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5" r:id="rId2"/>
  </p:sldMasterIdLst>
  <p:notesMasterIdLst>
    <p:notesMasterId r:id="rId20"/>
  </p:notesMasterIdLst>
  <p:sldIdLst>
    <p:sldId id="256" r:id="rId3"/>
    <p:sldId id="291" r:id="rId4"/>
    <p:sldId id="294" r:id="rId5"/>
    <p:sldId id="295" r:id="rId6"/>
    <p:sldId id="261" r:id="rId7"/>
    <p:sldId id="263" r:id="rId8"/>
    <p:sldId id="299" r:id="rId9"/>
    <p:sldId id="301" r:id="rId10"/>
    <p:sldId id="302" r:id="rId11"/>
    <p:sldId id="267" r:id="rId12"/>
    <p:sldId id="304" r:id="rId13"/>
    <p:sldId id="306" r:id="rId14"/>
    <p:sldId id="307" r:id="rId15"/>
    <p:sldId id="270" r:id="rId16"/>
    <p:sldId id="271" r:id="rId17"/>
    <p:sldId id="272" r:id="rId18"/>
    <p:sldId id="312" r:id="rId19"/>
  </p:sldIdLst>
  <p:sldSz cx="9144000" cy="5143500" type="screen16x9"/>
  <p:notesSz cx="6888163" cy="10020300"/>
  <p:embeddedFontLst>
    <p:embeddedFont>
      <p:font typeface="Calibri" panose="020F0502020204030204" pitchFamily="34" charset="0"/>
      <p:regular r:id="rId21"/>
      <p:bold r:id="rId22"/>
      <p:italic r:id="rId23"/>
      <p:boldItalic r:id="rId24"/>
    </p:embeddedFont>
    <p:embeddedFont>
      <p:font typeface="Comic Sans MS" panose="030F0702030302020204" pitchFamily="66"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Light" panose="020B0306030504020204" pitchFamily="34" charset="0"/>
      <p:regular r:id="rId33"/>
      <p:bold r:id="rId34"/>
      <p:italic r:id="rId35"/>
      <p:boldItalic r:id="rId36"/>
    </p:embeddedFont>
    <p:embeddedFont>
      <p:font typeface="Raleway"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6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6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8817" y="4759643"/>
            <a:ext cx="5510530" cy="4509135"/>
          </a:xfrm>
          <a:prstGeom prst="rect">
            <a:avLst/>
          </a:prstGeom>
          <a:noFill/>
          <a:ln>
            <a:noFill/>
          </a:ln>
        </p:spPr>
        <p:txBody>
          <a:bodyPr spcFirstLastPara="1" wrap="square" lIns="96600" tIns="96600" rIns="96600" bIns="96600"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panose="020B0606030504020204"/>
              <a:buNone/>
            </a:pPr>
            <a:endParaRPr/>
          </a:p>
        </p:txBody>
      </p:sp>
      <p:sp>
        <p:nvSpPr>
          <p:cNvPr id="34" name="Google Shape;3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fld>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2:notes"/>
          <p:cNvSpPr txBox="1">
            <a:spLocks noGrp="1"/>
          </p:cNvSpPr>
          <p:nvPr>
            <p:ph type="body" idx="1"/>
          </p:nvPr>
        </p:nvSpPr>
        <p:spPr>
          <a:xfrm>
            <a:off x="688817" y="4759643"/>
            <a:ext cx="5510530" cy="4509135"/>
          </a:xfrm>
          <a:prstGeom prst="rect">
            <a:avLst/>
          </a:prstGeom>
        </p:spPr>
        <p:txBody>
          <a:bodyPr spcFirstLastPara="1" wrap="square" lIns="96600" tIns="96600" rIns="96600" bIns="96600" anchor="t" anchorCtr="0">
            <a:noAutofit/>
          </a:bodyPr>
          <a:lstStyle/>
          <a:p>
            <a:pPr marL="0" lvl="0" indent="0" algn="l" rtl="0">
              <a:spcBef>
                <a:spcPts val="0"/>
              </a:spcBef>
              <a:spcAft>
                <a:spcPts val="0"/>
              </a:spcAft>
              <a:buNone/>
            </a:pPr>
            <a:endParaRPr/>
          </a:p>
        </p:txBody>
      </p:sp>
      <p:sp>
        <p:nvSpPr>
          <p:cNvPr id="437" name="Google Shape;437;p12: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25755f307_2_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525755f307_2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25755f307_2_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525755f307_2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15:notes"/>
          <p:cNvSpPr txBox="1">
            <a:spLocks noGrp="1"/>
          </p:cNvSpPr>
          <p:nvPr>
            <p:ph type="body" idx="1"/>
          </p:nvPr>
        </p:nvSpPr>
        <p:spPr>
          <a:xfrm>
            <a:off x="688817" y="4759643"/>
            <a:ext cx="5510530" cy="4509135"/>
          </a:xfrm>
          <a:prstGeom prst="rect">
            <a:avLst/>
          </a:prstGeom>
        </p:spPr>
        <p:txBody>
          <a:bodyPr spcFirstLastPara="1" wrap="square" lIns="96600" tIns="96600" rIns="96600" bIns="96600" anchor="t" anchorCtr="0">
            <a:noAutofit/>
          </a:bodyPr>
          <a:lstStyle/>
          <a:p>
            <a:pPr marL="0" lvl="0" indent="0" algn="l" rtl="0">
              <a:spcBef>
                <a:spcPts val="0"/>
              </a:spcBef>
              <a:spcAft>
                <a:spcPts val="0"/>
              </a:spcAft>
              <a:buNone/>
            </a:pPr>
            <a:endParaRPr/>
          </a:p>
        </p:txBody>
      </p:sp>
      <p:sp>
        <p:nvSpPr>
          <p:cNvPr id="663" name="Google Shape;663;p15: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16:notes"/>
          <p:cNvSpPr txBox="1">
            <a:spLocks noGrp="1"/>
          </p:cNvSpPr>
          <p:nvPr>
            <p:ph type="body" idx="1"/>
          </p:nvPr>
        </p:nvSpPr>
        <p:spPr>
          <a:xfrm>
            <a:off x="688817" y="4759643"/>
            <a:ext cx="5510530" cy="4509135"/>
          </a:xfrm>
          <a:prstGeom prst="rect">
            <a:avLst/>
          </a:prstGeom>
        </p:spPr>
        <p:txBody>
          <a:bodyPr spcFirstLastPara="1" wrap="square" lIns="96600" tIns="96600" rIns="96600" bIns="96600" anchor="t" anchorCtr="0">
            <a:noAutofit/>
          </a:bodyPr>
          <a:lstStyle/>
          <a:p>
            <a:pPr marL="0" lvl="0" indent="0" algn="l" rtl="0">
              <a:spcBef>
                <a:spcPts val="0"/>
              </a:spcBef>
              <a:spcAft>
                <a:spcPts val="0"/>
              </a:spcAft>
              <a:buNone/>
            </a:pPr>
            <a:endParaRPr/>
          </a:p>
        </p:txBody>
      </p:sp>
      <p:sp>
        <p:nvSpPr>
          <p:cNvPr id="674" name="Google Shape;674;p16: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17:notes"/>
          <p:cNvSpPr txBox="1">
            <a:spLocks noGrp="1"/>
          </p:cNvSpPr>
          <p:nvPr>
            <p:ph type="body" idx="1"/>
          </p:nvPr>
        </p:nvSpPr>
        <p:spPr>
          <a:xfrm>
            <a:off x="688817" y="4759643"/>
            <a:ext cx="5510530" cy="4509135"/>
          </a:xfrm>
          <a:prstGeom prst="rect">
            <a:avLst/>
          </a:prstGeom>
        </p:spPr>
        <p:txBody>
          <a:bodyPr spcFirstLastPara="1" wrap="square" lIns="96600" tIns="96600" rIns="96600" bIns="96600" anchor="t" anchorCtr="0">
            <a:noAutofit/>
          </a:bodyPr>
          <a:lstStyle/>
          <a:p>
            <a:pPr marL="0" lvl="0" indent="0" algn="l" rtl="0">
              <a:spcBef>
                <a:spcPts val="0"/>
              </a:spcBef>
              <a:spcAft>
                <a:spcPts val="0"/>
              </a:spcAft>
              <a:buNone/>
            </a:pPr>
            <a:endParaRPr/>
          </a:p>
        </p:txBody>
      </p:sp>
      <p:sp>
        <p:nvSpPr>
          <p:cNvPr id="683" name="Google Shape;683;p17: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2"/>
        <p:cNvGrpSpPr/>
        <p:nvPr/>
      </p:nvGrpSpPr>
      <p:grpSpPr>
        <a:xfrm>
          <a:off x="0" y="0"/>
          <a:ext cx="0" cy="0"/>
          <a:chOff x="0" y="0"/>
          <a:chExt cx="0" cy="0"/>
        </a:xfrm>
      </p:grpSpPr>
      <p:sp>
        <p:nvSpPr>
          <p:cNvPr id="2533" name="Google Shape;2533;g525755f307_2_24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4" name="Google Shape;2534;g525755f307_2_24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35" name="Google Shape;2535;g525755f307_2_24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panose="020B0604020202020204"/>
              <a:buNone/>
              <a:defRPr/>
            </a:pPr>
            <a:fld id="{00000000-1234-1234-1234-123412341234}" type="slidenum">
              <a:rPr kumimoji="0" lang="en-US" altLang="en-US" sz="1200" b="0" i="0" u="none" strike="noStrike" kern="0" cap="none" spc="0" normalizeH="0" baseline="0" noProof="0">
                <a:ln>
                  <a:noFill/>
                </a:ln>
                <a:solidFill>
                  <a:srgbClr val="000000"/>
                </a:solidFill>
                <a:effectLst/>
                <a:uLnTx/>
                <a:uFillTx/>
                <a:latin typeface="Calibri" panose="020F0502020204030204"/>
                <a:ea typeface="Calibri" panose="020F0502020204030204"/>
                <a:cs typeface="Calibri" panose="020F0502020204030204"/>
                <a:sym typeface="Calibri" panose="020F0502020204030204"/>
              </a:rPr>
              <a:t>17</a:t>
            </a:fld>
            <a:endParaRPr kumimoji="0" sz="1200" b="0" i="0" u="none" strike="noStrike" kern="0" cap="none" spc="0" normalizeH="0" baseline="0" noProof="0">
              <a:ln>
                <a:noFill/>
              </a:ln>
              <a:solidFill>
                <a:srgbClr val="000000"/>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25755f307_2_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525755f307_2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25755f307_2_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525755f307_2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25755f307_2_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525755f307_2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688817" y="4759643"/>
            <a:ext cx="5510530" cy="4509135"/>
          </a:xfrm>
          <a:prstGeom prst="rect">
            <a:avLst/>
          </a:prstGeom>
        </p:spPr>
        <p:txBody>
          <a:bodyPr spcFirstLastPara="1" wrap="square" lIns="96600" tIns="96600" rIns="96600" bIns="96600"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txBox="1">
            <a:spLocks noGrp="1"/>
          </p:cNvSpPr>
          <p:nvPr>
            <p:ph type="body" idx="1"/>
          </p:nvPr>
        </p:nvSpPr>
        <p:spPr>
          <a:xfrm>
            <a:off x="688817" y="4759643"/>
            <a:ext cx="5510530" cy="4509135"/>
          </a:xfrm>
          <a:prstGeom prst="rect">
            <a:avLst/>
          </a:prstGeom>
        </p:spPr>
        <p:txBody>
          <a:bodyPr spcFirstLastPara="1" wrap="square" lIns="96600" tIns="96600" rIns="96600" bIns="96600" anchor="t" anchorCtr="0">
            <a:noAutofit/>
          </a:bodyPr>
          <a:lstStyle/>
          <a:p>
            <a:pPr marL="0" lvl="0" indent="0" algn="l" rtl="0">
              <a:spcBef>
                <a:spcPts val="0"/>
              </a:spcBef>
              <a:spcAft>
                <a:spcPts val="0"/>
              </a:spcAft>
              <a:buNone/>
            </a:pPr>
            <a:endParaRPr/>
          </a:p>
        </p:txBody>
      </p:sp>
      <p:sp>
        <p:nvSpPr>
          <p:cNvPr id="92" name="Google Shape;92;p8: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25755f307_2_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525755f307_2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25755f307_2_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525755f307_2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25755f307_2_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525755f307_2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2"/>
        <p:cNvGrpSpPr/>
        <p:nvPr/>
      </p:nvGrpSpPr>
      <p:grpSpPr>
        <a:xfrm>
          <a:off x="0" y="0"/>
          <a:ext cx="0" cy="0"/>
          <a:chOff x="0" y="0"/>
          <a:chExt cx="0" cy="0"/>
        </a:xfrm>
      </p:grpSpPr>
      <p:pic>
        <p:nvPicPr>
          <p:cNvPr id="13" name="Google Shape;13;p36"/>
          <p:cNvPicPr preferRelativeResize="0"/>
          <p:nvPr/>
        </p:nvPicPr>
        <p:blipFill rotWithShape="1">
          <a:blip r:embed="rId2"/>
          <a:srcRect/>
          <a:stretch>
            <a:fillRect/>
          </a:stretch>
        </p:blipFill>
        <p:spPr>
          <a:xfrm>
            <a:off x="8032176" y="79428"/>
            <a:ext cx="996430" cy="7726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4"/>
        <p:cNvGrpSpPr/>
        <p:nvPr/>
      </p:nvGrpSpPr>
      <p:grpSpPr>
        <a:xfrm>
          <a:off x="0" y="0"/>
          <a:ext cx="0" cy="0"/>
          <a:chOff x="0" y="0"/>
          <a:chExt cx="0" cy="0"/>
        </a:xfrm>
      </p:grpSpPr>
      <p:sp>
        <p:nvSpPr>
          <p:cNvPr id="15" name="Google Shape;15;p39"/>
          <p:cNvSpPr>
            <a:spLocks noGrp="1"/>
          </p:cNvSpPr>
          <p:nvPr>
            <p:ph type="pic" idx="2"/>
          </p:nvPr>
        </p:nvSpPr>
        <p:spPr>
          <a:xfrm>
            <a:off x="4395218" y="0"/>
            <a:ext cx="4748782" cy="5143500"/>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35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16"/>
        <p:cNvGrpSpPr/>
        <p:nvPr/>
      </p:nvGrpSpPr>
      <p:grpSpPr>
        <a:xfrm>
          <a:off x="0" y="0"/>
          <a:ext cx="0" cy="0"/>
          <a:chOff x="0" y="0"/>
          <a:chExt cx="0" cy="0"/>
        </a:xfrm>
      </p:grpSpPr>
      <p:sp>
        <p:nvSpPr>
          <p:cNvPr id="17" name="Google Shape;17;p40"/>
          <p:cNvSpPr>
            <a:spLocks noGrp="1"/>
          </p:cNvSpPr>
          <p:nvPr>
            <p:ph type="pic" idx="2"/>
          </p:nvPr>
        </p:nvSpPr>
        <p:spPr>
          <a:xfrm>
            <a:off x="5137729" y="0"/>
            <a:ext cx="4006272" cy="4070881"/>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35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_Blank">
  <p:cSld name="10_Blank">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869054" y="0"/>
            <a:ext cx="2869663" cy="3462183"/>
          </a:xfrm>
          <a:prstGeom prst="rect">
            <a:avLst/>
          </a:prstGeom>
          <a:solidFill>
            <a:srgbClr val="F2F2F2"/>
          </a:solid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7F7F7F"/>
              </a:buClr>
              <a:buSzPts val="1200"/>
              <a:buFont typeface="Arial" panose="020B0604020202020204"/>
              <a:buNone/>
              <a:defRPr sz="1200" b="0" i="0" u="none" strike="noStrike" cap="none">
                <a:solidFill>
                  <a:srgbClr val="7F7F7F"/>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75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8_Blank">
  <p:cSld name="18_Blank">
    <p:spTree>
      <p:nvGrpSpPr>
        <p:cNvPr id="1" name="Shape 20"/>
        <p:cNvGrpSpPr/>
        <p:nvPr/>
      </p:nvGrpSpPr>
      <p:grpSpPr>
        <a:xfrm>
          <a:off x="0" y="0"/>
          <a:ext cx="0" cy="0"/>
          <a:chOff x="0" y="0"/>
          <a:chExt cx="0" cy="0"/>
        </a:xfrm>
      </p:grpSpPr>
      <p:sp>
        <p:nvSpPr>
          <p:cNvPr id="21" name="Google Shape;21;p42"/>
          <p:cNvSpPr>
            <a:spLocks noGrp="1"/>
          </p:cNvSpPr>
          <p:nvPr>
            <p:ph type="pic" idx="2"/>
          </p:nvPr>
        </p:nvSpPr>
        <p:spPr>
          <a:xfrm>
            <a:off x="1" y="0"/>
            <a:ext cx="9143999" cy="5143500"/>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35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fld id="{00000000-1234-1234-1234-123412341234}" type="slidenum">
              <a:rPr lang="en-US" sz="800" b="1"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rPr>
              <a:t>‹#›</a:t>
            </a:fld>
            <a:endParaRPr sz="800" b="1"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panose="020B0604020202020204"/>
              <a:buNone/>
              <a:defRPr sz="11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panose="020B0604020202020204"/>
              <a:buNone/>
            </a:pPr>
            <a:r>
              <a:rPr lang="en-US" sz="800" dirty="0">
                <a:solidFill>
                  <a:schemeClr val="accent5"/>
                </a:solidFill>
                <a:latin typeface="Raleway"/>
                <a:ea typeface="Raleway"/>
                <a:cs typeface="Raleway"/>
                <a:sym typeface="Raleway"/>
              </a:rPr>
              <a:t>BJIT </a:t>
            </a:r>
            <a:r>
              <a:rPr lang="en-US" altLang="en-US" sz="800" dirty="0">
                <a:solidFill>
                  <a:schemeClr val="accent5"/>
                </a:solidFill>
                <a:latin typeface="Raleway"/>
                <a:ea typeface="Raleway"/>
                <a:cs typeface="Raleway"/>
                <a:sym typeface="Raleway"/>
              </a:rPr>
              <a:t>Group</a:t>
            </a:r>
            <a:endParaRPr sz="800" i="0" u="none" strike="noStrike" cap="none" dirty="0">
              <a:solidFill>
                <a:schemeClr val="accent5"/>
              </a:solidFill>
              <a:latin typeface="Raleway"/>
              <a:ea typeface="Raleway"/>
              <a:cs typeface="Raleway"/>
              <a:sym typeface="Raleway"/>
            </a:endParaRPr>
          </a:p>
        </p:txBody>
      </p:sp>
      <p:pic>
        <p:nvPicPr>
          <p:cNvPr id="8" name="Google Shape;234;p114" descr="BJIT"/>
          <p:cNvPicPr preferRelativeResize="0"/>
          <p:nvPr userDrawn="1"/>
        </p:nvPicPr>
        <p:blipFill>
          <a:blip r:embed="rId2"/>
          <a:stretch>
            <a:fillRect/>
          </a:stretch>
        </p:blipFill>
        <p:spPr>
          <a:xfrm>
            <a:off x="8045218" y="65734"/>
            <a:ext cx="992652" cy="802544"/>
          </a:xfrm>
          <a:prstGeom prst="rect">
            <a:avLst/>
          </a:prstGeom>
          <a:noFill/>
          <a:ln>
            <a:noFill/>
          </a:ln>
        </p:spPr>
      </p:pic>
      <p:sp>
        <p:nvSpPr>
          <p:cNvPr id="9" name="正方形/長方形 8"/>
          <p:cNvSpPr/>
          <p:nvPr userDrawn="1"/>
        </p:nvSpPr>
        <p:spPr>
          <a:xfrm>
            <a:off x="3524985" y="4869517"/>
            <a:ext cx="2531462" cy="215444"/>
          </a:xfrm>
          <a:prstGeom prst="rect">
            <a:avLst/>
          </a:prstGeom>
        </p:spPr>
        <p:txBody>
          <a:bodyPr wrap="none">
            <a:spAutoFit/>
          </a:bodyPr>
          <a:lstStyle/>
          <a:p>
            <a:pPr algn="r"/>
            <a:r>
              <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Copyright @2019, BJIT Group.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23"/>
        <p:cNvGrpSpPr/>
        <p:nvPr/>
      </p:nvGrpSpPr>
      <p:grpSpPr>
        <a:xfrm>
          <a:off x="0" y="0"/>
          <a:ext cx="0" cy="0"/>
          <a:chOff x="0" y="0"/>
          <a:chExt cx="0" cy="0"/>
        </a:xfrm>
      </p:grpSpPr>
      <p:sp>
        <p:nvSpPr>
          <p:cNvPr id="24" name="Google Shape;24;p38"/>
          <p:cNvSpPr/>
          <p:nvPr/>
        </p:nvSpPr>
        <p:spPr>
          <a:xfrm>
            <a:off x="8286750" y="4690227"/>
            <a:ext cx="254794" cy="254794"/>
          </a:xfrm>
          <a:prstGeom prst="ellipse">
            <a:avLst/>
          </a:prstGeom>
          <a:solidFill>
            <a:schemeClr val="accent3"/>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25" name="Google Shape;25;p38"/>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6" name="Google Shape;26;p38"/>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fld id="{00000000-1234-1234-1234-123412341234}" type="slidenum">
              <a:rPr lang="en-US" sz="800" b="1"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rPr>
              <a:t>‹#›</a:t>
            </a:fld>
            <a:endParaRPr sz="800" b="1"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27" name="Google Shape;27;p38"/>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noAutofit/>
          </a:bodyPr>
          <a:lstStyle>
            <a:lvl1pPr marL="457200" marR="0" lvl="0" indent="-228600" algn="ctr" rtl="0">
              <a:lnSpc>
                <a:spcPct val="100000"/>
              </a:lnSpc>
              <a:spcBef>
                <a:spcPts val="0"/>
              </a:spcBef>
              <a:spcAft>
                <a:spcPts val="0"/>
              </a:spcAft>
              <a:buClr>
                <a:schemeClr val="dk2"/>
              </a:buClr>
              <a:buSzPts val="1100"/>
              <a:buFont typeface="Arial" panose="020B0604020202020204"/>
              <a:buNone/>
              <a:defRPr sz="11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cxnSp>
        <p:nvCxnSpPr>
          <p:cNvPr id="28" name="Google Shape;28;p38"/>
          <p:cNvCxnSpPr/>
          <p:nvPr/>
        </p:nvCxnSpPr>
        <p:spPr>
          <a:xfrm rot="10800000">
            <a:off x="1443560" y="4817624"/>
            <a:ext cx="6652200" cy="0"/>
          </a:xfrm>
          <a:prstGeom prst="straightConnector1">
            <a:avLst/>
          </a:prstGeom>
          <a:noFill/>
          <a:ln w="19050" cap="flat" cmpd="sng">
            <a:solidFill>
              <a:schemeClr val="accent3"/>
            </a:solidFill>
            <a:prstDash val="solid"/>
            <a:miter lim="800000"/>
            <a:headEnd type="none" w="sm" len="sm"/>
            <a:tailEnd type="none" w="sm" len="sm"/>
          </a:ln>
        </p:spPr>
      </p:cxnSp>
      <p:pic>
        <p:nvPicPr>
          <p:cNvPr id="29" name="Google Shape;29;p38"/>
          <p:cNvPicPr preferRelativeResize="0"/>
          <p:nvPr/>
        </p:nvPicPr>
        <p:blipFill rotWithShape="1">
          <a:blip r:embed="rId2"/>
          <a:srcRect/>
          <a:stretch>
            <a:fillRect/>
          </a:stretch>
        </p:blipFill>
        <p:spPr>
          <a:xfrm>
            <a:off x="477400" y="4595150"/>
            <a:ext cx="594521" cy="436174"/>
          </a:xfrm>
          <a:prstGeom prst="rect">
            <a:avLst/>
          </a:prstGeom>
          <a:noFill/>
          <a:ln>
            <a:noFill/>
          </a:ln>
        </p:spPr>
      </p:pic>
      <p:sp>
        <p:nvSpPr>
          <p:cNvPr id="30" name="Google Shape;30;p38"/>
          <p:cNvSpPr/>
          <p:nvPr/>
        </p:nvSpPr>
        <p:spPr>
          <a:xfrm>
            <a:off x="3289233" y="4869517"/>
            <a:ext cx="2531462" cy="21544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8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Copyright @2019, BJIT Group.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1"/>
        <p:cNvGrpSpPr/>
        <p:nvPr/>
      </p:nvGrpSpPr>
      <p:grpSpPr>
        <a:xfrm>
          <a:off x="0" y="0"/>
          <a:ext cx="0" cy="0"/>
          <a:chOff x="0" y="0"/>
          <a:chExt cx="0" cy="0"/>
        </a:xfrm>
      </p:grpSpPr>
      <p:pic>
        <p:nvPicPr>
          <p:cNvPr id="2" name="Google Shape;244;p115"/>
          <p:cNvPicPr preferRelativeResize="0"/>
          <p:nvPr userDrawn="1"/>
        </p:nvPicPr>
        <p:blipFill>
          <a:blip r:embed="rId2"/>
          <a:stretch>
            <a:fillRect/>
          </a:stretch>
        </p:blipFill>
        <p:spPr>
          <a:xfrm>
            <a:off x="8032174" y="79427"/>
            <a:ext cx="996430" cy="7726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35"/>
          <p:cNvGrpSpPr/>
          <p:nvPr/>
        </p:nvGrpSpPr>
        <p:grpSpPr>
          <a:xfrm>
            <a:off x="7742079" y="1"/>
            <a:ext cx="1401976" cy="1228741"/>
            <a:chOff x="8694056" y="0"/>
            <a:chExt cx="3497944" cy="3554357"/>
          </a:xfrm>
        </p:grpSpPr>
        <p:sp>
          <p:nvSpPr>
            <p:cNvPr id="7" name="Google Shape;7;p35"/>
            <p:cNvSpPr/>
            <p:nvPr/>
          </p:nvSpPr>
          <p:spPr>
            <a:xfrm>
              <a:off x="8694056" y="1"/>
              <a:ext cx="3497943" cy="3554356"/>
            </a:xfrm>
            <a:custGeom>
              <a:avLst/>
              <a:gdLst/>
              <a:ahLst/>
              <a:cxnLst/>
              <a:rect l="l" t="t" r="r" b="b"/>
              <a:pathLst>
                <a:path w="899887" h="914400" extrusionOk="0">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8F8F8">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 name="Google Shape;8;p35"/>
            <p:cNvSpPr/>
            <p:nvPr/>
          </p:nvSpPr>
          <p:spPr>
            <a:xfrm>
              <a:off x="10117184" y="0"/>
              <a:ext cx="2074816" cy="2108278"/>
            </a:xfrm>
            <a:custGeom>
              <a:avLst/>
              <a:gdLst/>
              <a:ahLst/>
              <a:cxnLst/>
              <a:rect l="l" t="t" r="r" b="b"/>
              <a:pathLst>
                <a:path w="899887" h="914400" extrusionOk="0">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9" name="Google Shape;9;p35"/>
          <p:cNvSpPr/>
          <p:nvPr/>
        </p:nvSpPr>
        <p:spPr>
          <a:xfrm>
            <a:off x="8689961" y="0"/>
            <a:ext cx="452193" cy="397764"/>
          </a:xfrm>
          <a:custGeom>
            <a:avLst/>
            <a:gdLst/>
            <a:ahLst/>
            <a:cxnLst/>
            <a:rect l="l" t="t" r="r" b="b"/>
            <a:pathLst>
              <a:path w="899887" h="914400" extrusionOk="0">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gradFill>
            <a:gsLst>
              <a:gs pos="0">
                <a:schemeClr val="accent1"/>
              </a:gs>
              <a:gs pos="100000">
                <a:schemeClr val="accent5"/>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 name="Google Shape;10;p35"/>
          <p:cNvSpPr/>
          <p:nvPr/>
        </p:nvSpPr>
        <p:spPr>
          <a:xfrm>
            <a:off x="1" y="1"/>
            <a:ext cx="434339" cy="5143496"/>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 name="Google Shape;11;p35"/>
          <p:cNvSpPr txBox="1"/>
          <p:nvPr/>
        </p:nvSpPr>
        <p:spPr>
          <a:xfrm rot="-5400000" flipH="1">
            <a:off x="-1151283" y="2467874"/>
            <a:ext cx="2736903" cy="2077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rgbClr val="3F3F3F"/>
                </a:solidFill>
                <a:latin typeface="Raleway"/>
                <a:ea typeface="Raleway"/>
                <a:cs typeface="Raleway"/>
                <a:sym typeface="Raleway"/>
              </a:rPr>
              <a:t>www.bjitgroup.com</a:t>
            </a:r>
            <a:endParaRPr sz="1800" b="0" i="0" u="none" strike="noStrike" cap="none">
              <a:solidFill>
                <a:srgbClr val="000000"/>
              </a:solidFill>
              <a:latin typeface="Raleway"/>
              <a:ea typeface="Raleway"/>
              <a:cs typeface="Raleway"/>
              <a:sym typeface="Raleway"/>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6" r:id="rId1"/>
    <p:sldLayoutId id="214748365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217.png"/><Relationship Id="rId18" Type="http://schemas.openxmlformats.org/officeDocument/2006/relationships/image" Target="../media/image222.png"/><Relationship Id="rId26" Type="http://schemas.openxmlformats.org/officeDocument/2006/relationships/image" Target="../media/image230.png"/><Relationship Id="rId39" Type="http://schemas.openxmlformats.org/officeDocument/2006/relationships/image" Target="../media/image243.png"/><Relationship Id="rId21" Type="http://schemas.openxmlformats.org/officeDocument/2006/relationships/image" Target="../media/image225.png"/><Relationship Id="rId34" Type="http://schemas.openxmlformats.org/officeDocument/2006/relationships/image" Target="../media/image238.png"/><Relationship Id="rId42" Type="http://schemas.openxmlformats.org/officeDocument/2006/relationships/image" Target="../media/image246.png"/><Relationship Id="rId47" Type="http://schemas.openxmlformats.org/officeDocument/2006/relationships/image" Target="../media/image251.png"/><Relationship Id="rId50" Type="http://schemas.openxmlformats.org/officeDocument/2006/relationships/image" Target="../media/image254.png"/><Relationship Id="rId55" Type="http://schemas.openxmlformats.org/officeDocument/2006/relationships/image" Target="../media/image259.png"/><Relationship Id="rId7" Type="http://schemas.openxmlformats.org/officeDocument/2006/relationships/image" Target="../media/image211.png"/><Relationship Id="rId12" Type="http://schemas.openxmlformats.org/officeDocument/2006/relationships/image" Target="../media/image216.png"/><Relationship Id="rId17" Type="http://schemas.openxmlformats.org/officeDocument/2006/relationships/image" Target="../media/image221.png"/><Relationship Id="rId25" Type="http://schemas.openxmlformats.org/officeDocument/2006/relationships/image" Target="../media/image229.png"/><Relationship Id="rId33" Type="http://schemas.openxmlformats.org/officeDocument/2006/relationships/image" Target="../media/image237.png"/><Relationship Id="rId38" Type="http://schemas.openxmlformats.org/officeDocument/2006/relationships/image" Target="../media/image242.png"/><Relationship Id="rId46" Type="http://schemas.openxmlformats.org/officeDocument/2006/relationships/image" Target="../media/image250.png"/><Relationship Id="rId2" Type="http://schemas.openxmlformats.org/officeDocument/2006/relationships/notesSlide" Target="../notesSlides/notesSlide10.xml"/><Relationship Id="rId16" Type="http://schemas.openxmlformats.org/officeDocument/2006/relationships/image" Target="../media/image220.png"/><Relationship Id="rId20" Type="http://schemas.openxmlformats.org/officeDocument/2006/relationships/image" Target="../media/image224.png"/><Relationship Id="rId29" Type="http://schemas.openxmlformats.org/officeDocument/2006/relationships/image" Target="../media/image233.png"/><Relationship Id="rId41" Type="http://schemas.openxmlformats.org/officeDocument/2006/relationships/image" Target="../media/image245.png"/><Relationship Id="rId54" Type="http://schemas.openxmlformats.org/officeDocument/2006/relationships/image" Target="../media/image258.png"/><Relationship Id="rId1" Type="http://schemas.openxmlformats.org/officeDocument/2006/relationships/slideLayout" Target="../slideLayouts/slideLayout7.xml"/><Relationship Id="rId6" Type="http://schemas.openxmlformats.org/officeDocument/2006/relationships/image" Target="../media/image210.png"/><Relationship Id="rId11" Type="http://schemas.openxmlformats.org/officeDocument/2006/relationships/image" Target="../media/image215.png"/><Relationship Id="rId24" Type="http://schemas.openxmlformats.org/officeDocument/2006/relationships/image" Target="../media/image228.png"/><Relationship Id="rId32" Type="http://schemas.openxmlformats.org/officeDocument/2006/relationships/image" Target="../media/image236.png"/><Relationship Id="rId37" Type="http://schemas.openxmlformats.org/officeDocument/2006/relationships/image" Target="../media/image241.png"/><Relationship Id="rId40" Type="http://schemas.openxmlformats.org/officeDocument/2006/relationships/image" Target="../media/image244.png"/><Relationship Id="rId45" Type="http://schemas.openxmlformats.org/officeDocument/2006/relationships/image" Target="../media/image249.png"/><Relationship Id="rId53" Type="http://schemas.openxmlformats.org/officeDocument/2006/relationships/image" Target="../media/image257.png"/><Relationship Id="rId58" Type="http://schemas.openxmlformats.org/officeDocument/2006/relationships/image" Target="../media/image262.png"/><Relationship Id="rId5" Type="http://schemas.openxmlformats.org/officeDocument/2006/relationships/image" Target="../media/image209.png"/><Relationship Id="rId15" Type="http://schemas.openxmlformats.org/officeDocument/2006/relationships/image" Target="../media/image219.png"/><Relationship Id="rId23" Type="http://schemas.openxmlformats.org/officeDocument/2006/relationships/image" Target="../media/image227.png"/><Relationship Id="rId28" Type="http://schemas.openxmlformats.org/officeDocument/2006/relationships/image" Target="../media/image232.png"/><Relationship Id="rId36" Type="http://schemas.openxmlformats.org/officeDocument/2006/relationships/image" Target="../media/image240.png"/><Relationship Id="rId49" Type="http://schemas.openxmlformats.org/officeDocument/2006/relationships/image" Target="../media/image253.png"/><Relationship Id="rId57" Type="http://schemas.openxmlformats.org/officeDocument/2006/relationships/image" Target="../media/image261.png"/><Relationship Id="rId10" Type="http://schemas.openxmlformats.org/officeDocument/2006/relationships/image" Target="../media/image214.png"/><Relationship Id="rId19" Type="http://schemas.openxmlformats.org/officeDocument/2006/relationships/image" Target="../media/image223.png"/><Relationship Id="rId31" Type="http://schemas.openxmlformats.org/officeDocument/2006/relationships/image" Target="../media/image235.png"/><Relationship Id="rId44" Type="http://schemas.openxmlformats.org/officeDocument/2006/relationships/image" Target="../media/image248.png"/><Relationship Id="rId52" Type="http://schemas.openxmlformats.org/officeDocument/2006/relationships/image" Target="../media/image256.png"/><Relationship Id="rId4" Type="http://schemas.openxmlformats.org/officeDocument/2006/relationships/image" Target="../media/image208.png"/><Relationship Id="rId9" Type="http://schemas.openxmlformats.org/officeDocument/2006/relationships/image" Target="../media/image213.png"/><Relationship Id="rId14" Type="http://schemas.openxmlformats.org/officeDocument/2006/relationships/image" Target="../media/image218.png"/><Relationship Id="rId22" Type="http://schemas.openxmlformats.org/officeDocument/2006/relationships/image" Target="../media/image226.png"/><Relationship Id="rId27" Type="http://schemas.openxmlformats.org/officeDocument/2006/relationships/image" Target="../media/image231.png"/><Relationship Id="rId30" Type="http://schemas.openxmlformats.org/officeDocument/2006/relationships/image" Target="../media/image234.png"/><Relationship Id="rId35" Type="http://schemas.openxmlformats.org/officeDocument/2006/relationships/image" Target="../media/image239.png"/><Relationship Id="rId43" Type="http://schemas.openxmlformats.org/officeDocument/2006/relationships/image" Target="../media/image247.png"/><Relationship Id="rId48" Type="http://schemas.openxmlformats.org/officeDocument/2006/relationships/image" Target="../media/image252.png"/><Relationship Id="rId56" Type="http://schemas.openxmlformats.org/officeDocument/2006/relationships/image" Target="../media/image260.png"/><Relationship Id="rId8" Type="http://schemas.openxmlformats.org/officeDocument/2006/relationships/image" Target="../media/image212.png"/><Relationship Id="rId51" Type="http://schemas.openxmlformats.org/officeDocument/2006/relationships/image" Target="../media/image255.png"/><Relationship Id="rId3" Type="http://schemas.openxmlformats.org/officeDocument/2006/relationships/image" Target="../media/image20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6" Type="http://schemas.openxmlformats.org/officeDocument/2006/relationships/image" Target="../media/image29.png"/><Relationship Id="rId117" Type="http://schemas.openxmlformats.org/officeDocument/2006/relationships/image" Target="../media/image120.png"/><Relationship Id="rId21" Type="http://schemas.openxmlformats.org/officeDocument/2006/relationships/image" Target="../media/image24.png"/><Relationship Id="rId42" Type="http://schemas.openxmlformats.org/officeDocument/2006/relationships/image" Target="../media/image45.png"/><Relationship Id="rId47" Type="http://schemas.openxmlformats.org/officeDocument/2006/relationships/image" Target="../media/image50.png"/><Relationship Id="rId63" Type="http://schemas.openxmlformats.org/officeDocument/2006/relationships/image" Target="../media/image66.png"/><Relationship Id="rId68" Type="http://schemas.openxmlformats.org/officeDocument/2006/relationships/image" Target="../media/image71.png"/><Relationship Id="rId84" Type="http://schemas.openxmlformats.org/officeDocument/2006/relationships/image" Target="../media/image87.png"/><Relationship Id="rId89" Type="http://schemas.openxmlformats.org/officeDocument/2006/relationships/image" Target="../media/image92.png"/><Relationship Id="rId112" Type="http://schemas.openxmlformats.org/officeDocument/2006/relationships/image" Target="../media/image115.png"/><Relationship Id="rId133" Type="http://schemas.openxmlformats.org/officeDocument/2006/relationships/image" Target="../media/image136.png"/><Relationship Id="rId138" Type="http://schemas.openxmlformats.org/officeDocument/2006/relationships/image" Target="../media/image141.png"/><Relationship Id="rId154" Type="http://schemas.openxmlformats.org/officeDocument/2006/relationships/image" Target="../media/image157.png"/><Relationship Id="rId159" Type="http://schemas.openxmlformats.org/officeDocument/2006/relationships/image" Target="../media/image162.png"/><Relationship Id="rId175" Type="http://schemas.openxmlformats.org/officeDocument/2006/relationships/image" Target="../media/image178.png"/><Relationship Id="rId170" Type="http://schemas.openxmlformats.org/officeDocument/2006/relationships/image" Target="../media/image173.png"/><Relationship Id="rId16" Type="http://schemas.openxmlformats.org/officeDocument/2006/relationships/image" Target="../media/image19.png"/><Relationship Id="rId107" Type="http://schemas.openxmlformats.org/officeDocument/2006/relationships/image" Target="../media/image110.png"/><Relationship Id="rId11" Type="http://schemas.openxmlformats.org/officeDocument/2006/relationships/image" Target="../media/image14.png"/><Relationship Id="rId32" Type="http://schemas.openxmlformats.org/officeDocument/2006/relationships/image" Target="../media/image35.png"/><Relationship Id="rId37" Type="http://schemas.openxmlformats.org/officeDocument/2006/relationships/image" Target="../media/image40.png"/><Relationship Id="rId53" Type="http://schemas.openxmlformats.org/officeDocument/2006/relationships/image" Target="../media/image56.png"/><Relationship Id="rId58" Type="http://schemas.openxmlformats.org/officeDocument/2006/relationships/image" Target="../media/image61.png"/><Relationship Id="rId74" Type="http://schemas.openxmlformats.org/officeDocument/2006/relationships/image" Target="../media/image77.png"/><Relationship Id="rId79" Type="http://schemas.openxmlformats.org/officeDocument/2006/relationships/image" Target="../media/image82.png"/><Relationship Id="rId102" Type="http://schemas.openxmlformats.org/officeDocument/2006/relationships/image" Target="../media/image105.png"/><Relationship Id="rId123" Type="http://schemas.openxmlformats.org/officeDocument/2006/relationships/image" Target="../media/image126.png"/><Relationship Id="rId128" Type="http://schemas.openxmlformats.org/officeDocument/2006/relationships/image" Target="../media/image131.png"/><Relationship Id="rId144" Type="http://schemas.openxmlformats.org/officeDocument/2006/relationships/image" Target="../media/image147.png"/><Relationship Id="rId149" Type="http://schemas.openxmlformats.org/officeDocument/2006/relationships/image" Target="../media/image152.png"/><Relationship Id="rId5" Type="http://schemas.openxmlformats.org/officeDocument/2006/relationships/image" Target="../media/image8.png"/><Relationship Id="rId90" Type="http://schemas.openxmlformats.org/officeDocument/2006/relationships/image" Target="../media/image93.png"/><Relationship Id="rId95" Type="http://schemas.openxmlformats.org/officeDocument/2006/relationships/image" Target="../media/image98.png"/><Relationship Id="rId160" Type="http://schemas.openxmlformats.org/officeDocument/2006/relationships/image" Target="../media/image163.png"/><Relationship Id="rId165" Type="http://schemas.openxmlformats.org/officeDocument/2006/relationships/image" Target="../media/image168.png"/><Relationship Id="rId181" Type="http://schemas.openxmlformats.org/officeDocument/2006/relationships/image" Target="../media/image184.png"/><Relationship Id="rId186" Type="http://schemas.openxmlformats.org/officeDocument/2006/relationships/image" Target="../media/image189.png"/><Relationship Id="rId22" Type="http://schemas.openxmlformats.org/officeDocument/2006/relationships/image" Target="../media/image25.png"/><Relationship Id="rId27" Type="http://schemas.openxmlformats.org/officeDocument/2006/relationships/image" Target="../media/image30.png"/><Relationship Id="rId43" Type="http://schemas.openxmlformats.org/officeDocument/2006/relationships/image" Target="../media/image46.png"/><Relationship Id="rId48" Type="http://schemas.openxmlformats.org/officeDocument/2006/relationships/image" Target="../media/image51.png"/><Relationship Id="rId64" Type="http://schemas.openxmlformats.org/officeDocument/2006/relationships/image" Target="../media/image67.png"/><Relationship Id="rId69" Type="http://schemas.openxmlformats.org/officeDocument/2006/relationships/image" Target="../media/image72.png"/><Relationship Id="rId113" Type="http://schemas.openxmlformats.org/officeDocument/2006/relationships/image" Target="../media/image116.png"/><Relationship Id="rId118" Type="http://schemas.openxmlformats.org/officeDocument/2006/relationships/image" Target="../media/image121.png"/><Relationship Id="rId134" Type="http://schemas.openxmlformats.org/officeDocument/2006/relationships/image" Target="../media/image137.png"/><Relationship Id="rId139" Type="http://schemas.openxmlformats.org/officeDocument/2006/relationships/image" Target="../media/image142.png"/><Relationship Id="rId80" Type="http://schemas.openxmlformats.org/officeDocument/2006/relationships/image" Target="../media/image83.png"/><Relationship Id="rId85" Type="http://schemas.openxmlformats.org/officeDocument/2006/relationships/image" Target="../media/image88.png"/><Relationship Id="rId150" Type="http://schemas.openxmlformats.org/officeDocument/2006/relationships/image" Target="../media/image153.png"/><Relationship Id="rId155" Type="http://schemas.openxmlformats.org/officeDocument/2006/relationships/image" Target="../media/image158.png"/><Relationship Id="rId171" Type="http://schemas.openxmlformats.org/officeDocument/2006/relationships/image" Target="../media/image174.png"/><Relationship Id="rId176" Type="http://schemas.openxmlformats.org/officeDocument/2006/relationships/image" Target="../media/image179.png"/><Relationship Id="rId12" Type="http://schemas.openxmlformats.org/officeDocument/2006/relationships/image" Target="../media/image15.png"/><Relationship Id="rId17" Type="http://schemas.openxmlformats.org/officeDocument/2006/relationships/image" Target="../media/image20.png"/><Relationship Id="rId33" Type="http://schemas.openxmlformats.org/officeDocument/2006/relationships/image" Target="../media/image36.png"/><Relationship Id="rId38" Type="http://schemas.openxmlformats.org/officeDocument/2006/relationships/image" Target="../media/image41.png"/><Relationship Id="rId59" Type="http://schemas.openxmlformats.org/officeDocument/2006/relationships/image" Target="../media/image62.png"/><Relationship Id="rId103" Type="http://schemas.openxmlformats.org/officeDocument/2006/relationships/image" Target="../media/image106.png"/><Relationship Id="rId108" Type="http://schemas.openxmlformats.org/officeDocument/2006/relationships/image" Target="../media/image111.png"/><Relationship Id="rId124" Type="http://schemas.openxmlformats.org/officeDocument/2006/relationships/image" Target="../media/image127.png"/><Relationship Id="rId129" Type="http://schemas.openxmlformats.org/officeDocument/2006/relationships/image" Target="../media/image132.png"/><Relationship Id="rId54" Type="http://schemas.openxmlformats.org/officeDocument/2006/relationships/image" Target="../media/image57.png"/><Relationship Id="rId70" Type="http://schemas.openxmlformats.org/officeDocument/2006/relationships/image" Target="../media/image73.png"/><Relationship Id="rId75" Type="http://schemas.openxmlformats.org/officeDocument/2006/relationships/image" Target="../media/image78.png"/><Relationship Id="rId91" Type="http://schemas.openxmlformats.org/officeDocument/2006/relationships/image" Target="../media/image94.png"/><Relationship Id="rId96" Type="http://schemas.openxmlformats.org/officeDocument/2006/relationships/image" Target="../media/image99.png"/><Relationship Id="rId140" Type="http://schemas.openxmlformats.org/officeDocument/2006/relationships/image" Target="../media/image143.png"/><Relationship Id="rId145" Type="http://schemas.openxmlformats.org/officeDocument/2006/relationships/image" Target="../media/image148.png"/><Relationship Id="rId161" Type="http://schemas.openxmlformats.org/officeDocument/2006/relationships/image" Target="../media/image164.png"/><Relationship Id="rId166" Type="http://schemas.openxmlformats.org/officeDocument/2006/relationships/image" Target="../media/image169.png"/><Relationship Id="rId182" Type="http://schemas.openxmlformats.org/officeDocument/2006/relationships/image" Target="../media/image185.png"/><Relationship Id="rId187" Type="http://schemas.openxmlformats.org/officeDocument/2006/relationships/image" Target="../media/image190.png"/><Relationship Id="rId1" Type="http://schemas.openxmlformats.org/officeDocument/2006/relationships/slideLayout" Target="../slideLayouts/slideLayout7.xml"/><Relationship Id="rId6" Type="http://schemas.openxmlformats.org/officeDocument/2006/relationships/image" Target="../media/image9.png"/><Relationship Id="rId23" Type="http://schemas.openxmlformats.org/officeDocument/2006/relationships/image" Target="../media/image26.png"/><Relationship Id="rId28" Type="http://schemas.openxmlformats.org/officeDocument/2006/relationships/image" Target="../media/image31.png"/><Relationship Id="rId49" Type="http://schemas.openxmlformats.org/officeDocument/2006/relationships/image" Target="../media/image52.png"/><Relationship Id="rId114" Type="http://schemas.openxmlformats.org/officeDocument/2006/relationships/image" Target="../media/image117.png"/><Relationship Id="rId119" Type="http://schemas.openxmlformats.org/officeDocument/2006/relationships/image" Target="../media/image122.png"/><Relationship Id="rId44" Type="http://schemas.openxmlformats.org/officeDocument/2006/relationships/image" Target="../media/image47.png"/><Relationship Id="rId60" Type="http://schemas.openxmlformats.org/officeDocument/2006/relationships/image" Target="../media/image63.png"/><Relationship Id="rId65" Type="http://schemas.openxmlformats.org/officeDocument/2006/relationships/image" Target="../media/image68.png"/><Relationship Id="rId81" Type="http://schemas.openxmlformats.org/officeDocument/2006/relationships/image" Target="../media/image84.png"/><Relationship Id="rId86" Type="http://schemas.openxmlformats.org/officeDocument/2006/relationships/image" Target="../media/image89.png"/><Relationship Id="rId130" Type="http://schemas.openxmlformats.org/officeDocument/2006/relationships/image" Target="../media/image133.png"/><Relationship Id="rId135" Type="http://schemas.openxmlformats.org/officeDocument/2006/relationships/image" Target="../media/image138.png"/><Relationship Id="rId151" Type="http://schemas.openxmlformats.org/officeDocument/2006/relationships/image" Target="../media/image154.png"/><Relationship Id="rId156" Type="http://schemas.openxmlformats.org/officeDocument/2006/relationships/image" Target="../media/image159.png"/><Relationship Id="rId177" Type="http://schemas.openxmlformats.org/officeDocument/2006/relationships/image" Target="../media/image180.png"/><Relationship Id="rId172" Type="http://schemas.openxmlformats.org/officeDocument/2006/relationships/image" Target="../media/image175.png"/><Relationship Id="rId13" Type="http://schemas.openxmlformats.org/officeDocument/2006/relationships/image" Target="../media/image16.png"/><Relationship Id="rId18" Type="http://schemas.openxmlformats.org/officeDocument/2006/relationships/image" Target="../media/image21.png"/><Relationship Id="rId39" Type="http://schemas.openxmlformats.org/officeDocument/2006/relationships/image" Target="../media/image42.png"/><Relationship Id="rId109" Type="http://schemas.openxmlformats.org/officeDocument/2006/relationships/image" Target="../media/image112.png"/><Relationship Id="rId34" Type="http://schemas.openxmlformats.org/officeDocument/2006/relationships/image" Target="../media/image37.png"/><Relationship Id="rId50" Type="http://schemas.openxmlformats.org/officeDocument/2006/relationships/image" Target="../media/image53.png"/><Relationship Id="rId55" Type="http://schemas.openxmlformats.org/officeDocument/2006/relationships/image" Target="../media/image58.png"/><Relationship Id="rId76" Type="http://schemas.openxmlformats.org/officeDocument/2006/relationships/image" Target="../media/image79.png"/><Relationship Id="rId97" Type="http://schemas.openxmlformats.org/officeDocument/2006/relationships/image" Target="../media/image100.png"/><Relationship Id="rId104" Type="http://schemas.openxmlformats.org/officeDocument/2006/relationships/image" Target="../media/image107.png"/><Relationship Id="rId120" Type="http://schemas.openxmlformats.org/officeDocument/2006/relationships/image" Target="../media/image123.png"/><Relationship Id="rId125" Type="http://schemas.openxmlformats.org/officeDocument/2006/relationships/image" Target="../media/image128.png"/><Relationship Id="rId141" Type="http://schemas.openxmlformats.org/officeDocument/2006/relationships/image" Target="../media/image144.png"/><Relationship Id="rId146" Type="http://schemas.openxmlformats.org/officeDocument/2006/relationships/image" Target="../media/image149.png"/><Relationship Id="rId167" Type="http://schemas.openxmlformats.org/officeDocument/2006/relationships/image" Target="../media/image170.png"/><Relationship Id="rId188" Type="http://schemas.openxmlformats.org/officeDocument/2006/relationships/image" Target="../media/image191.png"/><Relationship Id="rId7" Type="http://schemas.openxmlformats.org/officeDocument/2006/relationships/image" Target="../media/image10.png"/><Relationship Id="rId71" Type="http://schemas.openxmlformats.org/officeDocument/2006/relationships/image" Target="../media/image74.png"/><Relationship Id="rId92" Type="http://schemas.openxmlformats.org/officeDocument/2006/relationships/image" Target="../media/image95.png"/><Relationship Id="rId162" Type="http://schemas.openxmlformats.org/officeDocument/2006/relationships/image" Target="../media/image165.png"/><Relationship Id="rId183" Type="http://schemas.openxmlformats.org/officeDocument/2006/relationships/image" Target="../media/image186.png"/><Relationship Id="rId2" Type="http://schemas.openxmlformats.org/officeDocument/2006/relationships/notesSlide" Target="../notesSlides/notesSlide6.xml"/><Relationship Id="rId29" Type="http://schemas.openxmlformats.org/officeDocument/2006/relationships/image" Target="../media/image32.png"/><Relationship Id="rId24" Type="http://schemas.openxmlformats.org/officeDocument/2006/relationships/image" Target="../media/image27.png"/><Relationship Id="rId40" Type="http://schemas.openxmlformats.org/officeDocument/2006/relationships/image" Target="../media/image43.png"/><Relationship Id="rId45" Type="http://schemas.openxmlformats.org/officeDocument/2006/relationships/image" Target="../media/image48.png"/><Relationship Id="rId66" Type="http://schemas.openxmlformats.org/officeDocument/2006/relationships/image" Target="../media/image69.png"/><Relationship Id="rId87" Type="http://schemas.openxmlformats.org/officeDocument/2006/relationships/image" Target="../media/image90.png"/><Relationship Id="rId110" Type="http://schemas.openxmlformats.org/officeDocument/2006/relationships/image" Target="../media/image113.png"/><Relationship Id="rId115" Type="http://schemas.openxmlformats.org/officeDocument/2006/relationships/image" Target="../media/image118.png"/><Relationship Id="rId131" Type="http://schemas.openxmlformats.org/officeDocument/2006/relationships/image" Target="../media/image134.png"/><Relationship Id="rId136" Type="http://schemas.openxmlformats.org/officeDocument/2006/relationships/image" Target="../media/image139.png"/><Relationship Id="rId157" Type="http://schemas.openxmlformats.org/officeDocument/2006/relationships/image" Target="../media/image160.png"/><Relationship Id="rId178" Type="http://schemas.openxmlformats.org/officeDocument/2006/relationships/image" Target="../media/image181.png"/><Relationship Id="rId61" Type="http://schemas.openxmlformats.org/officeDocument/2006/relationships/image" Target="../media/image64.png"/><Relationship Id="rId82" Type="http://schemas.openxmlformats.org/officeDocument/2006/relationships/image" Target="../media/image85.png"/><Relationship Id="rId152" Type="http://schemas.openxmlformats.org/officeDocument/2006/relationships/image" Target="../media/image155.png"/><Relationship Id="rId173" Type="http://schemas.openxmlformats.org/officeDocument/2006/relationships/image" Target="../media/image176.png"/><Relationship Id="rId19" Type="http://schemas.openxmlformats.org/officeDocument/2006/relationships/image" Target="../media/image22.png"/><Relationship Id="rId14" Type="http://schemas.openxmlformats.org/officeDocument/2006/relationships/image" Target="../media/image17.png"/><Relationship Id="rId30" Type="http://schemas.openxmlformats.org/officeDocument/2006/relationships/image" Target="../media/image33.png"/><Relationship Id="rId35" Type="http://schemas.openxmlformats.org/officeDocument/2006/relationships/image" Target="../media/image38.png"/><Relationship Id="rId56" Type="http://schemas.openxmlformats.org/officeDocument/2006/relationships/image" Target="../media/image59.png"/><Relationship Id="rId77" Type="http://schemas.openxmlformats.org/officeDocument/2006/relationships/image" Target="../media/image80.png"/><Relationship Id="rId100" Type="http://schemas.openxmlformats.org/officeDocument/2006/relationships/image" Target="../media/image103.png"/><Relationship Id="rId105" Type="http://schemas.openxmlformats.org/officeDocument/2006/relationships/image" Target="../media/image108.png"/><Relationship Id="rId126" Type="http://schemas.openxmlformats.org/officeDocument/2006/relationships/image" Target="../media/image129.png"/><Relationship Id="rId147" Type="http://schemas.openxmlformats.org/officeDocument/2006/relationships/image" Target="../media/image150.png"/><Relationship Id="rId168" Type="http://schemas.openxmlformats.org/officeDocument/2006/relationships/image" Target="../media/image171.png"/><Relationship Id="rId8" Type="http://schemas.openxmlformats.org/officeDocument/2006/relationships/image" Target="../media/image11.png"/><Relationship Id="rId51" Type="http://schemas.openxmlformats.org/officeDocument/2006/relationships/image" Target="../media/image54.png"/><Relationship Id="rId72" Type="http://schemas.openxmlformats.org/officeDocument/2006/relationships/image" Target="../media/image75.png"/><Relationship Id="rId93" Type="http://schemas.openxmlformats.org/officeDocument/2006/relationships/image" Target="../media/image96.png"/><Relationship Id="rId98" Type="http://schemas.openxmlformats.org/officeDocument/2006/relationships/image" Target="../media/image101.png"/><Relationship Id="rId121" Type="http://schemas.openxmlformats.org/officeDocument/2006/relationships/image" Target="../media/image124.png"/><Relationship Id="rId142" Type="http://schemas.openxmlformats.org/officeDocument/2006/relationships/image" Target="../media/image145.png"/><Relationship Id="rId163" Type="http://schemas.openxmlformats.org/officeDocument/2006/relationships/image" Target="../media/image166.png"/><Relationship Id="rId184" Type="http://schemas.openxmlformats.org/officeDocument/2006/relationships/image" Target="../media/image187.png"/><Relationship Id="rId3" Type="http://schemas.openxmlformats.org/officeDocument/2006/relationships/image" Target="../media/image6.png"/><Relationship Id="rId25" Type="http://schemas.openxmlformats.org/officeDocument/2006/relationships/image" Target="../media/image28.png"/><Relationship Id="rId46" Type="http://schemas.openxmlformats.org/officeDocument/2006/relationships/image" Target="../media/image49.png"/><Relationship Id="rId67" Type="http://schemas.openxmlformats.org/officeDocument/2006/relationships/image" Target="../media/image70.png"/><Relationship Id="rId116" Type="http://schemas.openxmlformats.org/officeDocument/2006/relationships/image" Target="../media/image119.png"/><Relationship Id="rId137" Type="http://schemas.openxmlformats.org/officeDocument/2006/relationships/image" Target="../media/image140.png"/><Relationship Id="rId158" Type="http://schemas.openxmlformats.org/officeDocument/2006/relationships/image" Target="../media/image161.png"/><Relationship Id="rId20" Type="http://schemas.openxmlformats.org/officeDocument/2006/relationships/image" Target="../media/image23.png"/><Relationship Id="rId41" Type="http://schemas.openxmlformats.org/officeDocument/2006/relationships/image" Target="../media/image44.png"/><Relationship Id="rId62" Type="http://schemas.openxmlformats.org/officeDocument/2006/relationships/image" Target="../media/image65.png"/><Relationship Id="rId83" Type="http://schemas.openxmlformats.org/officeDocument/2006/relationships/image" Target="../media/image86.png"/><Relationship Id="rId88" Type="http://schemas.openxmlformats.org/officeDocument/2006/relationships/image" Target="../media/image91.png"/><Relationship Id="rId111" Type="http://schemas.openxmlformats.org/officeDocument/2006/relationships/image" Target="../media/image114.png"/><Relationship Id="rId132" Type="http://schemas.openxmlformats.org/officeDocument/2006/relationships/image" Target="../media/image135.png"/><Relationship Id="rId153" Type="http://schemas.openxmlformats.org/officeDocument/2006/relationships/image" Target="../media/image156.png"/><Relationship Id="rId174" Type="http://schemas.openxmlformats.org/officeDocument/2006/relationships/image" Target="../media/image177.png"/><Relationship Id="rId179" Type="http://schemas.openxmlformats.org/officeDocument/2006/relationships/image" Target="../media/image182.png"/><Relationship Id="rId15" Type="http://schemas.openxmlformats.org/officeDocument/2006/relationships/image" Target="../media/image18.png"/><Relationship Id="rId36" Type="http://schemas.openxmlformats.org/officeDocument/2006/relationships/image" Target="../media/image39.png"/><Relationship Id="rId57" Type="http://schemas.openxmlformats.org/officeDocument/2006/relationships/image" Target="../media/image60.png"/><Relationship Id="rId106" Type="http://schemas.openxmlformats.org/officeDocument/2006/relationships/image" Target="../media/image109.png"/><Relationship Id="rId127" Type="http://schemas.openxmlformats.org/officeDocument/2006/relationships/image" Target="../media/image130.png"/><Relationship Id="rId10" Type="http://schemas.openxmlformats.org/officeDocument/2006/relationships/image" Target="../media/image13.png"/><Relationship Id="rId31" Type="http://schemas.openxmlformats.org/officeDocument/2006/relationships/image" Target="../media/image34.png"/><Relationship Id="rId52" Type="http://schemas.openxmlformats.org/officeDocument/2006/relationships/image" Target="../media/image55.png"/><Relationship Id="rId73" Type="http://schemas.openxmlformats.org/officeDocument/2006/relationships/image" Target="../media/image76.png"/><Relationship Id="rId78" Type="http://schemas.openxmlformats.org/officeDocument/2006/relationships/image" Target="../media/image81.png"/><Relationship Id="rId94" Type="http://schemas.openxmlformats.org/officeDocument/2006/relationships/image" Target="../media/image97.png"/><Relationship Id="rId99" Type="http://schemas.openxmlformats.org/officeDocument/2006/relationships/image" Target="../media/image102.png"/><Relationship Id="rId101" Type="http://schemas.openxmlformats.org/officeDocument/2006/relationships/image" Target="../media/image104.png"/><Relationship Id="rId122" Type="http://schemas.openxmlformats.org/officeDocument/2006/relationships/image" Target="../media/image125.png"/><Relationship Id="rId143" Type="http://schemas.openxmlformats.org/officeDocument/2006/relationships/image" Target="../media/image146.png"/><Relationship Id="rId148" Type="http://schemas.openxmlformats.org/officeDocument/2006/relationships/image" Target="../media/image151.png"/><Relationship Id="rId164" Type="http://schemas.openxmlformats.org/officeDocument/2006/relationships/image" Target="../media/image167.png"/><Relationship Id="rId169" Type="http://schemas.openxmlformats.org/officeDocument/2006/relationships/image" Target="../media/image172.png"/><Relationship Id="rId185" Type="http://schemas.openxmlformats.org/officeDocument/2006/relationships/image" Target="../media/image188.png"/><Relationship Id="rId4" Type="http://schemas.openxmlformats.org/officeDocument/2006/relationships/image" Target="../media/image7.png"/><Relationship Id="rId9" Type="http://schemas.openxmlformats.org/officeDocument/2006/relationships/image" Target="../media/image12.png"/><Relationship Id="rId180" Type="http://schemas.openxmlformats.org/officeDocument/2006/relationships/image" Target="../media/image183.png"/></Relationships>
</file>

<file path=ppt/slides/_rels/slide7.xml.rels><?xml version="1.0" encoding="UTF-8" standalone="yes"?>
<Relationships xmlns="http://schemas.openxmlformats.org/package/2006/relationships"><Relationship Id="rId8" Type="http://schemas.openxmlformats.org/officeDocument/2006/relationships/image" Target="../media/image197.jpeg"/><Relationship Id="rId3" Type="http://schemas.openxmlformats.org/officeDocument/2006/relationships/image" Target="../media/image192.jpeg"/><Relationship Id="rId7" Type="http://schemas.openxmlformats.org/officeDocument/2006/relationships/image" Target="../media/image196.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5.jpe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1.png"/></Relationships>
</file>

<file path=ppt/slides/_rels/slide9.xml.rels><?xml version="1.0" encoding="UTF-8" standalone="yes"?>
<Relationships xmlns="http://schemas.openxmlformats.org/package/2006/relationships"><Relationship Id="rId8" Type="http://schemas.openxmlformats.org/officeDocument/2006/relationships/image" Target="../media/image196.jpeg"/><Relationship Id="rId3" Type="http://schemas.openxmlformats.org/officeDocument/2006/relationships/image" Target="../media/image202.png"/><Relationship Id="rId7" Type="http://schemas.openxmlformats.org/officeDocument/2006/relationships/image" Target="../media/image20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05.png"/><Relationship Id="rId5" Type="http://schemas.openxmlformats.org/officeDocument/2006/relationships/image" Target="../media/image204.png"/><Relationship Id="rId4" Type="http://schemas.openxmlformats.org/officeDocument/2006/relationships/image" Target="../media/image20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50" tIns="17150" rIns="34250"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 name="Google Shape;37;p1"/>
          <p:cNvSpPr txBox="1"/>
          <p:nvPr/>
        </p:nvSpPr>
        <p:spPr>
          <a:xfrm>
            <a:off x="3364464" y="4530210"/>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Image Placeholder</a:t>
            </a:r>
            <a:endParaRPr sz="52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1"/>
          <p:cNvSpPr/>
          <p:nvPr/>
        </p:nvSpPr>
        <p:spPr>
          <a:xfrm>
            <a:off x="0" y="5714"/>
            <a:ext cx="9164601" cy="5143500"/>
          </a:xfrm>
          <a:prstGeom prst="rect">
            <a:avLst/>
          </a:prstGeom>
          <a:gradFill>
            <a:gsLst>
              <a:gs pos="0">
                <a:schemeClr val="accent2"/>
              </a:gs>
              <a:gs pos="100000">
                <a:srgbClr val="10316B"/>
              </a:gs>
            </a:gsLst>
            <a:lin ang="5400012" scaled="0"/>
          </a:gradFill>
          <a:ln>
            <a:noFill/>
          </a:ln>
        </p:spPr>
        <p:txBody>
          <a:bodyPr spcFirstLastPara="1" wrap="square" lIns="34250" tIns="17150" rIns="34250" bIns="1715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 name="Google Shape;39;p1"/>
          <p:cNvSpPr txBox="1"/>
          <p:nvPr/>
        </p:nvSpPr>
        <p:spPr>
          <a:xfrm>
            <a:off x="1933575" y="1927240"/>
            <a:ext cx="5276850" cy="113695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300"/>
              <a:buFont typeface="Arial" panose="020B0604020202020204"/>
              <a:buNone/>
            </a:pPr>
            <a:r>
              <a:rPr lang="en-US" sz="3000" b="1"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Business Manner</a:t>
            </a:r>
            <a:endParaRPr sz="3000" b="1" i="0" u="none" strike="noStrike" cap="none">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40" name="Google Shape;40;p1"/>
          <p:cNvGrpSpPr/>
          <p:nvPr/>
        </p:nvGrpSpPr>
        <p:grpSpPr>
          <a:xfrm>
            <a:off x="2105602" y="1921643"/>
            <a:ext cx="4932800" cy="1142550"/>
            <a:chOff x="4713542" y="4227741"/>
            <a:chExt cx="13154132" cy="3046801"/>
          </a:xfrm>
        </p:grpSpPr>
        <p:grpSp>
          <p:nvGrpSpPr>
            <p:cNvPr id="41" name="Google Shape;41;p1"/>
            <p:cNvGrpSpPr/>
            <p:nvPr/>
          </p:nvGrpSpPr>
          <p:grpSpPr>
            <a:xfrm>
              <a:off x="4713542" y="4227741"/>
              <a:ext cx="3338566" cy="1463040"/>
              <a:chOff x="4422140" y="3769678"/>
              <a:chExt cx="3338566" cy="1463040"/>
            </a:xfrm>
          </p:grpSpPr>
          <p:cxnSp>
            <p:nvCxnSpPr>
              <p:cNvPr id="42" name="Google Shape;42;p1"/>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43" name="Google Shape;43;p1"/>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44" name="Google Shape;44;p1"/>
            <p:cNvGrpSpPr/>
            <p:nvPr/>
          </p:nvGrpSpPr>
          <p:grpSpPr>
            <a:xfrm rot="10800000">
              <a:off x="13809325" y="5811502"/>
              <a:ext cx="4058349" cy="1463040"/>
              <a:chOff x="6009640" y="3769678"/>
              <a:chExt cx="4058349" cy="1463040"/>
            </a:xfrm>
          </p:grpSpPr>
          <p:cxnSp>
            <p:nvCxnSpPr>
              <p:cNvPr id="45" name="Google Shape;45;p1"/>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46" name="Google Shape;46;p1"/>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47" name="Google Shape;47;p1"/>
          <p:cNvSpPr txBox="1"/>
          <p:nvPr/>
        </p:nvSpPr>
        <p:spPr>
          <a:xfrm>
            <a:off x="2105600" y="1409239"/>
            <a:ext cx="2809295" cy="38087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475" b="0" i="0" u="none" strike="noStrike" cap="none">
                <a:solidFill>
                  <a:srgbClr val="FFFFFF"/>
                </a:solidFill>
                <a:latin typeface="Open Sans Light" panose="020B0306030504020204"/>
                <a:ea typeface="Open Sans Light" panose="020B0306030504020204"/>
                <a:cs typeface="Open Sans Light" panose="020B0306030504020204"/>
                <a:sym typeface="Open Sans Light" panose="020B0306030504020204"/>
              </a:rPr>
              <a:t>BJIT ACADEMY</a:t>
            </a:r>
            <a:endParaRPr sz="2475" b="0" i="0" u="none" strike="noStrike" cap="none">
              <a:solidFill>
                <a:srgbClr val="FFFFFF"/>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48" name="Google Shape;48;p1"/>
          <p:cNvSpPr txBox="1"/>
          <p:nvPr/>
        </p:nvSpPr>
        <p:spPr>
          <a:xfrm>
            <a:off x="3022350" y="3406725"/>
            <a:ext cx="4016100" cy="666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100"/>
              <a:buFont typeface="Arial" panose="020B0604020202020204"/>
              <a:buNone/>
            </a:pPr>
            <a:r>
              <a:rPr lang="en-US" sz="1400" b="0" i="0" u="none" strike="noStrike" cap="none" dirty="0" err="1">
                <a:solidFill>
                  <a:srgbClr val="FFFFFF"/>
                </a:solidFill>
                <a:latin typeface="Raleway"/>
                <a:ea typeface="Raleway"/>
                <a:cs typeface="Raleway"/>
                <a:sym typeface="Raleway"/>
              </a:rPr>
              <a:t>Shamsus</a:t>
            </a:r>
            <a:r>
              <a:rPr lang="en-US" sz="1400" b="0" i="0" u="none" strike="noStrike" cap="none" dirty="0">
                <a:solidFill>
                  <a:srgbClr val="FFFFFF"/>
                </a:solidFill>
                <a:latin typeface="Raleway"/>
                <a:ea typeface="Raleway"/>
                <a:cs typeface="Raleway"/>
                <a:sym typeface="Raleway"/>
              </a:rPr>
              <a:t> Saleehin</a:t>
            </a:r>
            <a:endParaRPr dirty="0"/>
          </a:p>
          <a:p>
            <a:pPr marL="0" marR="0" lvl="0" indent="0" algn="r" rtl="0">
              <a:lnSpc>
                <a:spcPct val="100000"/>
              </a:lnSpc>
              <a:spcBef>
                <a:spcPts val="0"/>
              </a:spcBef>
              <a:spcAft>
                <a:spcPts val="0"/>
              </a:spcAft>
              <a:buClr>
                <a:srgbClr val="000000"/>
              </a:buClr>
              <a:buSzPts val="1100"/>
              <a:buFont typeface="Arial" panose="020B0604020202020204"/>
              <a:buNone/>
            </a:pPr>
            <a:endParaRPr sz="1200" b="0" i="0" u="none" strike="noStrike" cap="none" dirty="0">
              <a:solidFill>
                <a:srgbClr val="FFFFFF"/>
              </a:solidFill>
              <a:latin typeface="Raleway"/>
              <a:ea typeface="Raleway"/>
              <a:cs typeface="Raleway"/>
              <a:sym typeface="Raleway"/>
            </a:endParaRPr>
          </a:p>
        </p:txBody>
      </p:sp>
      <p:pic>
        <p:nvPicPr>
          <p:cNvPr id="49" name="Google Shape;49;p1"/>
          <p:cNvPicPr preferRelativeResize="0"/>
          <p:nvPr/>
        </p:nvPicPr>
        <p:blipFill rotWithShape="1">
          <a:blip r:embed="rId3"/>
          <a:srcRect/>
          <a:stretch>
            <a:fillRect/>
          </a:stretch>
        </p:blipFill>
        <p:spPr>
          <a:xfrm>
            <a:off x="8032176" y="79429"/>
            <a:ext cx="996430" cy="7726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12"/>
          <p:cNvSpPr txBox="1">
            <a:spLocks noGrp="1"/>
          </p:cNvSpPr>
          <p:nvPr>
            <p:ph type="title"/>
          </p:nvPr>
        </p:nvSpPr>
        <p:spPr>
          <a:xfrm>
            <a:off x="400565" y="189427"/>
            <a:ext cx="7891862" cy="34161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Raleway"/>
              <a:buNone/>
            </a:pPr>
            <a:r>
              <a:rPr lang="en-US" b="1">
                <a:solidFill>
                  <a:schemeClr val="accent3"/>
                </a:solidFill>
              </a:rPr>
              <a:t>Greetings</a:t>
            </a:r>
          </a:p>
        </p:txBody>
      </p:sp>
      <p:sp>
        <p:nvSpPr>
          <p:cNvPr id="440" name="Google Shape;440;p12"/>
          <p:cNvSpPr txBox="1"/>
          <p:nvPr/>
        </p:nvSpPr>
        <p:spPr>
          <a:xfrm>
            <a:off x="446919" y="599982"/>
            <a:ext cx="7891862" cy="367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Everything should start with a greeting</a:t>
            </a:r>
          </a:p>
        </p:txBody>
      </p:sp>
      <p:sp>
        <p:nvSpPr>
          <p:cNvPr id="441" name="Google Shape;441;p12"/>
          <p:cNvSpPr txBox="1"/>
          <p:nvPr/>
        </p:nvSpPr>
        <p:spPr>
          <a:xfrm>
            <a:off x="4522470" y="1127125"/>
            <a:ext cx="3582670" cy="3082925"/>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accent4"/>
                </a:solidFill>
                <a:latin typeface="Arial" panose="020B0604020202020204"/>
                <a:ea typeface="Arial" panose="020B0604020202020204"/>
                <a:cs typeface="Arial" panose="020B0604020202020204"/>
                <a:sym typeface="Arial" panose="020B0604020202020204"/>
              </a:rPr>
              <a:t>Points to keep in mind !!</a:t>
            </a:r>
          </a:p>
          <a:p>
            <a:pPr marL="0" marR="0" lvl="0" indent="0" algn="l" rtl="0">
              <a:lnSpc>
                <a:spcPct val="100000"/>
              </a:lnSpc>
              <a:spcBef>
                <a:spcPts val="0"/>
              </a:spcBef>
              <a:spcAft>
                <a:spcPts val="0"/>
              </a:spcAft>
              <a:buNone/>
            </a:pPr>
            <a:endParaRPr sz="1050" b="0" i="0" u="none" strike="noStrike" cap="none">
              <a:solidFill>
                <a:schemeClr val="accent4"/>
              </a:solidFill>
              <a:latin typeface="Arial" panose="020B0604020202020204"/>
              <a:ea typeface="Arial" panose="020B0604020202020204"/>
              <a:cs typeface="Arial" panose="020B0604020202020204"/>
              <a:sym typeface="Arial" panose="020B0604020202020204"/>
            </a:endParaRP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Take the initiative to offer greetings</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Be Heartful &amp; speak audibly</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Stay energetic with bright voice</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Make eye contact &amp; smile naturally</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Use appropriate greetings</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Someone greetings 🡪 be sure to reply</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Give attention, be sincere, confident</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Don’t be nervous and stay comfort</a:t>
            </a:r>
          </a:p>
        </p:txBody>
      </p:sp>
      <p:sp>
        <p:nvSpPr>
          <p:cNvPr id="442" name="Google Shape;442;p12"/>
          <p:cNvSpPr txBox="1"/>
          <p:nvPr/>
        </p:nvSpPr>
        <p:spPr>
          <a:xfrm>
            <a:off x="447040" y="1126490"/>
            <a:ext cx="3634105" cy="2890520"/>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accent4"/>
                </a:solidFill>
                <a:latin typeface="Arial" panose="020B0604020202020204"/>
                <a:ea typeface="Arial" panose="020B0604020202020204"/>
                <a:cs typeface="Arial" panose="020B0604020202020204"/>
                <a:sym typeface="Arial" panose="020B0604020202020204"/>
              </a:rPr>
              <a:t>When?</a:t>
            </a:r>
            <a:endParaRPr sz="1050" b="0" i="0" u="none" strike="noStrike" cap="none">
              <a:solidFill>
                <a:schemeClr val="accent4"/>
              </a:solidFill>
              <a:latin typeface="Arial" panose="020B0604020202020204"/>
              <a:ea typeface="Arial" panose="020B0604020202020204"/>
              <a:cs typeface="Arial" panose="020B0604020202020204"/>
              <a:sym typeface="Arial" panose="020B0604020202020204"/>
            </a:endParaRP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Encounter someone</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Start day in the office</a:t>
            </a:r>
          </a:p>
          <a:p>
            <a:pPr marL="0" marR="0" lvl="1" indent="0" algn="l" rtl="0">
              <a:lnSpc>
                <a:spcPct val="150000"/>
              </a:lnSpc>
              <a:spcBef>
                <a:spcPts val="0"/>
              </a:spcBef>
              <a:spcAft>
                <a:spcPts val="0"/>
              </a:spcAft>
              <a:buNone/>
            </a:pPr>
            <a:endParaRPr sz="16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600" b="0" i="0" u="none" strike="noStrike" cap="none">
                <a:solidFill>
                  <a:schemeClr val="accent4"/>
                </a:solidFill>
                <a:latin typeface="Arial" panose="020B0604020202020204"/>
                <a:ea typeface="Arial" panose="020B0604020202020204"/>
                <a:cs typeface="Arial" panose="020B0604020202020204"/>
                <a:sym typeface="Arial" panose="020B0604020202020204"/>
              </a:rPr>
              <a:t>Benefit?</a:t>
            </a:r>
            <a:endParaRPr sz="1050" b="0" i="0" u="none" strike="noStrike" cap="none">
              <a:solidFill>
                <a:schemeClr val="accent4"/>
              </a:solidFill>
              <a:latin typeface="Arial" panose="020B0604020202020204"/>
              <a:ea typeface="Arial" panose="020B0604020202020204"/>
              <a:cs typeface="Arial" panose="020B0604020202020204"/>
              <a:sym typeface="Arial" panose="020B0604020202020204"/>
            </a:endParaRP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Connect with people</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Conversation with smooth start</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Favor from counter person</a:t>
            </a:r>
          </a:p>
          <a:p>
            <a:pPr marL="0" marR="0" lvl="1" indent="0" algn="l" rtl="0">
              <a:lnSpc>
                <a:spcPct val="150000"/>
              </a:lnSpc>
              <a:spcBef>
                <a:spcPts val="0"/>
              </a:spcBef>
              <a:spcAft>
                <a:spcPts val="0"/>
              </a:spcAft>
              <a:buNone/>
            </a:pPr>
            <a:r>
              <a:rPr lang="en-US" sz="14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Return greeting 🡪 Receive same spirit</a:t>
            </a:r>
          </a:p>
        </p:txBody>
      </p:sp>
      <p:grpSp>
        <p:nvGrpSpPr>
          <p:cNvPr id="443" name="Google Shape;443;p12"/>
          <p:cNvGrpSpPr/>
          <p:nvPr/>
        </p:nvGrpSpPr>
        <p:grpSpPr>
          <a:xfrm>
            <a:off x="7475711" y="268286"/>
            <a:ext cx="1428109" cy="972506"/>
            <a:chOff x="7240" y="803"/>
            <a:chExt cx="2248" cy="1532"/>
          </a:xfrm>
          <a:solidFill>
            <a:schemeClr val="accent4">
              <a:lumMod val="20000"/>
              <a:lumOff val="80000"/>
            </a:schemeClr>
          </a:solidFill>
        </p:grpSpPr>
        <p:sp>
          <p:nvSpPr>
            <p:cNvPr id="444" name="Google Shape;444;p12"/>
            <p:cNvSpPr/>
            <p:nvPr/>
          </p:nvSpPr>
          <p:spPr>
            <a:xfrm>
              <a:off x="7240" y="803"/>
              <a:ext cx="2248" cy="1532"/>
            </a:xfrm>
            <a:custGeom>
              <a:avLst/>
              <a:gdLst/>
              <a:ahLst/>
              <a:cxnLst/>
              <a:rect l="l" t="t" r="r" b="b"/>
              <a:pathLst>
                <a:path w="2248" h="1532" extrusionOk="0">
                  <a:moveTo>
                    <a:pt x="2247" y="669"/>
                  </a:moveTo>
                  <a:lnTo>
                    <a:pt x="2232" y="561"/>
                  </a:lnTo>
                  <a:lnTo>
                    <a:pt x="2190" y="458"/>
                  </a:lnTo>
                  <a:lnTo>
                    <a:pt x="2122" y="362"/>
                  </a:lnTo>
                  <a:lnTo>
                    <a:pt x="2079" y="317"/>
                  </a:lnTo>
                  <a:lnTo>
                    <a:pt x="2030" y="274"/>
                  </a:lnTo>
                  <a:lnTo>
                    <a:pt x="1976" y="234"/>
                  </a:lnTo>
                  <a:lnTo>
                    <a:pt x="1918" y="196"/>
                  </a:lnTo>
                  <a:lnTo>
                    <a:pt x="1855" y="161"/>
                  </a:lnTo>
                  <a:lnTo>
                    <a:pt x="1787" y="129"/>
                  </a:lnTo>
                  <a:lnTo>
                    <a:pt x="1715" y="100"/>
                  </a:lnTo>
                  <a:lnTo>
                    <a:pt x="1640" y="75"/>
                  </a:lnTo>
                  <a:lnTo>
                    <a:pt x="1561" y="53"/>
                  </a:lnTo>
                  <a:lnTo>
                    <a:pt x="1479" y="34"/>
                  </a:lnTo>
                  <a:lnTo>
                    <a:pt x="1393" y="20"/>
                  </a:lnTo>
                  <a:lnTo>
                    <a:pt x="1306" y="9"/>
                  </a:lnTo>
                  <a:lnTo>
                    <a:pt x="1216" y="2"/>
                  </a:lnTo>
                  <a:lnTo>
                    <a:pt x="1123" y="0"/>
                  </a:lnTo>
                  <a:lnTo>
                    <a:pt x="1031" y="2"/>
                  </a:lnTo>
                  <a:lnTo>
                    <a:pt x="941" y="9"/>
                  </a:lnTo>
                  <a:lnTo>
                    <a:pt x="853" y="20"/>
                  </a:lnTo>
                  <a:lnTo>
                    <a:pt x="768" y="34"/>
                  </a:lnTo>
                  <a:lnTo>
                    <a:pt x="686" y="53"/>
                  </a:lnTo>
                  <a:lnTo>
                    <a:pt x="607" y="75"/>
                  </a:lnTo>
                  <a:lnTo>
                    <a:pt x="531" y="100"/>
                  </a:lnTo>
                  <a:lnTo>
                    <a:pt x="460" y="129"/>
                  </a:lnTo>
                  <a:lnTo>
                    <a:pt x="392" y="161"/>
                  </a:lnTo>
                  <a:lnTo>
                    <a:pt x="329" y="196"/>
                  </a:lnTo>
                  <a:lnTo>
                    <a:pt x="270" y="234"/>
                  </a:lnTo>
                  <a:lnTo>
                    <a:pt x="217" y="274"/>
                  </a:lnTo>
                  <a:lnTo>
                    <a:pt x="168" y="317"/>
                  </a:lnTo>
                  <a:lnTo>
                    <a:pt x="125" y="362"/>
                  </a:lnTo>
                  <a:lnTo>
                    <a:pt x="57" y="458"/>
                  </a:lnTo>
                  <a:lnTo>
                    <a:pt x="14" y="561"/>
                  </a:lnTo>
                  <a:lnTo>
                    <a:pt x="0" y="669"/>
                  </a:lnTo>
                  <a:lnTo>
                    <a:pt x="3" y="724"/>
                  </a:lnTo>
                  <a:lnTo>
                    <a:pt x="32" y="830"/>
                  </a:lnTo>
                  <a:lnTo>
                    <a:pt x="88" y="929"/>
                  </a:lnTo>
                  <a:lnTo>
                    <a:pt x="168" y="1021"/>
                  </a:lnTo>
                  <a:lnTo>
                    <a:pt x="217" y="1064"/>
                  </a:lnTo>
                  <a:lnTo>
                    <a:pt x="270" y="1104"/>
                  </a:lnTo>
                  <a:lnTo>
                    <a:pt x="329" y="1142"/>
                  </a:lnTo>
                  <a:lnTo>
                    <a:pt x="392" y="1177"/>
                  </a:lnTo>
                  <a:lnTo>
                    <a:pt x="460" y="1209"/>
                  </a:lnTo>
                  <a:lnTo>
                    <a:pt x="531" y="1238"/>
                  </a:lnTo>
                  <a:lnTo>
                    <a:pt x="607" y="1263"/>
                  </a:lnTo>
                  <a:lnTo>
                    <a:pt x="686" y="1285"/>
                  </a:lnTo>
                  <a:lnTo>
                    <a:pt x="768" y="1304"/>
                  </a:lnTo>
                  <a:lnTo>
                    <a:pt x="853" y="1319"/>
                  </a:lnTo>
                  <a:lnTo>
                    <a:pt x="941" y="1329"/>
                  </a:lnTo>
                  <a:lnTo>
                    <a:pt x="1031" y="1336"/>
                  </a:lnTo>
                  <a:lnTo>
                    <a:pt x="1123" y="1338"/>
                  </a:lnTo>
                  <a:lnTo>
                    <a:pt x="1209" y="1336"/>
                  </a:lnTo>
                  <a:lnTo>
                    <a:pt x="1293" y="1330"/>
                  </a:lnTo>
                  <a:lnTo>
                    <a:pt x="1375" y="1321"/>
                  </a:lnTo>
                  <a:lnTo>
                    <a:pt x="1455" y="1308"/>
                  </a:lnTo>
                  <a:lnTo>
                    <a:pt x="1532" y="1292"/>
                  </a:lnTo>
                  <a:lnTo>
                    <a:pt x="1529" y="1356"/>
                  </a:lnTo>
                  <a:lnTo>
                    <a:pt x="1519" y="1423"/>
                  </a:lnTo>
                  <a:lnTo>
                    <a:pt x="1499" y="1484"/>
                  </a:lnTo>
                  <a:lnTo>
                    <a:pt x="1468" y="1531"/>
                  </a:lnTo>
                  <a:lnTo>
                    <a:pt x="1849" y="1179"/>
                  </a:lnTo>
                  <a:lnTo>
                    <a:pt x="1927" y="1136"/>
                  </a:lnTo>
                  <a:lnTo>
                    <a:pt x="1998" y="1089"/>
                  </a:lnTo>
                  <a:lnTo>
                    <a:pt x="2060" y="1038"/>
                  </a:lnTo>
                  <a:lnTo>
                    <a:pt x="2115" y="983"/>
                  </a:lnTo>
                  <a:lnTo>
                    <a:pt x="2161" y="926"/>
                  </a:lnTo>
                  <a:lnTo>
                    <a:pt x="2198" y="865"/>
                  </a:lnTo>
                  <a:lnTo>
                    <a:pt x="2225" y="802"/>
                  </a:lnTo>
                  <a:lnTo>
                    <a:pt x="2241" y="736"/>
                  </a:lnTo>
                  <a:lnTo>
                    <a:pt x="2247" y="669"/>
                  </a:lnTo>
                  <a:close/>
                </a:path>
              </a:pathLst>
            </a:custGeom>
            <a:grpFill/>
            <a:ln w="1377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5" name="Google Shape;445;p12"/>
            <p:cNvPicPr preferRelativeResize="0"/>
            <p:nvPr/>
          </p:nvPicPr>
          <p:blipFill rotWithShape="1">
            <a:blip r:embed="rId3"/>
            <a:srcRect/>
            <a:stretch>
              <a:fillRect/>
            </a:stretch>
          </p:blipFill>
          <p:spPr>
            <a:xfrm>
              <a:off x="7431" y="1234"/>
              <a:ext cx="621" cy="187"/>
            </a:xfrm>
            <a:prstGeom prst="rect">
              <a:avLst/>
            </a:prstGeom>
            <a:grpFill/>
            <a:ln>
              <a:noFill/>
            </a:ln>
          </p:spPr>
        </p:pic>
        <p:pic>
          <p:nvPicPr>
            <p:cNvPr id="446" name="Google Shape;446;p12"/>
            <p:cNvPicPr preferRelativeResize="0"/>
            <p:nvPr/>
          </p:nvPicPr>
          <p:blipFill rotWithShape="1">
            <a:blip r:embed="rId4"/>
            <a:srcRect/>
            <a:stretch>
              <a:fillRect/>
            </a:stretch>
          </p:blipFill>
          <p:spPr>
            <a:xfrm>
              <a:off x="8154" y="1217"/>
              <a:ext cx="1103" cy="204"/>
            </a:xfrm>
            <a:prstGeom prst="rect">
              <a:avLst/>
            </a:prstGeom>
            <a:grpFill/>
            <a:ln>
              <a:noFill/>
            </a:ln>
          </p:spPr>
        </p:pic>
        <p:pic>
          <p:nvPicPr>
            <p:cNvPr id="447" name="Google Shape;447;p12"/>
            <p:cNvPicPr preferRelativeResize="0"/>
            <p:nvPr/>
          </p:nvPicPr>
          <p:blipFill rotWithShape="1">
            <a:blip r:embed="rId5"/>
            <a:srcRect/>
            <a:stretch>
              <a:fillRect/>
            </a:stretch>
          </p:blipFill>
          <p:spPr>
            <a:xfrm>
              <a:off x="7505" y="1539"/>
              <a:ext cx="1676" cy="204"/>
            </a:xfrm>
            <a:prstGeom prst="rect">
              <a:avLst/>
            </a:prstGeom>
            <a:grpFill/>
            <a:ln>
              <a:noFill/>
            </a:ln>
          </p:spPr>
        </p:pic>
      </p:grpSp>
      <p:grpSp>
        <p:nvGrpSpPr>
          <p:cNvPr id="448" name="Google Shape;448;p12"/>
          <p:cNvGrpSpPr/>
          <p:nvPr/>
        </p:nvGrpSpPr>
        <p:grpSpPr>
          <a:xfrm>
            <a:off x="2021205" y="1318895"/>
            <a:ext cx="6736080" cy="8907780"/>
            <a:chOff x="-980" y="2550"/>
            <a:chExt cx="10694" cy="13468"/>
          </a:xfrm>
        </p:grpSpPr>
        <p:pic>
          <p:nvPicPr>
            <p:cNvPr id="449" name="Google Shape;449;p12"/>
            <p:cNvPicPr preferRelativeResize="0"/>
            <p:nvPr/>
          </p:nvPicPr>
          <p:blipFill rotWithShape="1">
            <a:blip r:embed="rId6"/>
            <a:srcRect/>
            <a:stretch>
              <a:fillRect/>
            </a:stretch>
          </p:blipFill>
          <p:spPr>
            <a:xfrm>
              <a:off x="9026" y="5291"/>
              <a:ext cx="641" cy="1453"/>
            </a:xfrm>
            <a:prstGeom prst="rect">
              <a:avLst/>
            </a:prstGeom>
            <a:noFill/>
            <a:ln>
              <a:noFill/>
            </a:ln>
          </p:spPr>
        </p:pic>
        <p:sp>
          <p:nvSpPr>
            <p:cNvPr id="450" name="Google Shape;450;p12"/>
            <p:cNvSpPr/>
            <p:nvPr/>
          </p:nvSpPr>
          <p:spPr>
            <a:xfrm>
              <a:off x="-596" y="12974"/>
              <a:ext cx="642" cy="1453"/>
            </a:xfrm>
            <a:custGeom>
              <a:avLst/>
              <a:gdLst/>
              <a:ahLst/>
              <a:cxnLst/>
              <a:rect l="l" t="t" r="r" b="b"/>
              <a:pathLst>
                <a:path w="642" h="1453" extrusionOk="0">
                  <a:moveTo>
                    <a:pt x="10219" y="-7684"/>
                  </a:moveTo>
                  <a:lnTo>
                    <a:pt x="10238" y="-7589"/>
                  </a:lnTo>
                  <a:lnTo>
                    <a:pt x="10252" y="-7504"/>
                  </a:lnTo>
                  <a:lnTo>
                    <a:pt x="10261" y="-7424"/>
                  </a:lnTo>
                  <a:lnTo>
                    <a:pt x="10265" y="-7348"/>
                  </a:lnTo>
                  <a:lnTo>
                    <a:pt x="10264" y="-7271"/>
                  </a:lnTo>
                  <a:lnTo>
                    <a:pt x="10260" y="-7189"/>
                  </a:lnTo>
                  <a:lnTo>
                    <a:pt x="10253" y="-7100"/>
                  </a:lnTo>
                  <a:lnTo>
                    <a:pt x="10237" y="-7029"/>
                  </a:lnTo>
                  <a:lnTo>
                    <a:pt x="10216" y="-6993"/>
                  </a:lnTo>
                  <a:lnTo>
                    <a:pt x="10198" y="-6956"/>
                  </a:lnTo>
                  <a:lnTo>
                    <a:pt x="10190" y="-6880"/>
                  </a:lnTo>
                  <a:lnTo>
                    <a:pt x="10191" y="-6828"/>
                  </a:lnTo>
                  <a:lnTo>
                    <a:pt x="10192" y="-6758"/>
                  </a:lnTo>
                  <a:lnTo>
                    <a:pt x="10194" y="-6673"/>
                  </a:lnTo>
                  <a:lnTo>
                    <a:pt x="10196" y="-6577"/>
                  </a:lnTo>
                  <a:lnTo>
                    <a:pt x="10198" y="-6475"/>
                  </a:lnTo>
                  <a:lnTo>
                    <a:pt x="10200" y="-6370"/>
                  </a:lnTo>
                  <a:lnTo>
                    <a:pt x="10202" y="-6268"/>
                  </a:lnTo>
                  <a:lnTo>
                    <a:pt x="10202" y="-6232"/>
                  </a:lnTo>
                  <a:moveTo>
                    <a:pt x="9679" y="-6232"/>
                  </a:moveTo>
                  <a:lnTo>
                    <a:pt x="9666" y="-6388"/>
                  </a:lnTo>
                  <a:lnTo>
                    <a:pt x="9661" y="-6439"/>
                  </a:lnTo>
                  <a:lnTo>
                    <a:pt x="9653" y="-6517"/>
                  </a:lnTo>
                  <a:lnTo>
                    <a:pt x="9644" y="-6609"/>
                  </a:lnTo>
                  <a:lnTo>
                    <a:pt x="9635" y="-6700"/>
                  </a:lnTo>
                  <a:lnTo>
                    <a:pt x="9627" y="-6779"/>
                  </a:lnTo>
                  <a:lnTo>
                    <a:pt x="9623" y="-6831"/>
                  </a:lnTo>
                  <a:lnTo>
                    <a:pt x="9698" y="-6971"/>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12"/>
            <p:cNvSpPr/>
            <p:nvPr/>
          </p:nvSpPr>
          <p:spPr>
            <a:xfrm>
              <a:off x="-649" y="12837"/>
              <a:ext cx="649" cy="1328"/>
            </a:xfrm>
            <a:custGeom>
              <a:avLst/>
              <a:gdLst/>
              <a:ahLst/>
              <a:cxnLst/>
              <a:rect l="l" t="t" r="r" b="b"/>
              <a:pathLst>
                <a:path w="649" h="1328" extrusionOk="0">
                  <a:moveTo>
                    <a:pt x="9882" y="-7285"/>
                  </a:moveTo>
                  <a:lnTo>
                    <a:pt x="9868" y="-7216"/>
                  </a:lnTo>
                  <a:lnTo>
                    <a:pt x="9867" y="-7146"/>
                  </a:lnTo>
                  <a:lnTo>
                    <a:pt x="9872" y="-7075"/>
                  </a:lnTo>
                  <a:lnTo>
                    <a:pt x="9877" y="-7003"/>
                  </a:lnTo>
                  <a:lnTo>
                    <a:pt x="9876" y="-6932"/>
                  </a:lnTo>
                  <a:lnTo>
                    <a:pt x="9864" y="-6880"/>
                  </a:lnTo>
                  <a:lnTo>
                    <a:pt x="9842" y="-6823"/>
                  </a:lnTo>
                  <a:lnTo>
                    <a:pt x="9820" y="-6766"/>
                  </a:lnTo>
                  <a:lnTo>
                    <a:pt x="9806" y="-6715"/>
                  </a:lnTo>
                  <a:lnTo>
                    <a:pt x="9799" y="-6648"/>
                  </a:lnTo>
                  <a:lnTo>
                    <a:pt x="9799" y="-6592"/>
                  </a:lnTo>
                  <a:lnTo>
                    <a:pt x="9802" y="-6535"/>
                  </a:lnTo>
                  <a:lnTo>
                    <a:pt x="9804" y="-6467"/>
                  </a:lnTo>
                  <a:lnTo>
                    <a:pt x="9806" y="-6413"/>
                  </a:lnTo>
                  <a:lnTo>
                    <a:pt x="9810" y="-6356"/>
                  </a:lnTo>
                  <a:lnTo>
                    <a:pt x="9815" y="-6299"/>
                  </a:lnTo>
                  <a:lnTo>
                    <a:pt x="9818" y="-6245"/>
                  </a:lnTo>
                  <a:lnTo>
                    <a:pt x="9819" y="-6095"/>
                  </a:lnTo>
                  <a:moveTo>
                    <a:pt x="9283" y="-6095"/>
                  </a:moveTo>
                  <a:lnTo>
                    <a:pt x="9281" y="-6174"/>
                  </a:lnTo>
                  <a:lnTo>
                    <a:pt x="9277" y="-6277"/>
                  </a:lnTo>
                  <a:lnTo>
                    <a:pt x="9275" y="-6378"/>
                  </a:lnTo>
                  <a:lnTo>
                    <a:pt x="9272" y="-6474"/>
                  </a:lnTo>
                  <a:lnTo>
                    <a:pt x="9270" y="-6562"/>
                  </a:lnTo>
                  <a:lnTo>
                    <a:pt x="9268" y="-6639"/>
                  </a:lnTo>
                  <a:lnTo>
                    <a:pt x="9267" y="-6703"/>
                  </a:lnTo>
                  <a:lnTo>
                    <a:pt x="9267" y="-6750"/>
                  </a:lnTo>
                  <a:lnTo>
                    <a:pt x="9265" y="-6837"/>
                  </a:lnTo>
                  <a:lnTo>
                    <a:pt x="9261" y="-6921"/>
                  </a:lnTo>
                  <a:lnTo>
                    <a:pt x="9255" y="-7004"/>
                  </a:lnTo>
                  <a:lnTo>
                    <a:pt x="9249" y="-7086"/>
                  </a:lnTo>
                  <a:lnTo>
                    <a:pt x="9243" y="-7168"/>
                  </a:lnTo>
                  <a:lnTo>
                    <a:pt x="9238" y="-7251"/>
                  </a:lnTo>
                  <a:lnTo>
                    <a:pt x="9234" y="-7335"/>
                  </a:lnTo>
                  <a:lnTo>
                    <a:pt x="9233" y="-7422"/>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p12"/>
            <p:cNvSpPr/>
            <p:nvPr/>
          </p:nvSpPr>
          <p:spPr>
            <a:xfrm>
              <a:off x="8305" y="6085"/>
              <a:ext cx="67" cy="136"/>
            </a:xfrm>
            <a:custGeom>
              <a:avLst/>
              <a:gdLst/>
              <a:ahLst/>
              <a:cxnLst/>
              <a:rect l="l" t="t" r="r" b="b"/>
              <a:pathLst>
                <a:path w="67" h="136" extrusionOk="0">
                  <a:moveTo>
                    <a:pt x="36" y="0"/>
                  </a:moveTo>
                  <a:lnTo>
                    <a:pt x="0" y="112"/>
                  </a:lnTo>
                  <a:lnTo>
                    <a:pt x="30" y="135"/>
                  </a:lnTo>
                  <a:lnTo>
                    <a:pt x="66" y="16"/>
                  </a:lnTo>
                  <a:lnTo>
                    <a:pt x="36" y="0"/>
                  </a:lnTo>
                  <a:close/>
                </a:path>
              </a:pathLst>
            </a:custGeom>
            <a:solidFill>
              <a:srgbClr val="8B8D9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53" name="Google Shape;453;p12"/>
            <p:cNvPicPr preferRelativeResize="0"/>
            <p:nvPr/>
          </p:nvPicPr>
          <p:blipFill rotWithShape="1">
            <a:blip r:embed="rId7"/>
            <a:srcRect/>
            <a:stretch>
              <a:fillRect/>
            </a:stretch>
          </p:blipFill>
          <p:spPr>
            <a:xfrm>
              <a:off x="8275" y="3789"/>
              <a:ext cx="1006" cy="2954"/>
            </a:xfrm>
            <a:prstGeom prst="rect">
              <a:avLst/>
            </a:prstGeom>
            <a:noFill/>
            <a:ln>
              <a:noFill/>
            </a:ln>
          </p:spPr>
        </p:pic>
        <p:sp>
          <p:nvSpPr>
            <p:cNvPr id="454" name="Google Shape;454;p12"/>
            <p:cNvSpPr/>
            <p:nvPr/>
          </p:nvSpPr>
          <p:spPr>
            <a:xfrm>
              <a:off x="8305" y="6085"/>
              <a:ext cx="67" cy="136"/>
            </a:xfrm>
            <a:custGeom>
              <a:avLst/>
              <a:gdLst/>
              <a:ahLst/>
              <a:cxnLst/>
              <a:rect l="l" t="t" r="r" b="b"/>
              <a:pathLst>
                <a:path w="67" h="136" extrusionOk="0">
                  <a:moveTo>
                    <a:pt x="30" y="135"/>
                  </a:moveTo>
                  <a:lnTo>
                    <a:pt x="66" y="16"/>
                  </a:lnTo>
                  <a:lnTo>
                    <a:pt x="36" y="0"/>
                  </a:lnTo>
                  <a:lnTo>
                    <a:pt x="0" y="112"/>
                  </a:lnTo>
                  <a:lnTo>
                    <a:pt x="30" y="135"/>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55" name="Google Shape;455;p12"/>
            <p:cNvPicPr preferRelativeResize="0"/>
            <p:nvPr/>
          </p:nvPicPr>
          <p:blipFill rotWithShape="1">
            <a:blip r:embed="rId8"/>
            <a:srcRect/>
            <a:stretch>
              <a:fillRect/>
            </a:stretch>
          </p:blipFill>
          <p:spPr>
            <a:xfrm>
              <a:off x="8250" y="5723"/>
              <a:ext cx="301" cy="484"/>
            </a:xfrm>
            <a:prstGeom prst="rect">
              <a:avLst/>
            </a:prstGeom>
            <a:noFill/>
            <a:ln>
              <a:noFill/>
            </a:ln>
          </p:spPr>
        </p:pic>
        <p:sp>
          <p:nvSpPr>
            <p:cNvPr id="456" name="Google Shape;456;p12"/>
            <p:cNvSpPr/>
            <p:nvPr/>
          </p:nvSpPr>
          <p:spPr>
            <a:xfrm>
              <a:off x="8250" y="5723"/>
              <a:ext cx="301" cy="484"/>
            </a:xfrm>
            <a:custGeom>
              <a:avLst/>
              <a:gdLst/>
              <a:ahLst/>
              <a:cxnLst/>
              <a:rect l="l" t="t" r="r" b="b"/>
              <a:pathLst>
                <a:path w="301" h="484" extrusionOk="0">
                  <a:moveTo>
                    <a:pt x="103" y="0"/>
                  </a:moveTo>
                  <a:lnTo>
                    <a:pt x="89" y="53"/>
                  </a:lnTo>
                  <a:lnTo>
                    <a:pt x="77" y="105"/>
                  </a:lnTo>
                  <a:lnTo>
                    <a:pt x="62" y="157"/>
                  </a:lnTo>
                  <a:lnTo>
                    <a:pt x="42" y="207"/>
                  </a:lnTo>
                  <a:lnTo>
                    <a:pt x="32" y="222"/>
                  </a:lnTo>
                  <a:lnTo>
                    <a:pt x="20" y="238"/>
                  </a:lnTo>
                  <a:lnTo>
                    <a:pt x="9" y="253"/>
                  </a:lnTo>
                  <a:lnTo>
                    <a:pt x="2" y="269"/>
                  </a:lnTo>
                  <a:lnTo>
                    <a:pt x="0" y="289"/>
                  </a:lnTo>
                  <a:lnTo>
                    <a:pt x="6" y="309"/>
                  </a:lnTo>
                  <a:lnTo>
                    <a:pt x="14" y="329"/>
                  </a:lnTo>
                  <a:lnTo>
                    <a:pt x="23" y="347"/>
                  </a:lnTo>
                  <a:lnTo>
                    <a:pt x="35" y="380"/>
                  </a:lnTo>
                  <a:lnTo>
                    <a:pt x="45" y="415"/>
                  </a:lnTo>
                  <a:lnTo>
                    <a:pt x="57" y="448"/>
                  </a:lnTo>
                  <a:lnTo>
                    <a:pt x="74" y="479"/>
                  </a:lnTo>
                  <a:lnTo>
                    <a:pt x="82" y="482"/>
                  </a:lnTo>
                  <a:lnTo>
                    <a:pt x="94" y="480"/>
                  </a:lnTo>
                  <a:lnTo>
                    <a:pt x="107" y="478"/>
                  </a:lnTo>
                  <a:lnTo>
                    <a:pt x="118" y="478"/>
                  </a:lnTo>
                  <a:lnTo>
                    <a:pt x="133" y="484"/>
                  </a:lnTo>
                  <a:lnTo>
                    <a:pt x="141" y="483"/>
                  </a:lnTo>
                  <a:lnTo>
                    <a:pt x="155" y="478"/>
                  </a:lnTo>
                  <a:lnTo>
                    <a:pt x="167" y="475"/>
                  </a:lnTo>
                  <a:lnTo>
                    <a:pt x="179" y="475"/>
                  </a:lnTo>
                  <a:lnTo>
                    <a:pt x="191" y="474"/>
                  </a:lnTo>
                  <a:lnTo>
                    <a:pt x="202" y="469"/>
                  </a:lnTo>
                  <a:lnTo>
                    <a:pt x="216" y="461"/>
                  </a:lnTo>
                  <a:lnTo>
                    <a:pt x="227" y="455"/>
                  </a:lnTo>
                  <a:lnTo>
                    <a:pt x="240" y="450"/>
                  </a:lnTo>
                  <a:lnTo>
                    <a:pt x="254" y="445"/>
                  </a:lnTo>
                  <a:lnTo>
                    <a:pt x="253" y="433"/>
                  </a:lnTo>
                  <a:lnTo>
                    <a:pt x="249" y="422"/>
                  </a:lnTo>
                  <a:lnTo>
                    <a:pt x="241" y="413"/>
                  </a:lnTo>
                  <a:lnTo>
                    <a:pt x="231" y="406"/>
                  </a:lnTo>
                  <a:lnTo>
                    <a:pt x="220" y="399"/>
                  </a:lnTo>
                  <a:lnTo>
                    <a:pt x="220" y="388"/>
                  </a:lnTo>
                  <a:lnTo>
                    <a:pt x="210" y="382"/>
                  </a:lnTo>
                  <a:lnTo>
                    <a:pt x="204" y="378"/>
                  </a:lnTo>
                  <a:lnTo>
                    <a:pt x="201" y="358"/>
                  </a:lnTo>
                  <a:lnTo>
                    <a:pt x="199" y="353"/>
                  </a:lnTo>
                  <a:lnTo>
                    <a:pt x="196" y="341"/>
                  </a:lnTo>
                  <a:lnTo>
                    <a:pt x="192" y="325"/>
                  </a:lnTo>
                  <a:lnTo>
                    <a:pt x="190" y="310"/>
                  </a:lnTo>
                  <a:lnTo>
                    <a:pt x="193" y="300"/>
                  </a:lnTo>
                  <a:lnTo>
                    <a:pt x="203" y="297"/>
                  </a:lnTo>
                  <a:lnTo>
                    <a:pt x="220" y="298"/>
                  </a:lnTo>
                  <a:lnTo>
                    <a:pt x="237" y="300"/>
                  </a:lnTo>
                  <a:lnTo>
                    <a:pt x="249" y="304"/>
                  </a:lnTo>
                  <a:lnTo>
                    <a:pt x="259" y="309"/>
                  </a:lnTo>
                  <a:lnTo>
                    <a:pt x="261" y="319"/>
                  </a:lnTo>
                  <a:lnTo>
                    <a:pt x="274" y="317"/>
                  </a:lnTo>
                  <a:lnTo>
                    <a:pt x="283" y="316"/>
                  </a:lnTo>
                  <a:lnTo>
                    <a:pt x="292" y="306"/>
                  </a:lnTo>
                  <a:lnTo>
                    <a:pt x="296" y="300"/>
                  </a:lnTo>
                  <a:lnTo>
                    <a:pt x="301" y="286"/>
                  </a:lnTo>
                  <a:lnTo>
                    <a:pt x="301" y="271"/>
                  </a:lnTo>
                  <a:lnTo>
                    <a:pt x="297" y="257"/>
                  </a:lnTo>
                  <a:lnTo>
                    <a:pt x="293" y="242"/>
                  </a:lnTo>
                  <a:lnTo>
                    <a:pt x="288" y="223"/>
                  </a:lnTo>
                  <a:lnTo>
                    <a:pt x="284" y="202"/>
                  </a:lnTo>
                  <a:lnTo>
                    <a:pt x="280" y="181"/>
                  </a:lnTo>
                  <a:lnTo>
                    <a:pt x="274" y="161"/>
                  </a:lnTo>
                  <a:lnTo>
                    <a:pt x="269" y="149"/>
                  </a:lnTo>
                  <a:lnTo>
                    <a:pt x="265" y="138"/>
                  </a:lnTo>
                  <a:lnTo>
                    <a:pt x="262" y="126"/>
                  </a:lnTo>
                  <a:lnTo>
                    <a:pt x="261" y="113"/>
                  </a:lnTo>
                  <a:lnTo>
                    <a:pt x="260" y="87"/>
                  </a:lnTo>
                  <a:lnTo>
                    <a:pt x="260" y="60"/>
                  </a:lnTo>
                  <a:lnTo>
                    <a:pt x="261" y="34"/>
                  </a:lnTo>
                  <a:lnTo>
                    <a:pt x="263" y="8"/>
                  </a:lnTo>
                  <a:lnTo>
                    <a:pt x="103" y="0"/>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57" name="Google Shape;457;p12"/>
            <p:cNvPicPr preferRelativeResize="0"/>
            <p:nvPr/>
          </p:nvPicPr>
          <p:blipFill rotWithShape="1">
            <a:blip r:embed="rId9"/>
            <a:srcRect/>
            <a:stretch>
              <a:fillRect/>
            </a:stretch>
          </p:blipFill>
          <p:spPr>
            <a:xfrm>
              <a:off x="8294" y="2604"/>
              <a:ext cx="775" cy="1082"/>
            </a:xfrm>
            <a:prstGeom prst="rect">
              <a:avLst/>
            </a:prstGeom>
            <a:noFill/>
            <a:ln>
              <a:noFill/>
            </a:ln>
          </p:spPr>
        </p:pic>
        <p:sp>
          <p:nvSpPr>
            <p:cNvPr id="458" name="Google Shape;458;p12"/>
            <p:cNvSpPr/>
            <p:nvPr/>
          </p:nvSpPr>
          <p:spPr>
            <a:xfrm>
              <a:off x="8294" y="2604"/>
              <a:ext cx="775" cy="1082"/>
            </a:xfrm>
            <a:custGeom>
              <a:avLst/>
              <a:gdLst/>
              <a:ahLst/>
              <a:cxnLst/>
              <a:rect l="l" t="t" r="r" b="b"/>
              <a:pathLst>
                <a:path w="775" h="1082" extrusionOk="0">
                  <a:moveTo>
                    <a:pt x="89" y="76"/>
                  </a:moveTo>
                  <a:lnTo>
                    <a:pt x="71" y="116"/>
                  </a:lnTo>
                  <a:lnTo>
                    <a:pt x="52" y="193"/>
                  </a:lnTo>
                  <a:lnTo>
                    <a:pt x="36" y="289"/>
                  </a:lnTo>
                  <a:lnTo>
                    <a:pt x="30" y="387"/>
                  </a:lnTo>
                  <a:lnTo>
                    <a:pt x="32" y="421"/>
                  </a:lnTo>
                  <a:lnTo>
                    <a:pt x="38" y="455"/>
                  </a:lnTo>
                  <a:lnTo>
                    <a:pt x="46" y="490"/>
                  </a:lnTo>
                  <a:lnTo>
                    <a:pt x="55" y="526"/>
                  </a:lnTo>
                  <a:lnTo>
                    <a:pt x="61" y="579"/>
                  </a:lnTo>
                  <a:lnTo>
                    <a:pt x="45" y="661"/>
                  </a:lnTo>
                  <a:lnTo>
                    <a:pt x="7" y="734"/>
                  </a:lnTo>
                  <a:lnTo>
                    <a:pt x="0" y="754"/>
                  </a:lnTo>
                  <a:lnTo>
                    <a:pt x="6" y="777"/>
                  </a:lnTo>
                  <a:lnTo>
                    <a:pt x="25" y="795"/>
                  </a:lnTo>
                  <a:lnTo>
                    <a:pt x="48" y="799"/>
                  </a:lnTo>
                  <a:lnTo>
                    <a:pt x="73" y="799"/>
                  </a:lnTo>
                  <a:lnTo>
                    <a:pt x="97" y="803"/>
                  </a:lnTo>
                  <a:lnTo>
                    <a:pt x="110" y="812"/>
                  </a:lnTo>
                  <a:lnTo>
                    <a:pt x="113" y="825"/>
                  </a:lnTo>
                  <a:lnTo>
                    <a:pt x="113" y="841"/>
                  </a:lnTo>
                  <a:lnTo>
                    <a:pt x="119" y="858"/>
                  </a:lnTo>
                  <a:lnTo>
                    <a:pt x="133" y="877"/>
                  </a:lnTo>
                  <a:lnTo>
                    <a:pt x="139" y="881"/>
                  </a:lnTo>
                  <a:lnTo>
                    <a:pt x="168" y="951"/>
                  </a:lnTo>
                  <a:lnTo>
                    <a:pt x="172" y="964"/>
                  </a:lnTo>
                  <a:lnTo>
                    <a:pt x="167" y="958"/>
                  </a:lnTo>
                  <a:lnTo>
                    <a:pt x="174" y="972"/>
                  </a:lnTo>
                  <a:lnTo>
                    <a:pt x="178" y="982"/>
                  </a:lnTo>
                  <a:lnTo>
                    <a:pt x="185" y="978"/>
                  </a:lnTo>
                  <a:lnTo>
                    <a:pt x="200" y="993"/>
                  </a:lnTo>
                  <a:lnTo>
                    <a:pt x="214" y="1013"/>
                  </a:lnTo>
                  <a:lnTo>
                    <a:pt x="229" y="1040"/>
                  </a:lnTo>
                  <a:lnTo>
                    <a:pt x="245" y="1066"/>
                  </a:lnTo>
                  <a:lnTo>
                    <a:pt x="263" y="1079"/>
                  </a:lnTo>
                  <a:lnTo>
                    <a:pt x="295" y="1081"/>
                  </a:lnTo>
                  <a:lnTo>
                    <a:pt x="332" y="1079"/>
                  </a:lnTo>
                  <a:lnTo>
                    <a:pt x="366" y="1073"/>
                  </a:lnTo>
                  <a:lnTo>
                    <a:pt x="388" y="1065"/>
                  </a:lnTo>
                  <a:lnTo>
                    <a:pt x="422" y="1049"/>
                  </a:lnTo>
                  <a:lnTo>
                    <a:pt x="466" y="1035"/>
                  </a:lnTo>
                  <a:lnTo>
                    <a:pt x="512" y="1023"/>
                  </a:lnTo>
                  <a:lnTo>
                    <a:pt x="549" y="1011"/>
                  </a:lnTo>
                  <a:lnTo>
                    <a:pt x="595" y="1004"/>
                  </a:lnTo>
                  <a:lnTo>
                    <a:pt x="643" y="1010"/>
                  </a:lnTo>
                  <a:lnTo>
                    <a:pt x="690" y="1014"/>
                  </a:lnTo>
                  <a:lnTo>
                    <a:pt x="734" y="1004"/>
                  </a:lnTo>
                  <a:lnTo>
                    <a:pt x="738" y="990"/>
                  </a:lnTo>
                  <a:lnTo>
                    <a:pt x="735" y="964"/>
                  </a:lnTo>
                  <a:lnTo>
                    <a:pt x="729" y="933"/>
                  </a:lnTo>
                  <a:lnTo>
                    <a:pt x="725" y="902"/>
                  </a:lnTo>
                  <a:lnTo>
                    <a:pt x="725" y="866"/>
                  </a:lnTo>
                  <a:lnTo>
                    <a:pt x="728" y="829"/>
                  </a:lnTo>
                  <a:lnTo>
                    <a:pt x="732" y="797"/>
                  </a:lnTo>
                  <a:lnTo>
                    <a:pt x="733" y="777"/>
                  </a:lnTo>
                  <a:lnTo>
                    <a:pt x="739" y="731"/>
                  </a:lnTo>
                  <a:lnTo>
                    <a:pt x="751" y="708"/>
                  </a:lnTo>
                  <a:lnTo>
                    <a:pt x="763" y="686"/>
                  </a:lnTo>
                  <a:lnTo>
                    <a:pt x="768" y="641"/>
                  </a:lnTo>
                  <a:lnTo>
                    <a:pt x="770" y="561"/>
                  </a:lnTo>
                  <a:lnTo>
                    <a:pt x="773" y="479"/>
                  </a:lnTo>
                  <a:lnTo>
                    <a:pt x="775" y="395"/>
                  </a:lnTo>
                  <a:lnTo>
                    <a:pt x="770" y="313"/>
                  </a:lnTo>
                  <a:lnTo>
                    <a:pt x="756" y="233"/>
                  </a:lnTo>
                  <a:lnTo>
                    <a:pt x="728" y="159"/>
                  </a:lnTo>
                  <a:lnTo>
                    <a:pt x="709" y="119"/>
                  </a:lnTo>
                  <a:lnTo>
                    <a:pt x="698" y="94"/>
                  </a:lnTo>
                  <a:lnTo>
                    <a:pt x="652" y="43"/>
                  </a:lnTo>
                  <a:lnTo>
                    <a:pt x="592" y="15"/>
                  </a:lnTo>
                  <a:lnTo>
                    <a:pt x="510" y="2"/>
                  </a:lnTo>
                  <a:lnTo>
                    <a:pt x="423" y="0"/>
                  </a:lnTo>
                  <a:lnTo>
                    <a:pt x="349" y="4"/>
                  </a:lnTo>
                  <a:lnTo>
                    <a:pt x="281" y="11"/>
                  </a:lnTo>
                  <a:lnTo>
                    <a:pt x="221" y="24"/>
                  </a:lnTo>
                  <a:lnTo>
                    <a:pt x="173" y="44"/>
                  </a:lnTo>
                  <a:lnTo>
                    <a:pt x="142" y="53"/>
                  </a:lnTo>
                  <a:lnTo>
                    <a:pt x="111" y="63"/>
                  </a:lnTo>
                  <a:lnTo>
                    <a:pt x="89" y="76"/>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9" name="Google Shape;459;p12"/>
            <p:cNvSpPr/>
            <p:nvPr/>
          </p:nvSpPr>
          <p:spPr>
            <a:xfrm>
              <a:off x="8375" y="3008"/>
              <a:ext cx="161" cy="46"/>
            </a:xfrm>
            <a:custGeom>
              <a:avLst/>
              <a:gdLst/>
              <a:ahLst/>
              <a:cxnLst/>
              <a:rect l="l" t="t" r="r" b="b"/>
              <a:pathLst>
                <a:path w="161" h="46" extrusionOk="0">
                  <a:moveTo>
                    <a:pt x="79" y="0"/>
                  </a:moveTo>
                  <a:lnTo>
                    <a:pt x="67" y="1"/>
                  </a:lnTo>
                  <a:lnTo>
                    <a:pt x="57" y="3"/>
                  </a:lnTo>
                  <a:lnTo>
                    <a:pt x="47" y="8"/>
                  </a:lnTo>
                  <a:lnTo>
                    <a:pt x="36" y="13"/>
                  </a:lnTo>
                  <a:lnTo>
                    <a:pt x="26" y="18"/>
                  </a:lnTo>
                  <a:lnTo>
                    <a:pt x="18" y="22"/>
                  </a:lnTo>
                  <a:lnTo>
                    <a:pt x="8" y="36"/>
                  </a:lnTo>
                  <a:lnTo>
                    <a:pt x="0" y="36"/>
                  </a:lnTo>
                  <a:lnTo>
                    <a:pt x="23" y="45"/>
                  </a:lnTo>
                  <a:lnTo>
                    <a:pt x="45" y="31"/>
                  </a:lnTo>
                  <a:lnTo>
                    <a:pt x="66" y="22"/>
                  </a:lnTo>
                  <a:lnTo>
                    <a:pt x="88" y="16"/>
                  </a:lnTo>
                  <a:lnTo>
                    <a:pt x="145" y="16"/>
                  </a:lnTo>
                  <a:lnTo>
                    <a:pt x="141" y="13"/>
                  </a:lnTo>
                  <a:lnTo>
                    <a:pt x="135" y="6"/>
                  </a:lnTo>
                  <a:lnTo>
                    <a:pt x="125" y="5"/>
                  </a:lnTo>
                  <a:lnTo>
                    <a:pt x="116" y="4"/>
                  </a:lnTo>
                  <a:lnTo>
                    <a:pt x="104" y="2"/>
                  </a:lnTo>
                  <a:lnTo>
                    <a:pt x="91" y="1"/>
                  </a:lnTo>
                  <a:lnTo>
                    <a:pt x="79" y="0"/>
                  </a:lnTo>
                  <a:close/>
                  <a:moveTo>
                    <a:pt x="145" y="16"/>
                  </a:moveTo>
                  <a:lnTo>
                    <a:pt x="112" y="16"/>
                  </a:lnTo>
                  <a:lnTo>
                    <a:pt x="124" y="18"/>
                  </a:lnTo>
                  <a:lnTo>
                    <a:pt x="137" y="20"/>
                  </a:lnTo>
                  <a:lnTo>
                    <a:pt x="149" y="24"/>
                  </a:lnTo>
                  <a:lnTo>
                    <a:pt x="160" y="28"/>
                  </a:lnTo>
                  <a:lnTo>
                    <a:pt x="145" y="16"/>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0" name="Google Shape;460;p12"/>
            <p:cNvSpPr/>
            <p:nvPr/>
          </p:nvSpPr>
          <p:spPr>
            <a:xfrm>
              <a:off x="8375" y="3008"/>
              <a:ext cx="161" cy="46"/>
            </a:xfrm>
            <a:custGeom>
              <a:avLst/>
              <a:gdLst/>
              <a:ahLst/>
              <a:cxnLst/>
              <a:rect l="l" t="t" r="r" b="b"/>
              <a:pathLst>
                <a:path w="161" h="46" extrusionOk="0">
                  <a:moveTo>
                    <a:pt x="141" y="13"/>
                  </a:moveTo>
                  <a:lnTo>
                    <a:pt x="135" y="6"/>
                  </a:lnTo>
                  <a:lnTo>
                    <a:pt x="125" y="5"/>
                  </a:lnTo>
                  <a:lnTo>
                    <a:pt x="116" y="4"/>
                  </a:lnTo>
                  <a:lnTo>
                    <a:pt x="104" y="2"/>
                  </a:lnTo>
                  <a:lnTo>
                    <a:pt x="91" y="1"/>
                  </a:lnTo>
                  <a:lnTo>
                    <a:pt x="79" y="0"/>
                  </a:lnTo>
                  <a:lnTo>
                    <a:pt x="67" y="1"/>
                  </a:lnTo>
                  <a:lnTo>
                    <a:pt x="8" y="36"/>
                  </a:lnTo>
                  <a:lnTo>
                    <a:pt x="0" y="36"/>
                  </a:lnTo>
                  <a:lnTo>
                    <a:pt x="23" y="45"/>
                  </a:lnTo>
                  <a:lnTo>
                    <a:pt x="45" y="31"/>
                  </a:lnTo>
                  <a:lnTo>
                    <a:pt x="66" y="22"/>
                  </a:lnTo>
                  <a:lnTo>
                    <a:pt x="88" y="16"/>
                  </a:lnTo>
                  <a:lnTo>
                    <a:pt x="112" y="16"/>
                  </a:lnTo>
                  <a:lnTo>
                    <a:pt x="124" y="18"/>
                  </a:lnTo>
                  <a:lnTo>
                    <a:pt x="137" y="20"/>
                  </a:lnTo>
                  <a:lnTo>
                    <a:pt x="149" y="24"/>
                  </a:lnTo>
                  <a:lnTo>
                    <a:pt x="160" y="28"/>
                  </a:lnTo>
                  <a:lnTo>
                    <a:pt x="141" y="13"/>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61" name="Google Shape;461;p12"/>
            <p:cNvPicPr preferRelativeResize="0"/>
            <p:nvPr/>
          </p:nvPicPr>
          <p:blipFill rotWithShape="1">
            <a:blip r:embed="rId10"/>
            <a:srcRect/>
            <a:stretch>
              <a:fillRect/>
            </a:stretch>
          </p:blipFill>
          <p:spPr>
            <a:xfrm>
              <a:off x="8441" y="3444"/>
              <a:ext cx="156" cy="106"/>
            </a:xfrm>
            <a:prstGeom prst="rect">
              <a:avLst/>
            </a:prstGeom>
            <a:noFill/>
            <a:ln>
              <a:noFill/>
            </a:ln>
          </p:spPr>
        </p:pic>
        <p:pic>
          <p:nvPicPr>
            <p:cNvPr id="462" name="Google Shape;462;p12"/>
            <p:cNvPicPr preferRelativeResize="0"/>
            <p:nvPr/>
          </p:nvPicPr>
          <p:blipFill rotWithShape="1">
            <a:blip r:embed="rId11"/>
            <a:srcRect/>
            <a:stretch>
              <a:fillRect/>
            </a:stretch>
          </p:blipFill>
          <p:spPr>
            <a:xfrm>
              <a:off x="8711" y="3515"/>
              <a:ext cx="400" cy="201"/>
            </a:xfrm>
            <a:prstGeom prst="rect">
              <a:avLst/>
            </a:prstGeom>
            <a:noFill/>
            <a:ln>
              <a:noFill/>
            </a:ln>
          </p:spPr>
        </p:pic>
        <p:pic>
          <p:nvPicPr>
            <p:cNvPr id="463" name="Google Shape;463;p12"/>
            <p:cNvPicPr preferRelativeResize="0"/>
            <p:nvPr/>
          </p:nvPicPr>
          <p:blipFill rotWithShape="1">
            <a:blip r:embed="rId12"/>
            <a:srcRect/>
            <a:stretch>
              <a:fillRect/>
            </a:stretch>
          </p:blipFill>
          <p:spPr>
            <a:xfrm>
              <a:off x="8691" y="3530"/>
              <a:ext cx="472" cy="222"/>
            </a:xfrm>
            <a:prstGeom prst="rect">
              <a:avLst/>
            </a:prstGeom>
            <a:noFill/>
            <a:ln>
              <a:noFill/>
            </a:ln>
          </p:spPr>
        </p:pic>
        <p:sp>
          <p:nvSpPr>
            <p:cNvPr id="464" name="Google Shape;464;p12"/>
            <p:cNvSpPr/>
            <p:nvPr/>
          </p:nvSpPr>
          <p:spPr>
            <a:xfrm>
              <a:off x="8691" y="3530"/>
              <a:ext cx="472" cy="222"/>
            </a:xfrm>
            <a:custGeom>
              <a:avLst/>
              <a:gdLst/>
              <a:ahLst/>
              <a:cxnLst/>
              <a:rect l="l" t="t" r="r" b="b"/>
              <a:pathLst>
                <a:path w="472" h="222" extrusionOk="0">
                  <a:moveTo>
                    <a:pt x="1" y="158"/>
                  </a:moveTo>
                  <a:lnTo>
                    <a:pt x="67" y="106"/>
                  </a:lnTo>
                  <a:lnTo>
                    <a:pt x="127" y="75"/>
                  </a:lnTo>
                  <a:lnTo>
                    <a:pt x="183" y="52"/>
                  </a:lnTo>
                  <a:lnTo>
                    <a:pt x="258" y="28"/>
                  </a:lnTo>
                  <a:lnTo>
                    <a:pt x="317" y="14"/>
                  </a:lnTo>
                  <a:lnTo>
                    <a:pt x="398" y="0"/>
                  </a:lnTo>
                  <a:lnTo>
                    <a:pt x="426" y="14"/>
                  </a:lnTo>
                  <a:lnTo>
                    <a:pt x="449" y="28"/>
                  </a:lnTo>
                  <a:lnTo>
                    <a:pt x="465" y="45"/>
                  </a:lnTo>
                  <a:lnTo>
                    <a:pt x="472" y="66"/>
                  </a:lnTo>
                  <a:lnTo>
                    <a:pt x="389" y="88"/>
                  </a:lnTo>
                  <a:lnTo>
                    <a:pt x="318" y="101"/>
                  </a:lnTo>
                  <a:lnTo>
                    <a:pt x="247" y="116"/>
                  </a:lnTo>
                  <a:lnTo>
                    <a:pt x="164" y="141"/>
                  </a:lnTo>
                  <a:lnTo>
                    <a:pt x="132" y="155"/>
                  </a:lnTo>
                  <a:lnTo>
                    <a:pt x="94" y="175"/>
                  </a:lnTo>
                  <a:lnTo>
                    <a:pt x="50" y="198"/>
                  </a:lnTo>
                  <a:lnTo>
                    <a:pt x="0" y="222"/>
                  </a:lnTo>
                  <a:lnTo>
                    <a:pt x="1" y="197"/>
                  </a:lnTo>
                  <a:lnTo>
                    <a:pt x="2" y="182"/>
                  </a:lnTo>
                  <a:lnTo>
                    <a:pt x="1" y="171"/>
                  </a:lnTo>
                  <a:lnTo>
                    <a:pt x="1" y="158"/>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65" name="Google Shape;465;p12"/>
            <p:cNvPicPr preferRelativeResize="0"/>
            <p:nvPr/>
          </p:nvPicPr>
          <p:blipFill rotWithShape="1">
            <a:blip r:embed="rId13"/>
            <a:srcRect/>
            <a:stretch>
              <a:fillRect/>
            </a:stretch>
          </p:blipFill>
          <p:spPr>
            <a:xfrm>
              <a:off x="8265" y="5690"/>
              <a:ext cx="296" cy="104"/>
            </a:xfrm>
            <a:prstGeom prst="rect">
              <a:avLst/>
            </a:prstGeom>
            <a:noFill/>
            <a:ln>
              <a:noFill/>
            </a:ln>
          </p:spPr>
        </p:pic>
        <p:pic>
          <p:nvPicPr>
            <p:cNvPr id="466" name="Google Shape;466;p12"/>
            <p:cNvPicPr preferRelativeResize="0"/>
            <p:nvPr/>
          </p:nvPicPr>
          <p:blipFill rotWithShape="1">
            <a:blip r:embed="rId14"/>
            <a:srcRect/>
            <a:stretch>
              <a:fillRect/>
            </a:stretch>
          </p:blipFill>
          <p:spPr>
            <a:xfrm>
              <a:off x="8266" y="4674"/>
              <a:ext cx="309" cy="1076"/>
            </a:xfrm>
            <a:prstGeom prst="rect">
              <a:avLst/>
            </a:prstGeom>
            <a:noFill/>
            <a:ln>
              <a:noFill/>
            </a:ln>
          </p:spPr>
        </p:pic>
        <p:sp>
          <p:nvSpPr>
            <p:cNvPr id="467" name="Google Shape;467;p12"/>
            <p:cNvSpPr/>
            <p:nvPr/>
          </p:nvSpPr>
          <p:spPr>
            <a:xfrm>
              <a:off x="8266" y="3789"/>
              <a:ext cx="311" cy="1961"/>
            </a:xfrm>
            <a:custGeom>
              <a:avLst/>
              <a:gdLst/>
              <a:ahLst/>
              <a:cxnLst/>
              <a:rect l="l" t="t" r="r" b="b"/>
              <a:pathLst>
                <a:path w="311" h="1961" extrusionOk="0">
                  <a:moveTo>
                    <a:pt x="309" y="1194"/>
                  </a:moveTo>
                  <a:lnTo>
                    <a:pt x="310" y="1153"/>
                  </a:lnTo>
                  <a:lnTo>
                    <a:pt x="308" y="1101"/>
                  </a:lnTo>
                  <a:lnTo>
                    <a:pt x="303" y="1044"/>
                  </a:lnTo>
                  <a:lnTo>
                    <a:pt x="296" y="988"/>
                  </a:lnTo>
                  <a:lnTo>
                    <a:pt x="298" y="951"/>
                  </a:lnTo>
                  <a:lnTo>
                    <a:pt x="300" y="891"/>
                  </a:lnTo>
                  <a:lnTo>
                    <a:pt x="298" y="805"/>
                  </a:lnTo>
                  <a:lnTo>
                    <a:pt x="291" y="691"/>
                  </a:lnTo>
                  <a:lnTo>
                    <a:pt x="287" y="603"/>
                  </a:lnTo>
                  <a:lnTo>
                    <a:pt x="285" y="501"/>
                  </a:lnTo>
                  <a:lnTo>
                    <a:pt x="286" y="401"/>
                  </a:lnTo>
                  <a:lnTo>
                    <a:pt x="288" y="315"/>
                  </a:lnTo>
                  <a:lnTo>
                    <a:pt x="290" y="259"/>
                  </a:lnTo>
                  <a:lnTo>
                    <a:pt x="288" y="194"/>
                  </a:lnTo>
                  <a:lnTo>
                    <a:pt x="274" y="116"/>
                  </a:lnTo>
                  <a:lnTo>
                    <a:pt x="251" y="44"/>
                  </a:lnTo>
                  <a:lnTo>
                    <a:pt x="221" y="0"/>
                  </a:lnTo>
                  <a:lnTo>
                    <a:pt x="206" y="5"/>
                  </a:lnTo>
                  <a:lnTo>
                    <a:pt x="185" y="11"/>
                  </a:lnTo>
                  <a:lnTo>
                    <a:pt x="124" y="38"/>
                  </a:lnTo>
                  <a:lnTo>
                    <a:pt x="60" y="129"/>
                  </a:lnTo>
                  <a:lnTo>
                    <a:pt x="32" y="204"/>
                  </a:lnTo>
                  <a:lnTo>
                    <a:pt x="13" y="300"/>
                  </a:lnTo>
                  <a:lnTo>
                    <a:pt x="8" y="417"/>
                  </a:lnTo>
                  <a:lnTo>
                    <a:pt x="11" y="496"/>
                  </a:lnTo>
                  <a:lnTo>
                    <a:pt x="15" y="582"/>
                  </a:lnTo>
                  <a:lnTo>
                    <a:pt x="19" y="673"/>
                  </a:lnTo>
                  <a:lnTo>
                    <a:pt x="24" y="764"/>
                  </a:lnTo>
                  <a:lnTo>
                    <a:pt x="29" y="852"/>
                  </a:lnTo>
                  <a:lnTo>
                    <a:pt x="34" y="933"/>
                  </a:lnTo>
                  <a:lnTo>
                    <a:pt x="38" y="1005"/>
                  </a:lnTo>
                  <a:lnTo>
                    <a:pt x="44" y="1103"/>
                  </a:lnTo>
                  <a:lnTo>
                    <a:pt x="43" y="1119"/>
                  </a:lnTo>
                  <a:lnTo>
                    <a:pt x="42" y="1135"/>
                  </a:lnTo>
                  <a:lnTo>
                    <a:pt x="40" y="1153"/>
                  </a:lnTo>
                  <a:lnTo>
                    <a:pt x="39" y="1171"/>
                  </a:lnTo>
                  <a:lnTo>
                    <a:pt x="28" y="1415"/>
                  </a:lnTo>
                  <a:lnTo>
                    <a:pt x="15" y="1662"/>
                  </a:lnTo>
                  <a:lnTo>
                    <a:pt x="4" y="1854"/>
                  </a:lnTo>
                  <a:lnTo>
                    <a:pt x="0" y="1931"/>
                  </a:lnTo>
                  <a:lnTo>
                    <a:pt x="296" y="1960"/>
                  </a:lnTo>
                  <a:lnTo>
                    <a:pt x="303" y="1848"/>
                  </a:lnTo>
                  <a:lnTo>
                    <a:pt x="307" y="1763"/>
                  </a:lnTo>
                  <a:lnTo>
                    <a:pt x="308" y="1663"/>
                  </a:lnTo>
                  <a:lnTo>
                    <a:pt x="309" y="1504"/>
                  </a:lnTo>
                  <a:lnTo>
                    <a:pt x="307" y="1402"/>
                  </a:lnTo>
                  <a:lnTo>
                    <a:pt x="305" y="1319"/>
                  </a:lnTo>
                  <a:lnTo>
                    <a:pt x="305" y="1251"/>
                  </a:lnTo>
                  <a:lnTo>
                    <a:pt x="309" y="1194"/>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68" name="Google Shape;468;p12"/>
            <p:cNvPicPr preferRelativeResize="0"/>
            <p:nvPr/>
          </p:nvPicPr>
          <p:blipFill rotWithShape="1">
            <a:blip r:embed="rId15"/>
            <a:srcRect/>
            <a:stretch>
              <a:fillRect/>
            </a:stretch>
          </p:blipFill>
          <p:spPr>
            <a:xfrm>
              <a:off x="8367" y="3571"/>
              <a:ext cx="1347" cy="2246"/>
            </a:xfrm>
            <a:prstGeom prst="rect">
              <a:avLst/>
            </a:prstGeom>
            <a:noFill/>
            <a:ln>
              <a:noFill/>
            </a:ln>
          </p:spPr>
        </p:pic>
        <p:sp>
          <p:nvSpPr>
            <p:cNvPr id="469" name="Google Shape;469;p12"/>
            <p:cNvSpPr/>
            <p:nvPr/>
          </p:nvSpPr>
          <p:spPr>
            <a:xfrm>
              <a:off x="8487" y="3571"/>
              <a:ext cx="1227" cy="2245"/>
            </a:xfrm>
            <a:custGeom>
              <a:avLst/>
              <a:gdLst/>
              <a:ahLst/>
              <a:cxnLst/>
              <a:rect l="l" t="t" r="r" b="b"/>
              <a:pathLst>
                <a:path w="1227" h="2245" extrusionOk="0">
                  <a:moveTo>
                    <a:pt x="34" y="917"/>
                  </a:moveTo>
                  <a:lnTo>
                    <a:pt x="60" y="1085"/>
                  </a:lnTo>
                  <a:lnTo>
                    <a:pt x="74" y="1188"/>
                  </a:lnTo>
                  <a:lnTo>
                    <a:pt x="79" y="1266"/>
                  </a:lnTo>
                  <a:lnTo>
                    <a:pt x="79" y="1362"/>
                  </a:lnTo>
                  <a:lnTo>
                    <a:pt x="70" y="1553"/>
                  </a:lnTo>
                  <a:lnTo>
                    <a:pt x="48" y="1820"/>
                  </a:lnTo>
                  <a:lnTo>
                    <a:pt x="26" y="2057"/>
                  </a:lnTo>
                  <a:lnTo>
                    <a:pt x="16" y="2160"/>
                  </a:lnTo>
                  <a:lnTo>
                    <a:pt x="40" y="2180"/>
                  </a:lnTo>
                  <a:lnTo>
                    <a:pt x="149" y="2223"/>
                  </a:lnTo>
                  <a:lnTo>
                    <a:pt x="256" y="2239"/>
                  </a:lnTo>
                  <a:lnTo>
                    <a:pt x="329" y="2243"/>
                  </a:lnTo>
                  <a:lnTo>
                    <a:pt x="411" y="2244"/>
                  </a:lnTo>
                  <a:lnTo>
                    <a:pt x="498" y="2244"/>
                  </a:lnTo>
                  <a:lnTo>
                    <a:pt x="586" y="2241"/>
                  </a:lnTo>
                  <a:lnTo>
                    <a:pt x="672" y="2238"/>
                  </a:lnTo>
                  <a:lnTo>
                    <a:pt x="752" y="2233"/>
                  </a:lnTo>
                  <a:lnTo>
                    <a:pt x="761" y="2138"/>
                  </a:lnTo>
                  <a:lnTo>
                    <a:pt x="767" y="2089"/>
                  </a:lnTo>
                  <a:lnTo>
                    <a:pt x="770" y="2071"/>
                  </a:lnTo>
                  <a:lnTo>
                    <a:pt x="773" y="2068"/>
                  </a:lnTo>
                  <a:lnTo>
                    <a:pt x="779" y="2093"/>
                  </a:lnTo>
                  <a:lnTo>
                    <a:pt x="788" y="2149"/>
                  </a:lnTo>
                  <a:lnTo>
                    <a:pt x="796" y="2204"/>
                  </a:lnTo>
                  <a:lnTo>
                    <a:pt x="799" y="2229"/>
                  </a:lnTo>
                  <a:lnTo>
                    <a:pt x="840" y="2226"/>
                  </a:lnTo>
                  <a:lnTo>
                    <a:pt x="912" y="2216"/>
                  </a:lnTo>
                  <a:lnTo>
                    <a:pt x="1033" y="2193"/>
                  </a:lnTo>
                  <a:lnTo>
                    <a:pt x="1133" y="2171"/>
                  </a:lnTo>
                  <a:lnTo>
                    <a:pt x="1201" y="2154"/>
                  </a:lnTo>
                  <a:lnTo>
                    <a:pt x="1226" y="2147"/>
                  </a:lnTo>
                  <a:lnTo>
                    <a:pt x="1202" y="1748"/>
                  </a:lnTo>
                  <a:lnTo>
                    <a:pt x="1190" y="1526"/>
                  </a:lnTo>
                  <a:lnTo>
                    <a:pt x="1185" y="1404"/>
                  </a:lnTo>
                  <a:lnTo>
                    <a:pt x="1185" y="1302"/>
                  </a:lnTo>
                  <a:lnTo>
                    <a:pt x="1182" y="1247"/>
                  </a:lnTo>
                  <a:lnTo>
                    <a:pt x="1174" y="1187"/>
                  </a:lnTo>
                  <a:lnTo>
                    <a:pt x="1164" y="1120"/>
                  </a:lnTo>
                  <a:lnTo>
                    <a:pt x="1153" y="1044"/>
                  </a:lnTo>
                  <a:lnTo>
                    <a:pt x="1142" y="956"/>
                  </a:lnTo>
                  <a:lnTo>
                    <a:pt x="1135" y="853"/>
                  </a:lnTo>
                  <a:lnTo>
                    <a:pt x="1132" y="734"/>
                  </a:lnTo>
                  <a:lnTo>
                    <a:pt x="1109" y="575"/>
                  </a:lnTo>
                  <a:lnTo>
                    <a:pt x="1096" y="487"/>
                  </a:lnTo>
                  <a:lnTo>
                    <a:pt x="1090" y="437"/>
                  </a:lnTo>
                  <a:lnTo>
                    <a:pt x="1086" y="393"/>
                  </a:lnTo>
                  <a:lnTo>
                    <a:pt x="1083" y="366"/>
                  </a:lnTo>
                  <a:lnTo>
                    <a:pt x="1071" y="299"/>
                  </a:lnTo>
                  <a:lnTo>
                    <a:pt x="1049" y="241"/>
                  </a:lnTo>
                  <a:lnTo>
                    <a:pt x="1004" y="171"/>
                  </a:lnTo>
                  <a:lnTo>
                    <a:pt x="962" y="127"/>
                  </a:lnTo>
                  <a:lnTo>
                    <a:pt x="916" y="83"/>
                  </a:lnTo>
                  <a:lnTo>
                    <a:pt x="862" y="44"/>
                  </a:lnTo>
                  <a:lnTo>
                    <a:pt x="792" y="15"/>
                  </a:lnTo>
                  <a:lnTo>
                    <a:pt x="702" y="0"/>
                  </a:lnTo>
                  <a:lnTo>
                    <a:pt x="389" y="79"/>
                  </a:lnTo>
                  <a:lnTo>
                    <a:pt x="301" y="122"/>
                  </a:lnTo>
                  <a:lnTo>
                    <a:pt x="244" y="147"/>
                  </a:lnTo>
                  <a:lnTo>
                    <a:pt x="195" y="164"/>
                  </a:lnTo>
                  <a:lnTo>
                    <a:pt x="130" y="184"/>
                  </a:lnTo>
                  <a:lnTo>
                    <a:pt x="92" y="194"/>
                  </a:lnTo>
                  <a:lnTo>
                    <a:pt x="57" y="201"/>
                  </a:lnTo>
                  <a:lnTo>
                    <a:pt x="26" y="209"/>
                  </a:lnTo>
                  <a:lnTo>
                    <a:pt x="0" y="219"/>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70" name="Google Shape;470;p12"/>
            <p:cNvCxnSpPr/>
            <p:nvPr/>
          </p:nvCxnSpPr>
          <p:spPr>
            <a:xfrm>
              <a:off x="8597" y="6252"/>
              <a:ext cx="0" cy="158"/>
            </a:xfrm>
            <a:prstGeom prst="straightConnector1">
              <a:avLst/>
            </a:prstGeom>
            <a:noFill/>
            <a:ln w="25950" cap="flat" cmpd="sng">
              <a:solidFill>
                <a:srgbClr val="8B8D90"/>
              </a:solidFill>
              <a:prstDash val="solid"/>
              <a:round/>
              <a:headEnd type="none" w="med" len="med"/>
              <a:tailEnd type="none" w="med" len="med"/>
            </a:ln>
          </p:spPr>
        </p:cxnSp>
        <p:sp>
          <p:nvSpPr>
            <p:cNvPr id="471" name="Google Shape;471;p12"/>
            <p:cNvSpPr/>
            <p:nvPr/>
          </p:nvSpPr>
          <p:spPr>
            <a:xfrm>
              <a:off x="8576" y="6252"/>
              <a:ext cx="41" cy="159"/>
            </a:xfrm>
            <a:custGeom>
              <a:avLst/>
              <a:gdLst/>
              <a:ahLst/>
              <a:cxnLst/>
              <a:rect l="l" t="t" r="r" b="b"/>
              <a:pathLst>
                <a:path w="41" h="159" extrusionOk="0">
                  <a:moveTo>
                    <a:pt x="33" y="0"/>
                  </a:moveTo>
                  <a:lnTo>
                    <a:pt x="41" y="158"/>
                  </a:lnTo>
                  <a:lnTo>
                    <a:pt x="9" y="152"/>
                  </a:lnTo>
                  <a:lnTo>
                    <a:pt x="0" y="1"/>
                  </a:lnTo>
                  <a:lnTo>
                    <a:pt x="33" y="0"/>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72" name="Google Shape;472;p12"/>
            <p:cNvPicPr preferRelativeResize="0"/>
            <p:nvPr/>
          </p:nvPicPr>
          <p:blipFill rotWithShape="1">
            <a:blip r:embed="rId16"/>
            <a:srcRect/>
            <a:stretch>
              <a:fillRect/>
            </a:stretch>
          </p:blipFill>
          <p:spPr>
            <a:xfrm>
              <a:off x="7987" y="6055"/>
              <a:ext cx="989" cy="688"/>
            </a:xfrm>
            <a:prstGeom prst="rect">
              <a:avLst/>
            </a:prstGeom>
            <a:noFill/>
            <a:ln>
              <a:noFill/>
            </a:ln>
          </p:spPr>
        </p:pic>
        <p:cxnSp>
          <p:nvCxnSpPr>
            <p:cNvPr id="473" name="Google Shape;473;p12"/>
            <p:cNvCxnSpPr/>
            <p:nvPr/>
          </p:nvCxnSpPr>
          <p:spPr>
            <a:xfrm>
              <a:off x="8964" y="6684"/>
              <a:ext cx="0" cy="66"/>
            </a:xfrm>
            <a:prstGeom prst="straightConnector1">
              <a:avLst/>
            </a:prstGeom>
            <a:noFill/>
            <a:ln w="11800" cap="flat" cmpd="sng">
              <a:solidFill>
                <a:srgbClr val="231F20"/>
              </a:solidFill>
              <a:prstDash val="solid"/>
              <a:round/>
              <a:headEnd type="none" w="med" len="med"/>
              <a:tailEnd type="none" w="med" len="med"/>
            </a:ln>
          </p:spPr>
        </p:cxnSp>
        <p:sp>
          <p:nvSpPr>
            <p:cNvPr id="474" name="Google Shape;474;p12"/>
            <p:cNvSpPr/>
            <p:nvPr/>
          </p:nvSpPr>
          <p:spPr>
            <a:xfrm>
              <a:off x="-980" y="12340"/>
              <a:ext cx="984" cy="688"/>
            </a:xfrm>
            <a:custGeom>
              <a:avLst/>
              <a:gdLst/>
              <a:ahLst/>
              <a:cxnLst/>
              <a:rect l="l" t="t" r="r" b="b"/>
              <a:pathLst>
                <a:path w="984" h="688" extrusionOk="0">
                  <a:moveTo>
                    <a:pt x="8967" y="-5597"/>
                  </a:moveTo>
                  <a:lnTo>
                    <a:pt x="9047" y="-6233"/>
                  </a:lnTo>
                  <a:lnTo>
                    <a:pt x="9049" y="-6247"/>
                  </a:lnTo>
                  <a:lnTo>
                    <a:pt x="9055" y="-6256"/>
                  </a:lnTo>
                  <a:lnTo>
                    <a:pt x="9065" y="-6262"/>
                  </a:lnTo>
                  <a:lnTo>
                    <a:pt x="9085" y="-6271"/>
                  </a:lnTo>
                  <a:lnTo>
                    <a:pt x="9116" y="-6279"/>
                  </a:lnTo>
                  <a:lnTo>
                    <a:pt x="9149" y="-6283"/>
                  </a:lnTo>
                  <a:lnTo>
                    <a:pt x="9175" y="-6284"/>
                  </a:lnTo>
                  <a:lnTo>
                    <a:pt x="9186" y="-6284"/>
                  </a:lnTo>
                  <a:lnTo>
                    <a:pt x="9920" y="-5841"/>
                  </a:lnTo>
                  <a:lnTo>
                    <a:pt x="9920" y="-5825"/>
                  </a:lnTo>
                  <a:lnTo>
                    <a:pt x="9922" y="-5814"/>
                  </a:lnTo>
                  <a:lnTo>
                    <a:pt x="9928" y="-5800"/>
                  </a:lnTo>
                  <a:lnTo>
                    <a:pt x="9939" y="-5780"/>
                  </a:lnTo>
                  <a:lnTo>
                    <a:pt x="9949" y="-5745"/>
                  </a:lnTo>
                  <a:lnTo>
                    <a:pt x="9951" y="-5702"/>
                  </a:lnTo>
                  <a:lnTo>
                    <a:pt x="9949" y="-5665"/>
                  </a:lnTo>
                  <a:lnTo>
                    <a:pt x="9947" y="-5650"/>
                  </a:lnTo>
                  <a:moveTo>
                    <a:pt x="9085" y="-6271"/>
                  </a:moveTo>
                  <a:lnTo>
                    <a:pt x="9400" y="-6077"/>
                  </a:lnTo>
                  <a:lnTo>
                    <a:pt x="9571" y="-5970"/>
                  </a:lnTo>
                  <a:lnTo>
                    <a:pt x="9658" y="-5916"/>
                  </a:lnTo>
                  <a:lnTo>
                    <a:pt x="9720" y="-5875"/>
                  </a:lnTo>
                  <a:lnTo>
                    <a:pt x="9748" y="-5857"/>
                  </a:lnTo>
                  <a:lnTo>
                    <a:pt x="9765" y="-5844"/>
                  </a:lnTo>
                  <a:lnTo>
                    <a:pt x="9776" y="-5829"/>
                  </a:lnTo>
                  <a:lnTo>
                    <a:pt x="9790" y="-5806"/>
                  </a:lnTo>
                  <a:lnTo>
                    <a:pt x="9796" y="-5784"/>
                  </a:lnTo>
                  <a:lnTo>
                    <a:pt x="9804" y="-5747"/>
                  </a:lnTo>
                  <a:lnTo>
                    <a:pt x="9811" y="-5712"/>
                  </a:lnTo>
                  <a:lnTo>
                    <a:pt x="9814" y="-5697"/>
                  </a:lnTo>
                  <a:lnTo>
                    <a:pt x="9816" y="-5657"/>
                  </a:lnTo>
                  <a:lnTo>
                    <a:pt x="9818" y="-5637"/>
                  </a:lnTo>
                  <a:lnTo>
                    <a:pt x="9818" y="-5628"/>
                  </a:lnTo>
                  <a:lnTo>
                    <a:pt x="9818" y="-5624"/>
                  </a:lnTo>
                  <a:lnTo>
                    <a:pt x="9818" y="-5597"/>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75" name="Google Shape;475;p12"/>
            <p:cNvPicPr preferRelativeResize="0"/>
            <p:nvPr/>
          </p:nvPicPr>
          <p:blipFill rotWithShape="1">
            <a:blip r:embed="rId17"/>
            <a:srcRect/>
            <a:stretch>
              <a:fillRect/>
            </a:stretch>
          </p:blipFill>
          <p:spPr>
            <a:xfrm>
              <a:off x="7987" y="6107"/>
              <a:ext cx="707" cy="636"/>
            </a:xfrm>
            <a:prstGeom prst="rect">
              <a:avLst/>
            </a:prstGeom>
            <a:noFill/>
            <a:ln>
              <a:noFill/>
            </a:ln>
          </p:spPr>
        </p:pic>
        <p:sp>
          <p:nvSpPr>
            <p:cNvPr id="476" name="Google Shape;476;p12"/>
            <p:cNvSpPr/>
            <p:nvPr/>
          </p:nvSpPr>
          <p:spPr>
            <a:xfrm>
              <a:off x="-80" y="12974"/>
              <a:ext cx="707" cy="636"/>
            </a:xfrm>
            <a:custGeom>
              <a:avLst/>
              <a:gdLst/>
              <a:ahLst/>
              <a:cxnLst/>
              <a:rect l="l" t="t" r="r" b="b"/>
              <a:pathLst>
                <a:path w="707" h="636" extrusionOk="0">
                  <a:moveTo>
                    <a:pt x="8146" y="-6868"/>
                  </a:moveTo>
                  <a:lnTo>
                    <a:pt x="8416" y="-6666"/>
                  </a:lnTo>
                  <a:lnTo>
                    <a:pt x="8564" y="-6556"/>
                  </a:lnTo>
                  <a:lnTo>
                    <a:pt x="8643" y="-6499"/>
                  </a:lnTo>
                  <a:lnTo>
                    <a:pt x="8704" y="-6459"/>
                  </a:lnTo>
                  <a:lnTo>
                    <a:pt x="8729" y="-6439"/>
                  </a:lnTo>
                  <a:lnTo>
                    <a:pt x="8739" y="-6422"/>
                  </a:lnTo>
                  <a:lnTo>
                    <a:pt x="8744" y="-6404"/>
                  </a:lnTo>
                  <a:lnTo>
                    <a:pt x="8755" y="-6380"/>
                  </a:lnTo>
                  <a:lnTo>
                    <a:pt x="8760" y="-6365"/>
                  </a:lnTo>
                  <a:lnTo>
                    <a:pt x="8764" y="-6342"/>
                  </a:lnTo>
                  <a:lnTo>
                    <a:pt x="8767" y="-6322"/>
                  </a:lnTo>
                  <a:lnTo>
                    <a:pt x="8768" y="-6313"/>
                  </a:lnTo>
                  <a:lnTo>
                    <a:pt x="8771" y="-6274"/>
                  </a:lnTo>
                  <a:lnTo>
                    <a:pt x="8772" y="-6253"/>
                  </a:lnTo>
                  <a:lnTo>
                    <a:pt x="8772" y="-6244"/>
                  </a:lnTo>
                  <a:lnTo>
                    <a:pt x="8773" y="-6240"/>
                  </a:lnTo>
                  <a:lnTo>
                    <a:pt x="8772" y="-6232"/>
                  </a:lnTo>
                  <a:moveTo>
                    <a:pt x="8066" y="-6232"/>
                  </a:moveTo>
                  <a:lnTo>
                    <a:pt x="8066" y="-6232"/>
                  </a:lnTo>
                  <a:lnTo>
                    <a:pt x="8146" y="-6868"/>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77" name="Google Shape;477;p12"/>
            <p:cNvCxnSpPr/>
            <p:nvPr/>
          </p:nvCxnSpPr>
          <p:spPr>
            <a:xfrm>
              <a:off x="8539" y="6264"/>
              <a:ext cx="0" cy="210"/>
            </a:xfrm>
            <a:prstGeom prst="straightConnector1">
              <a:avLst/>
            </a:prstGeom>
            <a:noFill/>
            <a:ln w="20175" cap="flat" cmpd="sng">
              <a:solidFill>
                <a:srgbClr val="8B8D90"/>
              </a:solidFill>
              <a:prstDash val="solid"/>
              <a:round/>
              <a:headEnd type="none" w="med" len="med"/>
              <a:tailEnd type="none" w="med" len="med"/>
            </a:ln>
          </p:spPr>
        </p:cxnSp>
        <p:sp>
          <p:nvSpPr>
            <p:cNvPr id="478" name="Google Shape;478;p12"/>
            <p:cNvSpPr/>
            <p:nvPr/>
          </p:nvSpPr>
          <p:spPr>
            <a:xfrm>
              <a:off x="8523" y="6263"/>
              <a:ext cx="32" cy="211"/>
            </a:xfrm>
            <a:custGeom>
              <a:avLst/>
              <a:gdLst/>
              <a:ahLst/>
              <a:cxnLst/>
              <a:rect l="l" t="t" r="r" b="b"/>
              <a:pathLst>
                <a:path w="32" h="211" extrusionOk="0">
                  <a:moveTo>
                    <a:pt x="31" y="0"/>
                  </a:moveTo>
                  <a:lnTo>
                    <a:pt x="31" y="210"/>
                  </a:lnTo>
                  <a:lnTo>
                    <a:pt x="0" y="192"/>
                  </a:lnTo>
                  <a:lnTo>
                    <a:pt x="3" y="2"/>
                  </a:lnTo>
                  <a:lnTo>
                    <a:pt x="31" y="0"/>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9" name="Google Shape;479;p12"/>
            <p:cNvSpPr/>
            <p:nvPr/>
          </p:nvSpPr>
          <p:spPr>
            <a:xfrm>
              <a:off x="8222" y="6072"/>
              <a:ext cx="76" cy="200"/>
            </a:xfrm>
            <a:custGeom>
              <a:avLst/>
              <a:gdLst/>
              <a:ahLst/>
              <a:cxnLst/>
              <a:rect l="l" t="t" r="r" b="b"/>
              <a:pathLst>
                <a:path w="76" h="200" extrusionOk="0">
                  <a:moveTo>
                    <a:pt x="44" y="0"/>
                  </a:moveTo>
                  <a:lnTo>
                    <a:pt x="0" y="164"/>
                  </a:lnTo>
                  <a:lnTo>
                    <a:pt x="23" y="199"/>
                  </a:lnTo>
                  <a:lnTo>
                    <a:pt x="75" y="22"/>
                  </a:lnTo>
                  <a:lnTo>
                    <a:pt x="44" y="0"/>
                  </a:lnTo>
                  <a:close/>
                </a:path>
              </a:pathLst>
            </a:custGeom>
            <a:solidFill>
              <a:srgbClr val="8B8D9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0" name="Google Shape;480;p12"/>
            <p:cNvSpPr/>
            <p:nvPr/>
          </p:nvSpPr>
          <p:spPr>
            <a:xfrm>
              <a:off x="8222" y="6072"/>
              <a:ext cx="76" cy="200"/>
            </a:xfrm>
            <a:custGeom>
              <a:avLst/>
              <a:gdLst/>
              <a:ahLst/>
              <a:cxnLst/>
              <a:rect l="l" t="t" r="r" b="b"/>
              <a:pathLst>
                <a:path w="76" h="200" extrusionOk="0">
                  <a:moveTo>
                    <a:pt x="23" y="199"/>
                  </a:moveTo>
                  <a:lnTo>
                    <a:pt x="75" y="22"/>
                  </a:lnTo>
                  <a:lnTo>
                    <a:pt x="44" y="0"/>
                  </a:lnTo>
                  <a:lnTo>
                    <a:pt x="0" y="164"/>
                  </a:lnTo>
                  <a:lnTo>
                    <a:pt x="23" y="199"/>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1" name="Google Shape;481;p12"/>
            <p:cNvSpPr/>
            <p:nvPr/>
          </p:nvSpPr>
          <p:spPr>
            <a:xfrm>
              <a:off x="8321" y="5952"/>
              <a:ext cx="308" cy="320"/>
            </a:xfrm>
            <a:custGeom>
              <a:avLst/>
              <a:gdLst/>
              <a:ahLst/>
              <a:cxnLst/>
              <a:rect l="l" t="t" r="r" b="b"/>
              <a:pathLst>
                <a:path w="308" h="320" extrusionOk="0">
                  <a:moveTo>
                    <a:pt x="245" y="126"/>
                  </a:moveTo>
                  <a:lnTo>
                    <a:pt x="132" y="126"/>
                  </a:lnTo>
                  <a:lnTo>
                    <a:pt x="181" y="149"/>
                  </a:lnTo>
                  <a:lnTo>
                    <a:pt x="217" y="187"/>
                  </a:lnTo>
                  <a:lnTo>
                    <a:pt x="237" y="217"/>
                  </a:lnTo>
                  <a:lnTo>
                    <a:pt x="251" y="256"/>
                  </a:lnTo>
                  <a:lnTo>
                    <a:pt x="265" y="320"/>
                  </a:lnTo>
                  <a:lnTo>
                    <a:pt x="308" y="317"/>
                  </a:lnTo>
                  <a:lnTo>
                    <a:pt x="299" y="261"/>
                  </a:lnTo>
                  <a:lnTo>
                    <a:pt x="275" y="189"/>
                  </a:lnTo>
                  <a:lnTo>
                    <a:pt x="245" y="126"/>
                  </a:lnTo>
                  <a:close/>
                  <a:moveTo>
                    <a:pt x="55" y="0"/>
                  </a:moveTo>
                  <a:lnTo>
                    <a:pt x="25" y="43"/>
                  </a:lnTo>
                  <a:lnTo>
                    <a:pt x="0" y="149"/>
                  </a:lnTo>
                  <a:lnTo>
                    <a:pt x="40" y="185"/>
                  </a:lnTo>
                  <a:lnTo>
                    <a:pt x="53" y="170"/>
                  </a:lnTo>
                  <a:lnTo>
                    <a:pt x="87" y="142"/>
                  </a:lnTo>
                  <a:lnTo>
                    <a:pt x="132" y="126"/>
                  </a:lnTo>
                  <a:lnTo>
                    <a:pt x="245" y="126"/>
                  </a:lnTo>
                  <a:lnTo>
                    <a:pt x="242" y="120"/>
                  </a:lnTo>
                  <a:lnTo>
                    <a:pt x="202" y="74"/>
                  </a:lnTo>
                  <a:lnTo>
                    <a:pt x="107" y="13"/>
                  </a:lnTo>
                  <a:lnTo>
                    <a:pt x="55" y="0"/>
                  </a:lnTo>
                  <a:close/>
                </a:path>
              </a:pathLst>
            </a:custGeom>
            <a:solidFill>
              <a:srgbClr val="37353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12"/>
            <p:cNvSpPr/>
            <p:nvPr/>
          </p:nvSpPr>
          <p:spPr>
            <a:xfrm>
              <a:off x="8321" y="5952"/>
              <a:ext cx="308" cy="320"/>
            </a:xfrm>
            <a:custGeom>
              <a:avLst/>
              <a:gdLst/>
              <a:ahLst/>
              <a:cxnLst/>
              <a:rect l="l" t="t" r="r" b="b"/>
              <a:pathLst>
                <a:path w="308" h="320" extrusionOk="0">
                  <a:moveTo>
                    <a:pt x="0" y="149"/>
                  </a:moveTo>
                  <a:lnTo>
                    <a:pt x="25" y="43"/>
                  </a:lnTo>
                  <a:lnTo>
                    <a:pt x="55" y="0"/>
                  </a:lnTo>
                  <a:lnTo>
                    <a:pt x="107" y="13"/>
                  </a:lnTo>
                  <a:lnTo>
                    <a:pt x="202" y="74"/>
                  </a:lnTo>
                  <a:lnTo>
                    <a:pt x="242" y="120"/>
                  </a:lnTo>
                  <a:lnTo>
                    <a:pt x="275" y="189"/>
                  </a:lnTo>
                  <a:lnTo>
                    <a:pt x="299" y="261"/>
                  </a:lnTo>
                  <a:lnTo>
                    <a:pt x="308" y="317"/>
                  </a:lnTo>
                  <a:lnTo>
                    <a:pt x="265" y="320"/>
                  </a:lnTo>
                  <a:lnTo>
                    <a:pt x="251" y="256"/>
                  </a:lnTo>
                  <a:lnTo>
                    <a:pt x="237" y="217"/>
                  </a:lnTo>
                  <a:lnTo>
                    <a:pt x="217" y="187"/>
                  </a:lnTo>
                  <a:lnTo>
                    <a:pt x="181" y="149"/>
                  </a:lnTo>
                  <a:lnTo>
                    <a:pt x="132" y="126"/>
                  </a:lnTo>
                  <a:lnTo>
                    <a:pt x="87" y="142"/>
                  </a:lnTo>
                  <a:lnTo>
                    <a:pt x="53" y="170"/>
                  </a:lnTo>
                  <a:lnTo>
                    <a:pt x="40" y="185"/>
                  </a:lnTo>
                  <a:lnTo>
                    <a:pt x="0" y="149"/>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83" name="Google Shape;483;p12"/>
            <p:cNvPicPr preferRelativeResize="0"/>
            <p:nvPr/>
          </p:nvPicPr>
          <p:blipFill rotWithShape="1">
            <a:blip r:embed="rId18"/>
            <a:srcRect/>
            <a:stretch>
              <a:fillRect/>
            </a:stretch>
          </p:blipFill>
          <p:spPr>
            <a:xfrm>
              <a:off x="8679" y="6499"/>
              <a:ext cx="277" cy="144"/>
            </a:xfrm>
            <a:prstGeom prst="rect">
              <a:avLst/>
            </a:prstGeom>
            <a:noFill/>
            <a:ln>
              <a:noFill/>
            </a:ln>
          </p:spPr>
        </p:pic>
        <p:sp>
          <p:nvSpPr>
            <p:cNvPr id="484" name="Google Shape;484;p12"/>
            <p:cNvSpPr/>
            <p:nvPr/>
          </p:nvSpPr>
          <p:spPr>
            <a:xfrm>
              <a:off x="8256" y="5944"/>
              <a:ext cx="308" cy="320"/>
            </a:xfrm>
            <a:custGeom>
              <a:avLst/>
              <a:gdLst/>
              <a:ahLst/>
              <a:cxnLst/>
              <a:rect l="l" t="t" r="r" b="b"/>
              <a:pathLst>
                <a:path w="308" h="320" extrusionOk="0">
                  <a:moveTo>
                    <a:pt x="245" y="126"/>
                  </a:moveTo>
                  <a:lnTo>
                    <a:pt x="132" y="126"/>
                  </a:lnTo>
                  <a:lnTo>
                    <a:pt x="181" y="149"/>
                  </a:lnTo>
                  <a:lnTo>
                    <a:pt x="217" y="186"/>
                  </a:lnTo>
                  <a:lnTo>
                    <a:pt x="237" y="217"/>
                  </a:lnTo>
                  <a:lnTo>
                    <a:pt x="251" y="256"/>
                  </a:lnTo>
                  <a:lnTo>
                    <a:pt x="265" y="320"/>
                  </a:lnTo>
                  <a:lnTo>
                    <a:pt x="308" y="317"/>
                  </a:lnTo>
                  <a:lnTo>
                    <a:pt x="299" y="261"/>
                  </a:lnTo>
                  <a:lnTo>
                    <a:pt x="275" y="189"/>
                  </a:lnTo>
                  <a:lnTo>
                    <a:pt x="245" y="126"/>
                  </a:lnTo>
                  <a:close/>
                  <a:moveTo>
                    <a:pt x="55" y="0"/>
                  </a:moveTo>
                  <a:lnTo>
                    <a:pt x="25" y="43"/>
                  </a:lnTo>
                  <a:lnTo>
                    <a:pt x="0" y="149"/>
                  </a:lnTo>
                  <a:lnTo>
                    <a:pt x="40" y="185"/>
                  </a:lnTo>
                  <a:lnTo>
                    <a:pt x="53" y="170"/>
                  </a:lnTo>
                  <a:lnTo>
                    <a:pt x="87" y="142"/>
                  </a:lnTo>
                  <a:lnTo>
                    <a:pt x="132" y="126"/>
                  </a:lnTo>
                  <a:lnTo>
                    <a:pt x="245" y="126"/>
                  </a:lnTo>
                  <a:lnTo>
                    <a:pt x="242" y="120"/>
                  </a:lnTo>
                  <a:lnTo>
                    <a:pt x="201" y="74"/>
                  </a:lnTo>
                  <a:lnTo>
                    <a:pt x="107" y="13"/>
                  </a:lnTo>
                  <a:lnTo>
                    <a:pt x="55" y="0"/>
                  </a:lnTo>
                  <a:close/>
                </a:path>
              </a:pathLst>
            </a:custGeom>
            <a:solidFill>
              <a:srgbClr val="37353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12"/>
            <p:cNvSpPr/>
            <p:nvPr/>
          </p:nvSpPr>
          <p:spPr>
            <a:xfrm>
              <a:off x="8256" y="5944"/>
              <a:ext cx="308" cy="320"/>
            </a:xfrm>
            <a:custGeom>
              <a:avLst/>
              <a:gdLst/>
              <a:ahLst/>
              <a:cxnLst/>
              <a:rect l="l" t="t" r="r" b="b"/>
              <a:pathLst>
                <a:path w="308" h="320" extrusionOk="0">
                  <a:moveTo>
                    <a:pt x="0" y="149"/>
                  </a:moveTo>
                  <a:lnTo>
                    <a:pt x="25" y="43"/>
                  </a:lnTo>
                  <a:lnTo>
                    <a:pt x="55" y="0"/>
                  </a:lnTo>
                  <a:lnTo>
                    <a:pt x="107" y="13"/>
                  </a:lnTo>
                  <a:lnTo>
                    <a:pt x="201" y="74"/>
                  </a:lnTo>
                  <a:lnTo>
                    <a:pt x="242" y="120"/>
                  </a:lnTo>
                  <a:lnTo>
                    <a:pt x="275" y="189"/>
                  </a:lnTo>
                  <a:lnTo>
                    <a:pt x="299" y="261"/>
                  </a:lnTo>
                  <a:lnTo>
                    <a:pt x="308" y="317"/>
                  </a:lnTo>
                  <a:lnTo>
                    <a:pt x="265" y="320"/>
                  </a:lnTo>
                  <a:lnTo>
                    <a:pt x="251" y="256"/>
                  </a:lnTo>
                  <a:lnTo>
                    <a:pt x="237" y="217"/>
                  </a:lnTo>
                  <a:lnTo>
                    <a:pt x="217" y="186"/>
                  </a:lnTo>
                  <a:lnTo>
                    <a:pt x="181" y="149"/>
                  </a:lnTo>
                  <a:lnTo>
                    <a:pt x="132" y="126"/>
                  </a:lnTo>
                  <a:lnTo>
                    <a:pt x="87" y="142"/>
                  </a:lnTo>
                  <a:lnTo>
                    <a:pt x="53" y="170"/>
                  </a:lnTo>
                  <a:lnTo>
                    <a:pt x="40" y="185"/>
                  </a:lnTo>
                  <a:lnTo>
                    <a:pt x="0" y="149"/>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86" name="Google Shape;486;p12"/>
            <p:cNvPicPr preferRelativeResize="0"/>
            <p:nvPr/>
          </p:nvPicPr>
          <p:blipFill rotWithShape="1">
            <a:blip r:embed="rId19"/>
            <a:srcRect/>
            <a:stretch>
              <a:fillRect/>
            </a:stretch>
          </p:blipFill>
          <p:spPr>
            <a:xfrm>
              <a:off x="8250" y="5929"/>
              <a:ext cx="301" cy="273"/>
            </a:xfrm>
            <a:prstGeom prst="rect">
              <a:avLst/>
            </a:prstGeom>
            <a:noFill/>
            <a:ln>
              <a:noFill/>
            </a:ln>
          </p:spPr>
        </p:pic>
        <p:sp>
          <p:nvSpPr>
            <p:cNvPr id="487" name="Google Shape;487;p12"/>
            <p:cNvSpPr/>
            <p:nvPr/>
          </p:nvSpPr>
          <p:spPr>
            <a:xfrm>
              <a:off x="8250" y="5929"/>
              <a:ext cx="301" cy="273"/>
            </a:xfrm>
            <a:custGeom>
              <a:avLst/>
              <a:gdLst/>
              <a:ahLst/>
              <a:cxnLst/>
              <a:rect l="l" t="t" r="r" b="b"/>
              <a:pathLst>
                <a:path w="301" h="273" extrusionOk="0">
                  <a:moveTo>
                    <a:pt x="42" y="0"/>
                  </a:moveTo>
                  <a:lnTo>
                    <a:pt x="32" y="15"/>
                  </a:lnTo>
                  <a:lnTo>
                    <a:pt x="20" y="31"/>
                  </a:lnTo>
                  <a:lnTo>
                    <a:pt x="9" y="46"/>
                  </a:lnTo>
                  <a:lnTo>
                    <a:pt x="2" y="62"/>
                  </a:lnTo>
                  <a:lnTo>
                    <a:pt x="0" y="82"/>
                  </a:lnTo>
                  <a:lnTo>
                    <a:pt x="6" y="102"/>
                  </a:lnTo>
                  <a:lnTo>
                    <a:pt x="14" y="122"/>
                  </a:lnTo>
                  <a:lnTo>
                    <a:pt x="23" y="140"/>
                  </a:lnTo>
                  <a:lnTo>
                    <a:pt x="35" y="169"/>
                  </a:lnTo>
                  <a:lnTo>
                    <a:pt x="74" y="249"/>
                  </a:lnTo>
                  <a:lnTo>
                    <a:pt x="92" y="262"/>
                  </a:lnTo>
                  <a:lnTo>
                    <a:pt x="102" y="267"/>
                  </a:lnTo>
                  <a:lnTo>
                    <a:pt x="116" y="271"/>
                  </a:lnTo>
                  <a:lnTo>
                    <a:pt x="131" y="273"/>
                  </a:lnTo>
                  <a:lnTo>
                    <a:pt x="145" y="273"/>
                  </a:lnTo>
                  <a:lnTo>
                    <a:pt x="158" y="270"/>
                  </a:lnTo>
                  <a:lnTo>
                    <a:pt x="170" y="267"/>
                  </a:lnTo>
                  <a:lnTo>
                    <a:pt x="182" y="267"/>
                  </a:lnTo>
                  <a:lnTo>
                    <a:pt x="193" y="266"/>
                  </a:lnTo>
                  <a:lnTo>
                    <a:pt x="204" y="261"/>
                  </a:lnTo>
                  <a:lnTo>
                    <a:pt x="215" y="254"/>
                  </a:lnTo>
                  <a:lnTo>
                    <a:pt x="222" y="251"/>
                  </a:lnTo>
                  <a:lnTo>
                    <a:pt x="229" y="248"/>
                  </a:lnTo>
                  <a:lnTo>
                    <a:pt x="240" y="244"/>
                  </a:lnTo>
                  <a:lnTo>
                    <a:pt x="234" y="233"/>
                  </a:lnTo>
                  <a:lnTo>
                    <a:pt x="229" y="224"/>
                  </a:lnTo>
                  <a:lnTo>
                    <a:pt x="225" y="215"/>
                  </a:lnTo>
                  <a:lnTo>
                    <a:pt x="220" y="205"/>
                  </a:lnTo>
                  <a:lnTo>
                    <a:pt x="199" y="146"/>
                  </a:lnTo>
                  <a:lnTo>
                    <a:pt x="190" y="103"/>
                  </a:lnTo>
                  <a:lnTo>
                    <a:pt x="193" y="93"/>
                  </a:lnTo>
                  <a:lnTo>
                    <a:pt x="203" y="90"/>
                  </a:lnTo>
                  <a:lnTo>
                    <a:pt x="220" y="91"/>
                  </a:lnTo>
                  <a:lnTo>
                    <a:pt x="237" y="93"/>
                  </a:lnTo>
                  <a:lnTo>
                    <a:pt x="249" y="97"/>
                  </a:lnTo>
                  <a:lnTo>
                    <a:pt x="259" y="102"/>
                  </a:lnTo>
                  <a:lnTo>
                    <a:pt x="261" y="112"/>
                  </a:lnTo>
                  <a:lnTo>
                    <a:pt x="274" y="110"/>
                  </a:lnTo>
                  <a:lnTo>
                    <a:pt x="283" y="109"/>
                  </a:lnTo>
                  <a:lnTo>
                    <a:pt x="292" y="99"/>
                  </a:lnTo>
                  <a:lnTo>
                    <a:pt x="296" y="93"/>
                  </a:lnTo>
                  <a:lnTo>
                    <a:pt x="301" y="68"/>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88" name="Google Shape;488;p12"/>
            <p:cNvPicPr preferRelativeResize="0"/>
            <p:nvPr/>
          </p:nvPicPr>
          <p:blipFill rotWithShape="1">
            <a:blip r:embed="rId20"/>
            <a:srcRect/>
            <a:stretch>
              <a:fillRect/>
            </a:stretch>
          </p:blipFill>
          <p:spPr>
            <a:xfrm>
              <a:off x="8442" y="5888"/>
              <a:ext cx="85" cy="135"/>
            </a:xfrm>
            <a:prstGeom prst="rect">
              <a:avLst/>
            </a:prstGeom>
            <a:noFill/>
            <a:ln>
              <a:noFill/>
            </a:ln>
          </p:spPr>
        </p:pic>
        <p:sp>
          <p:nvSpPr>
            <p:cNvPr id="489" name="Google Shape;489;p12"/>
            <p:cNvSpPr/>
            <p:nvPr/>
          </p:nvSpPr>
          <p:spPr>
            <a:xfrm>
              <a:off x="8442" y="5888"/>
              <a:ext cx="85" cy="135"/>
            </a:xfrm>
            <a:custGeom>
              <a:avLst/>
              <a:gdLst/>
              <a:ahLst/>
              <a:cxnLst/>
              <a:rect l="l" t="t" r="r" b="b"/>
              <a:pathLst>
                <a:path w="85" h="135" extrusionOk="0">
                  <a:moveTo>
                    <a:pt x="0" y="135"/>
                  </a:moveTo>
                  <a:lnTo>
                    <a:pt x="62" y="102"/>
                  </a:lnTo>
                  <a:lnTo>
                    <a:pt x="84" y="40"/>
                  </a:lnTo>
                  <a:lnTo>
                    <a:pt x="84" y="12"/>
                  </a:lnTo>
                  <a:lnTo>
                    <a:pt x="82" y="0"/>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0" name="Google Shape;490;p12"/>
            <p:cNvSpPr/>
            <p:nvPr/>
          </p:nvSpPr>
          <p:spPr>
            <a:xfrm>
              <a:off x="8407" y="3145"/>
              <a:ext cx="48" cy="91"/>
            </a:xfrm>
            <a:custGeom>
              <a:avLst/>
              <a:gdLst/>
              <a:ahLst/>
              <a:cxnLst/>
              <a:rect l="l" t="t" r="r" b="b"/>
              <a:pathLst>
                <a:path w="48" h="91" extrusionOk="0">
                  <a:moveTo>
                    <a:pt x="44" y="72"/>
                  </a:moveTo>
                  <a:lnTo>
                    <a:pt x="4" y="72"/>
                  </a:lnTo>
                  <a:lnTo>
                    <a:pt x="5" y="72"/>
                  </a:lnTo>
                  <a:lnTo>
                    <a:pt x="8" y="79"/>
                  </a:lnTo>
                  <a:lnTo>
                    <a:pt x="16" y="89"/>
                  </a:lnTo>
                  <a:lnTo>
                    <a:pt x="20" y="91"/>
                  </a:lnTo>
                  <a:lnTo>
                    <a:pt x="34" y="89"/>
                  </a:lnTo>
                  <a:lnTo>
                    <a:pt x="43" y="75"/>
                  </a:lnTo>
                  <a:lnTo>
                    <a:pt x="44" y="72"/>
                  </a:lnTo>
                  <a:close/>
                  <a:moveTo>
                    <a:pt x="18" y="0"/>
                  </a:moveTo>
                  <a:lnTo>
                    <a:pt x="7" y="6"/>
                  </a:lnTo>
                  <a:lnTo>
                    <a:pt x="2" y="19"/>
                  </a:lnTo>
                  <a:lnTo>
                    <a:pt x="0" y="37"/>
                  </a:lnTo>
                  <a:lnTo>
                    <a:pt x="2" y="55"/>
                  </a:lnTo>
                  <a:lnTo>
                    <a:pt x="2" y="59"/>
                  </a:lnTo>
                  <a:lnTo>
                    <a:pt x="2" y="62"/>
                  </a:lnTo>
                  <a:lnTo>
                    <a:pt x="3" y="66"/>
                  </a:lnTo>
                  <a:lnTo>
                    <a:pt x="3" y="69"/>
                  </a:lnTo>
                  <a:lnTo>
                    <a:pt x="4" y="70"/>
                  </a:lnTo>
                  <a:lnTo>
                    <a:pt x="4" y="71"/>
                  </a:lnTo>
                  <a:lnTo>
                    <a:pt x="4" y="72"/>
                  </a:lnTo>
                  <a:lnTo>
                    <a:pt x="44" y="72"/>
                  </a:lnTo>
                  <a:lnTo>
                    <a:pt x="48" y="56"/>
                  </a:lnTo>
                  <a:lnTo>
                    <a:pt x="47" y="38"/>
                  </a:lnTo>
                  <a:lnTo>
                    <a:pt x="46" y="37"/>
                  </a:lnTo>
                  <a:lnTo>
                    <a:pt x="40" y="15"/>
                  </a:lnTo>
                  <a:lnTo>
                    <a:pt x="39" y="14"/>
                  </a:lnTo>
                  <a:lnTo>
                    <a:pt x="39" y="13"/>
                  </a:lnTo>
                  <a:lnTo>
                    <a:pt x="38" y="13"/>
                  </a:lnTo>
                  <a:lnTo>
                    <a:pt x="38" y="12"/>
                  </a:lnTo>
                  <a:lnTo>
                    <a:pt x="33" y="7"/>
                  </a:lnTo>
                  <a:lnTo>
                    <a:pt x="23" y="0"/>
                  </a:lnTo>
                  <a:lnTo>
                    <a:pt x="18" y="0"/>
                  </a:lnTo>
                  <a:close/>
                  <a:moveTo>
                    <a:pt x="38" y="12"/>
                  </a:moveTo>
                  <a:lnTo>
                    <a:pt x="38" y="12"/>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1" name="Google Shape;491;p12"/>
            <p:cNvSpPr/>
            <p:nvPr/>
          </p:nvSpPr>
          <p:spPr>
            <a:xfrm>
              <a:off x="-164" y="12960"/>
              <a:ext cx="184" cy="3058"/>
            </a:xfrm>
            <a:custGeom>
              <a:avLst/>
              <a:gdLst/>
              <a:ahLst/>
              <a:cxnLst/>
              <a:rect l="l" t="t" r="r" b="b"/>
              <a:pathLst>
                <a:path w="184" h="3058" extrusionOk="0">
                  <a:moveTo>
                    <a:pt x="8610" y="-9802"/>
                  </a:moveTo>
                  <a:lnTo>
                    <a:pt x="8610" y="-9802"/>
                  </a:lnTo>
                  <a:lnTo>
                    <a:pt x="8610" y="-9803"/>
                  </a:lnTo>
                  <a:lnTo>
                    <a:pt x="8609" y="-9803"/>
                  </a:lnTo>
                  <a:lnTo>
                    <a:pt x="8609" y="-9804"/>
                  </a:lnTo>
                  <a:lnTo>
                    <a:pt x="8604" y="-9809"/>
                  </a:lnTo>
                  <a:lnTo>
                    <a:pt x="8594" y="-9816"/>
                  </a:lnTo>
                  <a:lnTo>
                    <a:pt x="8589" y="-9816"/>
                  </a:lnTo>
                  <a:lnTo>
                    <a:pt x="8578" y="-9810"/>
                  </a:lnTo>
                  <a:lnTo>
                    <a:pt x="8573" y="-9797"/>
                  </a:lnTo>
                  <a:lnTo>
                    <a:pt x="8571" y="-9779"/>
                  </a:lnTo>
                  <a:lnTo>
                    <a:pt x="8573" y="-9761"/>
                  </a:lnTo>
                  <a:lnTo>
                    <a:pt x="8573" y="-9757"/>
                  </a:lnTo>
                  <a:lnTo>
                    <a:pt x="8573" y="-9754"/>
                  </a:lnTo>
                  <a:lnTo>
                    <a:pt x="8574" y="-9750"/>
                  </a:lnTo>
                  <a:lnTo>
                    <a:pt x="8574" y="-9749"/>
                  </a:lnTo>
                  <a:lnTo>
                    <a:pt x="8574" y="-9747"/>
                  </a:lnTo>
                  <a:lnTo>
                    <a:pt x="8574" y="-9746"/>
                  </a:lnTo>
                  <a:lnTo>
                    <a:pt x="8575" y="-9746"/>
                  </a:lnTo>
                  <a:lnTo>
                    <a:pt x="8575" y="-9745"/>
                  </a:lnTo>
                  <a:lnTo>
                    <a:pt x="8575" y="-9744"/>
                  </a:lnTo>
                  <a:lnTo>
                    <a:pt x="8576" y="-9744"/>
                  </a:lnTo>
                  <a:lnTo>
                    <a:pt x="8579" y="-9737"/>
                  </a:lnTo>
                  <a:lnTo>
                    <a:pt x="8587" y="-9727"/>
                  </a:lnTo>
                  <a:lnTo>
                    <a:pt x="8591" y="-9725"/>
                  </a:lnTo>
                  <a:lnTo>
                    <a:pt x="8605" y="-9727"/>
                  </a:lnTo>
                  <a:lnTo>
                    <a:pt x="8614" y="-9741"/>
                  </a:lnTo>
                  <a:lnTo>
                    <a:pt x="8619" y="-9760"/>
                  </a:lnTo>
                  <a:lnTo>
                    <a:pt x="8618" y="-9778"/>
                  </a:lnTo>
                  <a:lnTo>
                    <a:pt x="8617" y="-9779"/>
                  </a:lnTo>
                  <a:lnTo>
                    <a:pt x="8611" y="-9801"/>
                  </a:lnTo>
                  <a:lnTo>
                    <a:pt x="8610" y="-9802"/>
                  </a:lnTo>
                  <a:close/>
                  <a:moveTo>
                    <a:pt x="8546" y="-6758"/>
                  </a:moveTo>
                  <a:lnTo>
                    <a:pt x="8524" y="-6778"/>
                  </a:lnTo>
                  <a:lnTo>
                    <a:pt x="8510" y="-6792"/>
                  </a:lnTo>
                  <a:lnTo>
                    <a:pt x="8500" y="-6807"/>
                  </a:lnTo>
                  <a:lnTo>
                    <a:pt x="8489" y="-6831"/>
                  </a:lnTo>
                  <a:lnTo>
                    <a:pt x="8447" y="-6947"/>
                  </a:lnTo>
                  <a:moveTo>
                    <a:pt x="8594" y="-6764"/>
                  </a:moveTo>
                  <a:lnTo>
                    <a:pt x="8564" y="-6780"/>
                  </a:lnTo>
                  <a:lnTo>
                    <a:pt x="8546" y="-6791"/>
                  </a:lnTo>
                  <a:lnTo>
                    <a:pt x="8535" y="-6806"/>
                  </a:lnTo>
                  <a:lnTo>
                    <a:pt x="8524" y="-6829"/>
                  </a:lnTo>
                  <a:lnTo>
                    <a:pt x="8481" y="-6947"/>
                  </a:lnTo>
                  <a:moveTo>
                    <a:pt x="8631" y="-6778"/>
                  </a:moveTo>
                  <a:lnTo>
                    <a:pt x="8609" y="-6786"/>
                  </a:lnTo>
                  <a:lnTo>
                    <a:pt x="8596" y="-6794"/>
                  </a:lnTo>
                  <a:lnTo>
                    <a:pt x="8586" y="-6807"/>
                  </a:lnTo>
                  <a:lnTo>
                    <a:pt x="8574" y="-6830"/>
                  </a:lnTo>
                  <a:lnTo>
                    <a:pt x="8526" y="-6956"/>
                  </a:lnTo>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92" name="Google Shape;492;p12"/>
            <p:cNvPicPr preferRelativeResize="0"/>
            <p:nvPr/>
          </p:nvPicPr>
          <p:blipFill rotWithShape="1">
            <a:blip r:embed="rId21"/>
            <a:srcRect/>
            <a:stretch>
              <a:fillRect/>
            </a:stretch>
          </p:blipFill>
          <p:spPr>
            <a:xfrm>
              <a:off x="8237" y="2550"/>
              <a:ext cx="964" cy="960"/>
            </a:xfrm>
            <a:prstGeom prst="rect">
              <a:avLst/>
            </a:prstGeom>
            <a:noFill/>
            <a:ln>
              <a:noFill/>
            </a:ln>
          </p:spPr>
        </p:pic>
        <p:sp>
          <p:nvSpPr>
            <p:cNvPr id="493" name="Google Shape;493;p12"/>
            <p:cNvSpPr/>
            <p:nvPr/>
          </p:nvSpPr>
          <p:spPr>
            <a:xfrm>
              <a:off x="8237" y="2551"/>
              <a:ext cx="964" cy="959"/>
            </a:xfrm>
            <a:custGeom>
              <a:avLst/>
              <a:gdLst/>
              <a:ahLst/>
              <a:cxnLst/>
              <a:rect l="l" t="t" r="r" b="b"/>
              <a:pathLst>
                <a:path w="964" h="959" extrusionOk="0">
                  <a:moveTo>
                    <a:pt x="749" y="800"/>
                  </a:moveTo>
                  <a:lnTo>
                    <a:pt x="751" y="826"/>
                  </a:lnTo>
                  <a:lnTo>
                    <a:pt x="752" y="862"/>
                  </a:lnTo>
                  <a:lnTo>
                    <a:pt x="755" y="896"/>
                  </a:lnTo>
                  <a:lnTo>
                    <a:pt x="764" y="917"/>
                  </a:lnTo>
                  <a:lnTo>
                    <a:pt x="768" y="898"/>
                  </a:lnTo>
                  <a:lnTo>
                    <a:pt x="774" y="879"/>
                  </a:lnTo>
                  <a:lnTo>
                    <a:pt x="779" y="861"/>
                  </a:lnTo>
                  <a:lnTo>
                    <a:pt x="781" y="843"/>
                  </a:lnTo>
                  <a:lnTo>
                    <a:pt x="792" y="867"/>
                  </a:lnTo>
                  <a:lnTo>
                    <a:pt x="789" y="898"/>
                  </a:lnTo>
                  <a:lnTo>
                    <a:pt x="785" y="931"/>
                  </a:lnTo>
                  <a:lnTo>
                    <a:pt x="792" y="959"/>
                  </a:lnTo>
                  <a:lnTo>
                    <a:pt x="799" y="922"/>
                  </a:lnTo>
                  <a:lnTo>
                    <a:pt x="816" y="870"/>
                  </a:lnTo>
                  <a:lnTo>
                    <a:pt x="832" y="818"/>
                  </a:lnTo>
                  <a:lnTo>
                    <a:pt x="841" y="781"/>
                  </a:lnTo>
                  <a:lnTo>
                    <a:pt x="840" y="816"/>
                  </a:lnTo>
                  <a:lnTo>
                    <a:pt x="817" y="872"/>
                  </a:lnTo>
                  <a:lnTo>
                    <a:pt x="793" y="926"/>
                  </a:lnTo>
                  <a:lnTo>
                    <a:pt x="792" y="959"/>
                  </a:lnTo>
                  <a:lnTo>
                    <a:pt x="824" y="862"/>
                  </a:lnTo>
                  <a:lnTo>
                    <a:pt x="870" y="773"/>
                  </a:lnTo>
                  <a:lnTo>
                    <a:pt x="890" y="748"/>
                  </a:lnTo>
                  <a:lnTo>
                    <a:pt x="904" y="725"/>
                  </a:lnTo>
                  <a:lnTo>
                    <a:pt x="913" y="701"/>
                  </a:lnTo>
                  <a:lnTo>
                    <a:pt x="922" y="671"/>
                  </a:lnTo>
                  <a:lnTo>
                    <a:pt x="929" y="653"/>
                  </a:lnTo>
                  <a:lnTo>
                    <a:pt x="934" y="641"/>
                  </a:lnTo>
                  <a:lnTo>
                    <a:pt x="939" y="629"/>
                  </a:lnTo>
                  <a:lnTo>
                    <a:pt x="940" y="611"/>
                  </a:lnTo>
                  <a:lnTo>
                    <a:pt x="940" y="583"/>
                  </a:lnTo>
                  <a:lnTo>
                    <a:pt x="938" y="552"/>
                  </a:lnTo>
                  <a:lnTo>
                    <a:pt x="938" y="521"/>
                  </a:lnTo>
                  <a:lnTo>
                    <a:pt x="940" y="494"/>
                  </a:lnTo>
                  <a:lnTo>
                    <a:pt x="944" y="511"/>
                  </a:lnTo>
                  <a:lnTo>
                    <a:pt x="949" y="530"/>
                  </a:lnTo>
                  <a:lnTo>
                    <a:pt x="955" y="547"/>
                  </a:lnTo>
                  <a:lnTo>
                    <a:pt x="963" y="560"/>
                  </a:lnTo>
                  <a:lnTo>
                    <a:pt x="962" y="537"/>
                  </a:lnTo>
                  <a:lnTo>
                    <a:pt x="963" y="508"/>
                  </a:lnTo>
                  <a:lnTo>
                    <a:pt x="963" y="478"/>
                  </a:lnTo>
                  <a:lnTo>
                    <a:pt x="960" y="453"/>
                  </a:lnTo>
                  <a:lnTo>
                    <a:pt x="960" y="416"/>
                  </a:lnTo>
                  <a:lnTo>
                    <a:pt x="961" y="354"/>
                  </a:lnTo>
                  <a:lnTo>
                    <a:pt x="950" y="280"/>
                  </a:lnTo>
                  <a:lnTo>
                    <a:pt x="913" y="207"/>
                  </a:lnTo>
                  <a:lnTo>
                    <a:pt x="838" y="147"/>
                  </a:lnTo>
                  <a:lnTo>
                    <a:pt x="778" y="125"/>
                  </a:lnTo>
                  <a:lnTo>
                    <a:pt x="756" y="122"/>
                  </a:lnTo>
                  <a:lnTo>
                    <a:pt x="791" y="125"/>
                  </a:lnTo>
                  <a:lnTo>
                    <a:pt x="810" y="130"/>
                  </a:lnTo>
                  <a:lnTo>
                    <a:pt x="829" y="137"/>
                  </a:lnTo>
                  <a:lnTo>
                    <a:pt x="867" y="150"/>
                  </a:lnTo>
                  <a:lnTo>
                    <a:pt x="811" y="110"/>
                  </a:lnTo>
                  <a:lnTo>
                    <a:pt x="765" y="95"/>
                  </a:lnTo>
                  <a:lnTo>
                    <a:pt x="717" y="84"/>
                  </a:lnTo>
                  <a:lnTo>
                    <a:pt x="657" y="60"/>
                  </a:lnTo>
                  <a:lnTo>
                    <a:pt x="666" y="55"/>
                  </a:lnTo>
                  <a:lnTo>
                    <a:pt x="676" y="51"/>
                  </a:lnTo>
                  <a:lnTo>
                    <a:pt x="687" y="48"/>
                  </a:lnTo>
                  <a:lnTo>
                    <a:pt x="698" y="47"/>
                  </a:lnTo>
                  <a:lnTo>
                    <a:pt x="660" y="28"/>
                  </a:lnTo>
                  <a:lnTo>
                    <a:pt x="604" y="11"/>
                  </a:lnTo>
                  <a:lnTo>
                    <a:pt x="547" y="1"/>
                  </a:lnTo>
                  <a:lnTo>
                    <a:pt x="501" y="3"/>
                  </a:lnTo>
                  <a:lnTo>
                    <a:pt x="493" y="7"/>
                  </a:lnTo>
                  <a:lnTo>
                    <a:pt x="483" y="13"/>
                  </a:lnTo>
                  <a:lnTo>
                    <a:pt x="473" y="20"/>
                  </a:lnTo>
                  <a:lnTo>
                    <a:pt x="463" y="26"/>
                  </a:lnTo>
                  <a:lnTo>
                    <a:pt x="470" y="17"/>
                  </a:lnTo>
                  <a:lnTo>
                    <a:pt x="477" y="8"/>
                  </a:lnTo>
                  <a:lnTo>
                    <a:pt x="484" y="0"/>
                  </a:lnTo>
                  <a:lnTo>
                    <a:pt x="469" y="1"/>
                  </a:lnTo>
                  <a:lnTo>
                    <a:pt x="453" y="8"/>
                  </a:lnTo>
                  <a:lnTo>
                    <a:pt x="436" y="16"/>
                  </a:lnTo>
                  <a:lnTo>
                    <a:pt x="421" y="19"/>
                  </a:lnTo>
                  <a:lnTo>
                    <a:pt x="393" y="12"/>
                  </a:lnTo>
                  <a:lnTo>
                    <a:pt x="341" y="3"/>
                  </a:lnTo>
                  <a:lnTo>
                    <a:pt x="269" y="8"/>
                  </a:lnTo>
                  <a:lnTo>
                    <a:pt x="180" y="41"/>
                  </a:lnTo>
                  <a:lnTo>
                    <a:pt x="127" y="84"/>
                  </a:lnTo>
                  <a:lnTo>
                    <a:pt x="77" y="148"/>
                  </a:lnTo>
                  <a:lnTo>
                    <a:pt x="37" y="217"/>
                  </a:lnTo>
                  <a:lnTo>
                    <a:pt x="17" y="274"/>
                  </a:lnTo>
                  <a:lnTo>
                    <a:pt x="12" y="308"/>
                  </a:lnTo>
                  <a:lnTo>
                    <a:pt x="8" y="341"/>
                  </a:lnTo>
                  <a:lnTo>
                    <a:pt x="3" y="375"/>
                  </a:lnTo>
                  <a:lnTo>
                    <a:pt x="0" y="409"/>
                  </a:lnTo>
                  <a:lnTo>
                    <a:pt x="5" y="388"/>
                  </a:lnTo>
                  <a:lnTo>
                    <a:pt x="12" y="366"/>
                  </a:lnTo>
                  <a:lnTo>
                    <a:pt x="22" y="346"/>
                  </a:lnTo>
                  <a:lnTo>
                    <a:pt x="36" y="331"/>
                  </a:lnTo>
                  <a:lnTo>
                    <a:pt x="35" y="408"/>
                  </a:lnTo>
                  <a:lnTo>
                    <a:pt x="51" y="464"/>
                  </a:lnTo>
                  <a:lnTo>
                    <a:pt x="71" y="509"/>
                  </a:lnTo>
                  <a:lnTo>
                    <a:pt x="79" y="550"/>
                  </a:lnTo>
                  <a:lnTo>
                    <a:pt x="85" y="506"/>
                  </a:lnTo>
                  <a:lnTo>
                    <a:pt x="94" y="474"/>
                  </a:lnTo>
                  <a:lnTo>
                    <a:pt x="106" y="443"/>
                  </a:lnTo>
                  <a:lnTo>
                    <a:pt x="120" y="401"/>
                  </a:lnTo>
                  <a:lnTo>
                    <a:pt x="141" y="342"/>
                  </a:lnTo>
                  <a:lnTo>
                    <a:pt x="156" y="363"/>
                  </a:lnTo>
                  <a:lnTo>
                    <a:pt x="165" y="363"/>
                  </a:lnTo>
                  <a:lnTo>
                    <a:pt x="181" y="361"/>
                  </a:lnTo>
                  <a:lnTo>
                    <a:pt x="215" y="376"/>
                  </a:lnTo>
                  <a:lnTo>
                    <a:pt x="209" y="355"/>
                  </a:lnTo>
                  <a:lnTo>
                    <a:pt x="193" y="339"/>
                  </a:lnTo>
                  <a:lnTo>
                    <a:pt x="174" y="323"/>
                  </a:lnTo>
                  <a:lnTo>
                    <a:pt x="160" y="305"/>
                  </a:lnTo>
                  <a:lnTo>
                    <a:pt x="207" y="330"/>
                  </a:lnTo>
                  <a:lnTo>
                    <a:pt x="254" y="354"/>
                  </a:lnTo>
                  <a:lnTo>
                    <a:pt x="301" y="379"/>
                  </a:lnTo>
                  <a:lnTo>
                    <a:pt x="349" y="403"/>
                  </a:lnTo>
                  <a:lnTo>
                    <a:pt x="340" y="378"/>
                  </a:lnTo>
                  <a:lnTo>
                    <a:pt x="320" y="367"/>
                  </a:lnTo>
                  <a:lnTo>
                    <a:pt x="297" y="356"/>
                  </a:lnTo>
                  <a:lnTo>
                    <a:pt x="277" y="332"/>
                  </a:lnTo>
                  <a:lnTo>
                    <a:pt x="339" y="360"/>
                  </a:lnTo>
                  <a:lnTo>
                    <a:pt x="391" y="376"/>
                  </a:lnTo>
                  <a:lnTo>
                    <a:pt x="435" y="399"/>
                  </a:lnTo>
                  <a:lnTo>
                    <a:pt x="470" y="451"/>
                  </a:lnTo>
                  <a:lnTo>
                    <a:pt x="470" y="422"/>
                  </a:lnTo>
                  <a:lnTo>
                    <a:pt x="466" y="408"/>
                  </a:lnTo>
                  <a:lnTo>
                    <a:pt x="458" y="394"/>
                  </a:lnTo>
                  <a:lnTo>
                    <a:pt x="447" y="367"/>
                  </a:lnTo>
                  <a:lnTo>
                    <a:pt x="507" y="408"/>
                  </a:lnTo>
                  <a:lnTo>
                    <a:pt x="572" y="458"/>
                  </a:lnTo>
                  <a:lnTo>
                    <a:pt x="620" y="519"/>
                  </a:lnTo>
                  <a:lnTo>
                    <a:pt x="632" y="593"/>
                  </a:lnTo>
                  <a:lnTo>
                    <a:pt x="633" y="573"/>
                  </a:lnTo>
                  <a:lnTo>
                    <a:pt x="635" y="553"/>
                  </a:lnTo>
                  <a:lnTo>
                    <a:pt x="636" y="533"/>
                  </a:lnTo>
                  <a:lnTo>
                    <a:pt x="638" y="514"/>
                  </a:lnTo>
                  <a:lnTo>
                    <a:pt x="637" y="541"/>
                  </a:lnTo>
                  <a:lnTo>
                    <a:pt x="640" y="570"/>
                  </a:lnTo>
                  <a:lnTo>
                    <a:pt x="644" y="599"/>
                  </a:lnTo>
                  <a:lnTo>
                    <a:pt x="647" y="626"/>
                  </a:lnTo>
                  <a:lnTo>
                    <a:pt x="643" y="648"/>
                  </a:lnTo>
                  <a:lnTo>
                    <a:pt x="633" y="668"/>
                  </a:lnTo>
                  <a:lnTo>
                    <a:pt x="625" y="689"/>
                  </a:lnTo>
                  <a:lnTo>
                    <a:pt x="624" y="711"/>
                  </a:lnTo>
                  <a:lnTo>
                    <a:pt x="633" y="692"/>
                  </a:lnTo>
                  <a:lnTo>
                    <a:pt x="646" y="670"/>
                  </a:lnTo>
                  <a:lnTo>
                    <a:pt x="660" y="647"/>
                  </a:lnTo>
                  <a:lnTo>
                    <a:pt x="670" y="628"/>
                  </a:lnTo>
                  <a:lnTo>
                    <a:pt x="671" y="649"/>
                  </a:lnTo>
                  <a:lnTo>
                    <a:pt x="674" y="657"/>
                  </a:lnTo>
                  <a:lnTo>
                    <a:pt x="682" y="656"/>
                  </a:lnTo>
                  <a:lnTo>
                    <a:pt x="694" y="645"/>
                  </a:lnTo>
                  <a:lnTo>
                    <a:pt x="694" y="650"/>
                  </a:lnTo>
                  <a:lnTo>
                    <a:pt x="693" y="654"/>
                  </a:lnTo>
                  <a:lnTo>
                    <a:pt x="694" y="658"/>
                  </a:lnTo>
                  <a:lnTo>
                    <a:pt x="749" y="800"/>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94" name="Google Shape;494;p12"/>
            <p:cNvPicPr preferRelativeResize="0"/>
            <p:nvPr/>
          </p:nvPicPr>
          <p:blipFill rotWithShape="1">
            <a:blip r:embed="rId22"/>
            <a:srcRect/>
            <a:stretch>
              <a:fillRect/>
            </a:stretch>
          </p:blipFill>
          <p:spPr>
            <a:xfrm>
              <a:off x="8899" y="3126"/>
              <a:ext cx="124" cy="205"/>
            </a:xfrm>
            <a:prstGeom prst="rect">
              <a:avLst/>
            </a:prstGeom>
            <a:noFill/>
            <a:ln>
              <a:noFill/>
            </a:ln>
          </p:spPr>
        </p:pic>
        <p:pic>
          <p:nvPicPr>
            <p:cNvPr id="495" name="Google Shape;495;p12"/>
            <p:cNvPicPr preferRelativeResize="0"/>
            <p:nvPr/>
          </p:nvPicPr>
          <p:blipFill rotWithShape="1">
            <a:blip r:embed="rId23"/>
            <a:srcRect/>
            <a:stretch>
              <a:fillRect/>
            </a:stretch>
          </p:blipFill>
          <p:spPr>
            <a:xfrm>
              <a:off x="8893" y="3119"/>
              <a:ext cx="137" cy="218"/>
            </a:xfrm>
            <a:prstGeom prst="rect">
              <a:avLst/>
            </a:prstGeom>
            <a:noFill/>
            <a:ln>
              <a:noFill/>
            </a:ln>
          </p:spPr>
        </p:pic>
      </p:grpSp>
      <p:grpSp>
        <p:nvGrpSpPr>
          <p:cNvPr id="496" name="Google Shape;496;p12"/>
          <p:cNvGrpSpPr/>
          <p:nvPr/>
        </p:nvGrpSpPr>
        <p:grpSpPr>
          <a:xfrm>
            <a:off x="1060450" y="1127125"/>
            <a:ext cx="3091180" cy="5995670"/>
            <a:chOff x="-197" y="1578"/>
            <a:chExt cx="5141" cy="13113"/>
          </a:xfrm>
        </p:grpSpPr>
        <p:pic>
          <p:nvPicPr>
            <p:cNvPr id="497" name="Google Shape;497;p12"/>
            <p:cNvPicPr preferRelativeResize="0"/>
            <p:nvPr/>
          </p:nvPicPr>
          <p:blipFill rotWithShape="1">
            <a:blip r:embed="rId24"/>
            <a:srcRect/>
            <a:stretch>
              <a:fillRect/>
            </a:stretch>
          </p:blipFill>
          <p:spPr>
            <a:xfrm>
              <a:off x="2990" y="3949"/>
              <a:ext cx="325" cy="1130"/>
            </a:xfrm>
            <a:prstGeom prst="rect">
              <a:avLst/>
            </a:prstGeom>
            <a:noFill/>
            <a:ln>
              <a:noFill/>
            </a:ln>
          </p:spPr>
        </p:pic>
        <p:sp>
          <p:nvSpPr>
            <p:cNvPr id="498" name="Google Shape;498;p12"/>
            <p:cNvSpPr/>
            <p:nvPr/>
          </p:nvSpPr>
          <p:spPr>
            <a:xfrm>
              <a:off x="3465" y="5203"/>
              <a:ext cx="453" cy="496"/>
            </a:xfrm>
            <a:prstGeom prst="rect">
              <a:avLst/>
            </a:prstGeom>
            <a:solidFill>
              <a:srgbClr val="37353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9" name="Google Shape;499;p12"/>
            <p:cNvSpPr/>
            <p:nvPr/>
          </p:nvSpPr>
          <p:spPr>
            <a:xfrm>
              <a:off x="3593" y="4090"/>
              <a:ext cx="189" cy="1058"/>
            </a:xfrm>
            <a:custGeom>
              <a:avLst/>
              <a:gdLst/>
              <a:ahLst/>
              <a:cxnLst/>
              <a:rect l="l" t="t" r="r" b="b"/>
              <a:pathLst>
                <a:path w="189" h="1058" extrusionOk="0">
                  <a:moveTo>
                    <a:pt x="126" y="0"/>
                  </a:moveTo>
                  <a:lnTo>
                    <a:pt x="59" y="4"/>
                  </a:lnTo>
                  <a:lnTo>
                    <a:pt x="53" y="106"/>
                  </a:lnTo>
                  <a:lnTo>
                    <a:pt x="38" y="341"/>
                  </a:lnTo>
                  <a:lnTo>
                    <a:pt x="19" y="600"/>
                  </a:lnTo>
                  <a:lnTo>
                    <a:pt x="1" y="773"/>
                  </a:lnTo>
                  <a:lnTo>
                    <a:pt x="0" y="816"/>
                  </a:lnTo>
                  <a:lnTo>
                    <a:pt x="9" y="854"/>
                  </a:lnTo>
                  <a:lnTo>
                    <a:pt x="19" y="883"/>
                  </a:lnTo>
                  <a:lnTo>
                    <a:pt x="23" y="898"/>
                  </a:lnTo>
                  <a:lnTo>
                    <a:pt x="93" y="1058"/>
                  </a:lnTo>
                  <a:lnTo>
                    <a:pt x="165" y="925"/>
                  </a:lnTo>
                  <a:lnTo>
                    <a:pt x="169" y="906"/>
                  </a:lnTo>
                  <a:lnTo>
                    <a:pt x="177" y="863"/>
                  </a:lnTo>
                  <a:lnTo>
                    <a:pt x="185" y="815"/>
                  </a:lnTo>
                  <a:lnTo>
                    <a:pt x="189" y="780"/>
                  </a:lnTo>
                  <a:lnTo>
                    <a:pt x="188" y="752"/>
                  </a:lnTo>
                  <a:lnTo>
                    <a:pt x="181" y="661"/>
                  </a:lnTo>
                  <a:lnTo>
                    <a:pt x="163" y="435"/>
                  </a:lnTo>
                  <a:lnTo>
                    <a:pt x="126" y="0"/>
                  </a:lnTo>
                  <a:close/>
                </a:path>
              </a:pathLst>
            </a:custGeom>
            <a:solidFill>
              <a:srgbClr val="322C5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0" name="Google Shape;500;p12"/>
            <p:cNvSpPr/>
            <p:nvPr/>
          </p:nvSpPr>
          <p:spPr>
            <a:xfrm>
              <a:off x="3593" y="4090"/>
              <a:ext cx="189" cy="1058"/>
            </a:xfrm>
            <a:custGeom>
              <a:avLst/>
              <a:gdLst/>
              <a:ahLst/>
              <a:cxnLst/>
              <a:rect l="l" t="t" r="r" b="b"/>
              <a:pathLst>
                <a:path w="189" h="1058" extrusionOk="0">
                  <a:moveTo>
                    <a:pt x="23" y="898"/>
                  </a:moveTo>
                  <a:lnTo>
                    <a:pt x="19" y="883"/>
                  </a:lnTo>
                  <a:lnTo>
                    <a:pt x="9" y="854"/>
                  </a:lnTo>
                  <a:lnTo>
                    <a:pt x="0" y="816"/>
                  </a:lnTo>
                  <a:lnTo>
                    <a:pt x="1" y="773"/>
                  </a:lnTo>
                  <a:lnTo>
                    <a:pt x="19" y="600"/>
                  </a:lnTo>
                  <a:lnTo>
                    <a:pt x="38" y="341"/>
                  </a:lnTo>
                  <a:lnTo>
                    <a:pt x="53" y="106"/>
                  </a:lnTo>
                  <a:lnTo>
                    <a:pt x="59" y="4"/>
                  </a:lnTo>
                  <a:lnTo>
                    <a:pt x="126" y="0"/>
                  </a:lnTo>
                  <a:lnTo>
                    <a:pt x="163" y="435"/>
                  </a:lnTo>
                  <a:lnTo>
                    <a:pt x="181" y="661"/>
                  </a:lnTo>
                  <a:lnTo>
                    <a:pt x="188" y="752"/>
                  </a:lnTo>
                  <a:lnTo>
                    <a:pt x="189" y="780"/>
                  </a:lnTo>
                  <a:lnTo>
                    <a:pt x="185" y="815"/>
                  </a:lnTo>
                  <a:lnTo>
                    <a:pt x="177" y="863"/>
                  </a:lnTo>
                  <a:lnTo>
                    <a:pt x="169" y="906"/>
                  </a:lnTo>
                  <a:lnTo>
                    <a:pt x="165" y="925"/>
                  </a:lnTo>
                  <a:lnTo>
                    <a:pt x="93" y="1058"/>
                  </a:lnTo>
                  <a:lnTo>
                    <a:pt x="23" y="898"/>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01" name="Google Shape;501;p12"/>
            <p:cNvPicPr preferRelativeResize="0"/>
            <p:nvPr/>
          </p:nvPicPr>
          <p:blipFill rotWithShape="1">
            <a:blip r:embed="rId25"/>
            <a:srcRect/>
            <a:stretch>
              <a:fillRect/>
            </a:stretch>
          </p:blipFill>
          <p:spPr>
            <a:xfrm>
              <a:off x="3565" y="3750"/>
              <a:ext cx="251" cy="248"/>
            </a:xfrm>
            <a:prstGeom prst="rect">
              <a:avLst/>
            </a:prstGeom>
            <a:noFill/>
            <a:ln>
              <a:noFill/>
            </a:ln>
          </p:spPr>
        </p:pic>
        <p:pic>
          <p:nvPicPr>
            <p:cNvPr id="502" name="Google Shape;502;p12"/>
            <p:cNvPicPr preferRelativeResize="0"/>
            <p:nvPr/>
          </p:nvPicPr>
          <p:blipFill rotWithShape="1">
            <a:blip r:embed="rId26"/>
            <a:srcRect/>
            <a:stretch>
              <a:fillRect/>
            </a:stretch>
          </p:blipFill>
          <p:spPr>
            <a:xfrm>
              <a:off x="3559" y="3744"/>
              <a:ext cx="264" cy="261"/>
            </a:xfrm>
            <a:prstGeom prst="rect">
              <a:avLst/>
            </a:prstGeom>
            <a:noFill/>
            <a:ln>
              <a:noFill/>
            </a:ln>
          </p:spPr>
        </p:pic>
        <p:pic>
          <p:nvPicPr>
            <p:cNvPr id="503" name="Google Shape;503;p12"/>
            <p:cNvPicPr preferRelativeResize="0"/>
            <p:nvPr/>
          </p:nvPicPr>
          <p:blipFill rotWithShape="1">
            <a:blip r:embed="rId27"/>
            <a:srcRect/>
            <a:stretch>
              <a:fillRect/>
            </a:stretch>
          </p:blipFill>
          <p:spPr>
            <a:xfrm>
              <a:off x="3630" y="3831"/>
              <a:ext cx="245" cy="307"/>
            </a:xfrm>
            <a:prstGeom prst="rect">
              <a:avLst/>
            </a:prstGeom>
            <a:noFill/>
            <a:ln>
              <a:noFill/>
            </a:ln>
          </p:spPr>
        </p:pic>
        <p:pic>
          <p:nvPicPr>
            <p:cNvPr id="504" name="Google Shape;504;p12"/>
            <p:cNvPicPr preferRelativeResize="0"/>
            <p:nvPr/>
          </p:nvPicPr>
          <p:blipFill rotWithShape="1">
            <a:blip r:embed="rId28"/>
            <a:srcRect/>
            <a:stretch>
              <a:fillRect/>
            </a:stretch>
          </p:blipFill>
          <p:spPr>
            <a:xfrm>
              <a:off x="3070" y="3865"/>
              <a:ext cx="642" cy="1876"/>
            </a:xfrm>
            <a:prstGeom prst="rect">
              <a:avLst/>
            </a:prstGeom>
            <a:noFill/>
            <a:ln>
              <a:noFill/>
            </a:ln>
          </p:spPr>
        </p:pic>
        <p:sp>
          <p:nvSpPr>
            <p:cNvPr id="505" name="Google Shape;505;p12"/>
            <p:cNvSpPr/>
            <p:nvPr/>
          </p:nvSpPr>
          <p:spPr>
            <a:xfrm>
              <a:off x="3081" y="4789"/>
              <a:ext cx="632" cy="961"/>
            </a:xfrm>
            <a:custGeom>
              <a:avLst/>
              <a:gdLst/>
              <a:ahLst/>
              <a:cxnLst/>
              <a:rect l="l" t="t" r="r" b="b"/>
              <a:pathLst>
                <a:path w="632" h="961" extrusionOk="0">
                  <a:moveTo>
                    <a:pt x="632" y="477"/>
                  </a:moveTo>
                  <a:lnTo>
                    <a:pt x="610" y="592"/>
                  </a:lnTo>
                  <a:lnTo>
                    <a:pt x="588" y="738"/>
                  </a:lnTo>
                  <a:lnTo>
                    <a:pt x="573" y="863"/>
                  </a:lnTo>
                  <a:lnTo>
                    <a:pt x="566" y="916"/>
                  </a:lnTo>
                  <a:lnTo>
                    <a:pt x="473" y="947"/>
                  </a:lnTo>
                  <a:lnTo>
                    <a:pt x="410" y="960"/>
                  </a:lnTo>
                  <a:lnTo>
                    <a:pt x="352" y="959"/>
                  </a:lnTo>
                  <a:lnTo>
                    <a:pt x="268" y="946"/>
                  </a:lnTo>
                  <a:lnTo>
                    <a:pt x="154" y="922"/>
                  </a:lnTo>
                  <a:lnTo>
                    <a:pt x="70" y="897"/>
                  </a:lnTo>
                  <a:lnTo>
                    <a:pt x="18" y="877"/>
                  </a:lnTo>
                  <a:lnTo>
                    <a:pt x="0" y="869"/>
                  </a:lnTo>
                  <a:lnTo>
                    <a:pt x="83" y="549"/>
                  </a:lnTo>
                  <a:lnTo>
                    <a:pt x="126" y="368"/>
                  </a:lnTo>
                  <a:lnTo>
                    <a:pt x="142" y="261"/>
                  </a:lnTo>
                  <a:lnTo>
                    <a:pt x="144" y="162"/>
                  </a:lnTo>
                  <a:lnTo>
                    <a:pt x="139" y="0"/>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06" name="Google Shape;506;p12"/>
            <p:cNvPicPr preferRelativeResize="0"/>
            <p:nvPr/>
          </p:nvPicPr>
          <p:blipFill rotWithShape="1">
            <a:blip r:embed="rId29"/>
            <a:srcRect/>
            <a:stretch>
              <a:fillRect/>
            </a:stretch>
          </p:blipFill>
          <p:spPr>
            <a:xfrm>
              <a:off x="3682" y="3862"/>
              <a:ext cx="671" cy="1906"/>
            </a:xfrm>
            <a:prstGeom prst="rect">
              <a:avLst/>
            </a:prstGeom>
            <a:noFill/>
            <a:ln>
              <a:noFill/>
            </a:ln>
          </p:spPr>
        </p:pic>
        <p:sp>
          <p:nvSpPr>
            <p:cNvPr id="507" name="Google Shape;507;p12"/>
            <p:cNvSpPr/>
            <p:nvPr/>
          </p:nvSpPr>
          <p:spPr>
            <a:xfrm>
              <a:off x="-142" y="12799"/>
              <a:ext cx="637" cy="1402"/>
            </a:xfrm>
            <a:custGeom>
              <a:avLst/>
              <a:gdLst/>
              <a:ahLst/>
              <a:cxnLst/>
              <a:rect l="l" t="t" r="r" b="b"/>
              <a:pathLst>
                <a:path w="637" h="1402" extrusionOk="0">
                  <a:moveTo>
                    <a:pt x="3660" y="-8748"/>
                  </a:moveTo>
                  <a:lnTo>
                    <a:pt x="3620" y="-8706"/>
                  </a:lnTo>
                  <a:lnTo>
                    <a:pt x="3583" y="-8667"/>
                  </a:lnTo>
                  <a:lnTo>
                    <a:pt x="3548" y="-8630"/>
                  </a:lnTo>
                  <a:lnTo>
                    <a:pt x="3518" y="-8589"/>
                  </a:lnTo>
                  <a:lnTo>
                    <a:pt x="3545" y="-8534"/>
                  </a:lnTo>
                  <a:lnTo>
                    <a:pt x="3586" y="-8463"/>
                  </a:lnTo>
                  <a:lnTo>
                    <a:pt x="3637" y="-8385"/>
                  </a:lnTo>
                  <a:lnTo>
                    <a:pt x="3691" y="-8308"/>
                  </a:lnTo>
                  <a:lnTo>
                    <a:pt x="3742" y="-8239"/>
                  </a:lnTo>
                  <a:lnTo>
                    <a:pt x="3783" y="-8187"/>
                  </a:lnTo>
                  <a:lnTo>
                    <a:pt x="3808" y="-8161"/>
                  </a:lnTo>
                  <a:moveTo>
                    <a:pt x="4012" y="-8740"/>
                  </a:moveTo>
                  <a:lnTo>
                    <a:pt x="4044" y="-8714"/>
                  </a:lnTo>
                  <a:lnTo>
                    <a:pt x="4079" y="-8691"/>
                  </a:lnTo>
                  <a:lnTo>
                    <a:pt x="4116" y="-8668"/>
                  </a:lnTo>
                  <a:lnTo>
                    <a:pt x="4155" y="-8644"/>
                  </a:lnTo>
                  <a:lnTo>
                    <a:pt x="4118" y="-8561"/>
                  </a:lnTo>
                  <a:lnTo>
                    <a:pt x="4083" y="-8481"/>
                  </a:lnTo>
                  <a:lnTo>
                    <a:pt x="4046" y="-8404"/>
                  </a:lnTo>
                  <a:lnTo>
                    <a:pt x="4009" y="-8331"/>
                  </a:lnTo>
                  <a:lnTo>
                    <a:pt x="3969" y="-8264"/>
                  </a:lnTo>
                  <a:lnTo>
                    <a:pt x="3926" y="-8203"/>
                  </a:lnTo>
                  <a:lnTo>
                    <a:pt x="3879" y="-8150"/>
                  </a:lnTo>
                  <a:lnTo>
                    <a:pt x="3851" y="-8126"/>
                  </a:lnTo>
                  <a:lnTo>
                    <a:pt x="3833" y="-8115"/>
                  </a:lnTo>
                  <a:lnTo>
                    <a:pt x="3820" y="-8100"/>
                  </a:lnTo>
                  <a:lnTo>
                    <a:pt x="3808" y="-8065"/>
                  </a:lnTo>
                  <a:lnTo>
                    <a:pt x="3808" y="-7983"/>
                  </a:lnTo>
                  <a:lnTo>
                    <a:pt x="3810" y="-7896"/>
                  </a:lnTo>
                  <a:lnTo>
                    <a:pt x="3812" y="-7808"/>
                  </a:lnTo>
                  <a:lnTo>
                    <a:pt x="3815" y="-7723"/>
                  </a:lnTo>
                  <a:lnTo>
                    <a:pt x="3817" y="-7644"/>
                  </a:lnTo>
                  <a:lnTo>
                    <a:pt x="3818" y="-7575"/>
                  </a:lnTo>
                  <a:lnTo>
                    <a:pt x="3817" y="-7522"/>
                  </a:lnTo>
                  <a:moveTo>
                    <a:pt x="3997" y="-8923"/>
                  </a:moveTo>
                  <a:lnTo>
                    <a:pt x="4019" y="-8818"/>
                  </a:lnTo>
                  <a:lnTo>
                    <a:pt x="4024" y="-8741"/>
                  </a:lnTo>
                  <a:lnTo>
                    <a:pt x="4009" y="-8654"/>
                  </a:lnTo>
                  <a:lnTo>
                    <a:pt x="3974" y="-8518"/>
                  </a:lnTo>
                  <a:lnTo>
                    <a:pt x="3925" y="-8361"/>
                  </a:lnTo>
                  <a:lnTo>
                    <a:pt x="3879" y="-8240"/>
                  </a:lnTo>
                  <a:lnTo>
                    <a:pt x="3844" y="-8162"/>
                  </a:lnTo>
                  <a:lnTo>
                    <a:pt x="3831" y="-8134"/>
                  </a:lnTo>
                  <a:lnTo>
                    <a:pt x="3831" y="-8149"/>
                  </a:lnTo>
                  <a:lnTo>
                    <a:pt x="3788" y="-8230"/>
                  </a:lnTo>
                  <a:lnTo>
                    <a:pt x="3760" y="-8295"/>
                  </a:lnTo>
                  <a:lnTo>
                    <a:pt x="3734" y="-8378"/>
                  </a:lnTo>
                  <a:lnTo>
                    <a:pt x="3697" y="-8513"/>
                  </a:lnTo>
                  <a:lnTo>
                    <a:pt x="3666" y="-8670"/>
                  </a:lnTo>
                  <a:lnTo>
                    <a:pt x="3660" y="-8792"/>
                  </a:lnTo>
                  <a:lnTo>
                    <a:pt x="3665" y="-8871"/>
                  </a:lnTo>
                  <a:lnTo>
                    <a:pt x="3669" y="-8899"/>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08" name="Google Shape;508;p12"/>
            <p:cNvPicPr preferRelativeResize="0"/>
            <p:nvPr/>
          </p:nvPicPr>
          <p:blipFill rotWithShape="1">
            <a:blip r:embed="rId30"/>
            <a:srcRect/>
            <a:stretch>
              <a:fillRect/>
            </a:stretch>
          </p:blipFill>
          <p:spPr>
            <a:xfrm>
              <a:off x="3839" y="3856"/>
              <a:ext cx="336" cy="110"/>
            </a:xfrm>
            <a:prstGeom prst="rect">
              <a:avLst/>
            </a:prstGeom>
            <a:noFill/>
            <a:ln>
              <a:noFill/>
            </a:ln>
          </p:spPr>
        </p:pic>
        <p:sp>
          <p:nvSpPr>
            <p:cNvPr id="509" name="Google Shape;509;p12"/>
            <p:cNvSpPr/>
            <p:nvPr/>
          </p:nvSpPr>
          <p:spPr>
            <a:xfrm>
              <a:off x="-104" y="12830"/>
              <a:ext cx="760" cy="1861"/>
            </a:xfrm>
            <a:custGeom>
              <a:avLst/>
              <a:gdLst/>
              <a:ahLst/>
              <a:cxnLst/>
              <a:rect l="l" t="t" r="r" b="b"/>
              <a:pathLst>
                <a:path w="760" h="1861" extrusionOk="0">
                  <a:moveTo>
                    <a:pt x="3816" y="-7563"/>
                  </a:moveTo>
                  <a:lnTo>
                    <a:pt x="3836" y="-7451"/>
                  </a:lnTo>
                  <a:lnTo>
                    <a:pt x="3852" y="-7311"/>
                  </a:lnTo>
                  <a:lnTo>
                    <a:pt x="3862" y="-7192"/>
                  </a:lnTo>
                  <a:lnTo>
                    <a:pt x="3866" y="-7142"/>
                  </a:lnTo>
                  <a:lnTo>
                    <a:pt x="3951" y="-7087"/>
                  </a:lnTo>
                  <a:lnTo>
                    <a:pt x="4008" y="-7062"/>
                  </a:lnTo>
                  <a:lnTo>
                    <a:pt x="4064" y="-7064"/>
                  </a:lnTo>
                  <a:lnTo>
                    <a:pt x="4145" y="-7086"/>
                  </a:lnTo>
                  <a:lnTo>
                    <a:pt x="4205" y="-7110"/>
                  </a:lnTo>
                  <a:lnTo>
                    <a:pt x="4246" y="-7133"/>
                  </a:lnTo>
                  <a:lnTo>
                    <a:pt x="4270" y="-7151"/>
                  </a:lnTo>
                  <a:lnTo>
                    <a:pt x="4277" y="-7158"/>
                  </a:lnTo>
                  <a:lnTo>
                    <a:pt x="4241" y="-7486"/>
                  </a:lnTo>
                  <a:lnTo>
                    <a:pt x="4222" y="-7670"/>
                  </a:lnTo>
                  <a:lnTo>
                    <a:pt x="4215" y="-7778"/>
                  </a:lnTo>
                  <a:lnTo>
                    <a:pt x="4214" y="-7878"/>
                  </a:lnTo>
                  <a:lnTo>
                    <a:pt x="4198" y="-8025"/>
                  </a:lnTo>
                  <a:lnTo>
                    <a:pt x="4196" y="-8293"/>
                  </a:lnTo>
                  <a:moveTo>
                    <a:pt x="3592" y="-8923"/>
                  </a:moveTo>
                  <a:lnTo>
                    <a:pt x="3578" y="-8905"/>
                  </a:lnTo>
                  <a:lnTo>
                    <a:pt x="3561" y="-8874"/>
                  </a:lnTo>
                  <a:lnTo>
                    <a:pt x="3540" y="-8837"/>
                  </a:lnTo>
                  <a:lnTo>
                    <a:pt x="3518" y="-8801"/>
                  </a:lnTo>
                  <a:lnTo>
                    <a:pt x="3539" y="-8788"/>
                  </a:lnTo>
                  <a:lnTo>
                    <a:pt x="3555" y="-8779"/>
                  </a:lnTo>
                  <a:lnTo>
                    <a:pt x="3572" y="-8769"/>
                  </a:lnTo>
                  <a:lnTo>
                    <a:pt x="3593" y="-8759"/>
                  </a:lnTo>
                  <a:moveTo>
                    <a:pt x="4043" y="-8417"/>
                  </a:moveTo>
                  <a:lnTo>
                    <a:pt x="4043" y="-8395"/>
                  </a:lnTo>
                  <a:lnTo>
                    <a:pt x="4054" y="-8389"/>
                  </a:lnTo>
                  <a:lnTo>
                    <a:pt x="4064" y="-8386"/>
                  </a:lnTo>
                  <a:lnTo>
                    <a:pt x="4079" y="-8384"/>
                  </a:lnTo>
                  <a:lnTo>
                    <a:pt x="4103" y="-8384"/>
                  </a:lnTo>
                  <a:lnTo>
                    <a:pt x="4136" y="-8387"/>
                  </a:lnTo>
                  <a:lnTo>
                    <a:pt x="4167" y="-8392"/>
                  </a:lnTo>
                  <a:lnTo>
                    <a:pt x="4189" y="-8398"/>
                  </a:lnTo>
                  <a:lnTo>
                    <a:pt x="4198" y="-8400"/>
                  </a:lnTo>
                  <a:lnTo>
                    <a:pt x="4196" y="-8423"/>
                  </a:lnTo>
                  <a:lnTo>
                    <a:pt x="4157" y="-8416"/>
                  </a:lnTo>
                  <a:lnTo>
                    <a:pt x="4134" y="-8412"/>
                  </a:lnTo>
                  <a:lnTo>
                    <a:pt x="4119" y="-8411"/>
                  </a:lnTo>
                  <a:lnTo>
                    <a:pt x="4103" y="-8410"/>
                  </a:lnTo>
                  <a:lnTo>
                    <a:pt x="4082" y="-8411"/>
                  </a:lnTo>
                  <a:lnTo>
                    <a:pt x="4063" y="-8414"/>
                  </a:lnTo>
                  <a:lnTo>
                    <a:pt x="4049" y="-8416"/>
                  </a:lnTo>
                  <a:lnTo>
                    <a:pt x="4043" y="-8417"/>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0" name="Google Shape;510;p12"/>
            <p:cNvSpPr/>
            <p:nvPr/>
          </p:nvSpPr>
          <p:spPr>
            <a:xfrm>
              <a:off x="-71" y="12943"/>
              <a:ext cx="77" cy="387"/>
            </a:xfrm>
            <a:custGeom>
              <a:avLst/>
              <a:gdLst/>
              <a:ahLst/>
              <a:cxnLst/>
              <a:rect l="l" t="t" r="r" b="b"/>
              <a:pathLst>
                <a:path w="77" h="387" extrusionOk="0">
                  <a:moveTo>
                    <a:pt x="3839" y="-8140"/>
                  </a:moveTo>
                  <a:lnTo>
                    <a:pt x="3836" y="-8128"/>
                  </a:lnTo>
                  <a:lnTo>
                    <a:pt x="3829" y="-8118"/>
                  </a:lnTo>
                  <a:lnTo>
                    <a:pt x="3817" y="-8112"/>
                  </a:lnTo>
                  <a:lnTo>
                    <a:pt x="3804" y="-8109"/>
                  </a:lnTo>
                  <a:lnTo>
                    <a:pt x="3790" y="-8112"/>
                  </a:lnTo>
                  <a:lnTo>
                    <a:pt x="3779" y="-8118"/>
                  </a:lnTo>
                  <a:lnTo>
                    <a:pt x="3771" y="-8128"/>
                  </a:lnTo>
                  <a:lnTo>
                    <a:pt x="3769" y="-8140"/>
                  </a:lnTo>
                  <a:lnTo>
                    <a:pt x="3771" y="-8153"/>
                  </a:lnTo>
                  <a:lnTo>
                    <a:pt x="3779" y="-8163"/>
                  </a:lnTo>
                  <a:lnTo>
                    <a:pt x="3790" y="-8169"/>
                  </a:lnTo>
                  <a:lnTo>
                    <a:pt x="3804" y="-8172"/>
                  </a:lnTo>
                  <a:lnTo>
                    <a:pt x="3817" y="-8169"/>
                  </a:lnTo>
                  <a:lnTo>
                    <a:pt x="3829" y="-8163"/>
                  </a:lnTo>
                  <a:lnTo>
                    <a:pt x="3836" y="-8153"/>
                  </a:lnTo>
                  <a:lnTo>
                    <a:pt x="3839" y="-8140"/>
                  </a:lnTo>
                  <a:close/>
                  <a:moveTo>
                    <a:pt x="3845" y="-7816"/>
                  </a:moveTo>
                  <a:lnTo>
                    <a:pt x="3842" y="-7804"/>
                  </a:lnTo>
                  <a:lnTo>
                    <a:pt x="3835" y="-7794"/>
                  </a:lnTo>
                  <a:lnTo>
                    <a:pt x="3823" y="-7787"/>
                  </a:lnTo>
                  <a:lnTo>
                    <a:pt x="3810" y="-7785"/>
                  </a:lnTo>
                  <a:lnTo>
                    <a:pt x="3796" y="-7787"/>
                  </a:lnTo>
                  <a:lnTo>
                    <a:pt x="3785" y="-7794"/>
                  </a:lnTo>
                  <a:lnTo>
                    <a:pt x="3777" y="-7804"/>
                  </a:lnTo>
                  <a:lnTo>
                    <a:pt x="3774" y="-7816"/>
                  </a:lnTo>
                  <a:lnTo>
                    <a:pt x="3777" y="-7828"/>
                  </a:lnTo>
                  <a:lnTo>
                    <a:pt x="3785" y="-7838"/>
                  </a:lnTo>
                  <a:lnTo>
                    <a:pt x="3796" y="-7845"/>
                  </a:lnTo>
                  <a:lnTo>
                    <a:pt x="3810" y="-7847"/>
                  </a:lnTo>
                  <a:lnTo>
                    <a:pt x="3823" y="-7845"/>
                  </a:lnTo>
                  <a:lnTo>
                    <a:pt x="3835" y="-7838"/>
                  </a:lnTo>
                  <a:lnTo>
                    <a:pt x="3842" y="-7828"/>
                  </a:lnTo>
                  <a:lnTo>
                    <a:pt x="3845" y="-7816"/>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1" name="Google Shape;511;p12"/>
            <p:cNvSpPr/>
            <p:nvPr/>
          </p:nvSpPr>
          <p:spPr>
            <a:xfrm>
              <a:off x="2043" y="4982"/>
              <a:ext cx="2901" cy="509"/>
            </a:xfrm>
            <a:custGeom>
              <a:avLst/>
              <a:gdLst/>
              <a:ahLst/>
              <a:cxnLst/>
              <a:rect l="l" t="t" r="r" b="b"/>
              <a:pathLst>
                <a:path w="2901" h="509" extrusionOk="0">
                  <a:moveTo>
                    <a:pt x="2327" y="0"/>
                  </a:moveTo>
                  <a:lnTo>
                    <a:pt x="470" y="0"/>
                  </a:lnTo>
                  <a:lnTo>
                    <a:pt x="0" y="509"/>
                  </a:lnTo>
                  <a:lnTo>
                    <a:pt x="2900" y="509"/>
                  </a:lnTo>
                  <a:lnTo>
                    <a:pt x="2327" y="0"/>
                  </a:lnTo>
                  <a:close/>
                </a:path>
              </a:pathLst>
            </a:custGeom>
            <a:solidFill>
              <a:srgbClr val="A8B2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2" name="Google Shape;512;p12"/>
            <p:cNvSpPr/>
            <p:nvPr/>
          </p:nvSpPr>
          <p:spPr>
            <a:xfrm>
              <a:off x="2043" y="4982"/>
              <a:ext cx="2901" cy="509"/>
            </a:xfrm>
            <a:custGeom>
              <a:avLst/>
              <a:gdLst/>
              <a:ahLst/>
              <a:cxnLst/>
              <a:rect l="l" t="t" r="r" b="b"/>
              <a:pathLst>
                <a:path w="2901" h="509" extrusionOk="0">
                  <a:moveTo>
                    <a:pt x="2900" y="509"/>
                  </a:moveTo>
                  <a:lnTo>
                    <a:pt x="0" y="509"/>
                  </a:lnTo>
                  <a:lnTo>
                    <a:pt x="470" y="0"/>
                  </a:lnTo>
                  <a:lnTo>
                    <a:pt x="2327" y="0"/>
                  </a:lnTo>
                  <a:lnTo>
                    <a:pt x="2900" y="509"/>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513" name="Google Shape;513;p12"/>
            <p:cNvCxnSpPr/>
            <p:nvPr/>
          </p:nvCxnSpPr>
          <p:spPr>
            <a:xfrm>
              <a:off x="2044" y="5531"/>
              <a:ext cx="2900" cy="0"/>
            </a:xfrm>
            <a:prstGeom prst="straightConnector1">
              <a:avLst/>
            </a:prstGeom>
            <a:noFill/>
            <a:ln w="49900" cap="flat" cmpd="sng">
              <a:solidFill>
                <a:srgbClr val="878E91"/>
              </a:solidFill>
              <a:prstDash val="solid"/>
              <a:round/>
              <a:headEnd type="none" w="med" len="med"/>
              <a:tailEnd type="none" w="med" len="med"/>
            </a:ln>
          </p:spPr>
        </p:cxnSp>
        <p:sp>
          <p:nvSpPr>
            <p:cNvPr id="514" name="Google Shape;514;p12"/>
            <p:cNvSpPr/>
            <p:nvPr/>
          </p:nvSpPr>
          <p:spPr>
            <a:xfrm>
              <a:off x="2043" y="5491"/>
              <a:ext cx="2901" cy="79"/>
            </a:xfrm>
            <a:prstGeom prst="rect">
              <a:avLst/>
            </a:prstGeom>
            <a:noFill/>
            <a:ln w="9525" cap="flat" cmpd="sng">
              <a:solidFill>
                <a:srgbClr val="231F2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15" name="Google Shape;515;p12"/>
            <p:cNvPicPr preferRelativeResize="0"/>
            <p:nvPr/>
          </p:nvPicPr>
          <p:blipFill rotWithShape="1">
            <a:blip r:embed="rId31"/>
            <a:srcRect/>
            <a:stretch>
              <a:fillRect/>
            </a:stretch>
          </p:blipFill>
          <p:spPr>
            <a:xfrm>
              <a:off x="2096" y="5570"/>
              <a:ext cx="2796" cy="188"/>
            </a:xfrm>
            <a:prstGeom prst="rect">
              <a:avLst/>
            </a:prstGeom>
            <a:noFill/>
            <a:ln>
              <a:noFill/>
            </a:ln>
          </p:spPr>
        </p:pic>
        <p:sp>
          <p:nvSpPr>
            <p:cNvPr id="516" name="Google Shape;516;p12"/>
            <p:cNvSpPr/>
            <p:nvPr/>
          </p:nvSpPr>
          <p:spPr>
            <a:xfrm>
              <a:off x="2096" y="5570"/>
              <a:ext cx="2796" cy="188"/>
            </a:xfrm>
            <a:prstGeom prst="rect">
              <a:avLst/>
            </a:prstGeom>
            <a:noFill/>
            <a:ln w="9525" cap="flat" cmpd="sng">
              <a:solidFill>
                <a:srgbClr val="231F2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17" name="Google Shape;517;p12"/>
            <p:cNvPicPr preferRelativeResize="0"/>
            <p:nvPr/>
          </p:nvPicPr>
          <p:blipFill rotWithShape="1">
            <a:blip r:embed="rId32"/>
            <a:srcRect/>
            <a:stretch>
              <a:fillRect/>
            </a:stretch>
          </p:blipFill>
          <p:spPr>
            <a:xfrm>
              <a:off x="3885" y="3870"/>
              <a:ext cx="106" cy="210"/>
            </a:xfrm>
            <a:prstGeom prst="rect">
              <a:avLst/>
            </a:prstGeom>
            <a:noFill/>
            <a:ln>
              <a:noFill/>
            </a:ln>
          </p:spPr>
        </p:pic>
        <p:sp>
          <p:nvSpPr>
            <p:cNvPr id="518" name="Google Shape;518;p12"/>
            <p:cNvSpPr/>
            <p:nvPr/>
          </p:nvSpPr>
          <p:spPr>
            <a:xfrm>
              <a:off x="4122" y="3952"/>
              <a:ext cx="226" cy="1027"/>
            </a:xfrm>
            <a:custGeom>
              <a:avLst/>
              <a:gdLst/>
              <a:ahLst/>
              <a:cxnLst/>
              <a:rect l="l" t="t" r="r" b="b"/>
              <a:pathLst>
                <a:path w="226" h="1027" extrusionOk="0">
                  <a:moveTo>
                    <a:pt x="225" y="1026"/>
                  </a:moveTo>
                  <a:lnTo>
                    <a:pt x="222" y="965"/>
                  </a:lnTo>
                  <a:lnTo>
                    <a:pt x="218" y="894"/>
                  </a:lnTo>
                  <a:lnTo>
                    <a:pt x="214" y="816"/>
                  </a:lnTo>
                  <a:lnTo>
                    <a:pt x="209" y="734"/>
                  </a:lnTo>
                  <a:lnTo>
                    <a:pt x="203" y="650"/>
                  </a:lnTo>
                  <a:lnTo>
                    <a:pt x="198" y="568"/>
                  </a:lnTo>
                  <a:lnTo>
                    <a:pt x="192" y="489"/>
                  </a:lnTo>
                  <a:lnTo>
                    <a:pt x="186" y="418"/>
                  </a:lnTo>
                  <a:lnTo>
                    <a:pt x="171" y="300"/>
                  </a:lnTo>
                  <a:lnTo>
                    <a:pt x="149" y="200"/>
                  </a:lnTo>
                  <a:lnTo>
                    <a:pt x="123" y="121"/>
                  </a:lnTo>
                  <a:lnTo>
                    <a:pt x="94" y="61"/>
                  </a:lnTo>
                  <a:lnTo>
                    <a:pt x="41" y="7"/>
                  </a:lnTo>
                  <a:lnTo>
                    <a:pt x="21" y="4"/>
                  </a:lnTo>
                  <a:lnTo>
                    <a:pt x="10" y="2"/>
                  </a:lnTo>
                  <a:lnTo>
                    <a:pt x="0" y="0"/>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 name="Google Shape;519;p12"/>
            <p:cNvSpPr/>
            <p:nvPr/>
          </p:nvSpPr>
          <p:spPr>
            <a:xfrm>
              <a:off x="2987" y="3865"/>
              <a:ext cx="546" cy="1260"/>
            </a:xfrm>
            <a:custGeom>
              <a:avLst/>
              <a:gdLst/>
              <a:ahLst/>
              <a:cxnLst/>
              <a:rect l="l" t="t" r="r" b="b"/>
              <a:pathLst>
                <a:path w="546" h="1260" extrusionOk="0">
                  <a:moveTo>
                    <a:pt x="544" y="1255"/>
                  </a:moveTo>
                  <a:lnTo>
                    <a:pt x="479" y="1259"/>
                  </a:lnTo>
                  <a:lnTo>
                    <a:pt x="428" y="1259"/>
                  </a:lnTo>
                  <a:lnTo>
                    <a:pt x="365" y="1254"/>
                  </a:lnTo>
                  <a:lnTo>
                    <a:pt x="265" y="1243"/>
                  </a:lnTo>
                  <a:lnTo>
                    <a:pt x="186" y="1236"/>
                  </a:lnTo>
                  <a:lnTo>
                    <a:pt x="113" y="1225"/>
                  </a:lnTo>
                  <a:lnTo>
                    <a:pt x="53" y="1206"/>
                  </a:lnTo>
                  <a:lnTo>
                    <a:pt x="13" y="1172"/>
                  </a:lnTo>
                  <a:lnTo>
                    <a:pt x="0" y="1116"/>
                  </a:lnTo>
                  <a:lnTo>
                    <a:pt x="1" y="1089"/>
                  </a:lnTo>
                  <a:lnTo>
                    <a:pt x="0" y="1072"/>
                  </a:lnTo>
                  <a:lnTo>
                    <a:pt x="1" y="1058"/>
                  </a:lnTo>
                  <a:lnTo>
                    <a:pt x="3" y="1041"/>
                  </a:lnTo>
                  <a:lnTo>
                    <a:pt x="8" y="979"/>
                  </a:lnTo>
                  <a:lnTo>
                    <a:pt x="17" y="908"/>
                  </a:lnTo>
                  <a:lnTo>
                    <a:pt x="29" y="829"/>
                  </a:lnTo>
                  <a:lnTo>
                    <a:pt x="42" y="745"/>
                  </a:lnTo>
                  <a:lnTo>
                    <a:pt x="56" y="660"/>
                  </a:lnTo>
                  <a:lnTo>
                    <a:pt x="69" y="576"/>
                  </a:lnTo>
                  <a:lnTo>
                    <a:pt x="80" y="497"/>
                  </a:lnTo>
                  <a:lnTo>
                    <a:pt x="87" y="425"/>
                  </a:lnTo>
                  <a:lnTo>
                    <a:pt x="106" y="295"/>
                  </a:lnTo>
                  <a:lnTo>
                    <a:pt x="133" y="206"/>
                  </a:lnTo>
                  <a:lnTo>
                    <a:pt x="164" y="150"/>
                  </a:lnTo>
                  <a:lnTo>
                    <a:pt x="228" y="106"/>
                  </a:lnTo>
                  <a:lnTo>
                    <a:pt x="233" y="105"/>
                  </a:lnTo>
                  <a:lnTo>
                    <a:pt x="240" y="102"/>
                  </a:lnTo>
                  <a:lnTo>
                    <a:pt x="262" y="93"/>
                  </a:lnTo>
                  <a:lnTo>
                    <a:pt x="258" y="96"/>
                  </a:lnTo>
                  <a:lnTo>
                    <a:pt x="328" y="73"/>
                  </a:lnTo>
                  <a:lnTo>
                    <a:pt x="381" y="43"/>
                  </a:lnTo>
                  <a:lnTo>
                    <a:pt x="445" y="16"/>
                  </a:lnTo>
                  <a:lnTo>
                    <a:pt x="546" y="0"/>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20" name="Google Shape;520;p12"/>
            <p:cNvPicPr preferRelativeResize="0"/>
            <p:nvPr/>
          </p:nvPicPr>
          <p:blipFill rotWithShape="1">
            <a:blip r:embed="rId33"/>
            <a:srcRect/>
            <a:stretch>
              <a:fillRect/>
            </a:stretch>
          </p:blipFill>
          <p:spPr>
            <a:xfrm>
              <a:off x="3876" y="4900"/>
              <a:ext cx="136" cy="89"/>
            </a:xfrm>
            <a:prstGeom prst="rect">
              <a:avLst/>
            </a:prstGeom>
            <a:noFill/>
            <a:ln>
              <a:noFill/>
            </a:ln>
          </p:spPr>
        </p:pic>
        <p:sp>
          <p:nvSpPr>
            <p:cNvPr id="521" name="Google Shape;521;p12"/>
            <p:cNvSpPr/>
            <p:nvPr/>
          </p:nvSpPr>
          <p:spPr>
            <a:xfrm>
              <a:off x="3876" y="4900"/>
              <a:ext cx="136" cy="89"/>
            </a:xfrm>
            <a:custGeom>
              <a:avLst/>
              <a:gdLst/>
              <a:ahLst/>
              <a:cxnLst/>
              <a:rect l="l" t="t" r="r" b="b"/>
              <a:pathLst>
                <a:path w="136" h="89" extrusionOk="0">
                  <a:moveTo>
                    <a:pt x="37" y="25"/>
                  </a:moveTo>
                  <a:lnTo>
                    <a:pt x="48" y="20"/>
                  </a:lnTo>
                  <a:lnTo>
                    <a:pt x="65" y="12"/>
                  </a:lnTo>
                  <a:lnTo>
                    <a:pt x="84" y="5"/>
                  </a:lnTo>
                  <a:lnTo>
                    <a:pt x="101" y="0"/>
                  </a:lnTo>
                  <a:lnTo>
                    <a:pt x="116" y="2"/>
                  </a:lnTo>
                  <a:lnTo>
                    <a:pt x="127" y="13"/>
                  </a:lnTo>
                  <a:lnTo>
                    <a:pt x="133" y="30"/>
                  </a:lnTo>
                  <a:lnTo>
                    <a:pt x="136" y="47"/>
                  </a:lnTo>
                  <a:lnTo>
                    <a:pt x="130" y="68"/>
                  </a:lnTo>
                  <a:lnTo>
                    <a:pt x="108" y="77"/>
                  </a:lnTo>
                  <a:lnTo>
                    <a:pt x="80" y="78"/>
                  </a:lnTo>
                  <a:lnTo>
                    <a:pt x="54" y="80"/>
                  </a:lnTo>
                  <a:lnTo>
                    <a:pt x="34" y="85"/>
                  </a:lnTo>
                  <a:lnTo>
                    <a:pt x="18" y="88"/>
                  </a:lnTo>
                  <a:lnTo>
                    <a:pt x="6" y="84"/>
                  </a:lnTo>
                  <a:lnTo>
                    <a:pt x="0" y="69"/>
                  </a:lnTo>
                  <a:lnTo>
                    <a:pt x="2" y="51"/>
                  </a:lnTo>
                  <a:lnTo>
                    <a:pt x="9" y="39"/>
                  </a:lnTo>
                  <a:lnTo>
                    <a:pt x="22" y="31"/>
                  </a:lnTo>
                  <a:lnTo>
                    <a:pt x="37" y="25"/>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22" name="Google Shape;522;p12"/>
            <p:cNvPicPr preferRelativeResize="0"/>
            <p:nvPr/>
          </p:nvPicPr>
          <p:blipFill rotWithShape="1">
            <a:blip r:embed="rId34"/>
            <a:srcRect/>
            <a:stretch>
              <a:fillRect/>
            </a:stretch>
          </p:blipFill>
          <p:spPr>
            <a:xfrm>
              <a:off x="3956" y="4881"/>
              <a:ext cx="74" cy="130"/>
            </a:xfrm>
            <a:prstGeom prst="rect">
              <a:avLst/>
            </a:prstGeom>
            <a:noFill/>
            <a:ln>
              <a:noFill/>
            </a:ln>
          </p:spPr>
        </p:pic>
        <p:sp>
          <p:nvSpPr>
            <p:cNvPr id="523" name="Google Shape;523;p12"/>
            <p:cNvSpPr/>
            <p:nvPr/>
          </p:nvSpPr>
          <p:spPr>
            <a:xfrm>
              <a:off x="3956" y="4881"/>
              <a:ext cx="74" cy="130"/>
            </a:xfrm>
            <a:custGeom>
              <a:avLst/>
              <a:gdLst/>
              <a:ahLst/>
              <a:cxnLst/>
              <a:rect l="l" t="t" r="r" b="b"/>
              <a:pathLst>
                <a:path w="74" h="130" extrusionOk="0">
                  <a:moveTo>
                    <a:pt x="7" y="74"/>
                  </a:moveTo>
                  <a:lnTo>
                    <a:pt x="2" y="52"/>
                  </a:lnTo>
                  <a:lnTo>
                    <a:pt x="0" y="29"/>
                  </a:lnTo>
                  <a:lnTo>
                    <a:pt x="6" y="10"/>
                  </a:lnTo>
                  <a:lnTo>
                    <a:pt x="26" y="1"/>
                  </a:lnTo>
                  <a:lnTo>
                    <a:pt x="40" y="0"/>
                  </a:lnTo>
                  <a:lnTo>
                    <a:pt x="55" y="0"/>
                  </a:lnTo>
                  <a:lnTo>
                    <a:pt x="68" y="1"/>
                  </a:lnTo>
                  <a:lnTo>
                    <a:pt x="74" y="6"/>
                  </a:lnTo>
                  <a:lnTo>
                    <a:pt x="74" y="16"/>
                  </a:lnTo>
                  <a:lnTo>
                    <a:pt x="69" y="29"/>
                  </a:lnTo>
                  <a:lnTo>
                    <a:pt x="63" y="44"/>
                  </a:lnTo>
                  <a:lnTo>
                    <a:pt x="60" y="59"/>
                  </a:lnTo>
                  <a:lnTo>
                    <a:pt x="62" y="84"/>
                  </a:lnTo>
                  <a:lnTo>
                    <a:pt x="62" y="107"/>
                  </a:lnTo>
                  <a:lnTo>
                    <a:pt x="56" y="123"/>
                  </a:lnTo>
                  <a:lnTo>
                    <a:pt x="42" y="130"/>
                  </a:lnTo>
                  <a:lnTo>
                    <a:pt x="25" y="125"/>
                  </a:lnTo>
                  <a:lnTo>
                    <a:pt x="15" y="111"/>
                  </a:lnTo>
                  <a:lnTo>
                    <a:pt x="10" y="93"/>
                  </a:lnTo>
                  <a:lnTo>
                    <a:pt x="7" y="74"/>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24" name="Google Shape;524;p12"/>
            <p:cNvPicPr preferRelativeResize="0"/>
            <p:nvPr/>
          </p:nvPicPr>
          <p:blipFill rotWithShape="1">
            <a:blip r:embed="rId35"/>
            <a:srcRect/>
            <a:stretch>
              <a:fillRect/>
            </a:stretch>
          </p:blipFill>
          <p:spPr>
            <a:xfrm>
              <a:off x="4026" y="4873"/>
              <a:ext cx="59" cy="145"/>
            </a:xfrm>
            <a:prstGeom prst="rect">
              <a:avLst/>
            </a:prstGeom>
            <a:noFill/>
            <a:ln>
              <a:noFill/>
            </a:ln>
          </p:spPr>
        </p:pic>
        <p:sp>
          <p:nvSpPr>
            <p:cNvPr id="525" name="Google Shape;525;p12"/>
            <p:cNvSpPr/>
            <p:nvPr/>
          </p:nvSpPr>
          <p:spPr>
            <a:xfrm>
              <a:off x="4026" y="4873"/>
              <a:ext cx="59" cy="145"/>
            </a:xfrm>
            <a:custGeom>
              <a:avLst/>
              <a:gdLst/>
              <a:ahLst/>
              <a:cxnLst/>
              <a:rect l="l" t="t" r="r" b="b"/>
              <a:pathLst>
                <a:path w="59" h="145" extrusionOk="0">
                  <a:moveTo>
                    <a:pt x="4" y="80"/>
                  </a:moveTo>
                  <a:lnTo>
                    <a:pt x="1" y="56"/>
                  </a:lnTo>
                  <a:lnTo>
                    <a:pt x="0" y="30"/>
                  </a:lnTo>
                  <a:lnTo>
                    <a:pt x="7" y="9"/>
                  </a:lnTo>
                  <a:lnTo>
                    <a:pt x="27" y="0"/>
                  </a:lnTo>
                  <a:lnTo>
                    <a:pt x="48" y="5"/>
                  </a:lnTo>
                  <a:lnTo>
                    <a:pt x="57" y="19"/>
                  </a:lnTo>
                  <a:lnTo>
                    <a:pt x="59" y="40"/>
                  </a:lnTo>
                  <a:lnTo>
                    <a:pt x="58" y="67"/>
                  </a:lnTo>
                  <a:lnTo>
                    <a:pt x="58" y="95"/>
                  </a:lnTo>
                  <a:lnTo>
                    <a:pt x="55" y="120"/>
                  </a:lnTo>
                  <a:lnTo>
                    <a:pt x="46" y="138"/>
                  </a:lnTo>
                  <a:lnTo>
                    <a:pt x="30" y="144"/>
                  </a:lnTo>
                  <a:lnTo>
                    <a:pt x="15" y="138"/>
                  </a:lnTo>
                  <a:lnTo>
                    <a:pt x="8" y="122"/>
                  </a:lnTo>
                  <a:lnTo>
                    <a:pt x="5" y="102"/>
                  </a:lnTo>
                  <a:lnTo>
                    <a:pt x="4" y="80"/>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26" name="Google Shape;526;p12"/>
            <p:cNvPicPr preferRelativeResize="0"/>
            <p:nvPr/>
          </p:nvPicPr>
          <p:blipFill rotWithShape="1">
            <a:blip r:embed="rId36"/>
            <a:srcRect/>
            <a:stretch>
              <a:fillRect/>
            </a:stretch>
          </p:blipFill>
          <p:spPr>
            <a:xfrm>
              <a:off x="4084" y="4897"/>
              <a:ext cx="47" cy="119"/>
            </a:xfrm>
            <a:prstGeom prst="rect">
              <a:avLst/>
            </a:prstGeom>
            <a:noFill/>
            <a:ln>
              <a:noFill/>
            </a:ln>
          </p:spPr>
        </p:pic>
        <p:sp>
          <p:nvSpPr>
            <p:cNvPr id="527" name="Google Shape;527;p12"/>
            <p:cNvSpPr/>
            <p:nvPr/>
          </p:nvSpPr>
          <p:spPr>
            <a:xfrm>
              <a:off x="4084" y="4897"/>
              <a:ext cx="47" cy="119"/>
            </a:xfrm>
            <a:custGeom>
              <a:avLst/>
              <a:gdLst/>
              <a:ahLst/>
              <a:cxnLst/>
              <a:rect l="l" t="t" r="r" b="b"/>
              <a:pathLst>
                <a:path w="47" h="119" extrusionOk="0">
                  <a:moveTo>
                    <a:pt x="3" y="72"/>
                  </a:moveTo>
                  <a:lnTo>
                    <a:pt x="1" y="50"/>
                  </a:lnTo>
                  <a:lnTo>
                    <a:pt x="0" y="27"/>
                  </a:lnTo>
                  <a:lnTo>
                    <a:pt x="5" y="8"/>
                  </a:lnTo>
                  <a:lnTo>
                    <a:pt x="21" y="0"/>
                  </a:lnTo>
                  <a:lnTo>
                    <a:pt x="38" y="5"/>
                  </a:lnTo>
                  <a:lnTo>
                    <a:pt x="45" y="17"/>
                  </a:lnTo>
                  <a:lnTo>
                    <a:pt x="46" y="36"/>
                  </a:lnTo>
                  <a:lnTo>
                    <a:pt x="46" y="60"/>
                  </a:lnTo>
                  <a:lnTo>
                    <a:pt x="46" y="83"/>
                  </a:lnTo>
                  <a:lnTo>
                    <a:pt x="46" y="102"/>
                  </a:lnTo>
                  <a:lnTo>
                    <a:pt x="41" y="114"/>
                  </a:lnTo>
                  <a:lnTo>
                    <a:pt x="29" y="119"/>
                  </a:lnTo>
                  <a:lnTo>
                    <a:pt x="16" y="115"/>
                  </a:lnTo>
                  <a:lnTo>
                    <a:pt x="9" y="104"/>
                  </a:lnTo>
                  <a:lnTo>
                    <a:pt x="5" y="89"/>
                  </a:lnTo>
                  <a:lnTo>
                    <a:pt x="3" y="7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28" name="Google Shape;528;p12"/>
            <p:cNvPicPr preferRelativeResize="0"/>
            <p:nvPr/>
          </p:nvPicPr>
          <p:blipFill rotWithShape="1">
            <a:blip r:embed="rId37"/>
            <a:srcRect/>
            <a:stretch>
              <a:fillRect/>
            </a:stretch>
          </p:blipFill>
          <p:spPr>
            <a:xfrm>
              <a:off x="4132" y="4920"/>
              <a:ext cx="47" cy="97"/>
            </a:xfrm>
            <a:prstGeom prst="rect">
              <a:avLst/>
            </a:prstGeom>
            <a:noFill/>
            <a:ln>
              <a:noFill/>
            </a:ln>
          </p:spPr>
        </p:pic>
        <p:sp>
          <p:nvSpPr>
            <p:cNvPr id="529" name="Google Shape;529;p12"/>
            <p:cNvSpPr/>
            <p:nvPr/>
          </p:nvSpPr>
          <p:spPr>
            <a:xfrm>
              <a:off x="4132" y="4920"/>
              <a:ext cx="47" cy="97"/>
            </a:xfrm>
            <a:custGeom>
              <a:avLst/>
              <a:gdLst/>
              <a:ahLst/>
              <a:cxnLst/>
              <a:rect l="l" t="t" r="r" b="b"/>
              <a:pathLst>
                <a:path w="47" h="97" extrusionOk="0">
                  <a:moveTo>
                    <a:pt x="3" y="58"/>
                  </a:moveTo>
                  <a:lnTo>
                    <a:pt x="0" y="41"/>
                  </a:lnTo>
                  <a:lnTo>
                    <a:pt x="0" y="22"/>
                  </a:lnTo>
                  <a:lnTo>
                    <a:pt x="5" y="6"/>
                  </a:lnTo>
                  <a:lnTo>
                    <a:pt x="21" y="0"/>
                  </a:lnTo>
                  <a:lnTo>
                    <a:pt x="38" y="4"/>
                  </a:lnTo>
                  <a:lnTo>
                    <a:pt x="45" y="14"/>
                  </a:lnTo>
                  <a:lnTo>
                    <a:pt x="46" y="29"/>
                  </a:lnTo>
                  <a:lnTo>
                    <a:pt x="46" y="48"/>
                  </a:lnTo>
                  <a:lnTo>
                    <a:pt x="46" y="68"/>
                  </a:lnTo>
                  <a:lnTo>
                    <a:pt x="45" y="83"/>
                  </a:lnTo>
                  <a:lnTo>
                    <a:pt x="41" y="93"/>
                  </a:lnTo>
                  <a:lnTo>
                    <a:pt x="29" y="96"/>
                  </a:lnTo>
                  <a:lnTo>
                    <a:pt x="16" y="93"/>
                  </a:lnTo>
                  <a:lnTo>
                    <a:pt x="8" y="85"/>
                  </a:lnTo>
                  <a:lnTo>
                    <a:pt x="5" y="73"/>
                  </a:lnTo>
                  <a:lnTo>
                    <a:pt x="3" y="58"/>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30" name="Google Shape;530;p12"/>
            <p:cNvPicPr preferRelativeResize="0"/>
            <p:nvPr/>
          </p:nvPicPr>
          <p:blipFill rotWithShape="1">
            <a:blip r:embed="rId38"/>
            <a:srcRect/>
            <a:stretch>
              <a:fillRect/>
            </a:stretch>
          </p:blipFill>
          <p:spPr>
            <a:xfrm>
              <a:off x="2368" y="4496"/>
              <a:ext cx="448" cy="928"/>
            </a:xfrm>
            <a:prstGeom prst="rect">
              <a:avLst/>
            </a:prstGeom>
            <a:noFill/>
            <a:ln>
              <a:noFill/>
            </a:ln>
          </p:spPr>
        </p:pic>
        <p:sp>
          <p:nvSpPr>
            <p:cNvPr id="531" name="Google Shape;531;p12"/>
            <p:cNvSpPr/>
            <p:nvPr/>
          </p:nvSpPr>
          <p:spPr>
            <a:xfrm>
              <a:off x="2368" y="4496"/>
              <a:ext cx="448" cy="928"/>
            </a:xfrm>
            <a:custGeom>
              <a:avLst/>
              <a:gdLst/>
              <a:ahLst/>
              <a:cxnLst/>
              <a:rect l="l" t="t" r="r" b="b"/>
              <a:pathLst>
                <a:path w="448" h="928" extrusionOk="0">
                  <a:moveTo>
                    <a:pt x="448" y="664"/>
                  </a:moveTo>
                  <a:lnTo>
                    <a:pt x="251" y="927"/>
                  </a:lnTo>
                  <a:lnTo>
                    <a:pt x="0" y="927"/>
                  </a:lnTo>
                  <a:lnTo>
                    <a:pt x="0" y="135"/>
                  </a:lnTo>
                  <a:lnTo>
                    <a:pt x="249" y="0"/>
                  </a:lnTo>
                  <a:lnTo>
                    <a:pt x="448" y="0"/>
                  </a:lnTo>
                  <a:lnTo>
                    <a:pt x="448" y="664"/>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2" name="Google Shape;532;p12"/>
            <p:cNvSpPr/>
            <p:nvPr/>
          </p:nvSpPr>
          <p:spPr>
            <a:xfrm>
              <a:off x="2368" y="4631"/>
              <a:ext cx="251" cy="793"/>
            </a:xfrm>
            <a:prstGeom prst="rect">
              <a:avLst/>
            </a:prstGeom>
            <a:solidFill>
              <a:srgbClr val="BBB8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p12"/>
            <p:cNvSpPr/>
            <p:nvPr/>
          </p:nvSpPr>
          <p:spPr>
            <a:xfrm>
              <a:off x="2368" y="4631"/>
              <a:ext cx="251" cy="793"/>
            </a:xfrm>
            <a:prstGeom prst="rect">
              <a:avLst/>
            </a:prstGeom>
            <a:noFill/>
            <a:ln w="9525" cap="flat" cmpd="sng">
              <a:solidFill>
                <a:srgbClr val="231F2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34" name="Google Shape;534;p12"/>
            <p:cNvPicPr preferRelativeResize="0"/>
            <p:nvPr/>
          </p:nvPicPr>
          <p:blipFill rotWithShape="1">
            <a:blip r:embed="rId39"/>
            <a:srcRect/>
            <a:stretch>
              <a:fillRect/>
            </a:stretch>
          </p:blipFill>
          <p:spPr>
            <a:xfrm>
              <a:off x="2436" y="4978"/>
              <a:ext cx="114" cy="359"/>
            </a:xfrm>
            <a:prstGeom prst="rect">
              <a:avLst/>
            </a:prstGeom>
            <a:noFill/>
            <a:ln>
              <a:noFill/>
            </a:ln>
          </p:spPr>
        </p:pic>
        <p:sp>
          <p:nvSpPr>
            <p:cNvPr id="535" name="Google Shape;535;p12"/>
            <p:cNvSpPr/>
            <p:nvPr/>
          </p:nvSpPr>
          <p:spPr>
            <a:xfrm>
              <a:off x="2436" y="4978"/>
              <a:ext cx="114" cy="359"/>
            </a:xfrm>
            <a:prstGeom prst="rect">
              <a:avLst/>
            </a:prstGeom>
            <a:noFill/>
            <a:ln w="9525" cap="flat" cmpd="sng">
              <a:solidFill>
                <a:srgbClr val="231F2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536" name="Google Shape;536;p12"/>
            <p:cNvCxnSpPr/>
            <p:nvPr/>
          </p:nvCxnSpPr>
          <p:spPr>
            <a:xfrm>
              <a:off x="2500" y="5018"/>
              <a:ext cx="0" cy="315"/>
            </a:xfrm>
            <a:prstGeom prst="straightConnector1">
              <a:avLst/>
            </a:prstGeom>
            <a:noFill/>
            <a:ln w="58150" cap="flat" cmpd="sng">
              <a:solidFill>
                <a:srgbClr val="969495"/>
              </a:solidFill>
              <a:prstDash val="solid"/>
              <a:round/>
              <a:headEnd type="none" w="med" len="med"/>
              <a:tailEnd type="none" w="med" len="med"/>
            </a:ln>
          </p:spPr>
        </p:cxnSp>
        <p:sp>
          <p:nvSpPr>
            <p:cNvPr id="537" name="Google Shape;537;p12"/>
            <p:cNvSpPr/>
            <p:nvPr/>
          </p:nvSpPr>
          <p:spPr>
            <a:xfrm>
              <a:off x="2800" y="5053"/>
              <a:ext cx="1453" cy="2"/>
            </a:xfrm>
            <a:custGeom>
              <a:avLst/>
              <a:gdLst/>
              <a:ahLst/>
              <a:cxnLst/>
              <a:rect l="l" t="t" r="r" b="b"/>
              <a:pathLst>
                <a:path w="1453" h="120000" extrusionOk="0">
                  <a:moveTo>
                    <a:pt x="472" y="0"/>
                  </a:moveTo>
                  <a:lnTo>
                    <a:pt x="1453" y="0"/>
                  </a:lnTo>
                  <a:moveTo>
                    <a:pt x="0" y="0"/>
                  </a:moveTo>
                  <a:lnTo>
                    <a:pt x="298" y="0"/>
                  </a:lnTo>
                </a:path>
              </a:pathLst>
            </a:custGeom>
            <a:noFill/>
            <a:ln w="1937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8" name="Google Shape;538;p12"/>
            <p:cNvSpPr/>
            <p:nvPr/>
          </p:nvSpPr>
          <p:spPr>
            <a:xfrm>
              <a:off x="2800" y="5038"/>
              <a:ext cx="1453" cy="31"/>
            </a:xfrm>
            <a:custGeom>
              <a:avLst/>
              <a:gdLst/>
              <a:ahLst/>
              <a:cxnLst/>
              <a:rect l="l" t="t" r="r" b="b"/>
              <a:pathLst>
                <a:path w="1453" h="31" extrusionOk="0">
                  <a:moveTo>
                    <a:pt x="0" y="0"/>
                  </a:moveTo>
                  <a:lnTo>
                    <a:pt x="1453" y="0"/>
                  </a:lnTo>
                  <a:lnTo>
                    <a:pt x="1435" y="30"/>
                  </a:lnTo>
                  <a:lnTo>
                    <a:pt x="2" y="30"/>
                  </a:lnTo>
                  <a:lnTo>
                    <a:pt x="0" y="0"/>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p12"/>
            <p:cNvSpPr/>
            <p:nvPr/>
          </p:nvSpPr>
          <p:spPr>
            <a:xfrm>
              <a:off x="4143" y="4996"/>
              <a:ext cx="50" cy="42"/>
            </a:xfrm>
            <a:custGeom>
              <a:avLst/>
              <a:gdLst/>
              <a:ahLst/>
              <a:cxnLst/>
              <a:rect l="l" t="t" r="r" b="b"/>
              <a:pathLst>
                <a:path w="50" h="42" extrusionOk="0">
                  <a:moveTo>
                    <a:pt x="43" y="0"/>
                  </a:moveTo>
                  <a:lnTo>
                    <a:pt x="6"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0" name="Google Shape;540;p12"/>
            <p:cNvSpPr/>
            <p:nvPr/>
          </p:nvSpPr>
          <p:spPr>
            <a:xfrm>
              <a:off x="4143" y="4996"/>
              <a:ext cx="50" cy="42"/>
            </a:xfrm>
            <a:custGeom>
              <a:avLst/>
              <a:gdLst/>
              <a:ahLst/>
              <a:cxnLst/>
              <a:rect l="l" t="t" r="r" b="b"/>
              <a:pathLst>
                <a:path w="50" h="42" extrusionOk="0">
                  <a:moveTo>
                    <a:pt x="49" y="42"/>
                  </a:moveTo>
                  <a:lnTo>
                    <a:pt x="0" y="42"/>
                  </a:lnTo>
                  <a:lnTo>
                    <a:pt x="6"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1" name="Google Shape;541;p12"/>
            <p:cNvSpPr/>
            <p:nvPr/>
          </p:nvSpPr>
          <p:spPr>
            <a:xfrm>
              <a:off x="4097" y="4996"/>
              <a:ext cx="50" cy="42"/>
            </a:xfrm>
            <a:custGeom>
              <a:avLst/>
              <a:gdLst/>
              <a:ahLst/>
              <a:cxnLst/>
              <a:rect l="l" t="t" r="r" b="b"/>
              <a:pathLst>
                <a:path w="50" h="42" extrusionOk="0">
                  <a:moveTo>
                    <a:pt x="43" y="0"/>
                  </a:moveTo>
                  <a:lnTo>
                    <a:pt x="7"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2" name="Google Shape;542;p12"/>
            <p:cNvSpPr/>
            <p:nvPr/>
          </p:nvSpPr>
          <p:spPr>
            <a:xfrm>
              <a:off x="4097" y="4996"/>
              <a:ext cx="50" cy="42"/>
            </a:xfrm>
            <a:custGeom>
              <a:avLst/>
              <a:gdLst/>
              <a:ahLst/>
              <a:cxnLst/>
              <a:rect l="l" t="t" r="r" b="b"/>
              <a:pathLst>
                <a:path w="50" h="42" extrusionOk="0">
                  <a:moveTo>
                    <a:pt x="49" y="42"/>
                  </a:moveTo>
                  <a:lnTo>
                    <a:pt x="0" y="42"/>
                  </a:lnTo>
                  <a:lnTo>
                    <a:pt x="7"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3" name="Google Shape;543;p12"/>
            <p:cNvSpPr/>
            <p:nvPr/>
          </p:nvSpPr>
          <p:spPr>
            <a:xfrm>
              <a:off x="4050" y="4996"/>
              <a:ext cx="50" cy="42"/>
            </a:xfrm>
            <a:custGeom>
              <a:avLst/>
              <a:gdLst/>
              <a:ahLst/>
              <a:cxnLst/>
              <a:rect l="l" t="t" r="r" b="b"/>
              <a:pathLst>
                <a:path w="50" h="42" extrusionOk="0">
                  <a:moveTo>
                    <a:pt x="43" y="0"/>
                  </a:moveTo>
                  <a:lnTo>
                    <a:pt x="7" y="0"/>
                  </a:lnTo>
                  <a:lnTo>
                    <a:pt x="0" y="42"/>
                  </a:lnTo>
                  <a:lnTo>
                    <a:pt x="50"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4" name="Google Shape;544;p12"/>
            <p:cNvSpPr/>
            <p:nvPr/>
          </p:nvSpPr>
          <p:spPr>
            <a:xfrm>
              <a:off x="4050" y="4996"/>
              <a:ext cx="50" cy="42"/>
            </a:xfrm>
            <a:custGeom>
              <a:avLst/>
              <a:gdLst/>
              <a:ahLst/>
              <a:cxnLst/>
              <a:rect l="l" t="t" r="r" b="b"/>
              <a:pathLst>
                <a:path w="50" h="42" extrusionOk="0">
                  <a:moveTo>
                    <a:pt x="50" y="42"/>
                  </a:moveTo>
                  <a:lnTo>
                    <a:pt x="0" y="42"/>
                  </a:lnTo>
                  <a:lnTo>
                    <a:pt x="7" y="0"/>
                  </a:lnTo>
                  <a:lnTo>
                    <a:pt x="43" y="0"/>
                  </a:lnTo>
                  <a:lnTo>
                    <a:pt x="50"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12"/>
            <p:cNvSpPr/>
            <p:nvPr/>
          </p:nvSpPr>
          <p:spPr>
            <a:xfrm>
              <a:off x="4003" y="4996"/>
              <a:ext cx="50" cy="42"/>
            </a:xfrm>
            <a:custGeom>
              <a:avLst/>
              <a:gdLst/>
              <a:ahLst/>
              <a:cxnLst/>
              <a:rect l="l" t="t" r="r" b="b"/>
              <a:pathLst>
                <a:path w="50" h="42" extrusionOk="0">
                  <a:moveTo>
                    <a:pt x="42" y="0"/>
                  </a:moveTo>
                  <a:lnTo>
                    <a:pt x="6" y="0"/>
                  </a:lnTo>
                  <a:lnTo>
                    <a:pt x="0" y="42"/>
                  </a:lnTo>
                  <a:lnTo>
                    <a:pt x="49" y="42"/>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p12"/>
            <p:cNvSpPr/>
            <p:nvPr/>
          </p:nvSpPr>
          <p:spPr>
            <a:xfrm>
              <a:off x="4003"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12"/>
            <p:cNvSpPr/>
            <p:nvPr/>
          </p:nvSpPr>
          <p:spPr>
            <a:xfrm>
              <a:off x="3956" y="4996"/>
              <a:ext cx="50" cy="42"/>
            </a:xfrm>
            <a:custGeom>
              <a:avLst/>
              <a:gdLst/>
              <a:ahLst/>
              <a:cxnLst/>
              <a:rect l="l" t="t" r="r" b="b"/>
              <a:pathLst>
                <a:path w="50" h="42" extrusionOk="0">
                  <a:moveTo>
                    <a:pt x="42" y="0"/>
                  </a:moveTo>
                  <a:lnTo>
                    <a:pt x="6" y="0"/>
                  </a:lnTo>
                  <a:lnTo>
                    <a:pt x="0" y="42"/>
                  </a:lnTo>
                  <a:lnTo>
                    <a:pt x="49" y="42"/>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 name="Google Shape;548;p12"/>
            <p:cNvSpPr/>
            <p:nvPr/>
          </p:nvSpPr>
          <p:spPr>
            <a:xfrm>
              <a:off x="3956"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 name="Google Shape;549;p12"/>
            <p:cNvSpPr/>
            <p:nvPr/>
          </p:nvSpPr>
          <p:spPr>
            <a:xfrm>
              <a:off x="3909" y="4996"/>
              <a:ext cx="50" cy="42"/>
            </a:xfrm>
            <a:custGeom>
              <a:avLst/>
              <a:gdLst/>
              <a:ahLst/>
              <a:cxnLst/>
              <a:rect l="l" t="t" r="r" b="b"/>
              <a:pathLst>
                <a:path w="50" h="42" extrusionOk="0">
                  <a:moveTo>
                    <a:pt x="43" y="0"/>
                  </a:moveTo>
                  <a:lnTo>
                    <a:pt x="6"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p12"/>
            <p:cNvSpPr/>
            <p:nvPr/>
          </p:nvSpPr>
          <p:spPr>
            <a:xfrm>
              <a:off x="3909" y="4996"/>
              <a:ext cx="50" cy="42"/>
            </a:xfrm>
            <a:custGeom>
              <a:avLst/>
              <a:gdLst/>
              <a:ahLst/>
              <a:cxnLst/>
              <a:rect l="l" t="t" r="r" b="b"/>
              <a:pathLst>
                <a:path w="50" h="42" extrusionOk="0">
                  <a:moveTo>
                    <a:pt x="49" y="42"/>
                  </a:moveTo>
                  <a:lnTo>
                    <a:pt x="0" y="42"/>
                  </a:lnTo>
                  <a:lnTo>
                    <a:pt x="6"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1" name="Google Shape;551;p12"/>
            <p:cNvSpPr/>
            <p:nvPr/>
          </p:nvSpPr>
          <p:spPr>
            <a:xfrm>
              <a:off x="3863" y="4996"/>
              <a:ext cx="50" cy="42"/>
            </a:xfrm>
            <a:custGeom>
              <a:avLst/>
              <a:gdLst/>
              <a:ahLst/>
              <a:cxnLst/>
              <a:rect l="l" t="t" r="r" b="b"/>
              <a:pathLst>
                <a:path w="50" h="42" extrusionOk="0">
                  <a:moveTo>
                    <a:pt x="43" y="0"/>
                  </a:moveTo>
                  <a:lnTo>
                    <a:pt x="7"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2" name="Google Shape;552;p12"/>
            <p:cNvSpPr/>
            <p:nvPr/>
          </p:nvSpPr>
          <p:spPr>
            <a:xfrm>
              <a:off x="3863" y="4996"/>
              <a:ext cx="50" cy="42"/>
            </a:xfrm>
            <a:custGeom>
              <a:avLst/>
              <a:gdLst/>
              <a:ahLst/>
              <a:cxnLst/>
              <a:rect l="l" t="t" r="r" b="b"/>
              <a:pathLst>
                <a:path w="50" h="42" extrusionOk="0">
                  <a:moveTo>
                    <a:pt x="49" y="42"/>
                  </a:moveTo>
                  <a:lnTo>
                    <a:pt x="0" y="42"/>
                  </a:lnTo>
                  <a:lnTo>
                    <a:pt x="7"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3" name="Google Shape;553;p12"/>
            <p:cNvSpPr/>
            <p:nvPr/>
          </p:nvSpPr>
          <p:spPr>
            <a:xfrm>
              <a:off x="3816" y="4996"/>
              <a:ext cx="50" cy="42"/>
            </a:xfrm>
            <a:custGeom>
              <a:avLst/>
              <a:gdLst/>
              <a:ahLst/>
              <a:cxnLst/>
              <a:rect l="l" t="t" r="r" b="b"/>
              <a:pathLst>
                <a:path w="50" h="42" extrusionOk="0">
                  <a:moveTo>
                    <a:pt x="43" y="0"/>
                  </a:moveTo>
                  <a:lnTo>
                    <a:pt x="7" y="0"/>
                  </a:lnTo>
                  <a:lnTo>
                    <a:pt x="0" y="42"/>
                  </a:lnTo>
                  <a:lnTo>
                    <a:pt x="50"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4" name="Google Shape;554;p12"/>
            <p:cNvSpPr/>
            <p:nvPr/>
          </p:nvSpPr>
          <p:spPr>
            <a:xfrm>
              <a:off x="3816" y="4996"/>
              <a:ext cx="50" cy="42"/>
            </a:xfrm>
            <a:custGeom>
              <a:avLst/>
              <a:gdLst/>
              <a:ahLst/>
              <a:cxnLst/>
              <a:rect l="l" t="t" r="r" b="b"/>
              <a:pathLst>
                <a:path w="50" h="42" extrusionOk="0">
                  <a:moveTo>
                    <a:pt x="50" y="42"/>
                  </a:moveTo>
                  <a:lnTo>
                    <a:pt x="0" y="42"/>
                  </a:lnTo>
                  <a:lnTo>
                    <a:pt x="7" y="0"/>
                  </a:lnTo>
                  <a:lnTo>
                    <a:pt x="43" y="0"/>
                  </a:lnTo>
                  <a:lnTo>
                    <a:pt x="50"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5" name="Google Shape;555;p12"/>
            <p:cNvSpPr/>
            <p:nvPr/>
          </p:nvSpPr>
          <p:spPr>
            <a:xfrm>
              <a:off x="3769" y="4996"/>
              <a:ext cx="50" cy="42"/>
            </a:xfrm>
            <a:custGeom>
              <a:avLst/>
              <a:gdLst/>
              <a:ahLst/>
              <a:cxnLst/>
              <a:rect l="l" t="t" r="r" b="b"/>
              <a:pathLst>
                <a:path w="50" h="42" extrusionOk="0">
                  <a:moveTo>
                    <a:pt x="42" y="0"/>
                  </a:moveTo>
                  <a:lnTo>
                    <a:pt x="6" y="0"/>
                  </a:lnTo>
                  <a:lnTo>
                    <a:pt x="0" y="42"/>
                  </a:lnTo>
                  <a:lnTo>
                    <a:pt x="49" y="42"/>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6" name="Google Shape;556;p12"/>
            <p:cNvSpPr/>
            <p:nvPr/>
          </p:nvSpPr>
          <p:spPr>
            <a:xfrm>
              <a:off x="3769"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7" name="Google Shape;557;p12"/>
            <p:cNvSpPr/>
            <p:nvPr/>
          </p:nvSpPr>
          <p:spPr>
            <a:xfrm>
              <a:off x="3722" y="4996"/>
              <a:ext cx="50" cy="42"/>
            </a:xfrm>
            <a:custGeom>
              <a:avLst/>
              <a:gdLst/>
              <a:ahLst/>
              <a:cxnLst/>
              <a:rect l="l" t="t" r="r" b="b"/>
              <a:pathLst>
                <a:path w="50" h="42" extrusionOk="0">
                  <a:moveTo>
                    <a:pt x="42" y="0"/>
                  </a:moveTo>
                  <a:lnTo>
                    <a:pt x="6" y="0"/>
                  </a:lnTo>
                  <a:lnTo>
                    <a:pt x="0" y="42"/>
                  </a:lnTo>
                  <a:lnTo>
                    <a:pt x="49" y="42"/>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8" name="Google Shape;558;p12"/>
            <p:cNvSpPr/>
            <p:nvPr/>
          </p:nvSpPr>
          <p:spPr>
            <a:xfrm>
              <a:off x="3722"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9" name="Google Shape;559;p12"/>
            <p:cNvSpPr/>
            <p:nvPr/>
          </p:nvSpPr>
          <p:spPr>
            <a:xfrm>
              <a:off x="3676" y="4996"/>
              <a:ext cx="50" cy="42"/>
            </a:xfrm>
            <a:custGeom>
              <a:avLst/>
              <a:gdLst/>
              <a:ahLst/>
              <a:cxnLst/>
              <a:rect l="l" t="t" r="r" b="b"/>
              <a:pathLst>
                <a:path w="50" h="42" extrusionOk="0">
                  <a:moveTo>
                    <a:pt x="43" y="0"/>
                  </a:moveTo>
                  <a:lnTo>
                    <a:pt x="6"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0" name="Google Shape;560;p12"/>
            <p:cNvSpPr/>
            <p:nvPr/>
          </p:nvSpPr>
          <p:spPr>
            <a:xfrm>
              <a:off x="3676" y="4996"/>
              <a:ext cx="50" cy="42"/>
            </a:xfrm>
            <a:custGeom>
              <a:avLst/>
              <a:gdLst/>
              <a:ahLst/>
              <a:cxnLst/>
              <a:rect l="l" t="t" r="r" b="b"/>
              <a:pathLst>
                <a:path w="50" h="42" extrusionOk="0">
                  <a:moveTo>
                    <a:pt x="49" y="42"/>
                  </a:moveTo>
                  <a:lnTo>
                    <a:pt x="0" y="42"/>
                  </a:lnTo>
                  <a:lnTo>
                    <a:pt x="6"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1" name="Google Shape;561;p12"/>
            <p:cNvSpPr/>
            <p:nvPr/>
          </p:nvSpPr>
          <p:spPr>
            <a:xfrm>
              <a:off x="3629" y="4996"/>
              <a:ext cx="50" cy="42"/>
            </a:xfrm>
            <a:custGeom>
              <a:avLst/>
              <a:gdLst/>
              <a:ahLst/>
              <a:cxnLst/>
              <a:rect l="l" t="t" r="r" b="b"/>
              <a:pathLst>
                <a:path w="50" h="42" extrusionOk="0">
                  <a:moveTo>
                    <a:pt x="43" y="0"/>
                  </a:moveTo>
                  <a:lnTo>
                    <a:pt x="7"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2" name="Google Shape;562;p12"/>
            <p:cNvSpPr/>
            <p:nvPr/>
          </p:nvSpPr>
          <p:spPr>
            <a:xfrm>
              <a:off x="3629" y="4996"/>
              <a:ext cx="50" cy="42"/>
            </a:xfrm>
            <a:custGeom>
              <a:avLst/>
              <a:gdLst/>
              <a:ahLst/>
              <a:cxnLst/>
              <a:rect l="l" t="t" r="r" b="b"/>
              <a:pathLst>
                <a:path w="50" h="42" extrusionOk="0">
                  <a:moveTo>
                    <a:pt x="49" y="42"/>
                  </a:moveTo>
                  <a:lnTo>
                    <a:pt x="0" y="42"/>
                  </a:lnTo>
                  <a:lnTo>
                    <a:pt x="7"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3" name="Google Shape;563;p12"/>
            <p:cNvSpPr/>
            <p:nvPr/>
          </p:nvSpPr>
          <p:spPr>
            <a:xfrm>
              <a:off x="3582" y="4996"/>
              <a:ext cx="50" cy="42"/>
            </a:xfrm>
            <a:custGeom>
              <a:avLst/>
              <a:gdLst/>
              <a:ahLst/>
              <a:cxnLst/>
              <a:rect l="l" t="t" r="r" b="b"/>
              <a:pathLst>
                <a:path w="50" h="42" extrusionOk="0">
                  <a:moveTo>
                    <a:pt x="43" y="0"/>
                  </a:moveTo>
                  <a:lnTo>
                    <a:pt x="7" y="0"/>
                  </a:lnTo>
                  <a:lnTo>
                    <a:pt x="0" y="42"/>
                  </a:lnTo>
                  <a:lnTo>
                    <a:pt x="50"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4" name="Google Shape;564;p12"/>
            <p:cNvSpPr/>
            <p:nvPr/>
          </p:nvSpPr>
          <p:spPr>
            <a:xfrm>
              <a:off x="3582" y="4996"/>
              <a:ext cx="50" cy="42"/>
            </a:xfrm>
            <a:custGeom>
              <a:avLst/>
              <a:gdLst/>
              <a:ahLst/>
              <a:cxnLst/>
              <a:rect l="l" t="t" r="r" b="b"/>
              <a:pathLst>
                <a:path w="50" h="42" extrusionOk="0">
                  <a:moveTo>
                    <a:pt x="50" y="42"/>
                  </a:moveTo>
                  <a:lnTo>
                    <a:pt x="0" y="42"/>
                  </a:lnTo>
                  <a:lnTo>
                    <a:pt x="7" y="0"/>
                  </a:lnTo>
                  <a:lnTo>
                    <a:pt x="43" y="0"/>
                  </a:lnTo>
                  <a:lnTo>
                    <a:pt x="50"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5" name="Google Shape;565;p12"/>
            <p:cNvSpPr/>
            <p:nvPr/>
          </p:nvSpPr>
          <p:spPr>
            <a:xfrm>
              <a:off x="3535" y="4996"/>
              <a:ext cx="50" cy="42"/>
            </a:xfrm>
            <a:custGeom>
              <a:avLst/>
              <a:gdLst/>
              <a:ahLst/>
              <a:cxnLst/>
              <a:rect l="l" t="t" r="r" b="b"/>
              <a:pathLst>
                <a:path w="50" h="42" extrusionOk="0">
                  <a:moveTo>
                    <a:pt x="42" y="0"/>
                  </a:moveTo>
                  <a:lnTo>
                    <a:pt x="6" y="0"/>
                  </a:lnTo>
                  <a:lnTo>
                    <a:pt x="0" y="42"/>
                  </a:lnTo>
                  <a:lnTo>
                    <a:pt x="49" y="42"/>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6" name="Google Shape;566;p12"/>
            <p:cNvSpPr/>
            <p:nvPr/>
          </p:nvSpPr>
          <p:spPr>
            <a:xfrm>
              <a:off x="3535"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7" name="Google Shape;567;p12"/>
            <p:cNvSpPr/>
            <p:nvPr/>
          </p:nvSpPr>
          <p:spPr>
            <a:xfrm>
              <a:off x="3488" y="4996"/>
              <a:ext cx="50" cy="42"/>
            </a:xfrm>
            <a:custGeom>
              <a:avLst/>
              <a:gdLst/>
              <a:ahLst/>
              <a:cxnLst/>
              <a:rect l="l" t="t" r="r" b="b"/>
              <a:pathLst>
                <a:path w="50" h="42" extrusionOk="0">
                  <a:moveTo>
                    <a:pt x="42" y="0"/>
                  </a:moveTo>
                  <a:lnTo>
                    <a:pt x="6" y="0"/>
                  </a:lnTo>
                  <a:lnTo>
                    <a:pt x="0" y="42"/>
                  </a:lnTo>
                  <a:lnTo>
                    <a:pt x="49" y="42"/>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8" name="Google Shape;568;p12"/>
            <p:cNvSpPr/>
            <p:nvPr/>
          </p:nvSpPr>
          <p:spPr>
            <a:xfrm>
              <a:off x="3488"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9" name="Google Shape;569;p12"/>
            <p:cNvSpPr/>
            <p:nvPr/>
          </p:nvSpPr>
          <p:spPr>
            <a:xfrm>
              <a:off x="3442" y="4996"/>
              <a:ext cx="50" cy="42"/>
            </a:xfrm>
            <a:custGeom>
              <a:avLst/>
              <a:gdLst/>
              <a:ahLst/>
              <a:cxnLst/>
              <a:rect l="l" t="t" r="r" b="b"/>
              <a:pathLst>
                <a:path w="50" h="42" extrusionOk="0">
                  <a:moveTo>
                    <a:pt x="43" y="0"/>
                  </a:moveTo>
                  <a:lnTo>
                    <a:pt x="7"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0" name="Google Shape;570;p12"/>
            <p:cNvSpPr/>
            <p:nvPr/>
          </p:nvSpPr>
          <p:spPr>
            <a:xfrm>
              <a:off x="3442" y="4996"/>
              <a:ext cx="50" cy="42"/>
            </a:xfrm>
            <a:custGeom>
              <a:avLst/>
              <a:gdLst/>
              <a:ahLst/>
              <a:cxnLst/>
              <a:rect l="l" t="t" r="r" b="b"/>
              <a:pathLst>
                <a:path w="50" h="42" extrusionOk="0">
                  <a:moveTo>
                    <a:pt x="49" y="42"/>
                  </a:moveTo>
                  <a:lnTo>
                    <a:pt x="0" y="42"/>
                  </a:lnTo>
                  <a:lnTo>
                    <a:pt x="7"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1" name="Google Shape;571;p12"/>
            <p:cNvSpPr/>
            <p:nvPr/>
          </p:nvSpPr>
          <p:spPr>
            <a:xfrm>
              <a:off x="3395" y="4996"/>
              <a:ext cx="50" cy="42"/>
            </a:xfrm>
            <a:custGeom>
              <a:avLst/>
              <a:gdLst/>
              <a:ahLst/>
              <a:cxnLst/>
              <a:rect l="l" t="t" r="r" b="b"/>
              <a:pathLst>
                <a:path w="50" h="42" extrusionOk="0">
                  <a:moveTo>
                    <a:pt x="43" y="0"/>
                  </a:moveTo>
                  <a:lnTo>
                    <a:pt x="7"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2" name="Google Shape;572;p12"/>
            <p:cNvSpPr/>
            <p:nvPr/>
          </p:nvSpPr>
          <p:spPr>
            <a:xfrm>
              <a:off x="3395" y="4996"/>
              <a:ext cx="50" cy="42"/>
            </a:xfrm>
            <a:custGeom>
              <a:avLst/>
              <a:gdLst/>
              <a:ahLst/>
              <a:cxnLst/>
              <a:rect l="l" t="t" r="r" b="b"/>
              <a:pathLst>
                <a:path w="50" h="42" extrusionOk="0">
                  <a:moveTo>
                    <a:pt x="49" y="42"/>
                  </a:moveTo>
                  <a:lnTo>
                    <a:pt x="0" y="42"/>
                  </a:lnTo>
                  <a:lnTo>
                    <a:pt x="7"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3" name="Google Shape;573;p12"/>
            <p:cNvSpPr/>
            <p:nvPr/>
          </p:nvSpPr>
          <p:spPr>
            <a:xfrm>
              <a:off x="3348" y="4996"/>
              <a:ext cx="50" cy="42"/>
            </a:xfrm>
            <a:custGeom>
              <a:avLst/>
              <a:gdLst/>
              <a:ahLst/>
              <a:cxnLst/>
              <a:rect l="l" t="t" r="r" b="b"/>
              <a:pathLst>
                <a:path w="50" h="42" extrusionOk="0">
                  <a:moveTo>
                    <a:pt x="43" y="0"/>
                  </a:moveTo>
                  <a:lnTo>
                    <a:pt x="7" y="0"/>
                  </a:lnTo>
                  <a:lnTo>
                    <a:pt x="0" y="42"/>
                  </a:lnTo>
                  <a:lnTo>
                    <a:pt x="50"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4" name="Google Shape;574;p12"/>
            <p:cNvSpPr/>
            <p:nvPr/>
          </p:nvSpPr>
          <p:spPr>
            <a:xfrm>
              <a:off x="3348" y="4996"/>
              <a:ext cx="50" cy="42"/>
            </a:xfrm>
            <a:custGeom>
              <a:avLst/>
              <a:gdLst/>
              <a:ahLst/>
              <a:cxnLst/>
              <a:rect l="l" t="t" r="r" b="b"/>
              <a:pathLst>
                <a:path w="50" h="42" extrusionOk="0">
                  <a:moveTo>
                    <a:pt x="50" y="42"/>
                  </a:moveTo>
                  <a:lnTo>
                    <a:pt x="0" y="42"/>
                  </a:lnTo>
                  <a:lnTo>
                    <a:pt x="7" y="0"/>
                  </a:lnTo>
                  <a:lnTo>
                    <a:pt x="43" y="0"/>
                  </a:lnTo>
                  <a:lnTo>
                    <a:pt x="50"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5" name="Google Shape;575;p12"/>
            <p:cNvSpPr/>
            <p:nvPr/>
          </p:nvSpPr>
          <p:spPr>
            <a:xfrm>
              <a:off x="3301" y="4996"/>
              <a:ext cx="50" cy="42"/>
            </a:xfrm>
            <a:custGeom>
              <a:avLst/>
              <a:gdLst/>
              <a:ahLst/>
              <a:cxnLst/>
              <a:rect l="l" t="t" r="r" b="b"/>
              <a:pathLst>
                <a:path w="50" h="42" extrusionOk="0">
                  <a:moveTo>
                    <a:pt x="42" y="0"/>
                  </a:moveTo>
                  <a:lnTo>
                    <a:pt x="6" y="0"/>
                  </a:lnTo>
                  <a:lnTo>
                    <a:pt x="0" y="42"/>
                  </a:lnTo>
                  <a:lnTo>
                    <a:pt x="49" y="42"/>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6" name="Google Shape;576;p12"/>
            <p:cNvSpPr/>
            <p:nvPr/>
          </p:nvSpPr>
          <p:spPr>
            <a:xfrm>
              <a:off x="3301"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7" name="Google Shape;577;p12"/>
            <p:cNvSpPr/>
            <p:nvPr/>
          </p:nvSpPr>
          <p:spPr>
            <a:xfrm>
              <a:off x="3272" y="4996"/>
              <a:ext cx="32" cy="4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8" name="Google Shape;578;p12"/>
            <p:cNvSpPr/>
            <p:nvPr/>
          </p:nvSpPr>
          <p:spPr>
            <a:xfrm>
              <a:off x="3254"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9" name="Google Shape;579;p12"/>
            <p:cNvSpPr/>
            <p:nvPr/>
          </p:nvSpPr>
          <p:spPr>
            <a:xfrm>
              <a:off x="3208" y="4996"/>
              <a:ext cx="50" cy="42"/>
            </a:xfrm>
            <a:custGeom>
              <a:avLst/>
              <a:gdLst/>
              <a:ahLst/>
              <a:cxnLst/>
              <a:rect l="l" t="t" r="r" b="b"/>
              <a:pathLst>
                <a:path w="50" h="42" extrusionOk="0">
                  <a:moveTo>
                    <a:pt x="49" y="42"/>
                  </a:moveTo>
                  <a:lnTo>
                    <a:pt x="0" y="42"/>
                  </a:lnTo>
                  <a:lnTo>
                    <a:pt x="7"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0" name="Google Shape;580;p12"/>
            <p:cNvSpPr/>
            <p:nvPr/>
          </p:nvSpPr>
          <p:spPr>
            <a:xfrm>
              <a:off x="3161" y="4996"/>
              <a:ext cx="50" cy="42"/>
            </a:xfrm>
            <a:custGeom>
              <a:avLst/>
              <a:gdLst/>
              <a:ahLst/>
              <a:cxnLst/>
              <a:rect l="l" t="t" r="r" b="b"/>
              <a:pathLst>
                <a:path w="50" h="42" extrusionOk="0">
                  <a:moveTo>
                    <a:pt x="49" y="42"/>
                  </a:moveTo>
                  <a:lnTo>
                    <a:pt x="0" y="42"/>
                  </a:lnTo>
                  <a:lnTo>
                    <a:pt x="7"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1" name="Google Shape;581;p12"/>
            <p:cNvSpPr/>
            <p:nvPr/>
          </p:nvSpPr>
          <p:spPr>
            <a:xfrm>
              <a:off x="3114" y="4996"/>
              <a:ext cx="50" cy="42"/>
            </a:xfrm>
            <a:custGeom>
              <a:avLst/>
              <a:gdLst/>
              <a:ahLst/>
              <a:cxnLst/>
              <a:rect l="l" t="t" r="r" b="b"/>
              <a:pathLst>
                <a:path w="50" h="42" extrusionOk="0">
                  <a:moveTo>
                    <a:pt x="50" y="42"/>
                  </a:moveTo>
                  <a:lnTo>
                    <a:pt x="0" y="42"/>
                  </a:lnTo>
                  <a:lnTo>
                    <a:pt x="7" y="0"/>
                  </a:lnTo>
                  <a:lnTo>
                    <a:pt x="43" y="0"/>
                  </a:lnTo>
                  <a:lnTo>
                    <a:pt x="50"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2" name="Google Shape;582;p12"/>
            <p:cNvSpPr/>
            <p:nvPr/>
          </p:nvSpPr>
          <p:spPr>
            <a:xfrm>
              <a:off x="3067" y="4996"/>
              <a:ext cx="32" cy="4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3" name="Google Shape;583;p12"/>
            <p:cNvSpPr/>
            <p:nvPr/>
          </p:nvSpPr>
          <p:spPr>
            <a:xfrm>
              <a:off x="3067"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4" name="Google Shape;584;p12"/>
            <p:cNvSpPr/>
            <p:nvPr/>
          </p:nvSpPr>
          <p:spPr>
            <a:xfrm>
              <a:off x="3020" y="4996"/>
              <a:ext cx="50" cy="42"/>
            </a:xfrm>
            <a:custGeom>
              <a:avLst/>
              <a:gdLst/>
              <a:ahLst/>
              <a:cxnLst/>
              <a:rect l="l" t="t" r="r" b="b"/>
              <a:pathLst>
                <a:path w="50" h="42" extrusionOk="0">
                  <a:moveTo>
                    <a:pt x="43" y="0"/>
                  </a:moveTo>
                  <a:lnTo>
                    <a:pt x="6"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5" name="Google Shape;585;p12"/>
            <p:cNvSpPr/>
            <p:nvPr/>
          </p:nvSpPr>
          <p:spPr>
            <a:xfrm>
              <a:off x="3020" y="4996"/>
              <a:ext cx="50" cy="42"/>
            </a:xfrm>
            <a:custGeom>
              <a:avLst/>
              <a:gdLst/>
              <a:ahLst/>
              <a:cxnLst/>
              <a:rect l="l" t="t" r="r" b="b"/>
              <a:pathLst>
                <a:path w="50" h="42" extrusionOk="0">
                  <a:moveTo>
                    <a:pt x="49" y="42"/>
                  </a:moveTo>
                  <a:lnTo>
                    <a:pt x="0" y="42"/>
                  </a:lnTo>
                  <a:lnTo>
                    <a:pt x="6"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6" name="Google Shape;586;p12"/>
            <p:cNvSpPr/>
            <p:nvPr/>
          </p:nvSpPr>
          <p:spPr>
            <a:xfrm>
              <a:off x="2974" y="4996"/>
              <a:ext cx="50" cy="42"/>
            </a:xfrm>
            <a:custGeom>
              <a:avLst/>
              <a:gdLst/>
              <a:ahLst/>
              <a:cxnLst/>
              <a:rect l="l" t="t" r="r" b="b"/>
              <a:pathLst>
                <a:path w="50" h="42" extrusionOk="0">
                  <a:moveTo>
                    <a:pt x="43" y="0"/>
                  </a:moveTo>
                  <a:lnTo>
                    <a:pt x="7"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7" name="Google Shape;587;p12"/>
            <p:cNvSpPr/>
            <p:nvPr/>
          </p:nvSpPr>
          <p:spPr>
            <a:xfrm>
              <a:off x="2974" y="4996"/>
              <a:ext cx="50" cy="42"/>
            </a:xfrm>
            <a:custGeom>
              <a:avLst/>
              <a:gdLst/>
              <a:ahLst/>
              <a:cxnLst/>
              <a:rect l="l" t="t" r="r" b="b"/>
              <a:pathLst>
                <a:path w="50" h="42" extrusionOk="0">
                  <a:moveTo>
                    <a:pt x="49" y="42"/>
                  </a:moveTo>
                  <a:lnTo>
                    <a:pt x="0" y="42"/>
                  </a:lnTo>
                  <a:lnTo>
                    <a:pt x="7"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8" name="Google Shape;588;p12"/>
            <p:cNvSpPr/>
            <p:nvPr/>
          </p:nvSpPr>
          <p:spPr>
            <a:xfrm>
              <a:off x="2927" y="4996"/>
              <a:ext cx="50" cy="42"/>
            </a:xfrm>
            <a:custGeom>
              <a:avLst/>
              <a:gdLst/>
              <a:ahLst/>
              <a:cxnLst/>
              <a:rect l="l" t="t" r="r" b="b"/>
              <a:pathLst>
                <a:path w="50" h="42" extrusionOk="0">
                  <a:moveTo>
                    <a:pt x="43" y="0"/>
                  </a:moveTo>
                  <a:lnTo>
                    <a:pt x="7" y="0"/>
                  </a:lnTo>
                  <a:lnTo>
                    <a:pt x="0" y="42"/>
                  </a:lnTo>
                  <a:lnTo>
                    <a:pt x="49"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9" name="Google Shape;589;p12"/>
            <p:cNvSpPr/>
            <p:nvPr/>
          </p:nvSpPr>
          <p:spPr>
            <a:xfrm>
              <a:off x="2927" y="4996"/>
              <a:ext cx="50" cy="42"/>
            </a:xfrm>
            <a:custGeom>
              <a:avLst/>
              <a:gdLst/>
              <a:ahLst/>
              <a:cxnLst/>
              <a:rect l="l" t="t" r="r" b="b"/>
              <a:pathLst>
                <a:path w="50" h="42" extrusionOk="0">
                  <a:moveTo>
                    <a:pt x="49" y="42"/>
                  </a:moveTo>
                  <a:lnTo>
                    <a:pt x="0" y="42"/>
                  </a:lnTo>
                  <a:lnTo>
                    <a:pt x="7" y="0"/>
                  </a:lnTo>
                  <a:lnTo>
                    <a:pt x="43"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0" name="Google Shape;590;p12"/>
            <p:cNvSpPr/>
            <p:nvPr/>
          </p:nvSpPr>
          <p:spPr>
            <a:xfrm>
              <a:off x="2880" y="4996"/>
              <a:ext cx="50" cy="42"/>
            </a:xfrm>
            <a:custGeom>
              <a:avLst/>
              <a:gdLst/>
              <a:ahLst/>
              <a:cxnLst/>
              <a:rect l="l" t="t" r="r" b="b"/>
              <a:pathLst>
                <a:path w="50" h="42" extrusionOk="0">
                  <a:moveTo>
                    <a:pt x="43" y="0"/>
                  </a:moveTo>
                  <a:lnTo>
                    <a:pt x="7" y="0"/>
                  </a:lnTo>
                  <a:lnTo>
                    <a:pt x="0" y="42"/>
                  </a:lnTo>
                  <a:lnTo>
                    <a:pt x="50" y="42"/>
                  </a:lnTo>
                  <a:lnTo>
                    <a:pt x="4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1" name="Google Shape;591;p12"/>
            <p:cNvSpPr/>
            <p:nvPr/>
          </p:nvSpPr>
          <p:spPr>
            <a:xfrm>
              <a:off x="2880" y="4996"/>
              <a:ext cx="50" cy="42"/>
            </a:xfrm>
            <a:custGeom>
              <a:avLst/>
              <a:gdLst/>
              <a:ahLst/>
              <a:cxnLst/>
              <a:rect l="l" t="t" r="r" b="b"/>
              <a:pathLst>
                <a:path w="50" h="42" extrusionOk="0">
                  <a:moveTo>
                    <a:pt x="50" y="42"/>
                  </a:moveTo>
                  <a:lnTo>
                    <a:pt x="0" y="42"/>
                  </a:lnTo>
                  <a:lnTo>
                    <a:pt x="7" y="0"/>
                  </a:lnTo>
                  <a:lnTo>
                    <a:pt x="43" y="0"/>
                  </a:lnTo>
                  <a:lnTo>
                    <a:pt x="50"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2" name="Google Shape;592;p12"/>
            <p:cNvSpPr/>
            <p:nvPr/>
          </p:nvSpPr>
          <p:spPr>
            <a:xfrm>
              <a:off x="2833" y="4996"/>
              <a:ext cx="50" cy="42"/>
            </a:xfrm>
            <a:custGeom>
              <a:avLst/>
              <a:gdLst/>
              <a:ahLst/>
              <a:cxnLst/>
              <a:rect l="l" t="t" r="r" b="b"/>
              <a:pathLst>
                <a:path w="50" h="42" extrusionOk="0">
                  <a:moveTo>
                    <a:pt x="42" y="0"/>
                  </a:moveTo>
                  <a:lnTo>
                    <a:pt x="6" y="0"/>
                  </a:lnTo>
                  <a:lnTo>
                    <a:pt x="0" y="42"/>
                  </a:lnTo>
                  <a:lnTo>
                    <a:pt x="49" y="42"/>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3" name="Google Shape;593;p12"/>
            <p:cNvSpPr/>
            <p:nvPr/>
          </p:nvSpPr>
          <p:spPr>
            <a:xfrm>
              <a:off x="2833" y="4996"/>
              <a:ext cx="50" cy="42"/>
            </a:xfrm>
            <a:custGeom>
              <a:avLst/>
              <a:gdLst/>
              <a:ahLst/>
              <a:cxnLst/>
              <a:rect l="l" t="t" r="r" b="b"/>
              <a:pathLst>
                <a:path w="50" h="42" extrusionOk="0">
                  <a:moveTo>
                    <a:pt x="49" y="42"/>
                  </a:moveTo>
                  <a:lnTo>
                    <a:pt x="0" y="42"/>
                  </a:lnTo>
                  <a:lnTo>
                    <a:pt x="6" y="0"/>
                  </a:lnTo>
                  <a:lnTo>
                    <a:pt x="42" y="0"/>
                  </a:lnTo>
                  <a:lnTo>
                    <a:pt x="49" y="4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94" name="Google Shape;594;p12"/>
            <p:cNvPicPr preferRelativeResize="0"/>
            <p:nvPr/>
          </p:nvPicPr>
          <p:blipFill rotWithShape="1">
            <a:blip r:embed="rId40"/>
            <a:srcRect/>
            <a:stretch>
              <a:fillRect/>
            </a:stretch>
          </p:blipFill>
          <p:spPr>
            <a:xfrm>
              <a:off x="2783" y="5261"/>
              <a:ext cx="787" cy="197"/>
            </a:xfrm>
            <a:prstGeom prst="rect">
              <a:avLst/>
            </a:prstGeom>
            <a:noFill/>
            <a:ln>
              <a:noFill/>
            </a:ln>
          </p:spPr>
        </p:pic>
        <p:sp>
          <p:nvSpPr>
            <p:cNvPr id="595" name="Google Shape;595;p12"/>
            <p:cNvSpPr/>
            <p:nvPr/>
          </p:nvSpPr>
          <p:spPr>
            <a:xfrm>
              <a:off x="2783" y="5261"/>
              <a:ext cx="787" cy="197"/>
            </a:xfrm>
            <a:custGeom>
              <a:avLst/>
              <a:gdLst/>
              <a:ahLst/>
              <a:cxnLst/>
              <a:rect l="l" t="t" r="r" b="b"/>
              <a:pathLst>
                <a:path w="787" h="197" extrusionOk="0">
                  <a:moveTo>
                    <a:pt x="719" y="197"/>
                  </a:moveTo>
                  <a:lnTo>
                    <a:pt x="0" y="197"/>
                  </a:lnTo>
                  <a:lnTo>
                    <a:pt x="0" y="140"/>
                  </a:lnTo>
                  <a:lnTo>
                    <a:pt x="148" y="83"/>
                  </a:lnTo>
                  <a:lnTo>
                    <a:pt x="787" y="0"/>
                  </a:lnTo>
                  <a:lnTo>
                    <a:pt x="787" y="66"/>
                  </a:lnTo>
                  <a:lnTo>
                    <a:pt x="719" y="197"/>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6" name="Google Shape;596;p12"/>
            <p:cNvSpPr/>
            <p:nvPr/>
          </p:nvSpPr>
          <p:spPr>
            <a:xfrm>
              <a:off x="2783" y="5261"/>
              <a:ext cx="787" cy="140"/>
            </a:xfrm>
            <a:custGeom>
              <a:avLst/>
              <a:gdLst/>
              <a:ahLst/>
              <a:cxnLst/>
              <a:rect l="l" t="t" r="r" b="b"/>
              <a:pathLst>
                <a:path w="787" h="140" extrusionOk="0">
                  <a:moveTo>
                    <a:pt x="787" y="0"/>
                  </a:moveTo>
                  <a:lnTo>
                    <a:pt x="123" y="0"/>
                  </a:lnTo>
                  <a:lnTo>
                    <a:pt x="0" y="140"/>
                  </a:lnTo>
                  <a:lnTo>
                    <a:pt x="719" y="140"/>
                  </a:lnTo>
                  <a:lnTo>
                    <a:pt x="787" y="0"/>
                  </a:lnTo>
                  <a:close/>
                </a:path>
              </a:pathLst>
            </a:custGeom>
            <a:solidFill>
              <a:srgbClr val="E6E7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7" name="Google Shape;597;p12"/>
            <p:cNvSpPr/>
            <p:nvPr/>
          </p:nvSpPr>
          <p:spPr>
            <a:xfrm>
              <a:off x="2783" y="5261"/>
              <a:ext cx="787" cy="140"/>
            </a:xfrm>
            <a:custGeom>
              <a:avLst/>
              <a:gdLst/>
              <a:ahLst/>
              <a:cxnLst/>
              <a:rect l="l" t="t" r="r" b="b"/>
              <a:pathLst>
                <a:path w="787" h="140" extrusionOk="0">
                  <a:moveTo>
                    <a:pt x="719" y="140"/>
                  </a:moveTo>
                  <a:lnTo>
                    <a:pt x="0" y="140"/>
                  </a:lnTo>
                  <a:lnTo>
                    <a:pt x="123" y="0"/>
                  </a:lnTo>
                  <a:lnTo>
                    <a:pt x="787" y="0"/>
                  </a:lnTo>
                  <a:lnTo>
                    <a:pt x="719" y="140"/>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98" name="Google Shape;598;p12"/>
            <p:cNvPicPr preferRelativeResize="0"/>
            <p:nvPr/>
          </p:nvPicPr>
          <p:blipFill rotWithShape="1">
            <a:blip r:embed="rId41"/>
            <a:srcRect/>
            <a:stretch>
              <a:fillRect/>
            </a:stretch>
          </p:blipFill>
          <p:spPr>
            <a:xfrm>
              <a:off x="3088" y="5170"/>
              <a:ext cx="191" cy="210"/>
            </a:xfrm>
            <a:prstGeom prst="rect">
              <a:avLst/>
            </a:prstGeom>
            <a:noFill/>
            <a:ln>
              <a:noFill/>
            </a:ln>
          </p:spPr>
        </p:pic>
        <p:pic>
          <p:nvPicPr>
            <p:cNvPr id="599" name="Google Shape;599;p12"/>
            <p:cNvPicPr preferRelativeResize="0"/>
            <p:nvPr/>
          </p:nvPicPr>
          <p:blipFill rotWithShape="1">
            <a:blip r:embed="rId42"/>
            <a:srcRect/>
            <a:stretch>
              <a:fillRect/>
            </a:stretch>
          </p:blipFill>
          <p:spPr>
            <a:xfrm>
              <a:off x="2661" y="4410"/>
              <a:ext cx="1067" cy="799"/>
            </a:xfrm>
            <a:prstGeom prst="rect">
              <a:avLst/>
            </a:prstGeom>
            <a:noFill/>
            <a:ln>
              <a:noFill/>
            </a:ln>
          </p:spPr>
        </p:pic>
        <p:sp>
          <p:nvSpPr>
            <p:cNvPr id="600" name="Google Shape;600;p12"/>
            <p:cNvSpPr/>
            <p:nvPr/>
          </p:nvSpPr>
          <p:spPr>
            <a:xfrm>
              <a:off x="2661" y="4410"/>
              <a:ext cx="1067" cy="799"/>
            </a:xfrm>
            <a:custGeom>
              <a:avLst/>
              <a:gdLst/>
              <a:ahLst/>
              <a:cxnLst/>
              <a:rect l="l" t="t" r="r" b="b"/>
              <a:pathLst>
                <a:path w="1067" h="799" extrusionOk="0">
                  <a:moveTo>
                    <a:pt x="1066" y="717"/>
                  </a:moveTo>
                  <a:lnTo>
                    <a:pt x="1022" y="798"/>
                  </a:lnTo>
                  <a:lnTo>
                    <a:pt x="0" y="798"/>
                  </a:lnTo>
                  <a:lnTo>
                    <a:pt x="0" y="44"/>
                  </a:lnTo>
                  <a:lnTo>
                    <a:pt x="118" y="0"/>
                  </a:lnTo>
                  <a:lnTo>
                    <a:pt x="1066" y="0"/>
                  </a:lnTo>
                  <a:lnTo>
                    <a:pt x="1066" y="717"/>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01" name="Google Shape;601;p12"/>
            <p:cNvPicPr preferRelativeResize="0"/>
            <p:nvPr/>
          </p:nvPicPr>
          <p:blipFill rotWithShape="1">
            <a:blip r:embed="rId43"/>
            <a:srcRect/>
            <a:stretch>
              <a:fillRect/>
            </a:stretch>
          </p:blipFill>
          <p:spPr>
            <a:xfrm>
              <a:off x="2661" y="4454"/>
              <a:ext cx="1023" cy="754"/>
            </a:xfrm>
            <a:prstGeom prst="rect">
              <a:avLst/>
            </a:prstGeom>
            <a:noFill/>
            <a:ln>
              <a:noFill/>
            </a:ln>
          </p:spPr>
        </p:pic>
        <p:sp>
          <p:nvSpPr>
            <p:cNvPr id="602" name="Google Shape;602;p12"/>
            <p:cNvSpPr/>
            <p:nvPr/>
          </p:nvSpPr>
          <p:spPr>
            <a:xfrm>
              <a:off x="2661" y="4454"/>
              <a:ext cx="1023" cy="754"/>
            </a:xfrm>
            <a:prstGeom prst="rect">
              <a:avLst/>
            </a:prstGeom>
            <a:noFill/>
            <a:ln w="9525" cap="flat" cmpd="sng">
              <a:solidFill>
                <a:srgbClr val="231F2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3" name="Google Shape;603;p12"/>
            <p:cNvSpPr/>
            <p:nvPr/>
          </p:nvSpPr>
          <p:spPr>
            <a:xfrm>
              <a:off x="2823" y="4540"/>
              <a:ext cx="743" cy="553"/>
            </a:xfrm>
            <a:custGeom>
              <a:avLst/>
              <a:gdLst/>
              <a:ahLst/>
              <a:cxnLst/>
              <a:rect l="l" t="t" r="r" b="b"/>
              <a:pathLst>
                <a:path w="743" h="553" extrusionOk="0">
                  <a:moveTo>
                    <a:pt x="742" y="0"/>
                  </a:moveTo>
                  <a:lnTo>
                    <a:pt x="57" y="0"/>
                  </a:lnTo>
                  <a:lnTo>
                    <a:pt x="0" y="16"/>
                  </a:lnTo>
                  <a:lnTo>
                    <a:pt x="0" y="552"/>
                  </a:lnTo>
                  <a:lnTo>
                    <a:pt x="726" y="552"/>
                  </a:lnTo>
                  <a:lnTo>
                    <a:pt x="742" y="524"/>
                  </a:lnTo>
                  <a:lnTo>
                    <a:pt x="742" y="0"/>
                  </a:lnTo>
                  <a:close/>
                </a:path>
              </a:pathLst>
            </a:custGeom>
            <a:solidFill>
              <a:srgbClr val="E6E7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4" name="Google Shape;604;p12"/>
            <p:cNvSpPr/>
            <p:nvPr/>
          </p:nvSpPr>
          <p:spPr>
            <a:xfrm>
              <a:off x="2823" y="4540"/>
              <a:ext cx="743" cy="553"/>
            </a:xfrm>
            <a:custGeom>
              <a:avLst/>
              <a:gdLst/>
              <a:ahLst/>
              <a:cxnLst/>
              <a:rect l="l" t="t" r="r" b="b"/>
              <a:pathLst>
                <a:path w="743" h="553" extrusionOk="0">
                  <a:moveTo>
                    <a:pt x="742" y="524"/>
                  </a:moveTo>
                  <a:lnTo>
                    <a:pt x="726" y="552"/>
                  </a:lnTo>
                  <a:lnTo>
                    <a:pt x="0" y="552"/>
                  </a:lnTo>
                  <a:lnTo>
                    <a:pt x="0" y="16"/>
                  </a:lnTo>
                  <a:lnTo>
                    <a:pt x="57" y="0"/>
                  </a:lnTo>
                  <a:lnTo>
                    <a:pt x="742" y="0"/>
                  </a:lnTo>
                  <a:lnTo>
                    <a:pt x="742" y="524"/>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05" name="Google Shape;605;p12"/>
            <p:cNvPicPr preferRelativeResize="0"/>
            <p:nvPr/>
          </p:nvPicPr>
          <p:blipFill rotWithShape="1">
            <a:blip r:embed="rId44"/>
            <a:srcRect/>
            <a:stretch>
              <a:fillRect/>
            </a:stretch>
          </p:blipFill>
          <p:spPr>
            <a:xfrm>
              <a:off x="2823" y="4557"/>
              <a:ext cx="727" cy="536"/>
            </a:xfrm>
            <a:prstGeom prst="rect">
              <a:avLst/>
            </a:prstGeom>
            <a:noFill/>
            <a:ln>
              <a:noFill/>
            </a:ln>
          </p:spPr>
        </p:pic>
        <p:sp>
          <p:nvSpPr>
            <p:cNvPr id="606" name="Google Shape;606;p12"/>
            <p:cNvSpPr/>
            <p:nvPr/>
          </p:nvSpPr>
          <p:spPr>
            <a:xfrm>
              <a:off x="2823" y="4557"/>
              <a:ext cx="727" cy="536"/>
            </a:xfrm>
            <a:prstGeom prst="rect">
              <a:avLst/>
            </a:prstGeom>
            <a:noFill/>
            <a:ln w="9525" cap="flat" cmpd="sng">
              <a:solidFill>
                <a:srgbClr val="231F2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07" name="Google Shape;607;p12"/>
            <p:cNvPicPr preferRelativeResize="0"/>
            <p:nvPr/>
          </p:nvPicPr>
          <p:blipFill rotWithShape="1">
            <a:blip r:embed="rId45"/>
            <a:srcRect/>
            <a:stretch>
              <a:fillRect/>
            </a:stretch>
          </p:blipFill>
          <p:spPr>
            <a:xfrm>
              <a:off x="2384" y="4687"/>
              <a:ext cx="213" cy="222"/>
            </a:xfrm>
            <a:prstGeom prst="rect">
              <a:avLst/>
            </a:prstGeom>
            <a:noFill/>
            <a:ln>
              <a:noFill/>
            </a:ln>
          </p:spPr>
        </p:pic>
        <p:pic>
          <p:nvPicPr>
            <p:cNvPr id="608" name="Google Shape;608;p12"/>
            <p:cNvPicPr preferRelativeResize="0"/>
            <p:nvPr/>
          </p:nvPicPr>
          <p:blipFill rotWithShape="1">
            <a:blip r:embed="rId46"/>
            <a:srcRect/>
            <a:stretch>
              <a:fillRect/>
            </a:stretch>
          </p:blipFill>
          <p:spPr>
            <a:xfrm>
              <a:off x="3317" y="4915"/>
              <a:ext cx="149" cy="157"/>
            </a:xfrm>
            <a:prstGeom prst="rect">
              <a:avLst/>
            </a:prstGeom>
            <a:noFill/>
            <a:ln>
              <a:noFill/>
            </a:ln>
          </p:spPr>
        </p:pic>
        <p:pic>
          <p:nvPicPr>
            <p:cNvPr id="609" name="Google Shape;609;p12"/>
            <p:cNvPicPr preferRelativeResize="0"/>
            <p:nvPr/>
          </p:nvPicPr>
          <p:blipFill rotWithShape="1">
            <a:blip r:embed="rId47"/>
            <a:srcRect/>
            <a:stretch>
              <a:fillRect/>
            </a:stretch>
          </p:blipFill>
          <p:spPr>
            <a:xfrm>
              <a:off x="2906" y="4915"/>
              <a:ext cx="149" cy="157"/>
            </a:xfrm>
            <a:prstGeom prst="rect">
              <a:avLst/>
            </a:prstGeom>
            <a:noFill/>
            <a:ln>
              <a:noFill/>
            </a:ln>
          </p:spPr>
        </p:pic>
        <p:pic>
          <p:nvPicPr>
            <p:cNvPr id="610" name="Google Shape;610;p12"/>
            <p:cNvPicPr preferRelativeResize="0"/>
            <p:nvPr/>
          </p:nvPicPr>
          <p:blipFill rotWithShape="1">
            <a:blip r:embed="rId48"/>
            <a:srcRect/>
            <a:stretch>
              <a:fillRect/>
            </a:stretch>
          </p:blipFill>
          <p:spPr>
            <a:xfrm>
              <a:off x="2294" y="5072"/>
              <a:ext cx="251" cy="413"/>
            </a:xfrm>
            <a:prstGeom prst="rect">
              <a:avLst/>
            </a:prstGeom>
            <a:noFill/>
            <a:ln>
              <a:noFill/>
            </a:ln>
          </p:spPr>
        </p:pic>
        <p:sp>
          <p:nvSpPr>
            <p:cNvPr id="611" name="Google Shape;611;p12"/>
            <p:cNvSpPr/>
            <p:nvPr/>
          </p:nvSpPr>
          <p:spPr>
            <a:xfrm>
              <a:off x="3099" y="4901"/>
              <a:ext cx="174" cy="173"/>
            </a:xfrm>
            <a:prstGeom prst="rect">
              <a:avLst/>
            </a:prstGeom>
            <a:solidFill>
              <a:srgbClr val="96949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2" name="Google Shape;612;p12"/>
            <p:cNvSpPr/>
            <p:nvPr/>
          </p:nvSpPr>
          <p:spPr>
            <a:xfrm>
              <a:off x="3099" y="4901"/>
              <a:ext cx="174" cy="173"/>
            </a:xfrm>
            <a:prstGeom prst="rect">
              <a:avLst/>
            </a:prstGeom>
            <a:noFill/>
            <a:ln w="9525" cap="flat" cmpd="sng">
              <a:solidFill>
                <a:srgbClr val="231F2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3" name="Google Shape;613;p12"/>
            <p:cNvSpPr/>
            <p:nvPr/>
          </p:nvSpPr>
          <p:spPr>
            <a:xfrm>
              <a:off x="3099" y="4901"/>
              <a:ext cx="174" cy="27"/>
            </a:xfrm>
            <a:prstGeom prst="rect">
              <a:avLst/>
            </a:prstGeom>
            <a:solidFill>
              <a:srgbClr val="61606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4" name="Google Shape;614;p12"/>
            <p:cNvSpPr/>
            <p:nvPr/>
          </p:nvSpPr>
          <p:spPr>
            <a:xfrm>
              <a:off x="3095" y="4897"/>
              <a:ext cx="183" cy="36"/>
            </a:xfrm>
            <a:prstGeom prst="rect">
              <a:avLst/>
            </a:pr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15" name="Google Shape;615;p12"/>
            <p:cNvPicPr preferRelativeResize="0"/>
            <p:nvPr/>
          </p:nvPicPr>
          <p:blipFill rotWithShape="1">
            <a:blip r:embed="rId49"/>
            <a:srcRect/>
            <a:stretch>
              <a:fillRect/>
            </a:stretch>
          </p:blipFill>
          <p:spPr>
            <a:xfrm>
              <a:off x="3103" y="4932"/>
              <a:ext cx="165" cy="18"/>
            </a:xfrm>
            <a:prstGeom prst="rect">
              <a:avLst/>
            </a:prstGeom>
            <a:noFill/>
            <a:ln>
              <a:noFill/>
            </a:ln>
          </p:spPr>
        </p:pic>
        <p:sp>
          <p:nvSpPr>
            <p:cNvPr id="616" name="Google Shape;616;p12"/>
            <p:cNvSpPr/>
            <p:nvPr/>
          </p:nvSpPr>
          <p:spPr>
            <a:xfrm>
              <a:off x="3119" y="4974"/>
              <a:ext cx="142" cy="65"/>
            </a:xfrm>
            <a:custGeom>
              <a:avLst/>
              <a:gdLst/>
              <a:ahLst/>
              <a:cxnLst/>
              <a:rect l="l" t="t" r="r" b="b"/>
              <a:pathLst>
                <a:path w="142" h="65" extrusionOk="0">
                  <a:moveTo>
                    <a:pt x="19" y="50"/>
                  </a:moveTo>
                  <a:lnTo>
                    <a:pt x="15" y="46"/>
                  </a:lnTo>
                  <a:lnTo>
                    <a:pt x="4" y="46"/>
                  </a:lnTo>
                  <a:lnTo>
                    <a:pt x="0" y="50"/>
                  </a:lnTo>
                  <a:lnTo>
                    <a:pt x="0" y="61"/>
                  </a:lnTo>
                  <a:lnTo>
                    <a:pt x="4" y="65"/>
                  </a:lnTo>
                  <a:lnTo>
                    <a:pt x="15" y="65"/>
                  </a:lnTo>
                  <a:lnTo>
                    <a:pt x="19" y="61"/>
                  </a:lnTo>
                  <a:lnTo>
                    <a:pt x="19" y="50"/>
                  </a:lnTo>
                  <a:moveTo>
                    <a:pt x="51" y="50"/>
                  </a:moveTo>
                  <a:lnTo>
                    <a:pt x="46" y="46"/>
                  </a:lnTo>
                  <a:lnTo>
                    <a:pt x="36" y="46"/>
                  </a:lnTo>
                  <a:lnTo>
                    <a:pt x="31" y="50"/>
                  </a:lnTo>
                  <a:lnTo>
                    <a:pt x="31" y="61"/>
                  </a:lnTo>
                  <a:lnTo>
                    <a:pt x="36" y="65"/>
                  </a:lnTo>
                  <a:lnTo>
                    <a:pt x="46" y="65"/>
                  </a:lnTo>
                  <a:lnTo>
                    <a:pt x="51" y="61"/>
                  </a:lnTo>
                  <a:lnTo>
                    <a:pt x="51" y="50"/>
                  </a:lnTo>
                  <a:moveTo>
                    <a:pt x="141" y="42"/>
                  </a:moveTo>
                  <a:lnTo>
                    <a:pt x="85" y="42"/>
                  </a:lnTo>
                  <a:lnTo>
                    <a:pt x="85" y="64"/>
                  </a:lnTo>
                  <a:lnTo>
                    <a:pt x="141" y="64"/>
                  </a:lnTo>
                  <a:lnTo>
                    <a:pt x="141" y="42"/>
                  </a:lnTo>
                  <a:moveTo>
                    <a:pt x="141" y="0"/>
                  </a:moveTo>
                  <a:lnTo>
                    <a:pt x="85" y="0"/>
                  </a:lnTo>
                  <a:lnTo>
                    <a:pt x="85" y="23"/>
                  </a:lnTo>
                  <a:lnTo>
                    <a:pt x="141" y="23"/>
                  </a:lnTo>
                  <a:lnTo>
                    <a:pt x="141" y="0"/>
                  </a:lnTo>
                </a:path>
              </a:pathLst>
            </a:custGeom>
            <a:solidFill>
              <a:srgbClr val="66666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17" name="Google Shape;617;p12"/>
            <p:cNvPicPr preferRelativeResize="0"/>
            <p:nvPr/>
          </p:nvPicPr>
          <p:blipFill rotWithShape="1">
            <a:blip r:embed="rId50"/>
            <a:srcRect/>
            <a:stretch>
              <a:fillRect/>
            </a:stretch>
          </p:blipFill>
          <p:spPr>
            <a:xfrm>
              <a:off x="3516" y="3831"/>
              <a:ext cx="179" cy="307"/>
            </a:xfrm>
            <a:prstGeom prst="rect">
              <a:avLst/>
            </a:prstGeom>
            <a:noFill/>
            <a:ln>
              <a:noFill/>
            </a:ln>
          </p:spPr>
        </p:pic>
        <p:pic>
          <p:nvPicPr>
            <p:cNvPr id="618" name="Google Shape;618;p12"/>
            <p:cNvPicPr preferRelativeResize="0"/>
            <p:nvPr/>
          </p:nvPicPr>
          <p:blipFill rotWithShape="1">
            <a:blip r:embed="rId51"/>
            <a:srcRect/>
            <a:stretch>
              <a:fillRect/>
            </a:stretch>
          </p:blipFill>
          <p:spPr>
            <a:xfrm>
              <a:off x="3268" y="3440"/>
              <a:ext cx="128" cy="169"/>
            </a:xfrm>
            <a:prstGeom prst="rect">
              <a:avLst/>
            </a:prstGeom>
            <a:noFill/>
            <a:ln>
              <a:noFill/>
            </a:ln>
          </p:spPr>
        </p:pic>
        <p:pic>
          <p:nvPicPr>
            <p:cNvPr id="619" name="Google Shape;619;p12"/>
            <p:cNvPicPr preferRelativeResize="0"/>
            <p:nvPr/>
          </p:nvPicPr>
          <p:blipFill rotWithShape="1">
            <a:blip r:embed="rId52"/>
            <a:srcRect/>
            <a:stretch>
              <a:fillRect/>
            </a:stretch>
          </p:blipFill>
          <p:spPr>
            <a:xfrm>
              <a:off x="3262" y="3433"/>
              <a:ext cx="141" cy="182"/>
            </a:xfrm>
            <a:prstGeom prst="rect">
              <a:avLst/>
            </a:prstGeom>
            <a:noFill/>
            <a:ln>
              <a:noFill/>
            </a:ln>
          </p:spPr>
        </p:pic>
        <p:pic>
          <p:nvPicPr>
            <p:cNvPr id="620" name="Google Shape;620;p12"/>
            <p:cNvPicPr preferRelativeResize="0"/>
            <p:nvPr/>
          </p:nvPicPr>
          <p:blipFill rotWithShape="1">
            <a:blip r:embed="rId53"/>
            <a:srcRect/>
            <a:stretch>
              <a:fillRect/>
            </a:stretch>
          </p:blipFill>
          <p:spPr>
            <a:xfrm>
              <a:off x="3914" y="3382"/>
              <a:ext cx="106" cy="182"/>
            </a:xfrm>
            <a:prstGeom prst="rect">
              <a:avLst/>
            </a:prstGeom>
            <a:noFill/>
            <a:ln>
              <a:noFill/>
            </a:ln>
          </p:spPr>
        </p:pic>
        <p:pic>
          <p:nvPicPr>
            <p:cNvPr id="621" name="Google Shape;621;p12"/>
            <p:cNvPicPr preferRelativeResize="0"/>
            <p:nvPr/>
          </p:nvPicPr>
          <p:blipFill rotWithShape="1">
            <a:blip r:embed="rId54"/>
            <a:srcRect/>
            <a:stretch>
              <a:fillRect/>
            </a:stretch>
          </p:blipFill>
          <p:spPr>
            <a:xfrm>
              <a:off x="3907" y="3375"/>
              <a:ext cx="119" cy="195"/>
            </a:xfrm>
            <a:prstGeom prst="rect">
              <a:avLst/>
            </a:prstGeom>
            <a:noFill/>
            <a:ln>
              <a:noFill/>
            </a:ln>
          </p:spPr>
        </p:pic>
        <p:pic>
          <p:nvPicPr>
            <p:cNvPr id="622" name="Google Shape;622;p12"/>
            <p:cNvPicPr preferRelativeResize="0"/>
            <p:nvPr/>
          </p:nvPicPr>
          <p:blipFill rotWithShape="1">
            <a:blip r:embed="rId55"/>
            <a:srcRect/>
            <a:stretch>
              <a:fillRect/>
            </a:stretch>
          </p:blipFill>
          <p:spPr>
            <a:xfrm>
              <a:off x="3330" y="3037"/>
              <a:ext cx="653" cy="837"/>
            </a:xfrm>
            <a:prstGeom prst="rect">
              <a:avLst/>
            </a:prstGeom>
            <a:noFill/>
            <a:ln>
              <a:noFill/>
            </a:ln>
          </p:spPr>
        </p:pic>
        <p:sp>
          <p:nvSpPr>
            <p:cNvPr id="623" name="Google Shape;623;p12"/>
            <p:cNvSpPr/>
            <p:nvPr/>
          </p:nvSpPr>
          <p:spPr>
            <a:xfrm>
              <a:off x="-9" y="12591"/>
              <a:ext cx="653" cy="837"/>
            </a:xfrm>
            <a:custGeom>
              <a:avLst/>
              <a:gdLst/>
              <a:ahLst/>
              <a:cxnLst/>
              <a:rect l="l" t="t" r="r" b="b"/>
              <a:pathLst>
                <a:path w="653" h="837" extrusionOk="0">
                  <a:moveTo>
                    <a:pt x="3347" y="-9171"/>
                  </a:moveTo>
                  <a:lnTo>
                    <a:pt x="3360" y="-9111"/>
                  </a:lnTo>
                  <a:lnTo>
                    <a:pt x="3374" y="-9058"/>
                  </a:lnTo>
                  <a:lnTo>
                    <a:pt x="3386" y="-9005"/>
                  </a:lnTo>
                  <a:lnTo>
                    <a:pt x="3391" y="-8945"/>
                  </a:lnTo>
                  <a:lnTo>
                    <a:pt x="3393" y="-8927"/>
                  </a:lnTo>
                  <a:lnTo>
                    <a:pt x="3400" y="-8905"/>
                  </a:lnTo>
                  <a:lnTo>
                    <a:pt x="3408" y="-8884"/>
                  </a:lnTo>
                  <a:lnTo>
                    <a:pt x="3417" y="-8868"/>
                  </a:lnTo>
                  <a:lnTo>
                    <a:pt x="3436" y="-8851"/>
                  </a:lnTo>
                  <a:lnTo>
                    <a:pt x="3468" y="-8827"/>
                  </a:lnTo>
                  <a:lnTo>
                    <a:pt x="3501" y="-8804"/>
                  </a:lnTo>
                  <a:lnTo>
                    <a:pt x="3523" y="-8790"/>
                  </a:lnTo>
                  <a:lnTo>
                    <a:pt x="3548" y="-8777"/>
                  </a:lnTo>
                  <a:lnTo>
                    <a:pt x="3588" y="-8758"/>
                  </a:lnTo>
                  <a:lnTo>
                    <a:pt x="3635" y="-8738"/>
                  </a:lnTo>
                  <a:lnTo>
                    <a:pt x="3678" y="-8722"/>
                  </a:lnTo>
                  <a:lnTo>
                    <a:pt x="3711" y="-8718"/>
                  </a:lnTo>
                  <a:lnTo>
                    <a:pt x="3745" y="-8724"/>
                  </a:lnTo>
                  <a:lnTo>
                    <a:pt x="3777" y="-8736"/>
                  </a:lnTo>
                  <a:lnTo>
                    <a:pt x="3807" y="-8750"/>
                  </a:lnTo>
                  <a:lnTo>
                    <a:pt x="3836" y="-8768"/>
                  </a:lnTo>
                  <a:lnTo>
                    <a:pt x="3865" y="-8797"/>
                  </a:lnTo>
                  <a:lnTo>
                    <a:pt x="3894" y="-8829"/>
                  </a:lnTo>
                  <a:lnTo>
                    <a:pt x="3919" y="-8860"/>
                  </a:lnTo>
                  <a:lnTo>
                    <a:pt x="3931" y="-8876"/>
                  </a:lnTo>
                  <a:lnTo>
                    <a:pt x="3941" y="-8895"/>
                  </a:lnTo>
                  <a:lnTo>
                    <a:pt x="3950" y="-8915"/>
                  </a:lnTo>
                  <a:lnTo>
                    <a:pt x="3956" y="-8934"/>
                  </a:lnTo>
                  <a:lnTo>
                    <a:pt x="3958" y="-8968"/>
                  </a:lnTo>
                  <a:lnTo>
                    <a:pt x="3957" y="-9014"/>
                  </a:lnTo>
                  <a:lnTo>
                    <a:pt x="3956" y="-9064"/>
                  </a:lnTo>
                  <a:lnTo>
                    <a:pt x="3958" y="-9108"/>
                  </a:lnTo>
                  <a:lnTo>
                    <a:pt x="3964" y="-9144"/>
                  </a:lnTo>
                  <a:lnTo>
                    <a:pt x="3970" y="-9182"/>
                  </a:lnTo>
                  <a:lnTo>
                    <a:pt x="3976" y="-9219"/>
                  </a:lnTo>
                  <a:lnTo>
                    <a:pt x="3978" y="-9255"/>
                  </a:lnTo>
                  <a:lnTo>
                    <a:pt x="3991" y="-9337"/>
                  </a:lnTo>
                  <a:lnTo>
                    <a:pt x="3991" y="-9416"/>
                  </a:lnTo>
                  <a:lnTo>
                    <a:pt x="3980" y="-9460"/>
                  </a:lnTo>
                  <a:lnTo>
                    <a:pt x="3948" y="-9485"/>
                  </a:lnTo>
                  <a:lnTo>
                    <a:pt x="3887" y="-9508"/>
                  </a:lnTo>
                  <a:lnTo>
                    <a:pt x="3820" y="-9529"/>
                  </a:lnTo>
                  <a:lnTo>
                    <a:pt x="3748" y="-9547"/>
                  </a:lnTo>
                  <a:lnTo>
                    <a:pt x="3673" y="-9554"/>
                  </a:lnTo>
                  <a:lnTo>
                    <a:pt x="3594" y="-9544"/>
                  </a:lnTo>
                  <a:lnTo>
                    <a:pt x="3514" y="-9510"/>
                  </a:lnTo>
                  <a:lnTo>
                    <a:pt x="3425" y="-9442"/>
                  </a:lnTo>
                  <a:lnTo>
                    <a:pt x="3372" y="-9378"/>
                  </a:lnTo>
                  <a:lnTo>
                    <a:pt x="3346" y="-9327"/>
                  </a:lnTo>
                  <a:lnTo>
                    <a:pt x="3338" y="-9296"/>
                  </a:lnTo>
                  <a:lnTo>
                    <a:pt x="3339" y="-9267"/>
                  </a:lnTo>
                  <a:lnTo>
                    <a:pt x="3342" y="-9225"/>
                  </a:lnTo>
                  <a:lnTo>
                    <a:pt x="3345" y="-9188"/>
                  </a:lnTo>
                  <a:lnTo>
                    <a:pt x="3347" y="-9171"/>
                  </a:lnTo>
                  <a:close/>
                  <a:moveTo>
                    <a:pt x="3742" y="-9051"/>
                  </a:moveTo>
                  <a:lnTo>
                    <a:pt x="3749" y="-9043"/>
                  </a:lnTo>
                  <a:lnTo>
                    <a:pt x="3752" y="-9039"/>
                  </a:lnTo>
                  <a:lnTo>
                    <a:pt x="3761" y="-9033"/>
                  </a:lnTo>
                  <a:lnTo>
                    <a:pt x="3765" y="-9031"/>
                  </a:lnTo>
                  <a:lnTo>
                    <a:pt x="3783" y="-9027"/>
                  </a:lnTo>
                  <a:lnTo>
                    <a:pt x="3784" y="-9025"/>
                  </a:lnTo>
                  <a:lnTo>
                    <a:pt x="3787" y="-9014"/>
                  </a:lnTo>
                  <a:lnTo>
                    <a:pt x="3781" y="-9003"/>
                  </a:lnTo>
                  <a:lnTo>
                    <a:pt x="3771" y="-8993"/>
                  </a:lnTo>
                  <a:lnTo>
                    <a:pt x="3761" y="-8988"/>
                  </a:lnTo>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4" name="Google Shape;624;p12"/>
            <p:cNvSpPr/>
            <p:nvPr/>
          </p:nvSpPr>
          <p:spPr>
            <a:xfrm>
              <a:off x="3613" y="3672"/>
              <a:ext cx="217" cy="80"/>
            </a:xfrm>
            <a:custGeom>
              <a:avLst/>
              <a:gdLst/>
              <a:ahLst/>
              <a:cxnLst/>
              <a:rect l="l" t="t" r="r" b="b"/>
              <a:pathLst>
                <a:path w="217" h="80" extrusionOk="0">
                  <a:moveTo>
                    <a:pt x="191" y="0"/>
                  </a:moveTo>
                  <a:lnTo>
                    <a:pt x="104" y="3"/>
                  </a:lnTo>
                  <a:lnTo>
                    <a:pt x="0" y="19"/>
                  </a:lnTo>
                  <a:lnTo>
                    <a:pt x="11" y="31"/>
                  </a:lnTo>
                  <a:lnTo>
                    <a:pt x="66" y="72"/>
                  </a:lnTo>
                  <a:lnTo>
                    <a:pt x="104" y="79"/>
                  </a:lnTo>
                  <a:lnTo>
                    <a:pt x="124" y="78"/>
                  </a:lnTo>
                  <a:lnTo>
                    <a:pt x="158" y="66"/>
                  </a:lnTo>
                  <a:lnTo>
                    <a:pt x="179" y="50"/>
                  </a:lnTo>
                  <a:lnTo>
                    <a:pt x="196" y="29"/>
                  </a:lnTo>
                  <a:lnTo>
                    <a:pt x="216" y="1"/>
                  </a:lnTo>
                  <a:lnTo>
                    <a:pt x="191" y="0"/>
                  </a:lnTo>
                  <a:close/>
                </a:path>
              </a:pathLst>
            </a:custGeom>
            <a:solidFill>
              <a:srgbClr val="F8AB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5" name="Google Shape;625;p12"/>
            <p:cNvSpPr/>
            <p:nvPr/>
          </p:nvSpPr>
          <p:spPr>
            <a:xfrm>
              <a:off x="3613" y="3672"/>
              <a:ext cx="217" cy="80"/>
            </a:xfrm>
            <a:custGeom>
              <a:avLst/>
              <a:gdLst/>
              <a:ahLst/>
              <a:cxnLst/>
              <a:rect l="l" t="t" r="r" b="b"/>
              <a:pathLst>
                <a:path w="217" h="80" extrusionOk="0">
                  <a:moveTo>
                    <a:pt x="118" y="2"/>
                  </a:moveTo>
                  <a:lnTo>
                    <a:pt x="146" y="1"/>
                  </a:lnTo>
                  <a:lnTo>
                    <a:pt x="169" y="0"/>
                  </a:lnTo>
                  <a:lnTo>
                    <a:pt x="191" y="0"/>
                  </a:lnTo>
                  <a:lnTo>
                    <a:pt x="216" y="1"/>
                  </a:lnTo>
                  <a:lnTo>
                    <a:pt x="179" y="50"/>
                  </a:lnTo>
                  <a:lnTo>
                    <a:pt x="124" y="78"/>
                  </a:lnTo>
                  <a:lnTo>
                    <a:pt x="104" y="79"/>
                  </a:lnTo>
                  <a:lnTo>
                    <a:pt x="83" y="76"/>
                  </a:lnTo>
                  <a:lnTo>
                    <a:pt x="29" y="46"/>
                  </a:lnTo>
                  <a:lnTo>
                    <a:pt x="0" y="19"/>
                  </a:lnTo>
                  <a:lnTo>
                    <a:pt x="56" y="10"/>
                  </a:lnTo>
                  <a:lnTo>
                    <a:pt x="87" y="5"/>
                  </a:lnTo>
                  <a:lnTo>
                    <a:pt x="104" y="3"/>
                  </a:lnTo>
                  <a:lnTo>
                    <a:pt x="118" y="2"/>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6" name="Google Shape;626;p12"/>
            <p:cNvSpPr/>
            <p:nvPr/>
          </p:nvSpPr>
          <p:spPr>
            <a:xfrm>
              <a:off x="3454" y="3319"/>
              <a:ext cx="142" cy="29"/>
            </a:xfrm>
            <a:custGeom>
              <a:avLst/>
              <a:gdLst/>
              <a:ahLst/>
              <a:cxnLst/>
              <a:rect l="l" t="t" r="r" b="b"/>
              <a:pathLst>
                <a:path w="142" h="29" extrusionOk="0">
                  <a:moveTo>
                    <a:pt x="62" y="0"/>
                  </a:moveTo>
                  <a:lnTo>
                    <a:pt x="47" y="5"/>
                  </a:lnTo>
                  <a:lnTo>
                    <a:pt x="41" y="6"/>
                  </a:lnTo>
                  <a:lnTo>
                    <a:pt x="20" y="16"/>
                  </a:lnTo>
                  <a:lnTo>
                    <a:pt x="0" y="29"/>
                  </a:lnTo>
                  <a:lnTo>
                    <a:pt x="37" y="15"/>
                  </a:lnTo>
                  <a:lnTo>
                    <a:pt x="68" y="12"/>
                  </a:lnTo>
                  <a:lnTo>
                    <a:pt x="76" y="12"/>
                  </a:lnTo>
                  <a:lnTo>
                    <a:pt x="100" y="11"/>
                  </a:lnTo>
                  <a:lnTo>
                    <a:pt x="141" y="11"/>
                  </a:lnTo>
                  <a:lnTo>
                    <a:pt x="142" y="10"/>
                  </a:lnTo>
                  <a:lnTo>
                    <a:pt x="138" y="8"/>
                  </a:lnTo>
                  <a:lnTo>
                    <a:pt x="116" y="4"/>
                  </a:lnTo>
                  <a:lnTo>
                    <a:pt x="111" y="3"/>
                  </a:lnTo>
                  <a:lnTo>
                    <a:pt x="90" y="3"/>
                  </a:lnTo>
                  <a:lnTo>
                    <a:pt x="62" y="0"/>
                  </a:lnTo>
                  <a:close/>
                  <a:moveTo>
                    <a:pt x="141" y="11"/>
                  </a:moveTo>
                  <a:lnTo>
                    <a:pt x="100" y="11"/>
                  </a:lnTo>
                  <a:lnTo>
                    <a:pt x="104" y="13"/>
                  </a:lnTo>
                  <a:lnTo>
                    <a:pt x="126" y="17"/>
                  </a:lnTo>
                  <a:lnTo>
                    <a:pt x="134" y="18"/>
                  </a:lnTo>
                  <a:lnTo>
                    <a:pt x="141" y="11"/>
                  </a:lnTo>
                  <a:close/>
                  <a:moveTo>
                    <a:pt x="102" y="0"/>
                  </a:moveTo>
                  <a:lnTo>
                    <a:pt x="94" y="2"/>
                  </a:lnTo>
                  <a:lnTo>
                    <a:pt x="90" y="3"/>
                  </a:lnTo>
                  <a:lnTo>
                    <a:pt x="111" y="3"/>
                  </a:lnTo>
                  <a:lnTo>
                    <a:pt x="109" y="2"/>
                  </a:lnTo>
                  <a:lnTo>
                    <a:pt x="102"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7" name="Google Shape;627;p12"/>
            <p:cNvSpPr/>
            <p:nvPr/>
          </p:nvSpPr>
          <p:spPr>
            <a:xfrm>
              <a:off x="3454" y="3319"/>
              <a:ext cx="142" cy="29"/>
            </a:xfrm>
            <a:custGeom>
              <a:avLst/>
              <a:gdLst/>
              <a:ahLst/>
              <a:cxnLst/>
              <a:rect l="l" t="t" r="r" b="b"/>
              <a:pathLst>
                <a:path w="142" h="29" extrusionOk="0">
                  <a:moveTo>
                    <a:pt x="115" y="15"/>
                  </a:moveTo>
                  <a:lnTo>
                    <a:pt x="126" y="17"/>
                  </a:lnTo>
                  <a:lnTo>
                    <a:pt x="134" y="18"/>
                  </a:lnTo>
                  <a:lnTo>
                    <a:pt x="142" y="10"/>
                  </a:lnTo>
                  <a:lnTo>
                    <a:pt x="138" y="8"/>
                  </a:lnTo>
                  <a:lnTo>
                    <a:pt x="116" y="4"/>
                  </a:lnTo>
                  <a:lnTo>
                    <a:pt x="109" y="2"/>
                  </a:lnTo>
                  <a:lnTo>
                    <a:pt x="102" y="0"/>
                  </a:lnTo>
                  <a:lnTo>
                    <a:pt x="94" y="2"/>
                  </a:lnTo>
                  <a:lnTo>
                    <a:pt x="90" y="3"/>
                  </a:lnTo>
                  <a:lnTo>
                    <a:pt x="62" y="0"/>
                  </a:lnTo>
                  <a:lnTo>
                    <a:pt x="58" y="1"/>
                  </a:lnTo>
                  <a:lnTo>
                    <a:pt x="47" y="5"/>
                  </a:lnTo>
                  <a:lnTo>
                    <a:pt x="41" y="6"/>
                  </a:lnTo>
                  <a:lnTo>
                    <a:pt x="33" y="10"/>
                  </a:lnTo>
                  <a:lnTo>
                    <a:pt x="20" y="16"/>
                  </a:lnTo>
                  <a:lnTo>
                    <a:pt x="0" y="29"/>
                  </a:lnTo>
                  <a:lnTo>
                    <a:pt x="68" y="12"/>
                  </a:lnTo>
                  <a:lnTo>
                    <a:pt x="100" y="11"/>
                  </a:lnTo>
                  <a:lnTo>
                    <a:pt x="104" y="13"/>
                  </a:lnTo>
                  <a:lnTo>
                    <a:pt x="115" y="15"/>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8" name="Google Shape;628;p12"/>
            <p:cNvSpPr/>
            <p:nvPr/>
          </p:nvSpPr>
          <p:spPr>
            <a:xfrm>
              <a:off x="3765" y="3301"/>
              <a:ext cx="123" cy="32"/>
            </a:xfrm>
            <a:custGeom>
              <a:avLst/>
              <a:gdLst/>
              <a:ahLst/>
              <a:cxnLst/>
              <a:rect l="l" t="t" r="r" b="b"/>
              <a:pathLst>
                <a:path w="123" h="32" extrusionOk="0">
                  <a:moveTo>
                    <a:pt x="36" y="3"/>
                  </a:moveTo>
                  <a:lnTo>
                    <a:pt x="26" y="11"/>
                  </a:lnTo>
                  <a:lnTo>
                    <a:pt x="21" y="14"/>
                  </a:lnTo>
                  <a:lnTo>
                    <a:pt x="3" y="22"/>
                  </a:lnTo>
                  <a:lnTo>
                    <a:pt x="0" y="25"/>
                  </a:lnTo>
                  <a:lnTo>
                    <a:pt x="9" y="32"/>
                  </a:lnTo>
                  <a:lnTo>
                    <a:pt x="15" y="29"/>
                  </a:lnTo>
                  <a:lnTo>
                    <a:pt x="24" y="25"/>
                  </a:lnTo>
                  <a:lnTo>
                    <a:pt x="33" y="21"/>
                  </a:lnTo>
                  <a:lnTo>
                    <a:pt x="35" y="18"/>
                  </a:lnTo>
                  <a:lnTo>
                    <a:pt x="56" y="14"/>
                  </a:lnTo>
                  <a:lnTo>
                    <a:pt x="63" y="13"/>
                  </a:lnTo>
                  <a:lnTo>
                    <a:pt x="73" y="12"/>
                  </a:lnTo>
                  <a:lnTo>
                    <a:pt x="89" y="10"/>
                  </a:lnTo>
                  <a:lnTo>
                    <a:pt x="109" y="10"/>
                  </a:lnTo>
                  <a:lnTo>
                    <a:pt x="104" y="8"/>
                  </a:lnTo>
                  <a:lnTo>
                    <a:pt x="89" y="3"/>
                  </a:lnTo>
                  <a:lnTo>
                    <a:pt x="47" y="3"/>
                  </a:lnTo>
                  <a:lnTo>
                    <a:pt x="44" y="3"/>
                  </a:lnTo>
                  <a:lnTo>
                    <a:pt x="36" y="3"/>
                  </a:lnTo>
                  <a:close/>
                  <a:moveTo>
                    <a:pt x="109" y="10"/>
                  </a:moveTo>
                  <a:lnTo>
                    <a:pt x="89" y="10"/>
                  </a:lnTo>
                  <a:lnTo>
                    <a:pt x="123" y="16"/>
                  </a:lnTo>
                  <a:lnTo>
                    <a:pt x="109" y="10"/>
                  </a:lnTo>
                  <a:close/>
                  <a:moveTo>
                    <a:pt x="66" y="0"/>
                  </a:moveTo>
                  <a:lnTo>
                    <a:pt x="47" y="3"/>
                  </a:lnTo>
                  <a:lnTo>
                    <a:pt x="89" y="3"/>
                  </a:lnTo>
                  <a:lnTo>
                    <a:pt x="84" y="2"/>
                  </a:lnTo>
                  <a:lnTo>
                    <a:pt x="79" y="1"/>
                  </a:lnTo>
                  <a:lnTo>
                    <a:pt x="69" y="0"/>
                  </a:lnTo>
                  <a:lnTo>
                    <a:pt x="66"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9" name="Google Shape;629;p12"/>
            <p:cNvSpPr/>
            <p:nvPr/>
          </p:nvSpPr>
          <p:spPr>
            <a:xfrm>
              <a:off x="-197" y="12949"/>
              <a:ext cx="296" cy="448"/>
            </a:xfrm>
            <a:custGeom>
              <a:avLst/>
              <a:gdLst/>
              <a:ahLst/>
              <a:cxnLst/>
              <a:rect l="l" t="t" r="r" b="b"/>
              <a:pathLst>
                <a:path w="296" h="448" extrusionOk="0">
                  <a:moveTo>
                    <a:pt x="3985" y="-9623"/>
                  </a:moveTo>
                  <a:lnTo>
                    <a:pt x="3976" y="-9619"/>
                  </a:lnTo>
                  <a:lnTo>
                    <a:pt x="3970" y="-9616"/>
                  </a:lnTo>
                  <a:lnTo>
                    <a:pt x="3961" y="-9623"/>
                  </a:lnTo>
                  <a:lnTo>
                    <a:pt x="3964" y="-9626"/>
                  </a:lnTo>
                  <a:lnTo>
                    <a:pt x="3982" y="-9634"/>
                  </a:lnTo>
                  <a:lnTo>
                    <a:pt x="3987" y="-9637"/>
                  </a:lnTo>
                  <a:lnTo>
                    <a:pt x="3997" y="-9645"/>
                  </a:lnTo>
                  <a:lnTo>
                    <a:pt x="4005" y="-9645"/>
                  </a:lnTo>
                  <a:lnTo>
                    <a:pt x="4008" y="-9645"/>
                  </a:lnTo>
                  <a:lnTo>
                    <a:pt x="4027" y="-9648"/>
                  </a:lnTo>
                  <a:lnTo>
                    <a:pt x="4030" y="-9648"/>
                  </a:lnTo>
                  <a:lnTo>
                    <a:pt x="4040" y="-9647"/>
                  </a:lnTo>
                  <a:lnTo>
                    <a:pt x="4045" y="-9646"/>
                  </a:lnTo>
                  <a:lnTo>
                    <a:pt x="4053" y="-9644"/>
                  </a:lnTo>
                  <a:lnTo>
                    <a:pt x="4065" y="-9640"/>
                  </a:lnTo>
                  <a:lnTo>
                    <a:pt x="4084" y="-9632"/>
                  </a:lnTo>
                  <a:lnTo>
                    <a:pt x="4050" y="-9638"/>
                  </a:lnTo>
                  <a:lnTo>
                    <a:pt x="4034" y="-9636"/>
                  </a:lnTo>
                  <a:lnTo>
                    <a:pt x="4024" y="-9635"/>
                  </a:lnTo>
                  <a:lnTo>
                    <a:pt x="4017" y="-9634"/>
                  </a:lnTo>
                  <a:lnTo>
                    <a:pt x="4009" y="-9633"/>
                  </a:lnTo>
                  <a:lnTo>
                    <a:pt x="3996" y="-9630"/>
                  </a:lnTo>
                  <a:lnTo>
                    <a:pt x="3994" y="-9627"/>
                  </a:lnTo>
                  <a:lnTo>
                    <a:pt x="3985" y="-9623"/>
                  </a:lnTo>
                  <a:close/>
                  <a:moveTo>
                    <a:pt x="3823" y="-9311"/>
                  </a:moveTo>
                  <a:lnTo>
                    <a:pt x="3810" y="-9286"/>
                  </a:lnTo>
                  <a:lnTo>
                    <a:pt x="3799" y="-9258"/>
                  </a:lnTo>
                  <a:lnTo>
                    <a:pt x="3790" y="-9230"/>
                  </a:lnTo>
                  <a:lnTo>
                    <a:pt x="3789" y="-9201"/>
                  </a:lnTo>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0" name="Google Shape;630;p12"/>
            <p:cNvSpPr/>
            <p:nvPr/>
          </p:nvSpPr>
          <p:spPr>
            <a:xfrm>
              <a:off x="2289" y="1578"/>
              <a:ext cx="2248" cy="1319"/>
            </a:xfrm>
            <a:custGeom>
              <a:avLst/>
              <a:gdLst/>
              <a:ahLst/>
              <a:cxnLst/>
              <a:rect l="l" t="t" r="r" b="b"/>
              <a:pathLst>
                <a:path w="2248" h="1319" extrusionOk="0">
                  <a:moveTo>
                    <a:pt x="1124" y="0"/>
                  </a:moveTo>
                  <a:lnTo>
                    <a:pt x="1027" y="2"/>
                  </a:lnTo>
                  <a:lnTo>
                    <a:pt x="932" y="8"/>
                  </a:lnTo>
                  <a:lnTo>
                    <a:pt x="840" y="18"/>
                  </a:lnTo>
                  <a:lnTo>
                    <a:pt x="751" y="31"/>
                  </a:lnTo>
                  <a:lnTo>
                    <a:pt x="665" y="48"/>
                  </a:lnTo>
                  <a:lnTo>
                    <a:pt x="583" y="68"/>
                  </a:lnTo>
                  <a:lnTo>
                    <a:pt x="505" y="91"/>
                  </a:lnTo>
                  <a:lnTo>
                    <a:pt x="431" y="117"/>
                  </a:lnTo>
                  <a:lnTo>
                    <a:pt x="362" y="146"/>
                  </a:lnTo>
                  <a:lnTo>
                    <a:pt x="298" y="178"/>
                  </a:lnTo>
                  <a:lnTo>
                    <a:pt x="239" y="212"/>
                  </a:lnTo>
                  <a:lnTo>
                    <a:pt x="186" y="248"/>
                  </a:lnTo>
                  <a:lnTo>
                    <a:pt x="139" y="286"/>
                  </a:lnTo>
                  <a:lnTo>
                    <a:pt x="63" y="368"/>
                  </a:lnTo>
                  <a:lnTo>
                    <a:pt x="16" y="457"/>
                  </a:lnTo>
                  <a:lnTo>
                    <a:pt x="0" y="551"/>
                  </a:lnTo>
                  <a:lnTo>
                    <a:pt x="7" y="611"/>
                  </a:lnTo>
                  <a:lnTo>
                    <a:pt x="26" y="670"/>
                  </a:lnTo>
                  <a:lnTo>
                    <a:pt x="58" y="726"/>
                  </a:lnTo>
                  <a:lnTo>
                    <a:pt x="101" y="779"/>
                  </a:lnTo>
                  <a:lnTo>
                    <a:pt x="155" y="830"/>
                  </a:lnTo>
                  <a:lnTo>
                    <a:pt x="218" y="877"/>
                  </a:lnTo>
                  <a:lnTo>
                    <a:pt x="291" y="921"/>
                  </a:lnTo>
                  <a:lnTo>
                    <a:pt x="373" y="961"/>
                  </a:lnTo>
                  <a:lnTo>
                    <a:pt x="463" y="996"/>
                  </a:lnTo>
                  <a:lnTo>
                    <a:pt x="560" y="1027"/>
                  </a:lnTo>
                  <a:lnTo>
                    <a:pt x="875" y="1319"/>
                  </a:lnTo>
                  <a:lnTo>
                    <a:pt x="844" y="1272"/>
                  </a:lnTo>
                  <a:lnTo>
                    <a:pt x="825" y="1211"/>
                  </a:lnTo>
                  <a:lnTo>
                    <a:pt x="815" y="1144"/>
                  </a:lnTo>
                  <a:lnTo>
                    <a:pt x="812" y="1080"/>
                  </a:lnTo>
                  <a:lnTo>
                    <a:pt x="887" y="1089"/>
                  </a:lnTo>
                  <a:lnTo>
                    <a:pt x="964" y="1096"/>
                  </a:lnTo>
                  <a:lnTo>
                    <a:pt x="1043" y="1100"/>
                  </a:lnTo>
                  <a:lnTo>
                    <a:pt x="1124" y="1102"/>
                  </a:lnTo>
                  <a:lnTo>
                    <a:pt x="1221" y="1100"/>
                  </a:lnTo>
                  <a:lnTo>
                    <a:pt x="1315" y="1094"/>
                  </a:lnTo>
                  <a:lnTo>
                    <a:pt x="1407" y="1084"/>
                  </a:lnTo>
                  <a:lnTo>
                    <a:pt x="1496" y="1071"/>
                  </a:lnTo>
                  <a:lnTo>
                    <a:pt x="1582" y="1054"/>
                  </a:lnTo>
                  <a:lnTo>
                    <a:pt x="1664" y="1034"/>
                  </a:lnTo>
                  <a:lnTo>
                    <a:pt x="1743" y="1011"/>
                  </a:lnTo>
                  <a:lnTo>
                    <a:pt x="1816" y="985"/>
                  </a:lnTo>
                  <a:lnTo>
                    <a:pt x="1886" y="956"/>
                  </a:lnTo>
                  <a:lnTo>
                    <a:pt x="1950" y="924"/>
                  </a:lnTo>
                  <a:lnTo>
                    <a:pt x="2009" y="891"/>
                  </a:lnTo>
                  <a:lnTo>
                    <a:pt x="2062" y="854"/>
                  </a:lnTo>
                  <a:lnTo>
                    <a:pt x="2109" y="816"/>
                  </a:lnTo>
                  <a:lnTo>
                    <a:pt x="2184" y="734"/>
                  </a:lnTo>
                  <a:lnTo>
                    <a:pt x="2231" y="645"/>
                  </a:lnTo>
                  <a:lnTo>
                    <a:pt x="2247" y="551"/>
                  </a:lnTo>
                  <a:lnTo>
                    <a:pt x="2243" y="504"/>
                  </a:lnTo>
                  <a:lnTo>
                    <a:pt x="2211" y="412"/>
                  </a:lnTo>
                  <a:lnTo>
                    <a:pt x="2150" y="326"/>
                  </a:lnTo>
                  <a:lnTo>
                    <a:pt x="2062" y="248"/>
                  </a:lnTo>
                  <a:lnTo>
                    <a:pt x="2009" y="212"/>
                  </a:lnTo>
                  <a:lnTo>
                    <a:pt x="1950" y="178"/>
                  </a:lnTo>
                  <a:lnTo>
                    <a:pt x="1886" y="146"/>
                  </a:lnTo>
                  <a:lnTo>
                    <a:pt x="1816" y="117"/>
                  </a:lnTo>
                  <a:lnTo>
                    <a:pt x="1743" y="91"/>
                  </a:lnTo>
                  <a:lnTo>
                    <a:pt x="1664" y="68"/>
                  </a:lnTo>
                  <a:lnTo>
                    <a:pt x="1582" y="48"/>
                  </a:lnTo>
                  <a:lnTo>
                    <a:pt x="1496" y="31"/>
                  </a:lnTo>
                  <a:lnTo>
                    <a:pt x="1407" y="18"/>
                  </a:lnTo>
                  <a:lnTo>
                    <a:pt x="1315" y="8"/>
                  </a:lnTo>
                  <a:lnTo>
                    <a:pt x="1221" y="2"/>
                  </a:lnTo>
                  <a:lnTo>
                    <a:pt x="1124" y="0"/>
                  </a:lnTo>
                  <a:close/>
                </a:path>
              </a:pathLst>
            </a:custGeom>
            <a:solidFill>
              <a:schemeClr val="accent1">
                <a:lumMod val="20000"/>
                <a:lumOff val="80000"/>
              </a:schemeClr>
            </a:solidFill>
            <a:ln w="1377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31" name="Google Shape;631;p12"/>
            <p:cNvPicPr preferRelativeResize="0"/>
            <p:nvPr/>
          </p:nvPicPr>
          <p:blipFill rotWithShape="1">
            <a:blip r:embed="rId56"/>
            <a:srcRect/>
            <a:stretch>
              <a:fillRect/>
            </a:stretch>
          </p:blipFill>
          <p:spPr>
            <a:xfrm>
              <a:off x="3281" y="2938"/>
              <a:ext cx="726" cy="536"/>
            </a:xfrm>
            <a:prstGeom prst="rect">
              <a:avLst/>
            </a:prstGeom>
            <a:noFill/>
            <a:ln>
              <a:noFill/>
            </a:ln>
          </p:spPr>
        </p:pic>
        <p:sp>
          <p:nvSpPr>
            <p:cNvPr id="632" name="Google Shape;632;p12"/>
            <p:cNvSpPr/>
            <p:nvPr/>
          </p:nvSpPr>
          <p:spPr>
            <a:xfrm>
              <a:off x="3281" y="2938"/>
              <a:ext cx="726" cy="536"/>
            </a:xfrm>
            <a:custGeom>
              <a:avLst/>
              <a:gdLst/>
              <a:ahLst/>
              <a:cxnLst/>
              <a:rect l="l" t="t" r="r" b="b"/>
              <a:pathLst>
                <a:path w="726" h="536" extrusionOk="0">
                  <a:moveTo>
                    <a:pt x="669" y="421"/>
                  </a:moveTo>
                  <a:lnTo>
                    <a:pt x="669" y="396"/>
                  </a:lnTo>
                  <a:lnTo>
                    <a:pt x="674" y="357"/>
                  </a:lnTo>
                  <a:lnTo>
                    <a:pt x="679" y="313"/>
                  </a:lnTo>
                  <a:lnTo>
                    <a:pt x="674" y="242"/>
                  </a:lnTo>
                  <a:lnTo>
                    <a:pt x="634" y="194"/>
                  </a:lnTo>
                  <a:lnTo>
                    <a:pt x="552" y="201"/>
                  </a:lnTo>
                  <a:lnTo>
                    <a:pt x="470" y="216"/>
                  </a:lnTo>
                  <a:lnTo>
                    <a:pt x="371" y="261"/>
                  </a:lnTo>
                  <a:lnTo>
                    <a:pt x="317" y="292"/>
                  </a:lnTo>
                  <a:lnTo>
                    <a:pt x="265" y="318"/>
                  </a:lnTo>
                  <a:lnTo>
                    <a:pt x="212" y="332"/>
                  </a:lnTo>
                  <a:lnTo>
                    <a:pt x="155" y="339"/>
                  </a:lnTo>
                  <a:lnTo>
                    <a:pt x="117" y="342"/>
                  </a:lnTo>
                  <a:lnTo>
                    <a:pt x="94" y="339"/>
                  </a:lnTo>
                  <a:lnTo>
                    <a:pt x="77" y="328"/>
                  </a:lnTo>
                  <a:lnTo>
                    <a:pt x="70" y="346"/>
                  </a:lnTo>
                  <a:lnTo>
                    <a:pt x="66" y="361"/>
                  </a:lnTo>
                  <a:lnTo>
                    <a:pt x="66" y="379"/>
                  </a:lnTo>
                  <a:lnTo>
                    <a:pt x="67" y="410"/>
                  </a:lnTo>
                  <a:lnTo>
                    <a:pt x="68" y="445"/>
                  </a:lnTo>
                  <a:lnTo>
                    <a:pt x="69" y="486"/>
                  </a:lnTo>
                  <a:lnTo>
                    <a:pt x="69" y="521"/>
                  </a:lnTo>
                  <a:lnTo>
                    <a:pt x="69" y="536"/>
                  </a:lnTo>
                  <a:lnTo>
                    <a:pt x="59" y="522"/>
                  </a:lnTo>
                  <a:lnTo>
                    <a:pt x="52" y="506"/>
                  </a:lnTo>
                  <a:lnTo>
                    <a:pt x="43" y="479"/>
                  </a:lnTo>
                  <a:lnTo>
                    <a:pt x="29" y="429"/>
                  </a:lnTo>
                  <a:lnTo>
                    <a:pt x="20" y="409"/>
                  </a:lnTo>
                  <a:lnTo>
                    <a:pt x="9" y="389"/>
                  </a:lnTo>
                  <a:lnTo>
                    <a:pt x="0" y="364"/>
                  </a:lnTo>
                  <a:lnTo>
                    <a:pt x="0" y="331"/>
                  </a:lnTo>
                  <a:lnTo>
                    <a:pt x="8" y="264"/>
                  </a:lnTo>
                  <a:lnTo>
                    <a:pt x="13" y="210"/>
                  </a:lnTo>
                  <a:lnTo>
                    <a:pt x="45" y="120"/>
                  </a:lnTo>
                  <a:lnTo>
                    <a:pt x="146" y="65"/>
                  </a:lnTo>
                  <a:lnTo>
                    <a:pt x="215" y="44"/>
                  </a:lnTo>
                  <a:lnTo>
                    <a:pt x="275" y="20"/>
                  </a:lnTo>
                  <a:lnTo>
                    <a:pt x="323" y="6"/>
                  </a:lnTo>
                  <a:lnTo>
                    <a:pt x="393" y="0"/>
                  </a:lnTo>
                  <a:lnTo>
                    <a:pt x="474" y="4"/>
                  </a:lnTo>
                  <a:lnTo>
                    <a:pt x="552" y="19"/>
                  </a:lnTo>
                  <a:lnTo>
                    <a:pt x="615" y="47"/>
                  </a:lnTo>
                  <a:lnTo>
                    <a:pt x="651" y="68"/>
                  </a:lnTo>
                  <a:lnTo>
                    <a:pt x="675" y="79"/>
                  </a:lnTo>
                  <a:lnTo>
                    <a:pt x="691" y="90"/>
                  </a:lnTo>
                  <a:lnTo>
                    <a:pt x="705" y="112"/>
                  </a:lnTo>
                  <a:lnTo>
                    <a:pt x="720" y="165"/>
                  </a:lnTo>
                  <a:lnTo>
                    <a:pt x="726" y="226"/>
                  </a:lnTo>
                  <a:lnTo>
                    <a:pt x="724" y="285"/>
                  </a:lnTo>
                  <a:lnTo>
                    <a:pt x="705" y="394"/>
                  </a:lnTo>
                  <a:lnTo>
                    <a:pt x="682" y="475"/>
                  </a:lnTo>
                  <a:lnTo>
                    <a:pt x="679" y="487"/>
                  </a:lnTo>
                  <a:lnTo>
                    <a:pt x="681" y="498"/>
                  </a:lnTo>
                  <a:lnTo>
                    <a:pt x="680" y="495"/>
                  </a:lnTo>
                  <a:lnTo>
                    <a:pt x="677" y="471"/>
                  </a:lnTo>
                  <a:lnTo>
                    <a:pt x="669" y="421"/>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3" name="Google Shape;633;p12"/>
            <p:cNvSpPr/>
            <p:nvPr/>
          </p:nvSpPr>
          <p:spPr>
            <a:xfrm>
              <a:off x="3796" y="3388"/>
              <a:ext cx="66" cy="92"/>
            </a:xfrm>
            <a:custGeom>
              <a:avLst/>
              <a:gdLst/>
              <a:ahLst/>
              <a:cxnLst/>
              <a:rect l="l" t="t" r="r" b="b"/>
              <a:pathLst>
                <a:path w="66" h="92" extrusionOk="0">
                  <a:moveTo>
                    <a:pt x="34" y="0"/>
                  </a:moveTo>
                  <a:lnTo>
                    <a:pt x="28" y="1"/>
                  </a:lnTo>
                  <a:lnTo>
                    <a:pt x="12" y="7"/>
                  </a:lnTo>
                  <a:lnTo>
                    <a:pt x="3" y="21"/>
                  </a:lnTo>
                  <a:lnTo>
                    <a:pt x="0" y="39"/>
                  </a:lnTo>
                  <a:lnTo>
                    <a:pt x="1" y="55"/>
                  </a:lnTo>
                  <a:lnTo>
                    <a:pt x="1" y="61"/>
                  </a:lnTo>
                  <a:lnTo>
                    <a:pt x="1" y="65"/>
                  </a:lnTo>
                  <a:lnTo>
                    <a:pt x="2" y="68"/>
                  </a:lnTo>
                  <a:lnTo>
                    <a:pt x="2" y="71"/>
                  </a:lnTo>
                  <a:lnTo>
                    <a:pt x="3" y="72"/>
                  </a:lnTo>
                  <a:lnTo>
                    <a:pt x="3" y="73"/>
                  </a:lnTo>
                  <a:lnTo>
                    <a:pt x="3" y="74"/>
                  </a:lnTo>
                  <a:lnTo>
                    <a:pt x="4" y="74"/>
                  </a:lnTo>
                  <a:lnTo>
                    <a:pt x="8" y="81"/>
                  </a:lnTo>
                  <a:lnTo>
                    <a:pt x="19" y="90"/>
                  </a:lnTo>
                  <a:lnTo>
                    <a:pt x="24" y="92"/>
                  </a:lnTo>
                  <a:lnTo>
                    <a:pt x="44" y="89"/>
                  </a:lnTo>
                  <a:lnTo>
                    <a:pt x="57" y="75"/>
                  </a:lnTo>
                  <a:lnTo>
                    <a:pt x="65" y="55"/>
                  </a:lnTo>
                  <a:lnTo>
                    <a:pt x="66" y="37"/>
                  </a:lnTo>
                  <a:lnTo>
                    <a:pt x="64" y="36"/>
                  </a:lnTo>
                  <a:lnTo>
                    <a:pt x="57" y="14"/>
                  </a:lnTo>
                  <a:lnTo>
                    <a:pt x="56" y="13"/>
                  </a:lnTo>
                  <a:lnTo>
                    <a:pt x="55" y="13"/>
                  </a:lnTo>
                  <a:lnTo>
                    <a:pt x="55" y="12"/>
                  </a:lnTo>
                  <a:lnTo>
                    <a:pt x="55" y="11"/>
                  </a:lnTo>
                  <a:lnTo>
                    <a:pt x="54" y="11"/>
                  </a:lnTo>
                  <a:lnTo>
                    <a:pt x="48" y="6"/>
                  </a:lnTo>
                  <a:lnTo>
                    <a:pt x="34" y="0"/>
                  </a:lnTo>
                  <a:close/>
                  <a:moveTo>
                    <a:pt x="54" y="11"/>
                  </a:moveTo>
                  <a:lnTo>
                    <a:pt x="54" y="11"/>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4" name="Google Shape;634;p12"/>
            <p:cNvSpPr/>
            <p:nvPr/>
          </p:nvSpPr>
          <p:spPr>
            <a:xfrm>
              <a:off x="3796" y="3388"/>
              <a:ext cx="66" cy="92"/>
            </a:xfrm>
            <a:custGeom>
              <a:avLst/>
              <a:gdLst/>
              <a:ahLst/>
              <a:cxnLst/>
              <a:rect l="l" t="t" r="r" b="b"/>
              <a:pathLst>
                <a:path w="66" h="92" extrusionOk="0">
                  <a:moveTo>
                    <a:pt x="56" y="13"/>
                  </a:moveTo>
                  <a:lnTo>
                    <a:pt x="56" y="13"/>
                  </a:lnTo>
                  <a:lnTo>
                    <a:pt x="55" y="13"/>
                  </a:lnTo>
                  <a:lnTo>
                    <a:pt x="55" y="12"/>
                  </a:lnTo>
                  <a:lnTo>
                    <a:pt x="55" y="11"/>
                  </a:lnTo>
                  <a:lnTo>
                    <a:pt x="54" y="11"/>
                  </a:lnTo>
                  <a:lnTo>
                    <a:pt x="48" y="6"/>
                  </a:lnTo>
                  <a:lnTo>
                    <a:pt x="34" y="0"/>
                  </a:lnTo>
                  <a:lnTo>
                    <a:pt x="28" y="1"/>
                  </a:lnTo>
                  <a:lnTo>
                    <a:pt x="12" y="7"/>
                  </a:lnTo>
                  <a:lnTo>
                    <a:pt x="3" y="21"/>
                  </a:lnTo>
                  <a:lnTo>
                    <a:pt x="0" y="39"/>
                  </a:lnTo>
                  <a:lnTo>
                    <a:pt x="1" y="57"/>
                  </a:lnTo>
                  <a:lnTo>
                    <a:pt x="1" y="61"/>
                  </a:lnTo>
                  <a:lnTo>
                    <a:pt x="1" y="65"/>
                  </a:lnTo>
                  <a:lnTo>
                    <a:pt x="2" y="68"/>
                  </a:lnTo>
                  <a:lnTo>
                    <a:pt x="2" y="70"/>
                  </a:lnTo>
                  <a:lnTo>
                    <a:pt x="2" y="71"/>
                  </a:lnTo>
                  <a:lnTo>
                    <a:pt x="2" y="72"/>
                  </a:lnTo>
                  <a:lnTo>
                    <a:pt x="3" y="72"/>
                  </a:lnTo>
                  <a:lnTo>
                    <a:pt x="3" y="73"/>
                  </a:lnTo>
                  <a:lnTo>
                    <a:pt x="3" y="74"/>
                  </a:lnTo>
                  <a:lnTo>
                    <a:pt x="4" y="74"/>
                  </a:lnTo>
                  <a:lnTo>
                    <a:pt x="8" y="81"/>
                  </a:lnTo>
                  <a:lnTo>
                    <a:pt x="19" y="90"/>
                  </a:lnTo>
                  <a:lnTo>
                    <a:pt x="24" y="92"/>
                  </a:lnTo>
                  <a:lnTo>
                    <a:pt x="44" y="89"/>
                  </a:lnTo>
                  <a:lnTo>
                    <a:pt x="57" y="75"/>
                  </a:lnTo>
                  <a:lnTo>
                    <a:pt x="65" y="55"/>
                  </a:lnTo>
                  <a:lnTo>
                    <a:pt x="66" y="37"/>
                  </a:lnTo>
                  <a:lnTo>
                    <a:pt x="64" y="36"/>
                  </a:lnTo>
                  <a:lnTo>
                    <a:pt x="57" y="14"/>
                  </a:lnTo>
                  <a:lnTo>
                    <a:pt x="56" y="13"/>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5" name="Google Shape;635;p12"/>
            <p:cNvSpPr/>
            <p:nvPr/>
          </p:nvSpPr>
          <p:spPr>
            <a:xfrm>
              <a:off x="3533" y="3408"/>
              <a:ext cx="66" cy="92"/>
            </a:xfrm>
            <a:custGeom>
              <a:avLst/>
              <a:gdLst/>
              <a:ahLst/>
              <a:cxnLst/>
              <a:rect l="l" t="t" r="r" b="b"/>
              <a:pathLst>
                <a:path w="66" h="92" extrusionOk="0">
                  <a:moveTo>
                    <a:pt x="58" y="74"/>
                  </a:moveTo>
                  <a:lnTo>
                    <a:pt x="4" y="74"/>
                  </a:lnTo>
                  <a:lnTo>
                    <a:pt x="8" y="81"/>
                  </a:lnTo>
                  <a:lnTo>
                    <a:pt x="19" y="90"/>
                  </a:lnTo>
                  <a:lnTo>
                    <a:pt x="25" y="92"/>
                  </a:lnTo>
                  <a:lnTo>
                    <a:pt x="44" y="89"/>
                  </a:lnTo>
                  <a:lnTo>
                    <a:pt x="58" y="75"/>
                  </a:lnTo>
                  <a:lnTo>
                    <a:pt x="58" y="74"/>
                  </a:lnTo>
                  <a:close/>
                  <a:moveTo>
                    <a:pt x="34" y="0"/>
                  </a:moveTo>
                  <a:lnTo>
                    <a:pt x="28" y="1"/>
                  </a:lnTo>
                  <a:lnTo>
                    <a:pt x="13" y="7"/>
                  </a:lnTo>
                  <a:lnTo>
                    <a:pt x="4" y="21"/>
                  </a:lnTo>
                  <a:lnTo>
                    <a:pt x="0" y="39"/>
                  </a:lnTo>
                  <a:lnTo>
                    <a:pt x="1" y="55"/>
                  </a:lnTo>
                  <a:lnTo>
                    <a:pt x="1" y="61"/>
                  </a:lnTo>
                  <a:lnTo>
                    <a:pt x="2" y="64"/>
                  </a:lnTo>
                  <a:lnTo>
                    <a:pt x="2" y="68"/>
                  </a:lnTo>
                  <a:lnTo>
                    <a:pt x="2" y="71"/>
                  </a:lnTo>
                  <a:lnTo>
                    <a:pt x="3" y="72"/>
                  </a:lnTo>
                  <a:lnTo>
                    <a:pt x="3" y="73"/>
                  </a:lnTo>
                  <a:lnTo>
                    <a:pt x="4" y="74"/>
                  </a:lnTo>
                  <a:lnTo>
                    <a:pt x="58" y="74"/>
                  </a:lnTo>
                  <a:lnTo>
                    <a:pt x="65" y="55"/>
                  </a:lnTo>
                  <a:lnTo>
                    <a:pt x="66" y="36"/>
                  </a:lnTo>
                  <a:lnTo>
                    <a:pt x="64" y="36"/>
                  </a:lnTo>
                  <a:lnTo>
                    <a:pt x="57" y="14"/>
                  </a:lnTo>
                  <a:lnTo>
                    <a:pt x="56" y="13"/>
                  </a:lnTo>
                  <a:lnTo>
                    <a:pt x="55" y="12"/>
                  </a:lnTo>
                  <a:lnTo>
                    <a:pt x="55" y="11"/>
                  </a:lnTo>
                  <a:lnTo>
                    <a:pt x="54" y="11"/>
                  </a:lnTo>
                  <a:lnTo>
                    <a:pt x="48" y="6"/>
                  </a:lnTo>
                  <a:lnTo>
                    <a:pt x="34" y="0"/>
                  </a:lnTo>
                  <a:close/>
                  <a:moveTo>
                    <a:pt x="55" y="11"/>
                  </a:moveTo>
                  <a:lnTo>
                    <a:pt x="54" y="11"/>
                  </a:lnTo>
                  <a:lnTo>
                    <a:pt x="55" y="11"/>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6" name="Google Shape;636;p12"/>
            <p:cNvSpPr/>
            <p:nvPr/>
          </p:nvSpPr>
          <p:spPr>
            <a:xfrm>
              <a:off x="3533" y="3408"/>
              <a:ext cx="66" cy="92"/>
            </a:xfrm>
            <a:custGeom>
              <a:avLst/>
              <a:gdLst/>
              <a:ahLst/>
              <a:cxnLst/>
              <a:rect l="l" t="t" r="r" b="b"/>
              <a:pathLst>
                <a:path w="66" h="92" extrusionOk="0">
                  <a:moveTo>
                    <a:pt x="56" y="13"/>
                  </a:moveTo>
                  <a:lnTo>
                    <a:pt x="56" y="13"/>
                  </a:lnTo>
                  <a:lnTo>
                    <a:pt x="55" y="12"/>
                  </a:lnTo>
                  <a:lnTo>
                    <a:pt x="55" y="11"/>
                  </a:lnTo>
                  <a:lnTo>
                    <a:pt x="54" y="11"/>
                  </a:lnTo>
                  <a:lnTo>
                    <a:pt x="48" y="6"/>
                  </a:lnTo>
                  <a:lnTo>
                    <a:pt x="34" y="0"/>
                  </a:lnTo>
                  <a:lnTo>
                    <a:pt x="28" y="1"/>
                  </a:lnTo>
                  <a:lnTo>
                    <a:pt x="13" y="7"/>
                  </a:lnTo>
                  <a:lnTo>
                    <a:pt x="4" y="21"/>
                  </a:lnTo>
                  <a:lnTo>
                    <a:pt x="0" y="39"/>
                  </a:lnTo>
                  <a:lnTo>
                    <a:pt x="1" y="57"/>
                  </a:lnTo>
                  <a:lnTo>
                    <a:pt x="1" y="61"/>
                  </a:lnTo>
                  <a:lnTo>
                    <a:pt x="2" y="64"/>
                  </a:lnTo>
                  <a:lnTo>
                    <a:pt x="2" y="68"/>
                  </a:lnTo>
                  <a:lnTo>
                    <a:pt x="2" y="70"/>
                  </a:lnTo>
                  <a:lnTo>
                    <a:pt x="2" y="71"/>
                  </a:lnTo>
                  <a:lnTo>
                    <a:pt x="3" y="72"/>
                  </a:lnTo>
                  <a:lnTo>
                    <a:pt x="3" y="73"/>
                  </a:lnTo>
                  <a:lnTo>
                    <a:pt x="3" y="74"/>
                  </a:lnTo>
                  <a:lnTo>
                    <a:pt x="4" y="74"/>
                  </a:lnTo>
                  <a:lnTo>
                    <a:pt x="8" y="81"/>
                  </a:lnTo>
                  <a:lnTo>
                    <a:pt x="19" y="90"/>
                  </a:lnTo>
                  <a:lnTo>
                    <a:pt x="25" y="92"/>
                  </a:lnTo>
                  <a:lnTo>
                    <a:pt x="44" y="89"/>
                  </a:lnTo>
                  <a:lnTo>
                    <a:pt x="58" y="75"/>
                  </a:lnTo>
                  <a:lnTo>
                    <a:pt x="65" y="55"/>
                  </a:lnTo>
                  <a:lnTo>
                    <a:pt x="66" y="36"/>
                  </a:lnTo>
                  <a:lnTo>
                    <a:pt x="64" y="36"/>
                  </a:lnTo>
                  <a:lnTo>
                    <a:pt x="57" y="14"/>
                  </a:lnTo>
                  <a:lnTo>
                    <a:pt x="56" y="13"/>
                  </a:lnTo>
                  <a:close/>
                </a:path>
              </a:pathLst>
            </a:custGeom>
            <a:noFill/>
            <a:ln w="9525" cap="flat" cmpd="sng">
              <a:solidFill>
                <a:srgbClr val="231F2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37" name="Google Shape;637;p12"/>
            <p:cNvPicPr preferRelativeResize="0"/>
            <p:nvPr/>
          </p:nvPicPr>
          <p:blipFill rotWithShape="1">
            <a:blip r:embed="rId57"/>
            <a:srcRect/>
            <a:stretch>
              <a:fillRect/>
            </a:stretch>
          </p:blipFill>
          <p:spPr>
            <a:xfrm>
              <a:off x="3089" y="1882"/>
              <a:ext cx="621" cy="187"/>
            </a:xfrm>
            <a:prstGeom prst="rect">
              <a:avLst/>
            </a:prstGeom>
            <a:noFill/>
            <a:ln>
              <a:noFill/>
            </a:ln>
          </p:spPr>
        </p:pic>
        <p:sp>
          <p:nvSpPr>
            <p:cNvPr id="638" name="Google Shape;638;p12"/>
            <p:cNvSpPr/>
            <p:nvPr/>
          </p:nvSpPr>
          <p:spPr>
            <a:xfrm>
              <a:off x="3741" y="1998"/>
              <a:ext cx="31" cy="31"/>
            </a:xfrm>
            <a:custGeom>
              <a:avLst/>
              <a:gdLst/>
              <a:ahLst/>
              <a:cxnLst/>
              <a:rect l="l" t="t" r="r" b="b"/>
              <a:pathLst>
                <a:path w="31" h="31" extrusionOk="0">
                  <a:moveTo>
                    <a:pt x="21" y="0"/>
                  </a:moveTo>
                  <a:lnTo>
                    <a:pt x="4" y="0"/>
                  </a:lnTo>
                  <a:lnTo>
                    <a:pt x="0" y="9"/>
                  </a:lnTo>
                  <a:lnTo>
                    <a:pt x="0" y="26"/>
                  </a:lnTo>
                  <a:lnTo>
                    <a:pt x="8" y="31"/>
                  </a:lnTo>
                  <a:lnTo>
                    <a:pt x="26" y="31"/>
                  </a:lnTo>
                  <a:lnTo>
                    <a:pt x="31" y="23"/>
                  </a:lnTo>
                  <a:lnTo>
                    <a:pt x="31" y="5"/>
                  </a:lnTo>
                  <a:lnTo>
                    <a:pt x="21"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39" name="Google Shape;639;p12"/>
            <p:cNvPicPr preferRelativeResize="0"/>
            <p:nvPr/>
          </p:nvPicPr>
          <p:blipFill rotWithShape="1">
            <a:blip r:embed="rId58"/>
            <a:srcRect/>
            <a:stretch>
              <a:fillRect/>
            </a:stretch>
          </p:blipFill>
          <p:spPr>
            <a:xfrm>
              <a:off x="2917" y="2197"/>
              <a:ext cx="1042" cy="193"/>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7" name="Google Shape;126;p20"/>
          <p:cNvSpPr txBox="1"/>
          <p:nvPr/>
        </p:nvSpPr>
        <p:spPr>
          <a:xfrm>
            <a:off x="495161" y="357080"/>
            <a:ext cx="7886700" cy="4361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Font typeface="Open Sans Light" panose="020B0306030504020204"/>
              <a:buNone/>
            </a:pPr>
            <a:r>
              <a:rPr lang="en-GB" altLang="en-US" b="1" dirty="0">
                <a:latin typeface="Open Sans Light" panose="020B0306030504020204"/>
                <a:ea typeface="Open Sans Light" panose="020B0306030504020204"/>
                <a:cs typeface="Open Sans Light" panose="020B0306030504020204"/>
                <a:sym typeface="Open Sans Light" panose="020B0306030504020204"/>
              </a:rPr>
              <a:t>Basic Greetings &amp; Formalities </a:t>
            </a:r>
            <a:r>
              <a:rPr lang="en-GB" altLang="en-US" dirty="0">
                <a:latin typeface="Open Sans Light" panose="020B0306030504020204"/>
                <a:ea typeface="Open Sans Light" panose="020B0306030504020204"/>
                <a:cs typeface="Open Sans Light" panose="020B0306030504020204"/>
                <a:sym typeface="Open Sans Light" panose="020B0306030504020204"/>
              </a:rPr>
              <a:t>(Farewells)</a:t>
            </a:r>
            <a:endParaRPr lang="en-GB" altLang="en-US" dirty="0">
              <a:solidFill>
                <a:schemeClr val="accent3"/>
              </a:solidFill>
              <a:latin typeface="Open Sans Light" panose="020B0306030504020204"/>
              <a:ea typeface="Open Sans Light" panose="020B0306030504020204"/>
              <a:cs typeface="Open Sans Light" panose="020B0306030504020204"/>
              <a:sym typeface="Open Sans Light" panose="020B0306030504020204"/>
            </a:endParaRPr>
          </a:p>
        </p:txBody>
      </p:sp>
      <p:grpSp>
        <p:nvGrpSpPr>
          <p:cNvPr id="4" name="Group 3"/>
          <p:cNvGrpSpPr/>
          <p:nvPr/>
        </p:nvGrpSpPr>
        <p:grpSpPr>
          <a:xfrm>
            <a:off x="1020445" y="1555115"/>
            <a:ext cx="7361555" cy="1467485"/>
            <a:chOff x="805706" y="1314902"/>
            <a:chExt cx="6062307" cy="1068524"/>
          </a:xfrm>
        </p:grpSpPr>
        <p:sp>
          <p:nvSpPr>
            <p:cNvPr id="2" name="TextBox 1"/>
            <p:cNvSpPr txBox="1"/>
            <p:nvPr/>
          </p:nvSpPr>
          <p:spPr>
            <a:xfrm>
              <a:off x="2576339" y="1394961"/>
              <a:ext cx="4291674" cy="874353"/>
            </a:xfrm>
            <a:prstGeom prst="rect">
              <a:avLst/>
            </a:prstGeom>
            <a:solidFill>
              <a:schemeClr val="bg1">
                <a:lumMod val="95000"/>
              </a:schemeClr>
            </a:solidFill>
            <a:ln>
              <a:solidFill>
                <a:schemeClr val="bg1">
                  <a:lumMod val="75000"/>
                </a:schemeClr>
              </a:solidFill>
            </a:ln>
          </p:spPr>
          <p:txBody>
            <a:bodyPr wrap="square" rtlCol="0">
              <a:spAutoFit/>
            </a:bodyPr>
            <a:lstStyle/>
            <a:p>
              <a:endParaRPr lang="en-US" dirty="0"/>
            </a:p>
          </p:txBody>
        </p:sp>
        <p:sp>
          <p:nvSpPr>
            <p:cNvPr id="19" name="Rectangle 18"/>
            <p:cNvSpPr/>
            <p:nvPr/>
          </p:nvSpPr>
          <p:spPr>
            <a:xfrm>
              <a:off x="805706" y="1314902"/>
              <a:ext cx="2011884" cy="1034469"/>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1800" dirty="0">
                  <a:latin typeface="Times New Roman" panose="02020603050405020304" pitchFamily="18" charset="0"/>
                  <a:cs typeface="Times New Roman" panose="02020603050405020304" pitchFamily="18" charset="0"/>
                </a:rPr>
                <a:t>Greetings:</a:t>
              </a:r>
            </a:p>
            <a:p>
              <a:pPr algn="ctr"/>
              <a:r>
                <a:rPr lang="en-GB" altLang="en-US" sz="1800" dirty="0">
                  <a:latin typeface="Times New Roman" panose="02020603050405020304" pitchFamily="18" charset="0"/>
                  <a:cs typeface="Times New Roman" panose="02020603050405020304" pitchFamily="18" charset="0"/>
                </a:rPr>
                <a:t>Morning</a:t>
              </a:r>
            </a:p>
            <a:p>
              <a:pPr algn="ctr"/>
              <a:r>
                <a:rPr lang="en-US" sz="1800">
                  <a:solidFill>
                    <a:schemeClr val="bg1"/>
                  </a:solidFill>
                  <a:latin typeface="Times New Roman" panose="02020603050405020304" pitchFamily="18" charset="0"/>
                  <a:cs typeface="Times New Roman" panose="02020603050405020304" pitchFamily="18" charset="0"/>
                  <a:sym typeface="Arial" panose="020B0604020202020204"/>
                </a:rPr>
                <a:t>Noon/Afternoon</a:t>
              </a:r>
              <a:endParaRPr lang="en-GB" altLang="en-US" sz="1800" dirty="0">
                <a:solidFill>
                  <a:schemeClr val="bg1"/>
                </a:solidFill>
                <a:latin typeface="Times New Roman" panose="02020603050405020304" pitchFamily="18" charset="0"/>
                <a:cs typeface="Times New Roman" panose="02020603050405020304" pitchFamily="18" charset="0"/>
              </a:endParaRPr>
            </a:p>
            <a:p>
              <a:pPr algn="ctr"/>
              <a:r>
                <a:rPr lang="en-US" sz="1800">
                  <a:solidFill>
                    <a:schemeClr val="bg1"/>
                  </a:solidFill>
                  <a:latin typeface="Times New Roman" panose="02020603050405020304" pitchFamily="18" charset="0"/>
                  <a:cs typeface="Times New Roman" panose="02020603050405020304" pitchFamily="18" charset="0"/>
                  <a:sym typeface="Arial" panose="020B0604020202020204"/>
                </a:rPr>
                <a:t>Evening </a:t>
              </a:r>
              <a:endParaRPr lang="en-US" altLang="en-US" sz="1800" dirty="0">
                <a:solidFill>
                  <a:schemeClr val="bg1"/>
                </a:solidFill>
                <a:latin typeface="Times New Roman" panose="02020603050405020304" pitchFamily="18" charset="0"/>
                <a:cs typeface="Times New Roman" panose="02020603050405020304" pitchFamily="18" charset="0"/>
                <a:sym typeface="Arial" panose="020B0604020202020204"/>
              </a:endParaRPr>
            </a:p>
          </p:txBody>
        </p:sp>
        <p:sp>
          <p:nvSpPr>
            <p:cNvPr id="3" name="TextBox 2"/>
            <p:cNvSpPr txBox="1"/>
            <p:nvPr/>
          </p:nvSpPr>
          <p:spPr>
            <a:xfrm>
              <a:off x="2817067" y="1510463"/>
              <a:ext cx="4004672" cy="872963"/>
            </a:xfrm>
            <a:prstGeom prst="rect">
              <a:avLst/>
            </a:prstGeom>
            <a:noFill/>
          </p:spPr>
          <p:txBody>
            <a:bodyPr wrap="square" rtlCol="0">
              <a:spAutoFit/>
            </a:bodyPr>
            <a:lstStyle/>
            <a:p>
              <a:pPr marL="0" lvl="1" algn="l"/>
              <a:r>
                <a:rPr lang="en-US" sz="1200" dirty="0">
                  <a:solidFill>
                    <a:srgbClr val="003651"/>
                  </a:solidFill>
                  <a:sym typeface="Arial" panose="020B0604020202020204"/>
                </a:rPr>
                <a:t>(Till 11:00 AM/12:00PM) 🡪 Good Morning!  </a:t>
              </a:r>
              <a:r>
                <a:rPr lang="en-US" sz="1200" b="1" dirty="0">
                  <a:solidFill>
                    <a:srgbClr val="003651"/>
                  </a:solidFill>
                  <a:latin typeface="Comic Sans MS" panose="030F0702030302020204"/>
                  <a:ea typeface="Comic Sans MS" panose="030F0702030302020204"/>
                  <a:cs typeface="Comic Sans MS" panose="030F0702030302020204"/>
                  <a:sym typeface="Comic Sans MS" panose="030F0702030302020204"/>
                </a:rPr>
                <a:t>(</a:t>
              </a:r>
              <a:r>
                <a:rPr lang="en-US" sz="1200" b="1" i="1" dirty="0" err="1">
                  <a:solidFill>
                    <a:srgbClr val="003651"/>
                  </a:solidFill>
                  <a:sym typeface="Arial" panose="020B0604020202020204"/>
                </a:rPr>
                <a:t>Ohayō</a:t>
              </a:r>
              <a:r>
                <a:rPr lang="en-US" sz="1200" b="1" i="1" dirty="0">
                  <a:solidFill>
                    <a:srgbClr val="003651"/>
                  </a:solidFill>
                  <a:sym typeface="Arial" panose="020B0604020202020204"/>
                </a:rPr>
                <a:t> </a:t>
              </a:r>
              <a:r>
                <a:rPr lang="en-US" sz="1200" b="1" i="1" dirty="0" err="1">
                  <a:solidFill>
                    <a:srgbClr val="003651"/>
                  </a:solidFill>
                  <a:sym typeface="Arial" panose="020B0604020202020204"/>
                </a:rPr>
                <a:t>gozaimasu</a:t>
              </a:r>
              <a:r>
                <a:rPr lang="en-US" sz="1200" b="1" dirty="0">
                  <a:solidFill>
                    <a:srgbClr val="003651"/>
                  </a:solidFill>
                  <a:latin typeface="Comic Sans MS" panose="030F0702030302020204"/>
                  <a:ea typeface="Comic Sans MS" panose="030F0702030302020204"/>
                  <a:cs typeface="Comic Sans MS" panose="030F0702030302020204"/>
                  <a:sym typeface="Comic Sans MS" panose="030F0702030302020204"/>
                </a:rPr>
                <a:t>)</a:t>
              </a:r>
            </a:p>
            <a:p>
              <a:pPr marL="0" lvl="1" algn="l"/>
              <a:endParaRPr lang="en-US" sz="1200" b="1" dirty="0">
                <a:solidFill>
                  <a:srgbClr val="003651"/>
                </a:solidFill>
                <a:latin typeface="Comic Sans MS" panose="030F0702030302020204"/>
                <a:ea typeface="Comic Sans MS" panose="030F0702030302020204"/>
                <a:cs typeface="Comic Sans MS" panose="030F0702030302020204"/>
                <a:sym typeface="Comic Sans MS" panose="030F0702030302020204"/>
              </a:endParaRPr>
            </a:p>
            <a:p>
              <a:pPr marL="0" lvl="1" algn="l"/>
              <a:r>
                <a:rPr lang="en-US" sz="1200" dirty="0">
                  <a:solidFill>
                    <a:srgbClr val="003651"/>
                  </a:solidFill>
                  <a:sym typeface="Arial" panose="020B0604020202020204"/>
                </a:rPr>
                <a:t> (After 11:00 AM/12:00PM) 🡪 Good Afternoon! </a:t>
              </a:r>
              <a:r>
                <a:rPr lang="en-US" sz="1200" b="1" dirty="0">
                  <a:solidFill>
                    <a:srgbClr val="003651"/>
                  </a:solidFill>
                  <a:latin typeface="Comic Sans MS" panose="030F0702030302020204"/>
                  <a:ea typeface="Comic Sans MS" panose="030F0702030302020204"/>
                  <a:cs typeface="Comic Sans MS" panose="030F0702030302020204"/>
                  <a:sym typeface="Comic Sans MS" panose="030F0702030302020204"/>
                </a:rPr>
                <a:t>(</a:t>
              </a:r>
              <a:r>
                <a:rPr lang="en-US" sz="1200" b="1" i="1" dirty="0" err="1">
                  <a:solidFill>
                    <a:srgbClr val="003651"/>
                  </a:solidFill>
                  <a:sym typeface="Arial" panose="020B0604020202020204"/>
                </a:rPr>
                <a:t>Konnichiwa</a:t>
              </a:r>
              <a:r>
                <a:rPr lang="en-US" sz="1200" b="1" dirty="0">
                  <a:solidFill>
                    <a:srgbClr val="003651"/>
                  </a:solidFill>
                  <a:latin typeface="Comic Sans MS" panose="030F0702030302020204"/>
                  <a:ea typeface="Comic Sans MS" panose="030F0702030302020204"/>
                  <a:cs typeface="Comic Sans MS" panose="030F0702030302020204"/>
                  <a:sym typeface="Comic Sans MS" panose="030F0702030302020204"/>
                </a:rPr>
                <a:t>)</a:t>
              </a:r>
            </a:p>
            <a:p>
              <a:pPr marL="0" lvl="1" algn="l"/>
              <a:endParaRPr lang="en-US" sz="1200" b="1" i="0" u="none" strike="noStrike" cap="none" dirty="0">
                <a:solidFill>
                  <a:srgbClr val="003651"/>
                </a:solidFill>
                <a:latin typeface="Comic Sans MS" panose="030F0702030302020204"/>
                <a:ea typeface="Comic Sans MS" panose="030F0702030302020204"/>
                <a:cs typeface="Comic Sans MS" panose="030F0702030302020204"/>
                <a:sym typeface="Comic Sans MS" panose="030F0702030302020204"/>
              </a:endParaRPr>
            </a:p>
            <a:p>
              <a:pPr marL="0" lvl="1" algn="l"/>
              <a:r>
                <a:rPr lang="en-US" sz="1200" dirty="0">
                  <a:solidFill>
                    <a:srgbClr val="003651"/>
                  </a:solidFill>
                  <a:sym typeface="Arial" panose="020B0604020202020204"/>
                </a:rPr>
                <a:t>Evening (After 6:00 PM) 🡪 Good Evening! </a:t>
              </a:r>
              <a:r>
                <a:rPr lang="en-US" sz="1200" b="1" dirty="0">
                  <a:solidFill>
                    <a:srgbClr val="003651"/>
                  </a:solidFill>
                  <a:latin typeface="Comic Sans MS" panose="030F0702030302020204"/>
                  <a:ea typeface="Comic Sans MS" panose="030F0702030302020204"/>
                  <a:cs typeface="Comic Sans MS" panose="030F0702030302020204"/>
                  <a:sym typeface="Comic Sans MS" panose="030F0702030302020204"/>
                </a:rPr>
                <a:t>(</a:t>
              </a:r>
              <a:r>
                <a:rPr lang="en-US" sz="1200" b="1" i="1" dirty="0" err="1">
                  <a:solidFill>
                    <a:srgbClr val="003651"/>
                  </a:solidFill>
                  <a:sym typeface="Arial" panose="020B0604020202020204"/>
                </a:rPr>
                <a:t>Konbanwa</a:t>
              </a:r>
              <a:r>
                <a:rPr lang="en-US" sz="1200" b="1" dirty="0">
                  <a:solidFill>
                    <a:srgbClr val="003651"/>
                  </a:solidFill>
                  <a:latin typeface="Comic Sans MS" panose="030F0702030302020204"/>
                  <a:ea typeface="Comic Sans MS" panose="030F0702030302020204"/>
                  <a:cs typeface="Comic Sans MS" panose="030F0702030302020204"/>
                  <a:sym typeface="Comic Sans MS" panose="030F0702030302020204"/>
                </a:rPr>
                <a:t>)</a:t>
              </a:r>
              <a:endParaRPr sz="1200" b="0" i="0" u="none" strike="noStrike" cap="none" dirty="0">
                <a:solidFill>
                  <a:srgbClr val="003651"/>
                </a:solidFill>
                <a:latin typeface="Arial" panose="020B0604020202020204"/>
                <a:ea typeface="Arial" panose="020B0604020202020204"/>
                <a:cs typeface="Arial" panose="020B0604020202020204"/>
                <a:sym typeface="Arial" panose="020B0604020202020204"/>
              </a:endParaRPr>
            </a:p>
            <a:p>
              <a:pPr marL="0" lvl="1" algn="l"/>
              <a:endParaRPr lang="en-US" sz="1200" dirty="0">
                <a:latin typeface="Times New Roman" panose="02020603050405020304" pitchFamily="18" charset="0"/>
                <a:cs typeface="Times New Roman" panose="02020603050405020304" pitchFamily="18" charset="0"/>
              </a:endParaRPr>
            </a:p>
          </p:txBody>
        </p:sp>
      </p:grpSp>
      <p:sp>
        <p:nvSpPr>
          <p:cNvPr id="6" name="Text Box 5"/>
          <p:cNvSpPr txBox="1"/>
          <p:nvPr/>
        </p:nvSpPr>
        <p:spPr>
          <a:xfrm>
            <a:off x="2674620" y="1945640"/>
            <a:ext cx="788035" cy="306705"/>
          </a:xfrm>
          <a:prstGeom prst="rect">
            <a:avLst/>
          </a:prstGeom>
          <a:noFill/>
        </p:spPr>
        <p:txBody>
          <a:bodyPr wrap="square" rtlCol="0" anchor="t">
            <a:spAutoFit/>
          </a:bodyPr>
          <a:lstStyle/>
          <a:p>
            <a:r>
              <a:rPr lang="en-US">
                <a:solidFill>
                  <a:schemeClr val="bg1"/>
                </a:solidFill>
                <a:latin typeface="Arial" panose="020B0604020202020204" pitchFamily="34" charset="0"/>
                <a:cs typeface="Arial" panose="020B0604020202020204" pitchFamily="34" charset="0"/>
              </a:rPr>
              <a:t>→</a:t>
            </a:r>
          </a:p>
        </p:txBody>
      </p:sp>
      <p:sp>
        <p:nvSpPr>
          <p:cNvPr id="7" name="Text Box 6"/>
          <p:cNvSpPr txBox="1"/>
          <p:nvPr/>
        </p:nvSpPr>
        <p:spPr>
          <a:xfrm>
            <a:off x="2972435" y="2252345"/>
            <a:ext cx="788035" cy="306705"/>
          </a:xfrm>
          <a:prstGeom prst="rect">
            <a:avLst/>
          </a:prstGeom>
          <a:noFill/>
        </p:spPr>
        <p:txBody>
          <a:bodyPr wrap="square" rtlCol="0" anchor="t">
            <a:spAutoFit/>
          </a:bodyPr>
          <a:lstStyle/>
          <a:p>
            <a:r>
              <a:rPr lang="en-US">
                <a:solidFill>
                  <a:schemeClr val="bg1"/>
                </a:solidFill>
                <a:latin typeface="Arial" panose="020B0604020202020204" pitchFamily="34" charset="0"/>
                <a:cs typeface="Arial" panose="020B0604020202020204" pitchFamily="34" charset="0"/>
              </a:rPr>
              <a:t>→</a:t>
            </a:r>
          </a:p>
        </p:txBody>
      </p:sp>
      <p:sp>
        <p:nvSpPr>
          <p:cNvPr id="8" name="Text Box 7"/>
          <p:cNvSpPr txBox="1"/>
          <p:nvPr/>
        </p:nvSpPr>
        <p:spPr>
          <a:xfrm>
            <a:off x="2674620" y="2559050"/>
            <a:ext cx="788035" cy="306705"/>
          </a:xfrm>
          <a:prstGeom prst="rect">
            <a:avLst/>
          </a:prstGeom>
          <a:noFill/>
        </p:spPr>
        <p:txBody>
          <a:bodyPr wrap="square" rtlCol="0" anchor="t">
            <a:spAutoFit/>
          </a:bodyPr>
          <a:lstStyle/>
          <a:p>
            <a:r>
              <a:rPr lang="en-US">
                <a:solidFill>
                  <a:schemeClr val="bg1"/>
                </a:solidFill>
                <a:latin typeface="Arial" panose="020B0604020202020204" pitchFamily="34" charset="0"/>
                <a:cs typeface="Arial" panose="020B0604020202020204"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21080" y="1004570"/>
            <a:ext cx="7214235" cy="3599816"/>
            <a:chOff x="1363790" y="2571750"/>
            <a:chExt cx="5940987" cy="1173116"/>
          </a:xfrm>
        </p:grpSpPr>
        <p:sp>
          <p:nvSpPr>
            <p:cNvPr id="57" name="Rectangle 56"/>
            <p:cNvSpPr/>
            <p:nvPr/>
          </p:nvSpPr>
          <p:spPr>
            <a:xfrm>
              <a:off x="1363790" y="2571750"/>
              <a:ext cx="2011705" cy="5405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1800" dirty="0">
                  <a:latin typeface="Times New Roman" panose="02020603050405020304" pitchFamily="18" charset="0"/>
                  <a:cs typeface="Times New Roman" panose="02020603050405020304" pitchFamily="18" charset="0"/>
                </a:rPr>
                <a:t>Farewells &amp; Formalities</a:t>
              </a:r>
            </a:p>
          </p:txBody>
        </p:sp>
        <p:sp>
          <p:nvSpPr>
            <p:cNvPr id="58" name="TextBox 57"/>
            <p:cNvSpPr txBox="1"/>
            <p:nvPr/>
          </p:nvSpPr>
          <p:spPr>
            <a:xfrm>
              <a:off x="3375495" y="2571750"/>
              <a:ext cx="3929282" cy="1173116"/>
            </a:xfrm>
            <a:prstGeom prst="rect">
              <a:avLst/>
            </a:prstGeom>
            <a:solidFill>
              <a:schemeClr val="bg2">
                <a:lumMod val="10000"/>
                <a:lumOff val="90000"/>
                <a:alpha val="50000"/>
              </a:schemeClr>
            </a:solidFill>
            <a:ln>
              <a:solidFill>
                <a:schemeClr val="bg1">
                  <a:lumMod val="75000"/>
                </a:schemeClr>
              </a:solidFill>
            </a:ln>
          </p:spPr>
          <p:txBody>
            <a:bodyPr wrap="square" rtlCol="0">
              <a:spAutoFit/>
            </a:bodyPr>
            <a:lstStyle/>
            <a:p>
              <a:pPr marL="742950" marR="0" lvl="1" indent="-285750" algn="l" rtl="0">
                <a:lnSpc>
                  <a:spcPct val="100000"/>
                </a:lnSpc>
                <a:spcBef>
                  <a:spcPts val="0"/>
                </a:spcBef>
                <a:spcAft>
                  <a:spcPts val="0"/>
                </a:spcAft>
                <a:buClr>
                  <a:srgbClr val="000000"/>
                </a:buClr>
                <a:buSzPts val="1100"/>
                <a:buFont typeface="Noto Sans Symbols"/>
                <a:buChar char="❑"/>
              </a:pPr>
              <a:r>
                <a:rPr lang="en-US" sz="1200">
                  <a:solidFill>
                    <a:srgbClr val="003651"/>
                  </a:solidFill>
                  <a:sym typeface="Arial" panose="020B0604020202020204"/>
                </a:rPr>
                <a:t>When leaving desk</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200150" marR="0" lvl="2" indent="-285750" algn="l" rtl="0">
                <a:lnSpc>
                  <a:spcPct val="100000"/>
                </a:lnSpc>
                <a:spcBef>
                  <a:spcPts val="0"/>
                </a:spcBef>
                <a:spcAft>
                  <a:spcPts val="0"/>
                </a:spcAft>
                <a:buClr>
                  <a:srgbClr val="000000"/>
                </a:buClr>
                <a:buSzPts val="1200"/>
                <a:buFont typeface="Noto Sans Symbols"/>
                <a:buChar char="✔"/>
              </a:pPr>
              <a:r>
                <a:rPr lang="en-US" sz="1200">
                  <a:solidFill>
                    <a:srgbClr val="003651"/>
                  </a:solidFill>
                  <a:sym typeface="Arial" panose="020B0604020202020204"/>
                </a:rPr>
                <a:t>Make the purpose and destination clear to other people and your boss.</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200150" marR="0" lvl="2" indent="-285750" algn="l" rtl="0">
                <a:lnSpc>
                  <a:spcPct val="100000"/>
                </a:lnSpc>
                <a:spcBef>
                  <a:spcPts val="0"/>
                </a:spcBef>
                <a:spcAft>
                  <a:spcPts val="0"/>
                </a:spcAft>
                <a:buClr>
                  <a:srgbClr val="000000"/>
                </a:buClr>
                <a:buSzPts val="1200"/>
                <a:buFont typeface="Noto Sans Symbols"/>
                <a:buChar char="✔"/>
              </a:pPr>
              <a:r>
                <a:rPr lang="en-US" sz="1200">
                  <a:solidFill>
                    <a:srgbClr val="003651"/>
                  </a:solidFill>
                  <a:sym typeface="Arial" panose="020B0604020202020204"/>
                </a:rPr>
                <a:t>Inform how long will be away</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200150" marR="0" lvl="2" indent="-285750" algn="l" rtl="0">
                <a:lnSpc>
                  <a:spcPct val="100000"/>
                </a:lnSpc>
                <a:spcBef>
                  <a:spcPts val="0"/>
                </a:spcBef>
                <a:spcAft>
                  <a:spcPts val="0"/>
                </a:spcAft>
                <a:buClr>
                  <a:srgbClr val="000000"/>
                </a:buClr>
                <a:buSzPts val="1200"/>
                <a:buFont typeface="Noto Sans Symbols"/>
                <a:buChar char="✔"/>
              </a:pPr>
              <a:r>
                <a:rPr lang="en-US" sz="1200">
                  <a:solidFill>
                    <a:srgbClr val="003651"/>
                  </a:solidFill>
                  <a:sym typeface="Arial" panose="020B0604020202020204"/>
                </a:rPr>
                <a:t>Phrase when leaving 🡪 Itte kimasu = I am going out! See you later!</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200150" marR="0" lvl="2" indent="-285750" algn="l" rtl="0">
                <a:lnSpc>
                  <a:spcPct val="100000"/>
                </a:lnSpc>
                <a:spcBef>
                  <a:spcPts val="0"/>
                </a:spcBef>
                <a:spcAft>
                  <a:spcPts val="0"/>
                </a:spcAft>
                <a:buClr>
                  <a:srgbClr val="000000"/>
                </a:buClr>
                <a:buSzPts val="1200"/>
                <a:buFont typeface="Noto Sans Symbols"/>
                <a:buChar char="✔"/>
              </a:pPr>
              <a:r>
                <a:rPr lang="en-US" sz="1200">
                  <a:solidFill>
                    <a:srgbClr val="003651"/>
                  </a:solidFill>
                  <a:sym typeface="Arial" panose="020B0604020202020204"/>
                </a:rPr>
                <a:t>Phrase when see off 🡪 Itte rasshai mase</a:t>
              </a:r>
              <a:endParaRPr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0"/>
                </a:spcBef>
                <a:spcAft>
                  <a:spcPts val="0"/>
                </a:spcAft>
                <a:buClr>
                  <a:srgbClr val="000000"/>
                </a:buClr>
                <a:buSzPts val="1100"/>
                <a:buFont typeface="Noto Sans Symbols"/>
                <a:buChar char="❑"/>
              </a:pPr>
              <a:r>
                <a:rPr lang="en-US" sz="1200">
                  <a:solidFill>
                    <a:srgbClr val="003651"/>
                  </a:solidFill>
                  <a:sym typeface="Arial" panose="020B0604020202020204"/>
                </a:rPr>
                <a:t>When returning desk </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200150" marR="0" lvl="2" indent="-285750" algn="l" rtl="0">
                <a:lnSpc>
                  <a:spcPct val="100000"/>
                </a:lnSpc>
                <a:spcBef>
                  <a:spcPts val="0"/>
                </a:spcBef>
                <a:spcAft>
                  <a:spcPts val="0"/>
                </a:spcAft>
                <a:buClr>
                  <a:srgbClr val="000000"/>
                </a:buClr>
                <a:buSzPts val="1200"/>
                <a:buFont typeface="Noto Sans Symbols"/>
                <a:buChar char="✔"/>
              </a:pPr>
              <a:r>
                <a:rPr lang="en-US" sz="1200">
                  <a:solidFill>
                    <a:srgbClr val="003651"/>
                  </a:solidFill>
                  <a:sym typeface="Arial" panose="020B0604020202020204"/>
                </a:rPr>
                <a:t>Don’t sit down in silence, instead say something to those around you. </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200150" marR="0" lvl="2" indent="-285750" algn="l" rtl="0">
                <a:lnSpc>
                  <a:spcPct val="100000"/>
                </a:lnSpc>
                <a:spcBef>
                  <a:spcPts val="0"/>
                </a:spcBef>
                <a:spcAft>
                  <a:spcPts val="0"/>
                </a:spcAft>
                <a:buClr>
                  <a:srgbClr val="000000"/>
                </a:buClr>
                <a:buSzPts val="1200"/>
                <a:buFont typeface="Noto Sans Symbols"/>
                <a:buChar char="✔"/>
              </a:pPr>
              <a:r>
                <a:rPr lang="en-US" sz="1200">
                  <a:solidFill>
                    <a:srgbClr val="003651"/>
                  </a:solidFill>
                  <a:sym typeface="Arial" panose="020B0604020202020204"/>
                </a:rPr>
                <a:t>Phrase when you return 🡪 Otsukare sama desu = Welcome back!</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200150" marR="0" lvl="2" indent="-285750" algn="l" rtl="0">
                <a:lnSpc>
                  <a:spcPct val="100000"/>
                </a:lnSpc>
                <a:spcBef>
                  <a:spcPts val="0"/>
                </a:spcBef>
                <a:spcAft>
                  <a:spcPts val="0"/>
                </a:spcAft>
                <a:buClr>
                  <a:srgbClr val="000000"/>
                </a:buClr>
                <a:buSzPts val="1200"/>
                <a:buFont typeface="Noto Sans Symbols"/>
                <a:buChar char="✔"/>
              </a:pPr>
              <a:r>
                <a:rPr lang="en-US" sz="1200">
                  <a:solidFill>
                    <a:srgbClr val="003651"/>
                  </a:solidFill>
                  <a:sym typeface="Arial" panose="020B0604020202020204"/>
                </a:rPr>
                <a:t>Phrase when you are receiving 🡪 Okaeri nasai.  Otsukare sama deshita.- Thank you for your hard work.</a:t>
              </a:r>
              <a:endParaRPr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0"/>
                </a:spcBef>
                <a:spcAft>
                  <a:spcPts val="0"/>
                </a:spcAft>
                <a:buClr>
                  <a:srgbClr val="000000"/>
                </a:buClr>
                <a:buSzPts val="1100"/>
                <a:buFont typeface="Noto Sans Symbols"/>
                <a:buChar char="❑"/>
              </a:pPr>
              <a:r>
                <a:rPr lang="en-US" sz="1200">
                  <a:solidFill>
                    <a:srgbClr val="003651"/>
                  </a:solidFill>
                  <a:sym typeface="Arial" panose="020B0604020202020204"/>
                </a:rPr>
                <a:t>When leaving workplace</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200150" marR="0" lvl="2" indent="-285750" algn="l" rtl="0">
                <a:lnSpc>
                  <a:spcPct val="100000"/>
                </a:lnSpc>
                <a:spcBef>
                  <a:spcPts val="0"/>
                </a:spcBef>
                <a:spcAft>
                  <a:spcPts val="0"/>
                </a:spcAft>
                <a:buClr>
                  <a:srgbClr val="000000"/>
                </a:buClr>
                <a:buSzPts val="1100"/>
                <a:buFont typeface="Noto Sans Symbols"/>
                <a:buChar char="✔"/>
              </a:pPr>
              <a:r>
                <a:rPr lang="en-US" sz="1200">
                  <a:solidFill>
                    <a:srgbClr val="003651"/>
                  </a:solidFill>
                  <a:sym typeface="Arial" panose="020B0604020202020204"/>
                </a:rPr>
                <a:t>Phrase when leaving 🡪 Osaki ni shitsurei shimasu,</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200150" marR="0" lvl="2" indent="-285750" algn="l" rtl="0">
                <a:lnSpc>
                  <a:spcPct val="100000"/>
                </a:lnSpc>
                <a:spcBef>
                  <a:spcPts val="0"/>
                </a:spcBef>
                <a:spcAft>
                  <a:spcPts val="0"/>
                </a:spcAft>
                <a:buClr>
                  <a:srgbClr val="000000"/>
                </a:buClr>
                <a:buSzPts val="1100"/>
                <a:buFont typeface="Noto Sans Symbols"/>
                <a:buChar char="✔"/>
              </a:pPr>
              <a:r>
                <a:rPr lang="en-US" sz="1200">
                  <a:solidFill>
                    <a:srgbClr val="003651"/>
                  </a:solidFill>
                  <a:sym typeface="Arial" panose="020B0604020202020204"/>
                </a:rPr>
                <a:t>Phrase when see off 🡪 Otsukare sama deshita</a:t>
              </a:r>
              <a:endParaRPr lang="en-US" sz="1200" dirty="0">
                <a:latin typeface="Times New Roman" panose="02020603050405020304" pitchFamily="18" charset="0"/>
                <a:cs typeface="Times New Roman" panose="02020603050405020304" pitchFamily="18" charset="0"/>
              </a:endParaRPr>
            </a:p>
          </p:txBody>
        </p:sp>
      </p:grpSp>
      <p:sp>
        <p:nvSpPr>
          <p:cNvPr id="17" name="Google Shape;126;p20"/>
          <p:cNvSpPr txBox="1"/>
          <p:nvPr/>
        </p:nvSpPr>
        <p:spPr>
          <a:xfrm>
            <a:off x="495161" y="357080"/>
            <a:ext cx="7886700" cy="4361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Font typeface="Open Sans Light" panose="020B0306030504020204"/>
              <a:buNone/>
            </a:pPr>
            <a:r>
              <a:rPr lang="en-GB" altLang="en-US" b="1" dirty="0">
                <a:latin typeface="Open Sans Light" panose="020B0306030504020204"/>
                <a:ea typeface="Open Sans Light" panose="020B0306030504020204"/>
                <a:cs typeface="Open Sans Light" panose="020B0306030504020204"/>
                <a:sym typeface="Open Sans Light" panose="020B0306030504020204"/>
              </a:rPr>
              <a:t>Basic Greetings &amp; Formalities </a:t>
            </a:r>
            <a:r>
              <a:rPr lang="en-GB" altLang="en-US" dirty="0">
                <a:latin typeface="Open Sans Light" panose="020B0306030504020204"/>
                <a:ea typeface="Open Sans Light" panose="020B0306030504020204"/>
                <a:cs typeface="Open Sans Light" panose="020B0306030504020204"/>
                <a:sym typeface="Open Sans Light" panose="020B0306030504020204"/>
              </a:rPr>
              <a:t>(Farewells)</a:t>
            </a:r>
            <a:endParaRPr lang="en-GB" altLang="en-US" dirty="0">
              <a:solidFill>
                <a:schemeClr val="accent3"/>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8" name="Google Shape;647;p13"/>
          <p:cNvSpPr txBox="1"/>
          <p:nvPr/>
        </p:nvSpPr>
        <p:spPr>
          <a:xfrm>
            <a:off x="1021715" y="2663190"/>
            <a:ext cx="2442210" cy="1782445"/>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Osaki ni shitsurei shimasu = I am going to leave before you.</a:t>
            </a:r>
          </a:p>
          <a:p>
            <a:pPr marL="0" marR="0" lvl="0" indent="0" algn="l" rtl="0">
              <a:lnSpc>
                <a:spcPct val="100000"/>
              </a:lnSpc>
              <a:spcBef>
                <a:spcPts val="0"/>
              </a:spcBef>
              <a:spcAft>
                <a:spcPts val="0"/>
              </a:spcAft>
              <a:buNone/>
            </a:pP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*Which is said at office usually. For example, You are working but your colleague is going to leave before you. Then your colleague can say this to you with the feeling liken "Sorry brother, I wish I could stay here with you but due to emergency family issue I need to leave.."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7" name="Google Shape;126;p20"/>
          <p:cNvSpPr txBox="1"/>
          <p:nvPr/>
        </p:nvSpPr>
        <p:spPr>
          <a:xfrm>
            <a:off x="628650" y="202085"/>
            <a:ext cx="7886700" cy="4361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Font typeface="Open Sans Light" panose="020B0306030504020204"/>
              <a:buNone/>
            </a:pPr>
            <a:r>
              <a:rPr lang="en-US" sz="3200" b="1">
                <a:sym typeface="+mn-ea"/>
              </a:rPr>
              <a:t>Bowing </a:t>
            </a:r>
            <a:endParaRPr lang="en-US" sz="3200" b="1" dirty="0">
              <a:solidFill>
                <a:schemeClr val="accent3"/>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5" name="Rectangle 4"/>
          <p:cNvSpPr/>
          <p:nvPr/>
        </p:nvSpPr>
        <p:spPr>
          <a:xfrm>
            <a:off x="1073150" y="1094740"/>
            <a:ext cx="3919855" cy="805180"/>
          </a:xfrm>
          <a:prstGeom prst="rect">
            <a:avLst/>
          </a:prstGeom>
          <a:noFill/>
          <a:ln w="12700">
            <a:solidFill>
              <a:srgbClr val="99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lnSpc>
                <a:spcPct val="100000"/>
              </a:lnSpc>
              <a:spcBef>
                <a:spcPts val="0"/>
              </a:spcBef>
              <a:spcAft>
                <a:spcPts val="0"/>
              </a:spcAft>
              <a:buNone/>
            </a:pPr>
            <a:r>
              <a:rPr lang="en-GB" altLang="en-US" sz="1600">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Bow t</a:t>
            </a:r>
            <a:r>
              <a:rPr lang="en-US" sz="1600">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ype differs depending on 🡪</a:t>
            </a:r>
            <a:endParaRPr lang="en-US" sz="1600" b="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1" indent="0" algn="l" rtl="0">
              <a:lnSpc>
                <a:spcPct val="100000"/>
              </a:lnSpc>
              <a:spcBef>
                <a:spcPts val="0"/>
              </a:spcBef>
              <a:spcAft>
                <a:spcPts val="0"/>
              </a:spcAft>
              <a:buNone/>
            </a:pPr>
            <a:r>
              <a:rPr 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Whom </a:t>
            </a:r>
            <a:r>
              <a:rPr lang="en-GB" alt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Y</a:t>
            </a:r>
            <a:r>
              <a:rPr 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ou are </a:t>
            </a:r>
            <a:r>
              <a:rPr lang="en-GB" alt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B</a:t>
            </a:r>
            <a:r>
              <a:rPr 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owing</a:t>
            </a:r>
            <a:r>
              <a:rPr lang="en-GB" alt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Place</a:t>
            </a:r>
            <a:r>
              <a:rPr lang="en-GB" alt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 &amp; </a:t>
            </a:r>
            <a:r>
              <a:rPr 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Purpose</a:t>
            </a:r>
            <a:endParaRPr lang="en-US" sz="1600" dirty="0">
              <a:latin typeface="Times New Roman" panose="02020603050405020304" pitchFamily="18" charset="0"/>
              <a:cs typeface="Times New Roman" panose="02020603050405020304" pitchFamily="18" charset="0"/>
            </a:endParaRPr>
          </a:p>
        </p:txBody>
      </p:sp>
      <p:sp>
        <p:nvSpPr>
          <p:cNvPr id="10" name="Rectangle 9"/>
          <p:cNvSpPr/>
          <p:nvPr/>
        </p:nvSpPr>
        <p:spPr>
          <a:xfrm>
            <a:off x="1072902" y="1985934"/>
            <a:ext cx="3919585" cy="754216"/>
          </a:xfrm>
          <a:prstGeom prst="rect">
            <a:avLst/>
          </a:prstGeom>
          <a:noFill/>
          <a:ln w="12700">
            <a:solidFill>
              <a:srgbClr val="99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lnSpc>
                <a:spcPct val="100000"/>
              </a:lnSpc>
              <a:spcBef>
                <a:spcPts val="0"/>
              </a:spcBef>
              <a:spcAft>
                <a:spcPts val="0"/>
              </a:spcAft>
              <a:buNone/>
            </a:pPr>
            <a:r>
              <a:rPr lang="en-US" sz="1600">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Don’t</a:t>
            </a:r>
            <a:r>
              <a:rPr lang="en-GB" altLang="en-US" sz="1600">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 just</a:t>
            </a:r>
            <a:r>
              <a:rPr lang="en-US" sz="1600">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 obey the form :</a:t>
            </a:r>
            <a:endParaRPr lang="en-US" sz="1600" i="0" u="none" strike="noStrike" cap="none">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1" indent="0" algn="l" rtl="0">
              <a:lnSpc>
                <a:spcPct val="100000"/>
              </a:lnSpc>
              <a:spcBef>
                <a:spcPts val="0"/>
              </a:spcBef>
              <a:spcAft>
                <a:spcPts val="0"/>
              </a:spcAft>
              <a:buNone/>
            </a:pPr>
            <a:r>
              <a:rPr lang="en-US" sz="1600">
                <a:solidFill>
                  <a:schemeClr val="accent4"/>
                </a:solidFill>
                <a:latin typeface="Times New Roman" panose="02020603050405020304" pitchFamily="18" charset="0"/>
                <a:ea typeface="Arial" panose="020B0604020202020204"/>
                <a:cs typeface="Times New Roman" panose="02020603050405020304" pitchFamily="18" charset="0"/>
                <a:sym typeface="Arial" panose="020B0604020202020204"/>
              </a:rPr>
              <a:t>Make it heartfelt &amp; sincere</a:t>
            </a:r>
            <a:endParaRPr lang="en-US" sz="1600" dirty="0">
              <a:latin typeface="Times New Roman" panose="02020603050405020304" pitchFamily="18" charset="0"/>
              <a:cs typeface="Times New Roman" panose="02020603050405020304" pitchFamily="18" charset="0"/>
            </a:endParaRPr>
          </a:p>
        </p:txBody>
      </p:sp>
      <p:sp>
        <p:nvSpPr>
          <p:cNvPr id="11" name="Rectangle 10"/>
          <p:cNvSpPr/>
          <p:nvPr/>
        </p:nvSpPr>
        <p:spPr>
          <a:xfrm>
            <a:off x="1066165" y="2825750"/>
            <a:ext cx="4531995" cy="1737360"/>
          </a:xfrm>
          <a:prstGeom prst="rect">
            <a:avLst/>
          </a:prstGeom>
          <a:noFill/>
          <a:ln w="12700">
            <a:solidFill>
              <a:srgbClr val="99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656" name="Google Shape;656;p14"/>
          <p:cNvPicPr preferRelativeResize="0"/>
          <p:nvPr/>
        </p:nvPicPr>
        <p:blipFill rotWithShape="1">
          <a:blip r:embed="rId3"/>
          <a:srcRect/>
          <a:stretch>
            <a:fillRect/>
          </a:stretch>
        </p:blipFill>
        <p:spPr>
          <a:xfrm>
            <a:off x="5597525" y="1644015"/>
            <a:ext cx="3201035" cy="2106295"/>
          </a:xfrm>
          <a:prstGeom prst="rect">
            <a:avLst/>
          </a:prstGeom>
          <a:noFill/>
          <a:ln>
            <a:noFill/>
          </a:ln>
        </p:spPr>
      </p:pic>
      <p:sp>
        <p:nvSpPr>
          <p:cNvPr id="657" name="Google Shape;657;p14"/>
          <p:cNvSpPr txBox="1"/>
          <p:nvPr/>
        </p:nvSpPr>
        <p:spPr>
          <a:xfrm flipH="1">
            <a:off x="5813738" y="3751848"/>
            <a:ext cx="55646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rgbClr val="0070C0"/>
                </a:solidFill>
                <a:latin typeface="Arial" panose="020B0604020202020204"/>
                <a:ea typeface="Arial" panose="020B0604020202020204"/>
                <a:cs typeface="Arial" panose="020B0604020202020204"/>
                <a:sym typeface="Arial" panose="020B0604020202020204"/>
              </a:rPr>
              <a:t>BOW</a:t>
            </a:r>
          </a:p>
        </p:txBody>
      </p:sp>
      <p:sp>
        <p:nvSpPr>
          <p:cNvPr id="658" name="Google Shape;658;p14"/>
          <p:cNvSpPr txBox="1"/>
          <p:nvPr/>
        </p:nvSpPr>
        <p:spPr>
          <a:xfrm>
            <a:off x="6399263" y="3751747"/>
            <a:ext cx="159723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rgbClr val="0070C0"/>
                </a:solidFill>
                <a:latin typeface="Arial" panose="020B0604020202020204"/>
                <a:ea typeface="Arial" panose="020B0604020202020204"/>
                <a:cs typeface="Arial" panose="020B0604020202020204"/>
                <a:sym typeface="Arial" panose="020B0604020202020204"/>
              </a:rPr>
              <a:t>Respectful BOW</a:t>
            </a:r>
          </a:p>
        </p:txBody>
      </p:sp>
      <p:sp>
        <p:nvSpPr>
          <p:cNvPr id="659" name="Google Shape;659;p14"/>
          <p:cNvSpPr txBox="1"/>
          <p:nvPr/>
        </p:nvSpPr>
        <p:spPr>
          <a:xfrm>
            <a:off x="7737134" y="3751592"/>
            <a:ext cx="106143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rgbClr val="0070C0"/>
                </a:solidFill>
                <a:latin typeface="Arial" panose="020B0604020202020204"/>
                <a:ea typeface="Arial" panose="020B0604020202020204"/>
                <a:cs typeface="Arial" panose="020B0604020202020204"/>
                <a:sym typeface="Arial" panose="020B0604020202020204"/>
              </a:rPr>
              <a:t>Deep BOW</a:t>
            </a:r>
          </a:p>
        </p:txBody>
      </p:sp>
      <p:sp>
        <p:nvSpPr>
          <p:cNvPr id="653" name="Google Shape;653;p14"/>
          <p:cNvSpPr txBox="1"/>
          <p:nvPr/>
        </p:nvSpPr>
        <p:spPr>
          <a:xfrm>
            <a:off x="447040" y="654685"/>
            <a:ext cx="7957820" cy="3359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0" i="0" u="none" strike="noStrike" cap="none">
                <a:solidFill>
                  <a:srgbClr val="003651"/>
                </a:solidFill>
                <a:latin typeface="Arial" panose="020B0604020202020204"/>
                <a:ea typeface="Arial" panose="020B0604020202020204"/>
                <a:cs typeface="Arial" panose="020B0604020202020204"/>
                <a:sym typeface="Arial" panose="020B0604020202020204"/>
              </a:rPr>
              <a:t>Bow when offering greetings! 🡪 Express respect and </a:t>
            </a:r>
            <a:r>
              <a:rPr sz="1600" b="0" i="0" u="none" strike="noStrike" cap="none">
                <a:solidFill>
                  <a:srgbClr val="003651"/>
                </a:solidFill>
                <a:latin typeface="Arial" panose="020B0604020202020204"/>
                <a:ea typeface="Arial" panose="020B0604020202020204"/>
                <a:cs typeface="Arial" panose="020B0604020202020204"/>
                <a:sym typeface="Arial" panose="020B0604020202020204"/>
              </a:rPr>
              <a:t>sincerity</a:t>
            </a:r>
            <a:r>
              <a:rPr lang="en-GB" sz="1600" b="0" i="0" u="none" strike="noStrike" cap="none">
                <a:solidFill>
                  <a:srgbClr val="003651"/>
                </a:solidFill>
                <a:latin typeface="Arial" panose="020B0604020202020204"/>
                <a:ea typeface="Arial" panose="020B0604020202020204"/>
                <a:cs typeface="Arial" panose="020B0604020202020204"/>
                <a:sym typeface="Arial" panose="020B0604020202020204"/>
              </a:rPr>
              <a:t> </a:t>
            </a:r>
            <a:r>
              <a:rPr lang="en-US" sz="1600" b="0" i="0" u="none" strike="noStrike" cap="none">
                <a:solidFill>
                  <a:srgbClr val="003651"/>
                </a:solidFill>
                <a:latin typeface="Arial" panose="020B0604020202020204"/>
                <a:ea typeface="Arial" panose="020B0604020202020204"/>
                <a:cs typeface="Arial" panose="020B0604020202020204"/>
                <a:sym typeface="Arial" panose="020B0604020202020204"/>
              </a:rPr>
              <a:t>by how</a:t>
            </a:r>
            <a:r>
              <a:rPr lang="en-GB" altLang="en-US" sz="1600" b="0" i="0" u="none" strike="noStrike" cap="none">
                <a:solidFill>
                  <a:srgbClr val="003651"/>
                </a:solidFill>
                <a:latin typeface="Arial" panose="020B0604020202020204"/>
                <a:ea typeface="Arial" panose="020B0604020202020204"/>
                <a:cs typeface="Arial" panose="020B0604020202020204"/>
                <a:sym typeface="Arial" panose="020B0604020202020204"/>
              </a:rPr>
              <a:t> you</a:t>
            </a:r>
            <a:r>
              <a:rPr lang="en-US" sz="1600" b="0" i="0" u="none" strike="noStrike" cap="none">
                <a:solidFill>
                  <a:srgbClr val="003651"/>
                </a:solidFill>
                <a:latin typeface="Arial" panose="020B0604020202020204"/>
                <a:ea typeface="Arial" panose="020B0604020202020204"/>
                <a:cs typeface="Arial" panose="020B0604020202020204"/>
                <a:sym typeface="Arial" panose="020B0604020202020204"/>
              </a:rPr>
              <a:t> bow</a:t>
            </a:r>
          </a:p>
        </p:txBody>
      </p:sp>
      <p:sp>
        <p:nvSpPr>
          <p:cNvPr id="6" name="Text Box 5"/>
          <p:cNvSpPr txBox="1"/>
          <p:nvPr/>
        </p:nvSpPr>
        <p:spPr>
          <a:xfrm>
            <a:off x="1066165" y="2825750"/>
            <a:ext cx="4525010" cy="2030095"/>
          </a:xfrm>
          <a:prstGeom prst="rect">
            <a:avLst/>
          </a:prstGeom>
          <a:noFill/>
        </p:spPr>
        <p:txBody>
          <a:bodyPr wrap="square" rtlCol="0">
            <a:sp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solidFill>
                  <a:srgbClr val="003651"/>
                </a:solidFill>
                <a:latin typeface="Times New Roman" panose="02020603050405020304" pitchFamily="18" charset="0"/>
                <a:cs typeface="Times New Roman" panose="02020603050405020304" pitchFamily="18" charset="0"/>
                <a:sym typeface="Arial" panose="020B0604020202020204"/>
              </a:rPr>
              <a:t>Keep back straight &amp; feet together</a:t>
            </a:r>
            <a:endParaRPr lang="en-US" b="0" i="0" u="none" strike="noStrike" cap="none">
              <a:solidFill>
                <a:srgbClr val="00365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solidFill>
                  <a:srgbClr val="003651"/>
                </a:solidFill>
                <a:latin typeface="Times New Roman" panose="02020603050405020304" pitchFamily="18" charset="0"/>
                <a:cs typeface="Times New Roman" panose="02020603050405020304" pitchFamily="18" charset="0"/>
                <a:sym typeface="Arial" panose="020B0604020202020204"/>
              </a:rPr>
              <a:t>Men: Keep hands straight down along the seams of pant</a:t>
            </a:r>
            <a:endParaRPr lang="en-US" b="0" i="0" u="none" strike="noStrike" cap="none">
              <a:solidFill>
                <a:srgbClr val="00365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solidFill>
                  <a:srgbClr val="003651"/>
                </a:solidFill>
                <a:latin typeface="Times New Roman" panose="02020603050405020304" pitchFamily="18" charset="0"/>
                <a:cs typeface="Times New Roman" panose="02020603050405020304" pitchFamily="18" charset="0"/>
                <a:sym typeface="Arial" panose="020B0604020202020204"/>
              </a:rPr>
              <a:t>Women: Bring hands forward naturally &amp; gently overlap them Infront of body.</a:t>
            </a:r>
            <a:endParaRPr lang="en-US" b="0" i="0" u="none" strike="noStrike" cap="none">
              <a:solidFill>
                <a:srgbClr val="00365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solidFill>
                  <a:srgbClr val="003651"/>
                </a:solidFill>
                <a:latin typeface="Times New Roman" panose="02020603050405020304" pitchFamily="18" charset="0"/>
                <a:cs typeface="Times New Roman" panose="02020603050405020304" pitchFamily="18" charset="0"/>
                <a:sym typeface="Arial" panose="020B0604020202020204"/>
              </a:rPr>
              <a:t>While keeping neck straight, lower upper body by bending at the waist.</a:t>
            </a:r>
            <a:endParaRPr lang="en-US" b="0" i="0" u="none" strike="noStrike" cap="none">
              <a:solidFill>
                <a:srgbClr val="00365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solidFill>
                  <a:srgbClr val="003651"/>
                </a:solidFill>
                <a:latin typeface="Times New Roman" panose="02020603050405020304" pitchFamily="18" charset="0"/>
                <a:cs typeface="Times New Roman" panose="02020603050405020304" pitchFamily="18" charset="0"/>
                <a:sym typeface="Arial" panose="020B0604020202020204"/>
              </a:rPr>
              <a:t>Keep your gaze lowered</a:t>
            </a:r>
            <a:endParaRPr lang="en-US" b="0" i="0" u="none" strike="noStrike" cap="none">
              <a:solidFill>
                <a:srgbClr val="00365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solidFill>
                  <a:srgbClr val="003651"/>
                </a:solidFill>
                <a:latin typeface="Times New Roman" panose="02020603050405020304" pitchFamily="18" charset="0"/>
                <a:cs typeface="Times New Roman" panose="02020603050405020304" pitchFamily="18" charset="0"/>
                <a:sym typeface="Arial" panose="020B0604020202020204"/>
              </a:rPr>
              <a:t>Raise backup slowly, shortly after the other person.</a:t>
            </a:r>
            <a:endParaRPr lang="en-US" b="0" i="0" u="none" strike="noStrike" cap="none">
              <a:solidFill>
                <a:srgbClr val="00365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5"/>
          <p:cNvSpPr txBox="1"/>
          <p:nvPr/>
        </p:nvSpPr>
        <p:spPr>
          <a:xfrm>
            <a:off x="2083435" y="182880"/>
            <a:ext cx="4381500" cy="4591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u="none" strike="noStrike" cap="none">
                <a:solidFill>
                  <a:schemeClr val="bg2"/>
                </a:solidFill>
                <a:latin typeface="Arial" panose="020B0604020202020204"/>
                <a:ea typeface="Arial" panose="020B0604020202020204"/>
                <a:cs typeface="Arial" panose="020B0604020202020204"/>
                <a:sym typeface="Arial" panose="020B0604020202020204"/>
              </a:rPr>
              <a:t>Work Rules</a:t>
            </a:r>
          </a:p>
        </p:txBody>
      </p:sp>
      <p:sp>
        <p:nvSpPr>
          <p:cNvPr id="666" name="Google Shape;666;p15"/>
          <p:cNvSpPr txBox="1"/>
          <p:nvPr/>
        </p:nvSpPr>
        <p:spPr>
          <a:xfrm>
            <a:off x="435934" y="641866"/>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AEEF"/>
                </a:solidFill>
                <a:latin typeface="Arial" panose="020B0604020202020204"/>
                <a:ea typeface="Arial" panose="020B0604020202020204"/>
                <a:cs typeface="Arial" panose="020B0604020202020204"/>
                <a:sym typeface="Arial" panose="020B0604020202020204"/>
              </a:rPr>
              <a:t>Arrival Time</a:t>
            </a:r>
            <a:endParaRPr sz="16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7" name="Google Shape;667;p15"/>
          <p:cNvSpPr txBox="1"/>
          <p:nvPr/>
        </p:nvSpPr>
        <p:spPr>
          <a:xfrm>
            <a:off x="435934" y="980420"/>
            <a:ext cx="7676707" cy="101566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The official time the workday begins is not the time when you should arrive at work—it’s when you’re supposed to start doing your work. So, try to arrive at your desk at least five minutes before work starts During that time, think over your plans for the day and your work priorities in order to begin your work efficiently. A working person should never arrive late. When it becomes clear that you won’t be able to avoid arriving late, call to inform your workplace before starting time.</a:t>
            </a:r>
          </a:p>
        </p:txBody>
      </p:sp>
      <p:pic>
        <p:nvPicPr>
          <p:cNvPr id="668" name="Google Shape;668;p15" descr="Diagram&#10;&#10;Description automatically generated"/>
          <p:cNvPicPr preferRelativeResize="0"/>
          <p:nvPr/>
        </p:nvPicPr>
        <p:blipFill rotWithShape="1">
          <a:blip r:embed="rId3"/>
          <a:srcRect l="5304" t="4800" r="4432" b="18339"/>
          <a:stretch>
            <a:fillRect/>
          </a:stretch>
        </p:blipFill>
        <p:spPr>
          <a:xfrm>
            <a:off x="5911702" y="1773081"/>
            <a:ext cx="3094075" cy="1617028"/>
          </a:xfrm>
          <a:prstGeom prst="rect">
            <a:avLst/>
          </a:prstGeom>
          <a:noFill/>
          <a:ln>
            <a:noFill/>
          </a:ln>
        </p:spPr>
      </p:pic>
      <p:sp>
        <p:nvSpPr>
          <p:cNvPr id="669" name="Google Shape;669;p15"/>
          <p:cNvSpPr txBox="1"/>
          <p:nvPr/>
        </p:nvSpPr>
        <p:spPr>
          <a:xfrm>
            <a:off x="435934" y="2132614"/>
            <a:ext cx="5369441" cy="892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AEEF"/>
                </a:solidFill>
                <a:latin typeface="Arial" panose="020B0604020202020204"/>
                <a:ea typeface="Arial" panose="020B0604020202020204"/>
                <a:cs typeface="Arial" panose="020B0604020202020204"/>
                <a:sym typeface="Arial" panose="020B0604020202020204"/>
              </a:rPr>
              <a:t>Calling Ahead for Late Arrival</a:t>
            </a:r>
            <a:endParaRPr sz="16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2" indent="0" algn="l" rtl="0">
              <a:lnSpc>
                <a:spcPct val="100000"/>
              </a:lnSpc>
              <a:spcBef>
                <a:spcPts val="0"/>
              </a:spcBef>
              <a:spcAft>
                <a:spcPts val="0"/>
              </a:spcAft>
              <a:buNone/>
            </a:pPr>
            <a:r>
              <a:rPr lang="en-US" sz="1200" b="0" i="0" u="none" strike="noStrike" cap="none">
                <a:solidFill>
                  <a:srgbClr val="231F20"/>
                </a:solidFill>
                <a:latin typeface="Arial" panose="020B0604020202020204"/>
                <a:ea typeface="Arial" panose="020B0604020202020204"/>
                <a:cs typeface="Arial" panose="020B0604020202020204"/>
                <a:sym typeface="Arial" panose="020B0604020202020204"/>
              </a:rPr>
              <a:t>The reason, when it becomes clear that you will arrive late, inform your company. If it begins to look like you may arrive much later than your estimated time of arrival, contact your company again.</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0" name="Google Shape;670;p15"/>
          <p:cNvSpPr txBox="1"/>
          <p:nvPr/>
        </p:nvSpPr>
        <p:spPr>
          <a:xfrm>
            <a:off x="435934" y="3220832"/>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AEEF"/>
                </a:solidFill>
                <a:latin typeface="Arial" panose="020B0604020202020204"/>
                <a:ea typeface="Arial" panose="020B0604020202020204"/>
                <a:cs typeface="Arial" panose="020B0604020202020204"/>
                <a:sym typeface="Arial" panose="020B0604020202020204"/>
              </a:rPr>
              <a:t>Submitting Proof of Transportation Delay</a:t>
            </a:r>
          </a:p>
        </p:txBody>
      </p:sp>
      <p:sp>
        <p:nvSpPr>
          <p:cNvPr id="671" name="Google Shape;671;p15"/>
          <p:cNvSpPr txBox="1"/>
          <p:nvPr/>
        </p:nvSpPr>
        <p:spPr>
          <a:xfrm>
            <a:off x="460740" y="3465229"/>
            <a:ext cx="536944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When delay arriving at office try to provide proof of delay, if there is any accident and due to that there was unusual traffic you can take picture of that and can share with your supervisor.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16"/>
          <p:cNvSpPr txBox="1"/>
          <p:nvPr/>
        </p:nvSpPr>
        <p:spPr>
          <a:xfrm>
            <a:off x="435939" y="783791"/>
            <a:ext cx="6687879" cy="8925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1" i="0" u="none" strike="noStrike" cap="none" dirty="0">
                <a:solidFill>
                  <a:srgbClr val="00AEEF"/>
                </a:solidFill>
                <a:latin typeface="Arial" panose="020B0604020202020204"/>
                <a:ea typeface="Arial" panose="020B0604020202020204"/>
                <a:cs typeface="Arial" panose="020B0604020202020204"/>
                <a:sym typeface="Arial" panose="020B0604020202020204"/>
              </a:rPr>
              <a:t>Requesting Leave</a:t>
            </a:r>
            <a:endParaRPr sz="16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5"/>
              </a:spcBef>
              <a:spcAft>
                <a:spcPts val="0"/>
              </a:spcAft>
              <a:buNone/>
            </a:pPr>
            <a:r>
              <a:rPr lang="en-US" sz="1200" b="0" i="0" u="none" strike="noStrike" cap="none" dirty="0">
                <a:solidFill>
                  <a:srgbClr val="231F20"/>
                </a:solidFill>
                <a:latin typeface="Arial" panose="020B0604020202020204"/>
                <a:ea typeface="Arial" panose="020B0604020202020204"/>
                <a:cs typeface="Arial" panose="020B0604020202020204"/>
                <a:sym typeface="Arial" panose="020B0604020202020204"/>
              </a:rPr>
              <a:t>You may take a planned leave by submitting a request ahead of time, or you may have to take leave suddenly for unavoidable circumstances. In either case, it is important to be mindful of work circumstances and show consideration for those around you when taking leave.</a:t>
            </a:r>
            <a:endParaRPr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677" name="Google Shape;677;p16" descr="Diagram&#10;&#10;Description automatically generated"/>
          <p:cNvPicPr preferRelativeResize="0"/>
          <p:nvPr/>
        </p:nvPicPr>
        <p:blipFill rotWithShape="1">
          <a:blip r:embed="rId3"/>
          <a:srcRect t="5730" b="33023"/>
          <a:stretch>
            <a:fillRect/>
          </a:stretch>
        </p:blipFill>
        <p:spPr>
          <a:xfrm>
            <a:off x="6790748" y="1713077"/>
            <a:ext cx="2317977" cy="1765752"/>
          </a:xfrm>
          <a:prstGeom prst="rect">
            <a:avLst/>
          </a:prstGeom>
          <a:noFill/>
          <a:ln>
            <a:noFill/>
          </a:ln>
        </p:spPr>
      </p:pic>
      <p:pic>
        <p:nvPicPr>
          <p:cNvPr id="678" name="Google Shape;678;p16" descr="Diagram&#10;&#10;Description automatically generated"/>
          <p:cNvPicPr preferRelativeResize="0"/>
          <p:nvPr/>
        </p:nvPicPr>
        <p:blipFill rotWithShape="1">
          <a:blip r:embed="rId3"/>
          <a:srcRect t="87028"/>
          <a:stretch>
            <a:fillRect/>
          </a:stretch>
        </p:blipFill>
        <p:spPr>
          <a:xfrm>
            <a:off x="6826022" y="3568593"/>
            <a:ext cx="2247428" cy="422950"/>
          </a:xfrm>
          <a:prstGeom prst="rect">
            <a:avLst/>
          </a:prstGeom>
          <a:noFill/>
          <a:ln>
            <a:noFill/>
          </a:ln>
        </p:spPr>
      </p:pic>
      <p:sp>
        <p:nvSpPr>
          <p:cNvPr id="679" name="Google Shape;679;p16"/>
          <p:cNvSpPr txBox="1"/>
          <p:nvPr/>
        </p:nvSpPr>
        <p:spPr>
          <a:xfrm>
            <a:off x="435939" y="2010883"/>
            <a:ext cx="6129296" cy="8925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1" i="0" u="none" strike="noStrike" cap="none">
                <a:solidFill>
                  <a:srgbClr val="00AEEF"/>
                </a:solidFill>
                <a:latin typeface="Arial" panose="020B0604020202020204"/>
                <a:ea typeface="Arial" panose="020B0604020202020204"/>
                <a:cs typeface="Arial" panose="020B0604020202020204"/>
                <a:sym typeface="Arial" panose="020B0604020202020204"/>
              </a:rPr>
              <a:t>Requesting Leave Beforehand</a:t>
            </a:r>
          </a:p>
          <a:p>
            <a:pPr marL="0" marR="0" lvl="0" indent="0" algn="just" rtl="0">
              <a:lnSpc>
                <a:spcPct val="100000"/>
              </a:lnSpc>
              <a:spcBef>
                <a:spcPts val="5"/>
              </a:spcBef>
              <a:spcAft>
                <a:spcPts val="0"/>
              </a:spcAft>
              <a:buNone/>
            </a:pPr>
            <a:r>
              <a:rPr lang="en-US" sz="1200" b="0" i="0" u="none" strike="noStrike" cap="none">
                <a:solidFill>
                  <a:schemeClr val="dk2"/>
                </a:solidFill>
                <a:latin typeface="Arial" panose="020B0604020202020204"/>
                <a:ea typeface="Arial" panose="020B0604020202020204"/>
                <a:cs typeface="Arial" panose="020B0604020202020204"/>
                <a:sym typeface="Arial" panose="020B0604020202020204"/>
              </a:rPr>
              <a:t>Once you have decided upon the days you want to take leave, inform the company as soon as possible, adjust your work schedule, and seek the understanding of those around you</a:t>
            </a:r>
            <a:r>
              <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rPr>
              <a:t>. </a:t>
            </a:r>
          </a:p>
        </p:txBody>
      </p:sp>
      <p:sp>
        <p:nvSpPr>
          <p:cNvPr id="680" name="Google Shape;680;p16"/>
          <p:cNvSpPr txBox="1"/>
          <p:nvPr/>
        </p:nvSpPr>
        <p:spPr>
          <a:xfrm>
            <a:off x="435939" y="3122317"/>
            <a:ext cx="6129295" cy="8925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1" i="0" u="none" strike="noStrike" cap="none">
                <a:solidFill>
                  <a:srgbClr val="00AEEF"/>
                </a:solidFill>
                <a:latin typeface="Arial" panose="020B0604020202020204"/>
                <a:ea typeface="Arial" panose="020B0604020202020204"/>
                <a:cs typeface="Arial" panose="020B0604020202020204"/>
                <a:sym typeface="Arial" panose="020B0604020202020204"/>
              </a:rPr>
              <a:t>Sudden Leave</a:t>
            </a:r>
          </a:p>
          <a:p>
            <a:pPr marL="0" marR="0" lvl="0" indent="0" algn="just" rtl="0">
              <a:lnSpc>
                <a:spcPct val="100000"/>
              </a:lnSpc>
              <a:spcBef>
                <a:spcPts val="0"/>
              </a:spcBef>
              <a:spcAft>
                <a:spcPts val="0"/>
              </a:spcAft>
              <a:buNone/>
            </a:pPr>
            <a:r>
              <a:rPr lang="en-US" sz="1200" b="0" i="0" u="none" strike="noStrike" cap="none">
                <a:solidFill>
                  <a:srgbClr val="231F20"/>
                </a:solidFill>
                <a:latin typeface="Arial" panose="020B0604020202020204"/>
                <a:ea typeface="Arial" panose="020B0604020202020204"/>
                <a:cs typeface="Arial" panose="020B0604020202020204"/>
                <a:sym typeface="Arial" panose="020B0604020202020204"/>
              </a:rPr>
              <a:t>Suddenly calling in to request leave the morning of a day you want off will cause others trouble. Be aware that often taking leave suddenly will decrease your coworkers’ trust in you. However, illness and family circumstances can make such an event unavoidable. </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17"/>
          <p:cNvSpPr txBox="1"/>
          <p:nvPr/>
        </p:nvSpPr>
        <p:spPr>
          <a:xfrm>
            <a:off x="-85725" y="335606"/>
            <a:ext cx="8067675" cy="894091"/>
          </a:xfrm>
          <a:prstGeom prst="rect">
            <a:avLst/>
          </a:prstGeom>
          <a:noFill/>
          <a:ln>
            <a:noFill/>
          </a:ln>
        </p:spPr>
        <p:txBody>
          <a:bodyPr spcFirstLastPara="1" wrap="square" lIns="91425" tIns="45700" rIns="91425" bIns="45700" anchor="t" anchorCtr="0">
            <a:spAutoFit/>
          </a:bodyPr>
          <a:lstStyle/>
          <a:p>
            <a:pPr marL="393700" marR="0" lvl="0" indent="0" algn="just" rtl="0">
              <a:lnSpc>
                <a:spcPct val="100000"/>
              </a:lnSpc>
              <a:spcBef>
                <a:spcPts val="0"/>
              </a:spcBef>
              <a:spcAft>
                <a:spcPts val="0"/>
              </a:spcAft>
              <a:buNone/>
            </a:pPr>
            <a:r>
              <a:rPr lang="en-US" sz="1500" b="1" i="1" u="none" strike="noStrike" cap="none">
                <a:solidFill>
                  <a:srgbClr val="00AEEF"/>
                </a:solidFill>
                <a:latin typeface="Arial" panose="020B0604020202020204"/>
                <a:ea typeface="Arial" panose="020B0604020202020204"/>
                <a:cs typeface="Arial" panose="020B0604020202020204"/>
                <a:sym typeface="Arial" panose="020B0604020202020204"/>
              </a:rPr>
              <a:t>Health Management</a:t>
            </a:r>
            <a:endParaRPr sz="1500" b="1" i="1"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93700" marR="407035" lvl="0" indent="0" algn="just" rtl="0">
              <a:lnSpc>
                <a:spcPct val="103000"/>
              </a:lnSpc>
              <a:spcBef>
                <a:spcPts val="50"/>
              </a:spcBef>
              <a:spcAft>
                <a:spcPts val="0"/>
              </a:spcAft>
              <a:buNone/>
            </a:pPr>
            <a:r>
              <a:rPr lang="en-US" sz="1200" b="0" i="0" u="none" strike="noStrike" cap="none">
                <a:solidFill>
                  <a:srgbClr val="231F20"/>
                </a:solidFill>
                <a:latin typeface="Arial" panose="020B0604020202020204"/>
                <a:ea typeface="Arial" panose="020B0604020202020204"/>
                <a:cs typeface="Arial" panose="020B0604020202020204"/>
                <a:sym typeface="Arial" panose="020B0604020202020204"/>
              </a:rPr>
              <a:t>View the daily care of your health as an essential part of work. Strive to stay healthy for working by getting plenty of sleep, proper nutrition, and regular exercise. Be extra careful when the seasons are changing or when you find yourself working lots of overtime.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6" name="Google Shape;686;p17"/>
          <p:cNvSpPr txBox="1"/>
          <p:nvPr/>
        </p:nvSpPr>
        <p:spPr>
          <a:xfrm>
            <a:off x="335756" y="1483608"/>
            <a:ext cx="5760244"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AEEF"/>
                </a:solidFill>
                <a:latin typeface="Arial" panose="020B0604020202020204"/>
                <a:ea typeface="Arial" panose="020B0604020202020204"/>
                <a:cs typeface="Arial" panose="020B0604020202020204"/>
                <a:sym typeface="Arial" panose="020B0604020202020204"/>
              </a:rPr>
              <a:t>Manners When Leaving Work</a:t>
            </a:r>
            <a:endParaRPr sz="16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200" b="0" i="0" u="none" strike="noStrike" cap="none">
                <a:solidFill>
                  <a:srgbClr val="231F20"/>
                </a:solidFill>
                <a:latin typeface="Arial" panose="020B0604020202020204"/>
                <a:ea typeface="Arial" panose="020B0604020202020204"/>
                <a:cs typeface="Arial" panose="020B0604020202020204"/>
                <a:sym typeface="Arial" panose="020B0604020202020204"/>
              </a:rPr>
              <a:t>When it’s quitting time and you’ve finished your work for the day, ask if there is any work you may assist your superiors or other coworkers with. If there isn’t, offer an appropriate farewell before leaving.</a:t>
            </a:r>
          </a:p>
          <a:p>
            <a:pPr marL="0" marR="0" lvl="0" indent="0" algn="l" rtl="0">
              <a:lnSpc>
                <a:spcPct val="100000"/>
              </a:lnSpc>
              <a:spcBef>
                <a:spcPts val="0"/>
              </a:spcBef>
              <a:spcAft>
                <a:spcPts val="0"/>
              </a:spcAft>
              <a:buNone/>
            </a:pPr>
            <a:endParaRPr sz="1200" b="0" i="0" u="none" strike="noStrike" cap="none">
              <a:solidFill>
                <a:srgbClr val="231F2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200" b="0" i="0" u="none" strike="noStrike" cap="none">
                <a:solidFill>
                  <a:srgbClr val="231F20"/>
                </a:solidFill>
                <a:latin typeface="Arial" panose="020B0604020202020204"/>
                <a:ea typeface="Arial" panose="020B0604020202020204"/>
                <a:cs typeface="Arial" panose="020B0604020202020204"/>
                <a:sym typeface="Arial" panose="020B0604020202020204"/>
              </a:rPr>
              <a:t>When leaving work, straighten up your desk, offer a farewell to those around you, and leave promptly. Planning the next day’s work before you leave will help you to proceed smoothly through the following day. </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87" name="Google Shape;687;p17" descr="Graphical user interface&#10;&#10;Description automatically generated"/>
          <p:cNvPicPr preferRelativeResize="0"/>
          <p:nvPr/>
        </p:nvPicPr>
        <p:blipFill rotWithShape="1">
          <a:blip r:embed="rId3"/>
          <a:srcRect l="15975" t="13410" r="13418" b="11110"/>
          <a:stretch>
            <a:fillRect/>
          </a:stretch>
        </p:blipFill>
        <p:spPr>
          <a:xfrm>
            <a:off x="6047276" y="1039633"/>
            <a:ext cx="2169136" cy="1933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87"/>
          <p:cNvSpPr/>
          <p:nvPr/>
        </p:nvSpPr>
        <p:spPr>
          <a:xfrm>
            <a:off x="0" y="0"/>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kumimoji="0" sz="1400" b="0" i="0" u="none" strike="noStrike" kern="0" cap="none" spc="0" normalizeH="0" baseline="0" noProof="0">
              <a:ln>
                <a:noFill/>
              </a:ln>
              <a:solidFill>
                <a:srgbClr val="FFFFFF"/>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538" name="Google Shape;2538;p87"/>
          <p:cNvSpPr txBox="1"/>
          <p:nvPr/>
        </p:nvSpPr>
        <p:spPr>
          <a:xfrm>
            <a:off x="2435204" y="1189583"/>
            <a:ext cx="4273592" cy="1274195"/>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20000"/>
              </a:lnSpc>
              <a:spcBef>
                <a:spcPts val="0"/>
              </a:spcBef>
              <a:spcAft>
                <a:spcPts val="0"/>
              </a:spcAft>
              <a:buClr>
                <a:srgbClr val="000000"/>
              </a:buClr>
              <a:buSzPts val="3500"/>
              <a:buFont typeface="Arial" panose="020B0604020202020204"/>
              <a:buNone/>
              <a:defRPr/>
            </a:pPr>
            <a:r>
              <a:rPr kumimoji="0" lang="en-US" altLang="en-US" sz="3500" b="0" i="0" u="none" strike="noStrike" kern="0" cap="none" spc="0" normalizeH="0" baseline="0" noProof="0" dirty="0">
                <a:ln>
                  <a:noFill/>
                </a:ln>
                <a:solidFill>
                  <a:srgbClr val="FFFFFF"/>
                </a:solidFill>
                <a:effectLst/>
                <a:uLnTx/>
                <a:uFillTx/>
                <a:latin typeface="Open Sans Light" panose="020B0306030504020204"/>
                <a:ea typeface="Open Sans Light" panose="020B0306030504020204"/>
                <a:cs typeface="Open Sans Light" panose="020B0306030504020204"/>
                <a:sym typeface="Open Sans Light" panose="020B0306030504020204"/>
              </a:rPr>
              <a:t>Thank You</a:t>
            </a:r>
            <a:endParaRPr kumimoji="0" sz="500" b="0" i="0" u="none" strike="noStrike" kern="0" cap="none" spc="0" normalizeH="0" baseline="0" noProof="0" dirty="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a:p>
            <a:pPr marL="0" marR="0" lvl="0" indent="0" algn="ctr" defTabSz="914400" rtl="0" eaLnBrk="1" fontAlgn="auto" latinLnBrk="0" hangingPunct="1">
              <a:lnSpc>
                <a:spcPct val="120000"/>
              </a:lnSpc>
              <a:spcBef>
                <a:spcPts val="0"/>
              </a:spcBef>
              <a:spcAft>
                <a:spcPts val="0"/>
              </a:spcAft>
              <a:buClr>
                <a:srgbClr val="000000"/>
              </a:buClr>
              <a:buSzPts val="3500"/>
              <a:buFont typeface="Arial" panose="020B0604020202020204"/>
              <a:buNone/>
              <a:defRPr/>
            </a:pPr>
            <a:r>
              <a:rPr kumimoji="0" lang="en-US" altLang="en-US" sz="3500" b="0" i="0" u="none" strike="noStrike" kern="0" cap="none" spc="0" normalizeH="0" baseline="0" noProof="0" dirty="0">
                <a:ln>
                  <a:noFill/>
                </a:ln>
                <a:solidFill>
                  <a:srgbClr val="FFFFFF"/>
                </a:solidFill>
                <a:effectLst/>
                <a:uLnTx/>
                <a:uFillTx/>
                <a:latin typeface="Open Sans Light" panose="020B0306030504020204"/>
                <a:ea typeface="Open Sans Light" panose="020B0306030504020204"/>
                <a:cs typeface="Open Sans Light" panose="020B0306030504020204"/>
                <a:sym typeface="Open Sans Light" panose="020B0306030504020204"/>
              </a:rPr>
              <a:t>For Watching</a:t>
            </a:r>
            <a:endParaRPr kumimoji="0" sz="500" b="0" i="0" u="none" strike="noStrike" kern="0" cap="none" spc="0" normalizeH="0" baseline="0" noProof="0" dirty="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grpSp>
        <p:nvGrpSpPr>
          <p:cNvPr id="2548" name="Google Shape;2548;p87"/>
          <p:cNvGrpSpPr/>
          <p:nvPr/>
        </p:nvGrpSpPr>
        <p:grpSpPr>
          <a:xfrm>
            <a:off x="2514417" y="1146297"/>
            <a:ext cx="4115167" cy="1487016"/>
            <a:chOff x="6893895" y="4227741"/>
            <a:chExt cx="10973779" cy="3965376"/>
          </a:xfrm>
        </p:grpSpPr>
        <p:grpSp>
          <p:nvGrpSpPr>
            <p:cNvPr id="2549" name="Google Shape;2549;p87"/>
            <p:cNvGrpSpPr/>
            <p:nvPr/>
          </p:nvGrpSpPr>
          <p:grpSpPr>
            <a:xfrm>
              <a:off x="6893895" y="4227741"/>
              <a:ext cx="1473200" cy="1463040"/>
              <a:chOff x="6602493" y="3769678"/>
              <a:chExt cx="1473200" cy="1463040"/>
            </a:xfrm>
          </p:grpSpPr>
          <p:cxnSp>
            <p:nvCxnSpPr>
              <p:cNvPr id="2550" name="Google Shape;2550;p87"/>
              <p:cNvCxnSpPr/>
              <p:nvPr/>
            </p:nvCxnSpPr>
            <p:spPr>
              <a:xfrm rot="10800000">
                <a:off x="6612653"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2551" name="Google Shape;2551;p87"/>
              <p:cNvCxnSpPr/>
              <p:nvPr/>
            </p:nvCxnSpPr>
            <p:spPr>
              <a:xfrm>
                <a:off x="6602493"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2552" name="Google Shape;2552;p87"/>
            <p:cNvGrpSpPr/>
            <p:nvPr/>
          </p:nvGrpSpPr>
          <p:grpSpPr>
            <a:xfrm rot="10800000">
              <a:off x="16394474" y="6730077"/>
              <a:ext cx="1473200" cy="1463040"/>
              <a:chOff x="6009640" y="2851103"/>
              <a:chExt cx="1473200" cy="1463040"/>
            </a:xfrm>
          </p:grpSpPr>
          <p:cxnSp>
            <p:nvCxnSpPr>
              <p:cNvPr id="2553" name="Google Shape;2553;p87"/>
              <p:cNvCxnSpPr/>
              <p:nvPr/>
            </p:nvCxnSpPr>
            <p:spPr>
              <a:xfrm rot="10800000">
                <a:off x="6019800" y="2866025"/>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2554" name="Google Shape;2554;p87"/>
              <p:cNvCxnSpPr/>
              <p:nvPr/>
            </p:nvCxnSpPr>
            <p:spPr>
              <a:xfrm>
                <a:off x="6009640" y="2851103"/>
                <a:ext cx="0" cy="1463040"/>
              </a:xfrm>
              <a:prstGeom prst="straightConnector1">
                <a:avLst/>
              </a:prstGeom>
              <a:noFill/>
              <a:ln w="28575" cap="flat" cmpd="sng">
                <a:solidFill>
                  <a:schemeClr val="lt1"/>
                </a:solidFill>
                <a:prstDash val="solid"/>
                <a:miter lim="800000"/>
                <a:headEnd type="none" w="sm" len="sm"/>
                <a:tailEnd type="none" w="sm" len="sm"/>
              </a:ln>
            </p:spPr>
          </p:cxnSp>
        </p:grpSp>
      </p:grpSp>
      <p:grpSp>
        <p:nvGrpSpPr>
          <p:cNvPr id="22" name="Google Shape;2500;p75"/>
          <p:cNvGrpSpPr/>
          <p:nvPr/>
        </p:nvGrpSpPr>
        <p:grpSpPr>
          <a:xfrm>
            <a:off x="4163009" y="4205360"/>
            <a:ext cx="841663" cy="228601"/>
            <a:chOff x="8910638" y="8242300"/>
            <a:chExt cx="3352799" cy="922338"/>
          </a:xfrm>
        </p:grpSpPr>
        <p:sp>
          <p:nvSpPr>
            <p:cNvPr id="23" name="Google Shape;2501;p75"/>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000" b="0" i="0" u="none" strike="noStrike" kern="0" cap="none" spc="0" normalizeH="0" baseline="0" noProof="0">
                <a:ln>
                  <a:noFill/>
                </a:ln>
                <a:solidFill>
                  <a:srgbClr val="999999"/>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4" name="Google Shape;2504;p75"/>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000" b="0" i="0" u="none" strike="noStrike" kern="0" cap="none" spc="0" normalizeH="0" baseline="0" noProof="0">
                <a:ln>
                  <a:noFill/>
                </a:ln>
                <a:solidFill>
                  <a:srgbClr val="999999"/>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5" name="Google Shape;2505;p75"/>
            <p:cNvSpPr/>
            <p:nvPr/>
          </p:nvSpPr>
          <p:spPr>
            <a:xfrm>
              <a:off x="11341100" y="8242300"/>
              <a:ext cx="922337" cy="922338"/>
            </a:xfrm>
            <a:custGeom>
              <a:avLst/>
              <a:gdLst/>
              <a:ahLst/>
              <a:cxnLst/>
              <a:rect l="0" t="0" r="0" b="0"/>
              <a:pathLst>
                <a:path w="2585" h="2585" extrusionOk="0">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000" b="0" i="0" u="none" strike="noStrike" kern="0" cap="none" spc="0" normalizeH="0" baseline="0" noProof="0">
                <a:ln>
                  <a:noFill/>
                </a:ln>
                <a:solidFill>
                  <a:srgbClr val="999999"/>
                </a:solidFill>
                <a:effectLst/>
                <a:uLnTx/>
                <a:uFillTx/>
                <a:latin typeface="Calibri" panose="020F0502020204030204"/>
                <a:ea typeface="Calibri" panose="020F0502020204030204"/>
                <a:cs typeface="Calibri" panose="020F0502020204030204"/>
                <a:sym typeface="Calibri" panose="020F0502020204030204"/>
              </a:endParaRPr>
            </a:p>
          </p:txBody>
        </p:sp>
      </p:grpSp>
      <p:pic>
        <p:nvPicPr>
          <p:cNvPr id="26" name="Google Shape;244;p115"/>
          <p:cNvPicPr preferRelativeResize="0"/>
          <p:nvPr/>
        </p:nvPicPr>
        <p:blipFill>
          <a:blip r:embed="rId3"/>
          <a:stretch>
            <a:fillRect/>
          </a:stretch>
        </p:blipFill>
        <p:spPr>
          <a:xfrm>
            <a:off x="8032174" y="79427"/>
            <a:ext cx="996430" cy="7726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534097" y="204578"/>
            <a:ext cx="4410954" cy="43616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Open Sans Light" panose="020B0306030504020204"/>
              <a:buNone/>
            </a:pPr>
            <a:r>
              <a:rPr lang="en-US" altLang="en-US" sz="2800" b="0" i="0" u="none" strike="noStrike" cap="none" dirty="0">
                <a:solidFill>
                  <a:schemeClr val="dk2"/>
                </a:solidFill>
                <a:latin typeface="Times New Roman" panose="02020603050405020304" pitchFamily="18" charset="0"/>
                <a:ea typeface="Open Sans Light" panose="020B0306030504020204"/>
                <a:cs typeface="Times New Roman" panose="02020603050405020304" pitchFamily="18" charset="0"/>
                <a:sym typeface="Open Sans Light" panose="020B0306030504020204"/>
              </a:rPr>
              <a:t>Topics covered</a:t>
            </a:r>
            <a:r>
              <a:rPr lang="en-GB" altLang="en-US" sz="2800" b="0" i="0" u="none" strike="noStrike" cap="none" dirty="0">
                <a:solidFill>
                  <a:schemeClr val="dk2"/>
                </a:solidFill>
                <a:latin typeface="Times New Roman" panose="02020603050405020304" pitchFamily="18" charset="0"/>
                <a:ea typeface="Open Sans Light" panose="020B0306030504020204"/>
                <a:cs typeface="Times New Roman" panose="02020603050405020304" pitchFamily="18" charset="0"/>
                <a:sym typeface="Open Sans Light" panose="020B0306030504020204"/>
              </a:rPr>
              <a:t>: Session 1</a:t>
            </a:r>
          </a:p>
        </p:txBody>
      </p:sp>
      <p:sp>
        <p:nvSpPr>
          <p:cNvPr id="101" name="Google Shape;101;p19"/>
          <p:cNvSpPr txBox="1"/>
          <p:nvPr/>
        </p:nvSpPr>
        <p:spPr>
          <a:xfrm>
            <a:off x="3398576" y="1063760"/>
            <a:ext cx="3338830" cy="24828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tLang="en-US" sz="14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rPr>
              <a:t>What </a:t>
            </a:r>
            <a:r>
              <a:rPr lang="en-GB" altLang="en-US" sz="14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rPr>
              <a:t>are Business Manners</a:t>
            </a:r>
            <a:r>
              <a:rPr lang="en-US" altLang="en-US" sz="14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rPr>
              <a:t> </a:t>
            </a:r>
            <a:endParaRPr sz="14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106" name="Google Shape;106;p19"/>
          <p:cNvSpPr txBox="1"/>
          <p:nvPr/>
        </p:nvSpPr>
        <p:spPr>
          <a:xfrm>
            <a:off x="3398576" y="1593985"/>
            <a:ext cx="3929380" cy="2254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ltLang="en-US" sz="14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rPr>
              <a:t>Dress and Grooming- Formal &amp; Casual Attire</a:t>
            </a:r>
          </a:p>
        </p:txBody>
      </p:sp>
      <p:sp>
        <p:nvSpPr>
          <p:cNvPr id="111" name="Google Shape;111;p19"/>
          <p:cNvSpPr txBox="1"/>
          <p:nvPr/>
        </p:nvSpPr>
        <p:spPr>
          <a:xfrm>
            <a:off x="3398443" y="2140544"/>
            <a:ext cx="2156177" cy="2192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ltLang="en-US" dirty="0">
                <a:solidFill>
                  <a:schemeClr val="dk2"/>
                </a:solidFill>
                <a:latin typeface="Open Sans Light" panose="020B0306030504020204"/>
                <a:ea typeface="Open Sans Light" panose="020B0306030504020204"/>
                <a:cs typeface="Open Sans Light" panose="020B0306030504020204"/>
                <a:sym typeface="Open Sans Light" panose="020B0306030504020204"/>
              </a:rPr>
              <a:t>Presentable Bearing</a:t>
            </a:r>
            <a:endParaRPr lang="en-GB" altLang="en-US" sz="5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116" name="Google Shape;116;p19"/>
          <p:cNvSpPr txBox="1"/>
          <p:nvPr/>
        </p:nvSpPr>
        <p:spPr>
          <a:xfrm>
            <a:off x="3398576" y="2689360"/>
            <a:ext cx="3546475" cy="2387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rPr>
              <a:t>How to Greet Others &amp; Benefits of Greeting</a:t>
            </a:r>
          </a:p>
        </p:txBody>
      </p:sp>
      <p:grpSp>
        <p:nvGrpSpPr>
          <p:cNvPr id="2" name="Group 1"/>
          <p:cNvGrpSpPr/>
          <p:nvPr/>
        </p:nvGrpSpPr>
        <p:grpSpPr>
          <a:xfrm>
            <a:off x="2822085" y="938665"/>
            <a:ext cx="449909" cy="2621575"/>
            <a:chOff x="4347045" y="1274445"/>
            <a:chExt cx="449909" cy="2621575"/>
          </a:xfrm>
        </p:grpSpPr>
        <p:sp>
          <p:nvSpPr>
            <p:cNvPr id="97" name="Google Shape;97;p19"/>
            <p:cNvSpPr/>
            <p:nvPr/>
          </p:nvSpPr>
          <p:spPr>
            <a:xfrm>
              <a:off x="4347045" y="1274445"/>
              <a:ext cx="449909" cy="449909"/>
            </a:xfrm>
            <a:prstGeom prst="ellipse">
              <a:avLst/>
            </a:prstGeom>
            <a:solidFill>
              <a:schemeClr val="accent1"/>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9"/>
            <p:cNvSpPr txBox="1"/>
            <p:nvPr/>
          </p:nvSpPr>
          <p:spPr>
            <a:xfrm>
              <a:off x="4395788" y="1344946"/>
              <a:ext cx="352425" cy="30890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rPr>
                <a:t>01</a:t>
              </a:r>
              <a:endParaRPr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102" name="Google Shape;102;p19"/>
            <p:cNvSpPr/>
            <p:nvPr/>
          </p:nvSpPr>
          <p:spPr>
            <a:xfrm>
              <a:off x="4347045" y="1817838"/>
              <a:ext cx="449909" cy="449909"/>
            </a:xfrm>
            <a:prstGeom prst="ellipse">
              <a:avLst/>
            </a:prstGeom>
            <a:solidFill>
              <a:schemeClr val="accent2"/>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19"/>
            <p:cNvSpPr txBox="1"/>
            <p:nvPr/>
          </p:nvSpPr>
          <p:spPr>
            <a:xfrm>
              <a:off x="4395788" y="1883259"/>
              <a:ext cx="352425" cy="332399"/>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rPr>
                <a:t>02</a:t>
              </a:r>
              <a:endParaRPr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107" name="Google Shape;107;p19"/>
            <p:cNvSpPr/>
            <p:nvPr/>
          </p:nvSpPr>
          <p:spPr>
            <a:xfrm>
              <a:off x="4347045" y="2361231"/>
              <a:ext cx="449909" cy="449909"/>
            </a:xfrm>
            <a:prstGeom prst="ellipse">
              <a:avLst/>
            </a:prstGeom>
            <a:solidFill>
              <a:schemeClr val="accent3"/>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9" name="Google Shape;109;p19"/>
            <p:cNvSpPr txBox="1"/>
            <p:nvPr/>
          </p:nvSpPr>
          <p:spPr>
            <a:xfrm>
              <a:off x="4395788" y="2420937"/>
              <a:ext cx="352425" cy="332399"/>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rPr>
                <a:t>03</a:t>
              </a:r>
              <a:endParaRPr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112" name="Google Shape;112;p19"/>
            <p:cNvSpPr/>
            <p:nvPr/>
          </p:nvSpPr>
          <p:spPr>
            <a:xfrm>
              <a:off x="4347045" y="2904623"/>
              <a:ext cx="449909" cy="449909"/>
            </a:xfrm>
            <a:prstGeom prst="ellipse">
              <a:avLst/>
            </a:prstGeom>
            <a:solidFill>
              <a:schemeClr val="accent4"/>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4" name="Google Shape;114;p19"/>
            <p:cNvSpPr txBox="1"/>
            <p:nvPr/>
          </p:nvSpPr>
          <p:spPr>
            <a:xfrm>
              <a:off x="4395788" y="2963694"/>
              <a:ext cx="352425" cy="332399"/>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rPr>
                <a:t>04</a:t>
              </a:r>
              <a:endParaRPr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117" name="Google Shape;117;p19"/>
            <p:cNvSpPr/>
            <p:nvPr/>
          </p:nvSpPr>
          <p:spPr>
            <a:xfrm>
              <a:off x="4347045" y="3446111"/>
              <a:ext cx="449909" cy="449909"/>
            </a:xfrm>
            <a:prstGeom prst="ellipse">
              <a:avLst/>
            </a:prstGeom>
            <a:solidFill>
              <a:schemeClr val="accent5"/>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19"/>
            <p:cNvSpPr txBox="1"/>
            <p:nvPr/>
          </p:nvSpPr>
          <p:spPr>
            <a:xfrm>
              <a:off x="4395788" y="3507087"/>
              <a:ext cx="352425" cy="332399"/>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rPr>
                <a:t>05</a:t>
              </a:r>
              <a:endParaRPr sz="18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grpSp>
      <p:sp>
        <p:nvSpPr>
          <p:cNvPr id="121" name="Google Shape;121;p19"/>
          <p:cNvSpPr txBox="1"/>
          <p:nvPr/>
        </p:nvSpPr>
        <p:spPr>
          <a:xfrm>
            <a:off x="3398443" y="3228814"/>
            <a:ext cx="2778837" cy="2192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ltLang="en-US" sz="14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rPr>
              <a:t>Work Rules At Office</a:t>
            </a:r>
          </a:p>
        </p:txBody>
      </p:sp>
      <p:sp>
        <p:nvSpPr>
          <p:cNvPr id="7" name="Google Shape;119;p19"/>
          <p:cNvSpPr txBox="1"/>
          <p:nvPr/>
        </p:nvSpPr>
        <p:spPr>
          <a:xfrm>
            <a:off x="2870828" y="4257792"/>
            <a:ext cx="352425" cy="332399"/>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en-US" sz="1800" b="0" i="0" u="none" strike="noStrike" cap="none" dirty="0">
                <a:solidFill>
                  <a:schemeClr val="lt1"/>
                </a:solidFill>
                <a:latin typeface="Open Sans Light" panose="020B0306030504020204"/>
                <a:ea typeface="Open Sans Light" panose="020B0306030504020204"/>
                <a:cs typeface="Open Sans Light" panose="020B0306030504020204"/>
                <a:sym typeface="Open Sans Light" panose="020B0306030504020204"/>
              </a:rPr>
              <a:t>0</a:t>
            </a:r>
            <a:r>
              <a:rPr lang="en-GB" altLang="en-US" sz="1800" b="0" i="0" u="none" strike="noStrike" cap="none" dirty="0">
                <a:solidFill>
                  <a:schemeClr val="lt1"/>
                </a:solidFill>
                <a:latin typeface="Open Sans Light" panose="020B0306030504020204"/>
                <a:ea typeface="Open Sans Light" panose="020B0306030504020204"/>
                <a:cs typeface="Open Sans Light" panose="020B0306030504020204"/>
                <a:sym typeface="Open Sans Light" panose="020B0306030504020204"/>
              </a:rPr>
              <a:t>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7" name="TextBox 6"/>
          <p:cNvSpPr txBox="1"/>
          <p:nvPr/>
        </p:nvSpPr>
        <p:spPr>
          <a:xfrm>
            <a:off x="965970" y="1418781"/>
            <a:ext cx="7212055" cy="2585323"/>
          </a:xfrm>
          <a:prstGeom prst="rect">
            <a:avLst/>
          </a:prstGeom>
          <a:noFill/>
        </p:spPr>
        <p:txBody>
          <a:bodyPr wrap="square" rtlCol="0">
            <a:spAutoFit/>
          </a:bodyPr>
          <a:lstStyle/>
          <a:p>
            <a:pPr algn="just"/>
            <a:r>
              <a:rPr lang="en-GB" altLang="en-US" sz="1800" b="1" dirty="0">
                <a:solidFill>
                  <a:schemeClr val="accent4"/>
                </a:solidFill>
                <a:latin typeface="Times New Roman" panose="02020603050405020304" pitchFamily="18" charset="0"/>
                <a:cs typeface="Times New Roman" panose="02020603050405020304" pitchFamily="18" charset="0"/>
              </a:rPr>
              <a:t>Business manners are a form of etiquette that working people need when working with peers, senior coworkers, superiors and clients, as well as when attending a customer</a:t>
            </a:r>
            <a:r>
              <a:rPr lang="en-US" sz="1800" b="1" dirty="0">
                <a:solidFill>
                  <a:schemeClr val="accent4"/>
                </a:solidFill>
                <a:latin typeface="Times New Roman" panose="02020603050405020304" pitchFamily="18" charset="0"/>
                <a:cs typeface="Times New Roman" panose="02020603050405020304" pitchFamily="18" charset="0"/>
              </a:rPr>
              <a:t>.</a:t>
            </a:r>
            <a:r>
              <a:rPr lang="en-US" sz="1800" b="1" dirty="0">
                <a:solidFill>
                  <a:srgbClr val="FFC000"/>
                </a:solidFill>
                <a:latin typeface="Times New Roman" panose="02020603050405020304" pitchFamily="18" charset="0"/>
                <a:cs typeface="Times New Roman" panose="02020603050405020304" pitchFamily="18" charset="0"/>
              </a:rPr>
              <a:t> </a:t>
            </a:r>
          </a:p>
          <a:p>
            <a:pPr algn="just"/>
            <a:endParaRPr lang="en-US" sz="1800" b="1" dirty="0">
              <a:solidFill>
                <a:srgbClr val="FFC000"/>
              </a:solidFill>
              <a:latin typeface="Times New Roman" panose="02020603050405020304" pitchFamily="18" charset="0"/>
              <a:cs typeface="Times New Roman" panose="02020603050405020304" pitchFamily="18" charset="0"/>
            </a:endParaRPr>
          </a:p>
          <a:p>
            <a:pPr algn="just"/>
            <a:r>
              <a:rPr lang="en-US" sz="1800" dirty="0">
                <a:solidFill>
                  <a:schemeClr val="bg2"/>
                </a:solidFill>
                <a:latin typeface="Times New Roman" panose="02020603050405020304" pitchFamily="18" charset="0"/>
                <a:cs typeface="Times New Roman" panose="02020603050405020304" pitchFamily="18" charset="0"/>
              </a:rPr>
              <a:t>I</a:t>
            </a:r>
            <a:r>
              <a:rPr lang="en-GB" altLang="en-US" sz="1800" dirty="0">
                <a:solidFill>
                  <a:schemeClr val="bg2"/>
                </a:solidFill>
                <a:latin typeface="Times New Roman" panose="02020603050405020304" pitchFamily="18" charset="0"/>
                <a:cs typeface="Times New Roman" panose="02020603050405020304" pitchFamily="18" charset="0"/>
              </a:rPr>
              <a:t>n order to carry out your work smoothly, you must acquire the business manners appropriate to a working person. </a:t>
            </a:r>
          </a:p>
          <a:p>
            <a:pPr algn="just"/>
            <a:endParaRPr lang="en-GB" altLang="en-US" sz="1800" b="1" i="1" dirty="0">
              <a:solidFill>
                <a:schemeClr val="bg2"/>
              </a:solidFill>
              <a:latin typeface="Times New Roman" panose="02020603050405020304" pitchFamily="18" charset="0"/>
              <a:cs typeface="Times New Roman" panose="02020603050405020304" pitchFamily="18" charset="0"/>
            </a:endParaRPr>
          </a:p>
          <a:p>
            <a:pPr algn="just"/>
            <a:r>
              <a:rPr lang="en-GB" altLang="en-US" sz="1800" dirty="0">
                <a:solidFill>
                  <a:schemeClr val="bg2"/>
                </a:solidFill>
                <a:latin typeface="Times New Roman" panose="02020603050405020304" pitchFamily="18" charset="0"/>
                <a:cs typeface="Times New Roman" panose="02020603050405020304" pitchFamily="18" charset="0"/>
              </a:rPr>
              <a:t>You must also be aware that your attitude and manners will have a direct influence on your company’s image and the way others judge it.</a:t>
            </a:r>
            <a:endParaRPr lang="en-GB" altLang="en-US" sz="1800" i="1" dirty="0">
              <a:solidFill>
                <a:schemeClr val="bg2"/>
              </a:solidFill>
              <a:latin typeface="Times New Roman" panose="02020603050405020304" pitchFamily="18" charset="0"/>
              <a:cs typeface="Times New Roman" panose="02020603050405020304" pitchFamily="18" charset="0"/>
            </a:endParaRPr>
          </a:p>
        </p:txBody>
      </p:sp>
      <p:sp>
        <p:nvSpPr>
          <p:cNvPr id="3" name="Google Shape;126;p20"/>
          <p:cNvSpPr txBox="1">
            <a:spLocks noGrp="1"/>
          </p:cNvSpPr>
          <p:nvPr>
            <p:ph type="title"/>
          </p:nvPr>
        </p:nvSpPr>
        <p:spPr>
          <a:xfrm>
            <a:off x="628648" y="441719"/>
            <a:ext cx="7886700" cy="43616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Open Sans Light" panose="020B0306030504020204"/>
              <a:buNone/>
            </a:pPr>
            <a:r>
              <a:rPr lang="en-US" altLang="en-US" sz="3200" b="0" i="0" u="none" strike="noStrike" cap="none" dirty="0">
                <a:solidFill>
                  <a:schemeClr val="dk2"/>
                </a:solidFill>
                <a:latin typeface="Times New Roman" panose="02020603050405020304" pitchFamily="18" charset="0"/>
                <a:ea typeface="Open Sans Light" panose="020B0306030504020204"/>
                <a:cs typeface="Times New Roman" panose="02020603050405020304" pitchFamily="18" charset="0"/>
                <a:sym typeface="Open Sans Light" panose="020B0306030504020204"/>
              </a:rPr>
              <a:t>What </a:t>
            </a:r>
            <a:r>
              <a:rPr lang="en-GB" altLang="en-US" sz="3200" b="0" i="0" u="none" strike="noStrike" cap="none" dirty="0">
                <a:solidFill>
                  <a:schemeClr val="dk2"/>
                </a:solidFill>
                <a:latin typeface="Times New Roman" panose="02020603050405020304" pitchFamily="18" charset="0"/>
                <a:ea typeface="Open Sans Light" panose="020B0306030504020204"/>
                <a:cs typeface="Times New Roman" panose="02020603050405020304" pitchFamily="18" charset="0"/>
                <a:sym typeface="Open Sans Light" panose="020B0306030504020204"/>
              </a:rPr>
              <a:t>are </a:t>
            </a:r>
            <a:r>
              <a:rPr lang="en-GB" altLang="en-US" sz="3200" b="1" i="0" u="none" strike="noStrike" cap="none" dirty="0">
                <a:solidFill>
                  <a:schemeClr val="dk2"/>
                </a:solidFill>
                <a:latin typeface="Times New Roman" panose="02020603050405020304" pitchFamily="18" charset="0"/>
                <a:ea typeface="Open Sans Light" panose="020B0306030504020204"/>
                <a:cs typeface="Times New Roman" panose="02020603050405020304" pitchFamily="18" charset="0"/>
                <a:sym typeface="Open Sans Light" panose="020B0306030504020204"/>
              </a:rPr>
              <a:t>Business Manners ?</a:t>
            </a:r>
            <a:endParaRPr sz="3200" b="1" i="0" u="none" strike="noStrike" cap="none" dirty="0">
              <a:solidFill>
                <a:schemeClr val="accent3"/>
              </a:solidFill>
              <a:latin typeface="Times New Roman" panose="02020603050405020304" pitchFamily="18" charset="0"/>
              <a:ea typeface="Open Sans Light" panose="020B0306030504020204"/>
              <a:cs typeface="Times New Roman" panose="02020603050405020304" pitchFamily="18" charset="0"/>
              <a:sym typeface="Open Sans Light" panose="020B03060305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7" name="Google Shape;126;p20"/>
          <p:cNvSpPr txBox="1"/>
          <p:nvPr/>
        </p:nvSpPr>
        <p:spPr>
          <a:xfrm>
            <a:off x="1073150" y="360045"/>
            <a:ext cx="4779010" cy="4362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Font typeface="Open Sans Light" panose="020B0306030504020204"/>
              <a:buNone/>
            </a:pPr>
            <a:r>
              <a:rPr lang="en-GB" altLang="en-US" sz="2000" b="1" dirty="0">
                <a:solidFill>
                  <a:schemeClr val="accent5"/>
                </a:solidFill>
                <a:latin typeface="Times New Roman" panose="02020603050405020304" pitchFamily="18" charset="0"/>
                <a:ea typeface="Open Sans Light" panose="020B0306030504020204"/>
                <a:cs typeface="Times New Roman" panose="02020603050405020304" pitchFamily="18" charset="0"/>
                <a:sym typeface="Open Sans Light" panose="020B0306030504020204"/>
              </a:rPr>
              <a:t>Business Manners Include the Following:</a:t>
            </a:r>
          </a:p>
        </p:txBody>
      </p:sp>
      <p:pic>
        <p:nvPicPr>
          <p:cNvPr id="3" name="Picture 2" descr="C:\Users\BJIT\Desktop\Office-Etiquette1.jpgOffice-Etiquette1"/>
          <p:cNvPicPr>
            <a:picLocks noChangeAspect="1"/>
          </p:cNvPicPr>
          <p:nvPr/>
        </p:nvPicPr>
        <p:blipFill rotWithShape="1">
          <a:blip r:embed="rId3"/>
          <a:srcRect/>
          <a:stretch>
            <a:fillRect/>
          </a:stretch>
        </p:blipFill>
        <p:spPr>
          <a:xfrm>
            <a:off x="5236210" y="1179830"/>
            <a:ext cx="2834640" cy="2896870"/>
          </a:xfrm>
          <a:prstGeom prst="rect">
            <a:avLst/>
          </a:prstGeom>
        </p:spPr>
      </p:pic>
      <p:sp>
        <p:nvSpPr>
          <p:cNvPr id="5" name="Rectangle 4"/>
          <p:cNvSpPr/>
          <p:nvPr/>
        </p:nvSpPr>
        <p:spPr>
          <a:xfrm>
            <a:off x="1073150" y="1179830"/>
            <a:ext cx="3977640" cy="2896870"/>
          </a:xfrm>
          <a:prstGeom prst="rect">
            <a:avLst/>
          </a:prstGeom>
          <a:noFill/>
          <a:ln w="12700">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p>
        </p:txBody>
      </p:sp>
      <p:sp>
        <p:nvSpPr>
          <p:cNvPr id="2" name="Text Box 1"/>
          <p:cNvSpPr txBox="1"/>
          <p:nvPr/>
        </p:nvSpPr>
        <p:spPr>
          <a:xfrm>
            <a:off x="1073150" y="1302385"/>
            <a:ext cx="3977640" cy="2245360"/>
          </a:xfrm>
          <a:prstGeom prst="rect">
            <a:avLst/>
          </a:prstGeom>
          <a:noFill/>
        </p:spPr>
        <p:txBody>
          <a:bodyPr wrap="square" rtlCol="0">
            <a:spAutoFit/>
          </a:bodyPr>
          <a:lstStyle/>
          <a:p>
            <a:pPr marL="285750" indent="-285750">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Dress and grooming that looks clean</a:t>
            </a:r>
          </a:p>
          <a:p>
            <a:pPr marL="285750" indent="-285750">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Presentable bearing (while walking, sitting, standing, etc)</a:t>
            </a:r>
          </a:p>
          <a:p>
            <a:pPr marL="285750" indent="-285750">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Greetings and bows appropriate to the situation</a:t>
            </a:r>
          </a:p>
          <a:p>
            <a:pPr marL="285750" indent="-285750">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Use of words approriate to the situation and person</a:t>
            </a:r>
          </a:p>
          <a:p>
            <a:pPr marL="285750" indent="-285750">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Appropriate work attitude</a:t>
            </a:r>
          </a:p>
          <a:p>
            <a:pPr marL="285750" indent="-285750">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Reassuring mannerisms when speaking on the phone</a:t>
            </a:r>
          </a:p>
          <a:p>
            <a:pPr marL="285750" indent="-285750">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Writing basic business e-mails and documents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7"/>
          <p:cNvSpPr txBox="1"/>
          <p:nvPr/>
        </p:nvSpPr>
        <p:spPr>
          <a:xfrm>
            <a:off x="4605655" y="671830"/>
            <a:ext cx="3483610" cy="259842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2800"/>
              <a:buFont typeface="Raleway"/>
              <a:buNone/>
            </a:pPr>
            <a:endParaRPr sz="1400" b="1" i="0" u="none" strike="noStrike" cap="none">
              <a:solidFill>
                <a:srgbClr val="006D92"/>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2"/>
              </a:buClr>
              <a:buSzPts val="2800"/>
              <a:buFont typeface="Raleway"/>
              <a:buNone/>
            </a:pPr>
            <a:r>
              <a:rPr lang="en-US" sz="1800" b="1" i="0" u="none" strike="noStrike" cap="none">
                <a:solidFill>
                  <a:srgbClr val="006D92"/>
                </a:solidFill>
                <a:latin typeface="Arial" panose="020B0604020202020204"/>
                <a:ea typeface="Arial" panose="020B0604020202020204"/>
                <a:cs typeface="Arial" panose="020B0604020202020204"/>
                <a:sym typeface="Arial" panose="020B0604020202020204"/>
              </a:rPr>
              <a:t>Dress and Grooming Questions to Consider:</a:t>
            </a:r>
          </a:p>
          <a:p>
            <a:pPr marL="0" marR="0" lvl="0" indent="0" algn="l" rtl="0">
              <a:lnSpc>
                <a:spcPct val="100000"/>
              </a:lnSpc>
              <a:spcBef>
                <a:spcPts val="0"/>
              </a:spcBef>
              <a:spcAft>
                <a:spcPts val="0"/>
              </a:spcAft>
              <a:buClr>
                <a:schemeClr val="dk2"/>
              </a:buClr>
              <a:buSzPts val="2800"/>
              <a:buFont typeface="Raleway"/>
              <a:buNone/>
            </a:pPr>
            <a:endParaRPr sz="900" b="1" i="0" u="none" strike="noStrike" cap="none">
              <a:solidFill>
                <a:srgbClr val="006D92"/>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2"/>
              </a:buClr>
              <a:buSzPts val="2800"/>
              <a:buFont typeface="Noto Sans Symbols"/>
              <a:buChar char="▪"/>
            </a:pPr>
            <a:r>
              <a:rPr lang="en-US" sz="1400" b="0" i="0" u="none" strike="noStrike" cap="none">
                <a:solidFill>
                  <a:srgbClr val="006D92"/>
                </a:solidFill>
                <a:latin typeface="Arial" panose="020B0604020202020204"/>
                <a:ea typeface="Arial" panose="020B0604020202020204"/>
                <a:cs typeface="Arial" panose="020B0604020202020204"/>
                <a:sym typeface="Arial" panose="020B0604020202020204"/>
              </a:rPr>
              <a:t>Facial </a:t>
            </a:r>
          </a:p>
          <a:p>
            <a:pPr marL="285750" marR="0" lvl="0" indent="-285750" algn="l" rtl="0">
              <a:lnSpc>
                <a:spcPct val="100000"/>
              </a:lnSpc>
              <a:spcBef>
                <a:spcPts val="0"/>
              </a:spcBef>
              <a:spcAft>
                <a:spcPts val="0"/>
              </a:spcAft>
              <a:buClr>
                <a:schemeClr val="dk2"/>
              </a:buClr>
              <a:buSzPts val="2800"/>
              <a:buFont typeface="Noto Sans Symbols"/>
              <a:buChar char="▪"/>
            </a:pPr>
            <a:r>
              <a:rPr lang="en-US" sz="1400" b="0" i="0" u="none" strike="noStrike" cap="none">
                <a:solidFill>
                  <a:srgbClr val="006D92"/>
                </a:solidFill>
                <a:latin typeface="Arial" panose="020B0604020202020204"/>
                <a:ea typeface="Arial" panose="020B0604020202020204"/>
                <a:cs typeface="Arial" panose="020B0604020202020204"/>
                <a:sym typeface="Arial" panose="020B0604020202020204"/>
              </a:rPr>
              <a:t>Hair</a:t>
            </a:r>
          </a:p>
          <a:p>
            <a:pPr marL="285750" marR="0" lvl="0" indent="-285750" algn="l" rtl="0">
              <a:lnSpc>
                <a:spcPct val="100000"/>
              </a:lnSpc>
              <a:spcBef>
                <a:spcPts val="0"/>
              </a:spcBef>
              <a:spcAft>
                <a:spcPts val="0"/>
              </a:spcAft>
              <a:buClr>
                <a:schemeClr val="dk2"/>
              </a:buClr>
              <a:buSzPts val="2800"/>
              <a:buFont typeface="Noto Sans Symbols"/>
              <a:buChar char="▪"/>
            </a:pPr>
            <a:r>
              <a:rPr lang="en-US" sz="1400" b="0" i="0" u="none" strike="noStrike" cap="none">
                <a:solidFill>
                  <a:srgbClr val="006D92"/>
                </a:solidFill>
                <a:latin typeface="Arial" panose="020B0604020202020204"/>
                <a:ea typeface="Arial" panose="020B0604020202020204"/>
                <a:cs typeface="Arial" panose="020B0604020202020204"/>
                <a:sym typeface="Arial" panose="020B0604020202020204"/>
              </a:rPr>
              <a:t>Shirt</a:t>
            </a:r>
          </a:p>
          <a:p>
            <a:pPr marL="285750" marR="0" lvl="0" indent="-285750" algn="l" rtl="0">
              <a:lnSpc>
                <a:spcPct val="100000"/>
              </a:lnSpc>
              <a:spcBef>
                <a:spcPts val="0"/>
              </a:spcBef>
              <a:spcAft>
                <a:spcPts val="0"/>
              </a:spcAft>
              <a:buClr>
                <a:schemeClr val="dk2"/>
              </a:buClr>
              <a:buSzPts val="2800"/>
              <a:buFont typeface="Noto Sans Symbols"/>
              <a:buChar char="▪"/>
            </a:pPr>
            <a:r>
              <a:rPr lang="en-US" sz="1400" b="0" i="0" u="none" strike="noStrike" cap="none">
                <a:solidFill>
                  <a:srgbClr val="006D92"/>
                </a:solidFill>
                <a:latin typeface="Arial" panose="020B0604020202020204"/>
                <a:ea typeface="Arial" panose="020B0604020202020204"/>
                <a:cs typeface="Arial" panose="020B0604020202020204"/>
                <a:sym typeface="Arial" panose="020B0604020202020204"/>
              </a:rPr>
              <a:t>Pants </a:t>
            </a:r>
          </a:p>
          <a:p>
            <a:pPr marL="285750" marR="0" lvl="0" indent="-285750" algn="l" rtl="0">
              <a:lnSpc>
                <a:spcPct val="100000"/>
              </a:lnSpc>
              <a:spcBef>
                <a:spcPts val="0"/>
              </a:spcBef>
              <a:spcAft>
                <a:spcPts val="0"/>
              </a:spcAft>
              <a:buClr>
                <a:schemeClr val="dk2"/>
              </a:buClr>
              <a:buSzPts val="2800"/>
              <a:buFont typeface="Noto Sans Symbols"/>
              <a:buChar char="▪"/>
            </a:pPr>
            <a:r>
              <a:rPr lang="en-US" sz="1400" b="0" i="0" u="none" strike="noStrike" cap="none">
                <a:solidFill>
                  <a:srgbClr val="006D92"/>
                </a:solidFill>
                <a:latin typeface="Arial" panose="020B0604020202020204"/>
                <a:ea typeface="Arial" panose="020B0604020202020204"/>
                <a:cs typeface="Arial" panose="020B0604020202020204"/>
                <a:sym typeface="Arial" panose="020B0604020202020204"/>
              </a:rPr>
              <a:t>Socks</a:t>
            </a:r>
          </a:p>
          <a:p>
            <a:pPr marL="285750" marR="0" lvl="0" indent="-285750" algn="l" rtl="0">
              <a:lnSpc>
                <a:spcPct val="100000"/>
              </a:lnSpc>
              <a:spcBef>
                <a:spcPts val="0"/>
              </a:spcBef>
              <a:spcAft>
                <a:spcPts val="0"/>
              </a:spcAft>
              <a:buClr>
                <a:schemeClr val="dk2"/>
              </a:buClr>
              <a:buSzPts val="2800"/>
              <a:buFont typeface="Noto Sans Symbols"/>
              <a:buChar char="▪"/>
            </a:pPr>
            <a:r>
              <a:rPr lang="en-US" sz="1400" b="0" i="0" u="none" strike="noStrike" cap="none">
                <a:solidFill>
                  <a:srgbClr val="006D92"/>
                </a:solidFill>
                <a:latin typeface="Arial" panose="020B0604020202020204"/>
                <a:ea typeface="Arial" panose="020B0604020202020204"/>
                <a:cs typeface="Arial" panose="020B0604020202020204"/>
                <a:sym typeface="Arial" panose="020B0604020202020204"/>
              </a:rPr>
              <a:t>Clothes</a:t>
            </a:r>
          </a:p>
          <a:p>
            <a:pPr marL="285750" marR="0" lvl="0" indent="-285750" algn="l" rtl="0">
              <a:lnSpc>
                <a:spcPct val="100000"/>
              </a:lnSpc>
              <a:spcBef>
                <a:spcPts val="0"/>
              </a:spcBef>
              <a:spcAft>
                <a:spcPts val="0"/>
              </a:spcAft>
              <a:buClr>
                <a:schemeClr val="dk2"/>
              </a:buClr>
              <a:buSzPts val="2800"/>
              <a:buFont typeface="Noto Sans Symbols"/>
              <a:buChar char="▪"/>
            </a:pPr>
            <a:r>
              <a:rPr lang="en-US" sz="1400" b="0" i="0" u="none" strike="noStrike" cap="none">
                <a:solidFill>
                  <a:srgbClr val="006D92"/>
                </a:solidFill>
                <a:latin typeface="Arial" panose="020B0604020202020204"/>
                <a:ea typeface="Arial" panose="020B0604020202020204"/>
                <a:cs typeface="Arial" panose="020B0604020202020204"/>
                <a:sym typeface="Arial" panose="020B0604020202020204"/>
              </a:rPr>
              <a:t>Hands</a:t>
            </a:r>
          </a:p>
          <a:p>
            <a:pPr marL="285750" marR="0" lvl="0" indent="-285750" algn="l" rtl="0">
              <a:lnSpc>
                <a:spcPct val="100000"/>
              </a:lnSpc>
              <a:spcBef>
                <a:spcPts val="0"/>
              </a:spcBef>
              <a:spcAft>
                <a:spcPts val="0"/>
              </a:spcAft>
              <a:buClr>
                <a:schemeClr val="dk2"/>
              </a:buClr>
              <a:buSzPts val="2800"/>
              <a:buFont typeface="Noto Sans Symbols"/>
              <a:buChar char="▪"/>
            </a:pPr>
            <a:r>
              <a:rPr lang="en-US" sz="1400" b="0" i="0" u="none" strike="noStrike" cap="none">
                <a:solidFill>
                  <a:srgbClr val="006D92"/>
                </a:solidFill>
                <a:latin typeface="Arial" panose="020B0604020202020204"/>
                <a:ea typeface="Arial" panose="020B0604020202020204"/>
                <a:cs typeface="Arial" panose="020B0604020202020204"/>
                <a:sym typeface="Arial" panose="020B0604020202020204"/>
              </a:rPr>
              <a:t>Bag </a:t>
            </a:r>
          </a:p>
          <a:p>
            <a:pPr marL="285750" marR="0" lvl="0" indent="-285750" algn="l" rtl="0">
              <a:lnSpc>
                <a:spcPct val="100000"/>
              </a:lnSpc>
              <a:spcBef>
                <a:spcPts val="0"/>
              </a:spcBef>
              <a:spcAft>
                <a:spcPts val="0"/>
              </a:spcAft>
              <a:buClr>
                <a:schemeClr val="dk2"/>
              </a:buClr>
              <a:buSzPts val="2800"/>
              <a:buFont typeface="Noto Sans Symbols"/>
              <a:buChar char="▪"/>
            </a:pPr>
            <a:r>
              <a:rPr lang="en-US" sz="1400" b="0" i="0" u="none" strike="noStrike" cap="none">
                <a:solidFill>
                  <a:srgbClr val="006D92"/>
                </a:solidFill>
                <a:latin typeface="Arial" panose="020B0604020202020204"/>
                <a:ea typeface="Arial" panose="020B0604020202020204"/>
                <a:cs typeface="Arial" panose="020B0604020202020204"/>
                <a:sym typeface="Arial" panose="020B0604020202020204"/>
              </a:rPr>
              <a:t>Shoes</a:t>
            </a:r>
          </a:p>
          <a:p>
            <a:pPr marL="0" marR="0" lvl="0" indent="0" algn="l" rtl="0">
              <a:lnSpc>
                <a:spcPct val="100000"/>
              </a:lnSpc>
              <a:spcBef>
                <a:spcPts val="0"/>
              </a:spcBef>
              <a:spcAft>
                <a:spcPts val="0"/>
              </a:spcAft>
              <a:buClr>
                <a:schemeClr val="dk2"/>
              </a:buClr>
              <a:buSzPts val="2800"/>
              <a:buFont typeface="Raleway"/>
              <a:buNone/>
            </a:pPr>
            <a:br>
              <a:rPr lang="en-US" sz="1400" b="1" i="0" u="none" strike="noStrike" cap="none">
                <a:solidFill>
                  <a:srgbClr val="006D92"/>
                </a:solidFill>
                <a:latin typeface="Arial" panose="020B0604020202020204"/>
                <a:ea typeface="Arial" panose="020B0604020202020204"/>
                <a:cs typeface="Arial" panose="020B0604020202020204"/>
                <a:sym typeface="Arial" panose="020B0604020202020204"/>
              </a:rPr>
            </a:br>
            <a:endParaRPr sz="1400" b="1" i="0" u="none" strike="noStrike" cap="none">
              <a:solidFill>
                <a:srgbClr val="006D92"/>
              </a:solidFill>
              <a:latin typeface="Arial" panose="020B0604020202020204"/>
              <a:ea typeface="Arial" panose="020B0604020202020204"/>
              <a:cs typeface="Arial" panose="020B0604020202020204"/>
              <a:sym typeface="Arial" panose="020B0604020202020204"/>
            </a:endParaRPr>
          </a:p>
        </p:txBody>
      </p:sp>
      <p:pic>
        <p:nvPicPr>
          <p:cNvPr id="3" name="Picture 2" descr="45-451780_computer-at-office-clipart-png-download"/>
          <p:cNvPicPr>
            <a:picLocks noChangeAspect="1"/>
          </p:cNvPicPr>
          <p:nvPr/>
        </p:nvPicPr>
        <p:blipFill>
          <a:blip r:embed="rId3"/>
          <a:stretch>
            <a:fillRect/>
          </a:stretch>
        </p:blipFill>
        <p:spPr>
          <a:xfrm>
            <a:off x="271145" y="531495"/>
            <a:ext cx="4084955" cy="33102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8"/>
          <p:cNvSpPr txBox="1"/>
          <p:nvPr/>
        </p:nvSpPr>
        <p:spPr>
          <a:xfrm>
            <a:off x="1994009" y="762892"/>
            <a:ext cx="5049672" cy="138239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3652"/>
                </a:solidFill>
                <a:latin typeface="Times New Roman" panose="02020603050405020304" pitchFamily="18" charset="0"/>
                <a:ea typeface="Arial" panose="020B0604020202020204"/>
                <a:cs typeface="Times New Roman" panose="02020603050405020304" pitchFamily="18" charset="0"/>
                <a:sym typeface="Arial" panose="020B0604020202020204"/>
              </a:rPr>
              <a:t>A white shirt can’t fail. When it comes to colored shirts, warm-colored shirts tend to make an overly flashy impression, so pale shirts in cool colors are safest. It is also important to consider how a shirt balances with a suit. In the case of patterned (striped, checkered) shirts, choose thin-lined patterns that almost appear plain.</a:t>
            </a:r>
          </a:p>
        </p:txBody>
      </p:sp>
      <p:sp>
        <p:nvSpPr>
          <p:cNvPr id="95" name="Google Shape;95;p8"/>
          <p:cNvSpPr txBox="1"/>
          <p:nvPr/>
        </p:nvSpPr>
        <p:spPr>
          <a:xfrm>
            <a:off x="1537970" y="410351"/>
            <a:ext cx="4572000" cy="307777"/>
          </a:xfrm>
          <a:prstGeom prst="rect">
            <a:avLst/>
          </a:prstGeom>
          <a:noFill/>
          <a:ln>
            <a:noFill/>
          </a:ln>
        </p:spPr>
        <p:txBody>
          <a:bodyPr spcFirstLastPara="1" wrap="square" lIns="91425" tIns="45700" rIns="91425" bIns="45700" anchor="t" anchorCtr="0">
            <a:spAutoFit/>
          </a:bodyPr>
          <a:lstStyle/>
          <a:p>
            <a:pPr marL="393700" marR="0" lvl="0" indent="0" algn="l" rtl="0">
              <a:lnSpc>
                <a:spcPct val="100000"/>
              </a:lnSpc>
              <a:spcBef>
                <a:spcPts val="0"/>
              </a:spcBef>
              <a:spcAft>
                <a:spcPts val="0"/>
              </a:spcAft>
              <a:buNone/>
            </a:pPr>
            <a:r>
              <a:rPr lang="en-US" sz="1400" b="1" u="none" strike="noStrike" cap="none">
                <a:solidFill>
                  <a:schemeClr val="accent4"/>
                </a:solidFill>
                <a:latin typeface="Arial" panose="020B0604020202020204"/>
                <a:ea typeface="Arial" panose="020B0604020202020204"/>
                <a:cs typeface="Arial" panose="020B0604020202020204"/>
                <a:sym typeface="Arial" panose="020B0604020202020204"/>
              </a:rPr>
              <a:t>How to Choose a Shirt</a:t>
            </a:r>
          </a:p>
        </p:txBody>
      </p:sp>
      <p:sp>
        <p:nvSpPr>
          <p:cNvPr id="96" name="Google Shape;96;p8"/>
          <p:cNvSpPr txBox="1"/>
          <p:nvPr/>
        </p:nvSpPr>
        <p:spPr>
          <a:xfrm>
            <a:off x="1555847" y="2274732"/>
            <a:ext cx="5581936" cy="1769745"/>
          </a:xfrm>
          <a:prstGeom prst="rect">
            <a:avLst/>
          </a:prstGeom>
          <a:noFill/>
          <a:ln>
            <a:noFill/>
          </a:ln>
        </p:spPr>
        <p:txBody>
          <a:bodyPr spcFirstLastPara="1" wrap="square" lIns="91425" tIns="45700" rIns="91425" bIns="45700" anchor="t" anchorCtr="0">
            <a:spAutoFit/>
          </a:bodyPr>
          <a:lstStyle/>
          <a:p>
            <a:pPr marL="393700" marR="0" lvl="0" indent="0" algn="just" rtl="0">
              <a:lnSpc>
                <a:spcPct val="100000"/>
              </a:lnSpc>
              <a:spcBef>
                <a:spcPts val="0"/>
              </a:spcBef>
              <a:spcAft>
                <a:spcPts val="0"/>
              </a:spcAft>
              <a:buNone/>
            </a:pPr>
            <a:r>
              <a:rPr lang="en-US" sz="1600" b="1" i="1" u="none" strike="noStrike" cap="none" dirty="0">
                <a:solidFill>
                  <a:srgbClr val="00AEEF"/>
                </a:solidFill>
                <a:latin typeface="Times New Roman" panose="02020603050405020304" pitchFamily="18" charset="0"/>
                <a:ea typeface="Arial" panose="020B0604020202020204"/>
                <a:cs typeface="Times New Roman" panose="02020603050405020304" pitchFamily="18" charset="0"/>
                <a:sym typeface="Arial" panose="020B0604020202020204"/>
              </a:rPr>
              <a:t>Casual Attire</a:t>
            </a:r>
          </a:p>
          <a:p>
            <a:pPr marL="393700" marR="0" lvl="0" indent="0" algn="just" rtl="0">
              <a:lnSpc>
                <a:spcPct val="100000"/>
              </a:lnSpc>
              <a:spcBef>
                <a:spcPts val="10"/>
              </a:spcBef>
              <a:spcAft>
                <a:spcPts val="0"/>
              </a:spcAft>
              <a:buNone/>
            </a:pPr>
            <a:endParaRPr sz="900" b="1" i="1" u="none" strike="noStrike" cap="none" dirty="0">
              <a:solidFill>
                <a:srgbClr val="00AEEF"/>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393700" marR="0" lvl="0" indent="0" algn="just" rtl="0">
              <a:lnSpc>
                <a:spcPct val="100000"/>
              </a:lnSpc>
              <a:spcBef>
                <a:spcPts val="10"/>
              </a:spcBef>
              <a:spcAft>
                <a:spcPts val="0"/>
              </a:spcAft>
              <a:buNone/>
            </a:pPr>
            <a:r>
              <a:rPr lang="en-US" sz="1400" b="0" i="0" u="none" strike="noStrike" cap="none" dirty="0">
                <a:solidFill>
                  <a:srgbClr val="003652"/>
                </a:solidFill>
                <a:latin typeface="Times New Roman" panose="02020603050405020304" pitchFamily="18" charset="0"/>
                <a:ea typeface="Arial" panose="020B0604020202020204"/>
                <a:cs typeface="Times New Roman" panose="02020603050405020304" pitchFamily="18" charset="0"/>
                <a:sym typeface="Arial" panose="020B0604020202020204"/>
              </a:rPr>
              <a:t>Most of the company has one office day where everyone can come with a casual dress. In BJIT we follow Friday as our Casual office day. We can wear Shirt pant and can avoid suit on the casual office day. Panjabi is also a good Friday casual attire. So, we need to keep in mind we don’t become too much casual on this day. If we wear T shirt that must have collar. </a:t>
            </a:r>
          </a:p>
        </p:txBody>
      </p:sp>
      <p:grpSp>
        <p:nvGrpSpPr>
          <p:cNvPr id="97" name="Google Shape;97;p8"/>
          <p:cNvGrpSpPr/>
          <p:nvPr/>
        </p:nvGrpSpPr>
        <p:grpSpPr>
          <a:xfrm>
            <a:off x="7138035" y="737235"/>
            <a:ext cx="1776730" cy="3711575"/>
            <a:chOff x="1804" y="1896"/>
            <a:chExt cx="3422" cy="6287"/>
          </a:xfrm>
        </p:grpSpPr>
        <p:pic>
          <p:nvPicPr>
            <p:cNvPr id="98" name="Google Shape;98;p8"/>
            <p:cNvPicPr preferRelativeResize="0"/>
            <p:nvPr/>
          </p:nvPicPr>
          <p:blipFill rotWithShape="1">
            <a:blip r:embed="rId3"/>
            <a:srcRect/>
            <a:stretch>
              <a:fillRect/>
            </a:stretch>
          </p:blipFill>
          <p:spPr>
            <a:xfrm>
              <a:off x="2839" y="3498"/>
              <a:ext cx="287" cy="1931"/>
            </a:xfrm>
            <a:prstGeom prst="rect">
              <a:avLst/>
            </a:prstGeom>
            <a:noFill/>
            <a:ln>
              <a:noFill/>
            </a:ln>
          </p:spPr>
        </p:pic>
        <p:sp>
          <p:nvSpPr>
            <p:cNvPr id="99" name="Google Shape;99;p8"/>
            <p:cNvSpPr/>
            <p:nvPr/>
          </p:nvSpPr>
          <p:spPr>
            <a:xfrm>
              <a:off x="2832" y="3491"/>
              <a:ext cx="301" cy="1946"/>
            </a:xfrm>
            <a:custGeom>
              <a:avLst/>
              <a:gdLst/>
              <a:ahLst/>
              <a:cxnLst/>
              <a:rect l="l" t="t" r="r" b="b"/>
              <a:pathLst>
                <a:path w="301" h="1946" extrusionOk="0">
                  <a:moveTo>
                    <a:pt x="13" y="1625"/>
                  </a:moveTo>
                  <a:lnTo>
                    <a:pt x="7" y="1637"/>
                  </a:lnTo>
                  <a:lnTo>
                    <a:pt x="3" y="1654"/>
                  </a:lnTo>
                  <a:lnTo>
                    <a:pt x="1" y="1673"/>
                  </a:lnTo>
                  <a:lnTo>
                    <a:pt x="0" y="1694"/>
                  </a:lnTo>
                  <a:lnTo>
                    <a:pt x="1" y="1718"/>
                  </a:lnTo>
                  <a:lnTo>
                    <a:pt x="1" y="1720"/>
                  </a:lnTo>
                  <a:lnTo>
                    <a:pt x="3" y="1744"/>
                  </a:lnTo>
                  <a:lnTo>
                    <a:pt x="6" y="1770"/>
                  </a:lnTo>
                  <a:lnTo>
                    <a:pt x="10" y="1795"/>
                  </a:lnTo>
                  <a:lnTo>
                    <a:pt x="14" y="1818"/>
                  </a:lnTo>
                  <a:lnTo>
                    <a:pt x="19" y="1838"/>
                  </a:lnTo>
                  <a:lnTo>
                    <a:pt x="24" y="1854"/>
                  </a:lnTo>
                  <a:lnTo>
                    <a:pt x="28" y="1867"/>
                  </a:lnTo>
                  <a:lnTo>
                    <a:pt x="37" y="1883"/>
                  </a:lnTo>
                  <a:lnTo>
                    <a:pt x="47" y="1898"/>
                  </a:lnTo>
                  <a:lnTo>
                    <a:pt x="59" y="1912"/>
                  </a:lnTo>
                  <a:lnTo>
                    <a:pt x="71" y="1923"/>
                  </a:lnTo>
                  <a:lnTo>
                    <a:pt x="83" y="1932"/>
                  </a:lnTo>
                  <a:lnTo>
                    <a:pt x="96" y="1939"/>
                  </a:lnTo>
                  <a:lnTo>
                    <a:pt x="108" y="1944"/>
                  </a:lnTo>
                  <a:lnTo>
                    <a:pt x="121" y="1945"/>
                  </a:lnTo>
                  <a:lnTo>
                    <a:pt x="123" y="1945"/>
                  </a:lnTo>
                  <a:lnTo>
                    <a:pt x="125" y="1945"/>
                  </a:lnTo>
                  <a:lnTo>
                    <a:pt x="127" y="1945"/>
                  </a:lnTo>
                  <a:lnTo>
                    <a:pt x="129" y="1944"/>
                  </a:lnTo>
                  <a:lnTo>
                    <a:pt x="137" y="1940"/>
                  </a:lnTo>
                  <a:lnTo>
                    <a:pt x="141" y="1940"/>
                  </a:lnTo>
                  <a:lnTo>
                    <a:pt x="144" y="1938"/>
                  </a:lnTo>
                  <a:lnTo>
                    <a:pt x="126" y="1938"/>
                  </a:lnTo>
                  <a:lnTo>
                    <a:pt x="123" y="1932"/>
                  </a:lnTo>
                  <a:lnTo>
                    <a:pt x="121" y="1932"/>
                  </a:lnTo>
                  <a:lnTo>
                    <a:pt x="112" y="1930"/>
                  </a:lnTo>
                  <a:lnTo>
                    <a:pt x="101" y="1927"/>
                  </a:lnTo>
                  <a:lnTo>
                    <a:pt x="91" y="1921"/>
                  </a:lnTo>
                  <a:lnTo>
                    <a:pt x="80" y="1912"/>
                  </a:lnTo>
                  <a:lnTo>
                    <a:pt x="69" y="1902"/>
                  </a:lnTo>
                  <a:lnTo>
                    <a:pt x="58" y="1890"/>
                  </a:lnTo>
                  <a:lnTo>
                    <a:pt x="49" y="1876"/>
                  </a:lnTo>
                  <a:lnTo>
                    <a:pt x="41" y="1861"/>
                  </a:lnTo>
                  <a:lnTo>
                    <a:pt x="37" y="1850"/>
                  </a:lnTo>
                  <a:lnTo>
                    <a:pt x="32" y="1834"/>
                  </a:lnTo>
                  <a:lnTo>
                    <a:pt x="28" y="1815"/>
                  </a:lnTo>
                  <a:lnTo>
                    <a:pt x="24" y="1792"/>
                  </a:lnTo>
                  <a:lnTo>
                    <a:pt x="20" y="1768"/>
                  </a:lnTo>
                  <a:lnTo>
                    <a:pt x="17" y="1743"/>
                  </a:lnTo>
                  <a:lnTo>
                    <a:pt x="15" y="1718"/>
                  </a:lnTo>
                  <a:lnTo>
                    <a:pt x="14" y="1694"/>
                  </a:lnTo>
                  <a:lnTo>
                    <a:pt x="15" y="1674"/>
                  </a:lnTo>
                  <a:lnTo>
                    <a:pt x="17" y="1656"/>
                  </a:lnTo>
                  <a:lnTo>
                    <a:pt x="20" y="1641"/>
                  </a:lnTo>
                  <a:lnTo>
                    <a:pt x="25" y="1631"/>
                  </a:lnTo>
                  <a:lnTo>
                    <a:pt x="26" y="1629"/>
                  </a:lnTo>
                  <a:lnTo>
                    <a:pt x="26" y="1627"/>
                  </a:lnTo>
                  <a:lnTo>
                    <a:pt x="19" y="1627"/>
                  </a:lnTo>
                  <a:lnTo>
                    <a:pt x="13" y="1625"/>
                  </a:lnTo>
                  <a:close/>
                  <a:moveTo>
                    <a:pt x="125" y="1931"/>
                  </a:moveTo>
                  <a:lnTo>
                    <a:pt x="124" y="1931"/>
                  </a:lnTo>
                  <a:lnTo>
                    <a:pt x="123" y="1932"/>
                  </a:lnTo>
                  <a:lnTo>
                    <a:pt x="126" y="1938"/>
                  </a:lnTo>
                  <a:lnTo>
                    <a:pt x="125" y="1931"/>
                  </a:lnTo>
                  <a:close/>
                  <a:moveTo>
                    <a:pt x="155" y="1931"/>
                  </a:moveTo>
                  <a:lnTo>
                    <a:pt x="125" y="1931"/>
                  </a:lnTo>
                  <a:lnTo>
                    <a:pt x="126" y="1938"/>
                  </a:lnTo>
                  <a:lnTo>
                    <a:pt x="144" y="1938"/>
                  </a:lnTo>
                  <a:lnTo>
                    <a:pt x="147" y="1937"/>
                  </a:lnTo>
                  <a:lnTo>
                    <a:pt x="153" y="1933"/>
                  </a:lnTo>
                  <a:lnTo>
                    <a:pt x="155" y="1931"/>
                  </a:lnTo>
                  <a:close/>
                  <a:moveTo>
                    <a:pt x="124" y="1931"/>
                  </a:moveTo>
                  <a:lnTo>
                    <a:pt x="121" y="1932"/>
                  </a:lnTo>
                  <a:lnTo>
                    <a:pt x="123" y="1932"/>
                  </a:lnTo>
                  <a:lnTo>
                    <a:pt x="124" y="1931"/>
                  </a:lnTo>
                  <a:close/>
                  <a:moveTo>
                    <a:pt x="163" y="1906"/>
                  </a:moveTo>
                  <a:lnTo>
                    <a:pt x="161" y="1906"/>
                  </a:lnTo>
                  <a:lnTo>
                    <a:pt x="148" y="1919"/>
                  </a:lnTo>
                  <a:lnTo>
                    <a:pt x="144" y="1923"/>
                  </a:lnTo>
                  <a:lnTo>
                    <a:pt x="140" y="1925"/>
                  </a:lnTo>
                  <a:lnTo>
                    <a:pt x="137" y="1926"/>
                  </a:lnTo>
                  <a:lnTo>
                    <a:pt x="133" y="1927"/>
                  </a:lnTo>
                  <a:lnTo>
                    <a:pt x="124" y="1931"/>
                  </a:lnTo>
                  <a:lnTo>
                    <a:pt x="125" y="1931"/>
                  </a:lnTo>
                  <a:lnTo>
                    <a:pt x="155" y="1931"/>
                  </a:lnTo>
                  <a:lnTo>
                    <a:pt x="158" y="1929"/>
                  </a:lnTo>
                  <a:lnTo>
                    <a:pt x="166" y="1920"/>
                  </a:lnTo>
                  <a:lnTo>
                    <a:pt x="163" y="1920"/>
                  </a:lnTo>
                  <a:lnTo>
                    <a:pt x="164" y="1913"/>
                  </a:lnTo>
                  <a:lnTo>
                    <a:pt x="213" y="1913"/>
                  </a:lnTo>
                  <a:lnTo>
                    <a:pt x="222" y="1909"/>
                  </a:lnTo>
                  <a:lnTo>
                    <a:pt x="223" y="1907"/>
                  </a:lnTo>
                  <a:lnTo>
                    <a:pt x="173" y="1907"/>
                  </a:lnTo>
                  <a:lnTo>
                    <a:pt x="169" y="1907"/>
                  </a:lnTo>
                  <a:lnTo>
                    <a:pt x="163" y="1906"/>
                  </a:lnTo>
                  <a:close/>
                  <a:moveTo>
                    <a:pt x="213" y="1913"/>
                  </a:moveTo>
                  <a:lnTo>
                    <a:pt x="164" y="1913"/>
                  </a:lnTo>
                  <a:lnTo>
                    <a:pt x="169" y="1918"/>
                  </a:lnTo>
                  <a:lnTo>
                    <a:pt x="166" y="1920"/>
                  </a:lnTo>
                  <a:lnTo>
                    <a:pt x="167" y="1921"/>
                  </a:lnTo>
                  <a:lnTo>
                    <a:pt x="172" y="1921"/>
                  </a:lnTo>
                  <a:lnTo>
                    <a:pt x="177" y="1921"/>
                  </a:lnTo>
                  <a:lnTo>
                    <a:pt x="193" y="1919"/>
                  </a:lnTo>
                  <a:lnTo>
                    <a:pt x="208" y="1915"/>
                  </a:lnTo>
                  <a:lnTo>
                    <a:pt x="213" y="1913"/>
                  </a:lnTo>
                  <a:close/>
                  <a:moveTo>
                    <a:pt x="164" y="1913"/>
                  </a:moveTo>
                  <a:lnTo>
                    <a:pt x="163" y="1920"/>
                  </a:lnTo>
                  <a:lnTo>
                    <a:pt x="166" y="1920"/>
                  </a:lnTo>
                  <a:lnTo>
                    <a:pt x="169" y="1918"/>
                  </a:lnTo>
                  <a:lnTo>
                    <a:pt x="164" y="1913"/>
                  </a:lnTo>
                  <a:close/>
                  <a:moveTo>
                    <a:pt x="199" y="1371"/>
                  </a:moveTo>
                  <a:lnTo>
                    <a:pt x="192" y="1371"/>
                  </a:lnTo>
                  <a:lnTo>
                    <a:pt x="195" y="1603"/>
                  </a:lnTo>
                  <a:lnTo>
                    <a:pt x="195" y="1605"/>
                  </a:lnTo>
                  <a:lnTo>
                    <a:pt x="196" y="1610"/>
                  </a:lnTo>
                  <a:lnTo>
                    <a:pt x="198" y="1625"/>
                  </a:lnTo>
                  <a:lnTo>
                    <a:pt x="202" y="1645"/>
                  </a:lnTo>
                  <a:lnTo>
                    <a:pt x="207" y="1669"/>
                  </a:lnTo>
                  <a:lnTo>
                    <a:pt x="210" y="1682"/>
                  </a:lnTo>
                  <a:lnTo>
                    <a:pt x="213" y="1695"/>
                  </a:lnTo>
                  <a:lnTo>
                    <a:pt x="216" y="1708"/>
                  </a:lnTo>
                  <a:lnTo>
                    <a:pt x="220" y="1720"/>
                  </a:lnTo>
                  <a:lnTo>
                    <a:pt x="224" y="1731"/>
                  </a:lnTo>
                  <a:lnTo>
                    <a:pt x="228" y="1742"/>
                  </a:lnTo>
                  <a:lnTo>
                    <a:pt x="233" y="1751"/>
                  </a:lnTo>
                  <a:lnTo>
                    <a:pt x="238" y="1758"/>
                  </a:lnTo>
                  <a:lnTo>
                    <a:pt x="246" y="1769"/>
                  </a:lnTo>
                  <a:lnTo>
                    <a:pt x="251" y="1779"/>
                  </a:lnTo>
                  <a:lnTo>
                    <a:pt x="253" y="1788"/>
                  </a:lnTo>
                  <a:lnTo>
                    <a:pt x="254" y="1798"/>
                  </a:lnTo>
                  <a:lnTo>
                    <a:pt x="253" y="1807"/>
                  </a:lnTo>
                  <a:lnTo>
                    <a:pt x="253" y="1818"/>
                  </a:lnTo>
                  <a:lnTo>
                    <a:pt x="252" y="1828"/>
                  </a:lnTo>
                  <a:lnTo>
                    <a:pt x="252" y="1840"/>
                  </a:lnTo>
                  <a:lnTo>
                    <a:pt x="251" y="1852"/>
                  </a:lnTo>
                  <a:lnTo>
                    <a:pt x="247" y="1862"/>
                  </a:lnTo>
                  <a:lnTo>
                    <a:pt x="243" y="1870"/>
                  </a:lnTo>
                  <a:lnTo>
                    <a:pt x="238" y="1877"/>
                  </a:lnTo>
                  <a:lnTo>
                    <a:pt x="234" y="1881"/>
                  </a:lnTo>
                  <a:lnTo>
                    <a:pt x="230" y="1884"/>
                  </a:lnTo>
                  <a:lnTo>
                    <a:pt x="228" y="1886"/>
                  </a:lnTo>
                  <a:lnTo>
                    <a:pt x="224" y="1889"/>
                  </a:lnTo>
                  <a:lnTo>
                    <a:pt x="223" y="1889"/>
                  </a:lnTo>
                  <a:lnTo>
                    <a:pt x="222" y="1891"/>
                  </a:lnTo>
                  <a:lnTo>
                    <a:pt x="214" y="1897"/>
                  </a:lnTo>
                  <a:lnTo>
                    <a:pt x="203" y="1902"/>
                  </a:lnTo>
                  <a:lnTo>
                    <a:pt x="191" y="1906"/>
                  </a:lnTo>
                  <a:lnTo>
                    <a:pt x="177" y="1907"/>
                  </a:lnTo>
                  <a:lnTo>
                    <a:pt x="223" y="1907"/>
                  </a:lnTo>
                  <a:lnTo>
                    <a:pt x="230" y="1901"/>
                  </a:lnTo>
                  <a:lnTo>
                    <a:pt x="227" y="1895"/>
                  </a:lnTo>
                  <a:lnTo>
                    <a:pt x="240" y="1895"/>
                  </a:lnTo>
                  <a:lnTo>
                    <a:pt x="248" y="1886"/>
                  </a:lnTo>
                  <a:lnTo>
                    <a:pt x="254" y="1878"/>
                  </a:lnTo>
                  <a:lnTo>
                    <a:pt x="260" y="1867"/>
                  </a:lnTo>
                  <a:lnTo>
                    <a:pt x="264" y="1855"/>
                  </a:lnTo>
                  <a:lnTo>
                    <a:pt x="266" y="1840"/>
                  </a:lnTo>
                  <a:lnTo>
                    <a:pt x="266" y="1828"/>
                  </a:lnTo>
                  <a:lnTo>
                    <a:pt x="267" y="1808"/>
                  </a:lnTo>
                  <a:lnTo>
                    <a:pt x="267" y="1798"/>
                  </a:lnTo>
                  <a:lnTo>
                    <a:pt x="267" y="1786"/>
                  </a:lnTo>
                  <a:lnTo>
                    <a:pt x="264" y="1774"/>
                  </a:lnTo>
                  <a:lnTo>
                    <a:pt x="258" y="1762"/>
                  </a:lnTo>
                  <a:lnTo>
                    <a:pt x="249" y="1749"/>
                  </a:lnTo>
                  <a:lnTo>
                    <a:pt x="244" y="1743"/>
                  </a:lnTo>
                  <a:lnTo>
                    <a:pt x="238" y="1731"/>
                  </a:lnTo>
                  <a:lnTo>
                    <a:pt x="233" y="1716"/>
                  </a:lnTo>
                  <a:lnTo>
                    <a:pt x="228" y="1698"/>
                  </a:lnTo>
                  <a:lnTo>
                    <a:pt x="223" y="1679"/>
                  </a:lnTo>
                  <a:lnTo>
                    <a:pt x="219" y="1660"/>
                  </a:lnTo>
                  <a:lnTo>
                    <a:pt x="215" y="1642"/>
                  </a:lnTo>
                  <a:lnTo>
                    <a:pt x="213" y="1631"/>
                  </a:lnTo>
                  <a:lnTo>
                    <a:pt x="212" y="1621"/>
                  </a:lnTo>
                  <a:lnTo>
                    <a:pt x="210" y="1607"/>
                  </a:lnTo>
                  <a:lnTo>
                    <a:pt x="209" y="1604"/>
                  </a:lnTo>
                  <a:lnTo>
                    <a:pt x="202" y="1604"/>
                  </a:lnTo>
                  <a:lnTo>
                    <a:pt x="209" y="1603"/>
                  </a:lnTo>
                  <a:lnTo>
                    <a:pt x="205" y="1371"/>
                  </a:lnTo>
                  <a:lnTo>
                    <a:pt x="199" y="1371"/>
                  </a:lnTo>
                  <a:close/>
                  <a:moveTo>
                    <a:pt x="227" y="1895"/>
                  </a:moveTo>
                  <a:lnTo>
                    <a:pt x="230" y="1901"/>
                  </a:lnTo>
                  <a:lnTo>
                    <a:pt x="232" y="1900"/>
                  </a:lnTo>
                  <a:lnTo>
                    <a:pt x="227" y="1895"/>
                  </a:lnTo>
                  <a:close/>
                  <a:moveTo>
                    <a:pt x="230" y="1901"/>
                  </a:moveTo>
                  <a:lnTo>
                    <a:pt x="230" y="1901"/>
                  </a:lnTo>
                  <a:close/>
                  <a:moveTo>
                    <a:pt x="240" y="1895"/>
                  </a:moveTo>
                  <a:lnTo>
                    <a:pt x="227" y="1895"/>
                  </a:lnTo>
                  <a:lnTo>
                    <a:pt x="232" y="1900"/>
                  </a:lnTo>
                  <a:lnTo>
                    <a:pt x="230" y="1901"/>
                  </a:lnTo>
                  <a:lnTo>
                    <a:pt x="239" y="1896"/>
                  </a:lnTo>
                  <a:lnTo>
                    <a:pt x="240" y="1895"/>
                  </a:lnTo>
                  <a:close/>
                  <a:moveTo>
                    <a:pt x="13" y="1623"/>
                  </a:moveTo>
                  <a:lnTo>
                    <a:pt x="13" y="1625"/>
                  </a:lnTo>
                  <a:lnTo>
                    <a:pt x="19" y="1627"/>
                  </a:lnTo>
                  <a:lnTo>
                    <a:pt x="13" y="1623"/>
                  </a:lnTo>
                  <a:close/>
                  <a:moveTo>
                    <a:pt x="28" y="1623"/>
                  </a:moveTo>
                  <a:lnTo>
                    <a:pt x="13" y="1623"/>
                  </a:lnTo>
                  <a:lnTo>
                    <a:pt x="19" y="1627"/>
                  </a:lnTo>
                  <a:lnTo>
                    <a:pt x="26" y="1627"/>
                  </a:lnTo>
                  <a:lnTo>
                    <a:pt x="28" y="1623"/>
                  </a:lnTo>
                  <a:close/>
                  <a:moveTo>
                    <a:pt x="43" y="1536"/>
                  </a:moveTo>
                  <a:lnTo>
                    <a:pt x="13" y="1624"/>
                  </a:lnTo>
                  <a:lnTo>
                    <a:pt x="13" y="1625"/>
                  </a:lnTo>
                  <a:lnTo>
                    <a:pt x="13" y="1623"/>
                  </a:lnTo>
                  <a:lnTo>
                    <a:pt x="28" y="1623"/>
                  </a:lnTo>
                  <a:lnTo>
                    <a:pt x="56" y="1540"/>
                  </a:lnTo>
                  <a:lnTo>
                    <a:pt x="56" y="1538"/>
                  </a:lnTo>
                  <a:lnTo>
                    <a:pt x="49" y="1538"/>
                  </a:lnTo>
                  <a:lnTo>
                    <a:pt x="42" y="1537"/>
                  </a:lnTo>
                  <a:lnTo>
                    <a:pt x="43" y="1536"/>
                  </a:lnTo>
                  <a:close/>
                  <a:moveTo>
                    <a:pt x="209" y="1603"/>
                  </a:moveTo>
                  <a:lnTo>
                    <a:pt x="202" y="1604"/>
                  </a:lnTo>
                  <a:lnTo>
                    <a:pt x="209" y="1604"/>
                  </a:lnTo>
                  <a:lnTo>
                    <a:pt x="209" y="1603"/>
                  </a:lnTo>
                  <a:close/>
                  <a:moveTo>
                    <a:pt x="209" y="1603"/>
                  </a:moveTo>
                  <a:lnTo>
                    <a:pt x="209" y="1604"/>
                  </a:lnTo>
                  <a:lnTo>
                    <a:pt x="202" y="1604"/>
                  </a:lnTo>
                  <a:lnTo>
                    <a:pt x="209" y="1604"/>
                  </a:lnTo>
                  <a:lnTo>
                    <a:pt x="209" y="1603"/>
                  </a:lnTo>
                  <a:close/>
                  <a:moveTo>
                    <a:pt x="209" y="1603"/>
                  </a:moveTo>
                  <a:lnTo>
                    <a:pt x="209" y="1603"/>
                  </a:lnTo>
                  <a:close/>
                  <a:moveTo>
                    <a:pt x="43" y="1536"/>
                  </a:moveTo>
                  <a:lnTo>
                    <a:pt x="42" y="1537"/>
                  </a:lnTo>
                  <a:lnTo>
                    <a:pt x="49" y="1538"/>
                  </a:lnTo>
                  <a:lnTo>
                    <a:pt x="43" y="1536"/>
                  </a:lnTo>
                  <a:close/>
                  <a:moveTo>
                    <a:pt x="57" y="1536"/>
                  </a:moveTo>
                  <a:lnTo>
                    <a:pt x="43" y="1536"/>
                  </a:lnTo>
                  <a:lnTo>
                    <a:pt x="49" y="1538"/>
                  </a:lnTo>
                  <a:lnTo>
                    <a:pt x="56" y="1538"/>
                  </a:lnTo>
                  <a:lnTo>
                    <a:pt x="57" y="1536"/>
                  </a:lnTo>
                  <a:close/>
                  <a:moveTo>
                    <a:pt x="24" y="0"/>
                  </a:moveTo>
                  <a:lnTo>
                    <a:pt x="21" y="0"/>
                  </a:lnTo>
                  <a:lnTo>
                    <a:pt x="18" y="3"/>
                  </a:lnTo>
                  <a:lnTo>
                    <a:pt x="17" y="5"/>
                  </a:lnTo>
                  <a:lnTo>
                    <a:pt x="2" y="645"/>
                  </a:lnTo>
                  <a:lnTo>
                    <a:pt x="2" y="646"/>
                  </a:lnTo>
                  <a:lnTo>
                    <a:pt x="16" y="831"/>
                  </a:lnTo>
                  <a:lnTo>
                    <a:pt x="29" y="993"/>
                  </a:lnTo>
                  <a:lnTo>
                    <a:pt x="36" y="1079"/>
                  </a:lnTo>
                  <a:lnTo>
                    <a:pt x="42" y="1162"/>
                  </a:lnTo>
                  <a:lnTo>
                    <a:pt x="46" y="1212"/>
                  </a:lnTo>
                  <a:lnTo>
                    <a:pt x="49" y="1259"/>
                  </a:lnTo>
                  <a:lnTo>
                    <a:pt x="53" y="1302"/>
                  </a:lnTo>
                  <a:lnTo>
                    <a:pt x="55" y="1340"/>
                  </a:lnTo>
                  <a:lnTo>
                    <a:pt x="58" y="1373"/>
                  </a:lnTo>
                  <a:lnTo>
                    <a:pt x="59" y="1399"/>
                  </a:lnTo>
                  <a:lnTo>
                    <a:pt x="60" y="1417"/>
                  </a:lnTo>
                  <a:lnTo>
                    <a:pt x="61" y="1427"/>
                  </a:lnTo>
                  <a:lnTo>
                    <a:pt x="60" y="1443"/>
                  </a:lnTo>
                  <a:lnTo>
                    <a:pt x="58" y="1461"/>
                  </a:lnTo>
                  <a:lnTo>
                    <a:pt x="55" y="1479"/>
                  </a:lnTo>
                  <a:lnTo>
                    <a:pt x="52" y="1497"/>
                  </a:lnTo>
                  <a:lnTo>
                    <a:pt x="49" y="1508"/>
                  </a:lnTo>
                  <a:lnTo>
                    <a:pt x="47" y="1518"/>
                  </a:lnTo>
                  <a:lnTo>
                    <a:pt x="44" y="1532"/>
                  </a:lnTo>
                  <a:lnTo>
                    <a:pt x="43" y="1536"/>
                  </a:lnTo>
                  <a:lnTo>
                    <a:pt x="57" y="1536"/>
                  </a:lnTo>
                  <a:lnTo>
                    <a:pt x="59" y="1528"/>
                  </a:lnTo>
                  <a:lnTo>
                    <a:pt x="65" y="1499"/>
                  </a:lnTo>
                  <a:lnTo>
                    <a:pt x="72" y="1463"/>
                  </a:lnTo>
                  <a:lnTo>
                    <a:pt x="75" y="1427"/>
                  </a:lnTo>
                  <a:lnTo>
                    <a:pt x="74" y="1411"/>
                  </a:lnTo>
                  <a:lnTo>
                    <a:pt x="72" y="1381"/>
                  </a:lnTo>
                  <a:lnTo>
                    <a:pt x="69" y="1339"/>
                  </a:lnTo>
                  <a:lnTo>
                    <a:pt x="65" y="1287"/>
                  </a:lnTo>
                  <a:lnTo>
                    <a:pt x="51" y="1092"/>
                  </a:lnTo>
                  <a:lnTo>
                    <a:pt x="34" y="882"/>
                  </a:lnTo>
                  <a:lnTo>
                    <a:pt x="21" y="714"/>
                  </a:lnTo>
                  <a:lnTo>
                    <a:pt x="16" y="646"/>
                  </a:lnTo>
                  <a:lnTo>
                    <a:pt x="9" y="646"/>
                  </a:lnTo>
                  <a:lnTo>
                    <a:pt x="16" y="645"/>
                  </a:lnTo>
                  <a:lnTo>
                    <a:pt x="30" y="17"/>
                  </a:lnTo>
                  <a:lnTo>
                    <a:pt x="75" y="17"/>
                  </a:lnTo>
                  <a:lnTo>
                    <a:pt x="24" y="0"/>
                  </a:lnTo>
                  <a:close/>
                  <a:moveTo>
                    <a:pt x="205" y="1370"/>
                  </a:moveTo>
                  <a:lnTo>
                    <a:pt x="199" y="1371"/>
                  </a:lnTo>
                  <a:lnTo>
                    <a:pt x="205" y="1371"/>
                  </a:lnTo>
                  <a:lnTo>
                    <a:pt x="205" y="1370"/>
                  </a:lnTo>
                  <a:close/>
                  <a:moveTo>
                    <a:pt x="205" y="1371"/>
                  </a:moveTo>
                  <a:lnTo>
                    <a:pt x="205" y="1371"/>
                  </a:lnTo>
                  <a:close/>
                  <a:moveTo>
                    <a:pt x="206" y="1370"/>
                  </a:moveTo>
                  <a:lnTo>
                    <a:pt x="205" y="1370"/>
                  </a:lnTo>
                  <a:lnTo>
                    <a:pt x="205" y="1371"/>
                  </a:lnTo>
                  <a:lnTo>
                    <a:pt x="206" y="1370"/>
                  </a:lnTo>
                  <a:close/>
                  <a:moveTo>
                    <a:pt x="75" y="17"/>
                  </a:moveTo>
                  <a:lnTo>
                    <a:pt x="30" y="17"/>
                  </a:lnTo>
                  <a:lnTo>
                    <a:pt x="287" y="100"/>
                  </a:lnTo>
                  <a:lnTo>
                    <a:pt x="269" y="746"/>
                  </a:lnTo>
                  <a:lnTo>
                    <a:pt x="192" y="1370"/>
                  </a:lnTo>
                  <a:lnTo>
                    <a:pt x="192" y="1371"/>
                  </a:lnTo>
                  <a:lnTo>
                    <a:pt x="205" y="1370"/>
                  </a:lnTo>
                  <a:lnTo>
                    <a:pt x="206" y="1370"/>
                  </a:lnTo>
                  <a:lnTo>
                    <a:pt x="283" y="747"/>
                  </a:lnTo>
                  <a:lnTo>
                    <a:pt x="283" y="746"/>
                  </a:lnTo>
                  <a:lnTo>
                    <a:pt x="301" y="92"/>
                  </a:lnTo>
                  <a:lnTo>
                    <a:pt x="299" y="89"/>
                  </a:lnTo>
                  <a:lnTo>
                    <a:pt x="75" y="17"/>
                  </a:lnTo>
                  <a:close/>
                  <a:moveTo>
                    <a:pt x="16" y="645"/>
                  </a:moveTo>
                  <a:lnTo>
                    <a:pt x="9" y="646"/>
                  </a:lnTo>
                  <a:lnTo>
                    <a:pt x="16" y="646"/>
                  </a:lnTo>
                  <a:lnTo>
                    <a:pt x="16" y="645"/>
                  </a:lnTo>
                  <a:close/>
                  <a:moveTo>
                    <a:pt x="16" y="646"/>
                  </a:moveTo>
                  <a:lnTo>
                    <a:pt x="16" y="646"/>
                  </a:lnTo>
                  <a:close/>
                  <a:moveTo>
                    <a:pt x="16" y="645"/>
                  </a:moveTo>
                  <a:lnTo>
                    <a:pt x="16" y="645"/>
                  </a:lnTo>
                  <a:lnTo>
                    <a:pt x="16" y="646"/>
                  </a:lnTo>
                  <a:lnTo>
                    <a:pt x="16" y="645"/>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0" name="Google Shape;100;p8"/>
            <p:cNvPicPr preferRelativeResize="0"/>
            <p:nvPr/>
          </p:nvPicPr>
          <p:blipFill rotWithShape="1">
            <a:blip r:embed="rId4"/>
            <a:srcRect/>
            <a:stretch>
              <a:fillRect/>
            </a:stretch>
          </p:blipFill>
          <p:spPr>
            <a:xfrm>
              <a:off x="3008" y="5191"/>
              <a:ext cx="80" cy="135"/>
            </a:xfrm>
            <a:prstGeom prst="rect">
              <a:avLst/>
            </a:prstGeom>
            <a:noFill/>
            <a:ln>
              <a:noFill/>
            </a:ln>
          </p:spPr>
        </p:pic>
        <p:sp>
          <p:nvSpPr>
            <p:cNvPr id="101" name="Google Shape;101;p8"/>
            <p:cNvSpPr/>
            <p:nvPr/>
          </p:nvSpPr>
          <p:spPr>
            <a:xfrm>
              <a:off x="3000" y="5184"/>
              <a:ext cx="95" cy="150"/>
            </a:xfrm>
            <a:custGeom>
              <a:avLst/>
              <a:gdLst/>
              <a:ahLst/>
              <a:cxnLst/>
              <a:rect l="l" t="t" r="r" b="b"/>
              <a:pathLst>
                <a:path w="95" h="150" extrusionOk="0">
                  <a:moveTo>
                    <a:pt x="3" y="43"/>
                  </a:moveTo>
                  <a:lnTo>
                    <a:pt x="1" y="50"/>
                  </a:lnTo>
                  <a:lnTo>
                    <a:pt x="0" y="58"/>
                  </a:lnTo>
                  <a:lnTo>
                    <a:pt x="0" y="67"/>
                  </a:lnTo>
                  <a:lnTo>
                    <a:pt x="3" y="95"/>
                  </a:lnTo>
                  <a:lnTo>
                    <a:pt x="10" y="120"/>
                  </a:lnTo>
                  <a:lnTo>
                    <a:pt x="17" y="137"/>
                  </a:lnTo>
                  <a:lnTo>
                    <a:pt x="20" y="144"/>
                  </a:lnTo>
                  <a:lnTo>
                    <a:pt x="22" y="148"/>
                  </a:lnTo>
                  <a:lnTo>
                    <a:pt x="26" y="149"/>
                  </a:lnTo>
                  <a:lnTo>
                    <a:pt x="33" y="145"/>
                  </a:lnTo>
                  <a:lnTo>
                    <a:pt x="34" y="141"/>
                  </a:lnTo>
                  <a:lnTo>
                    <a:pt x="32" y="138"/>
                  </a:lnTo>
                  <a:lnTo>
                    <a:pt x="32" y="136"/>
                  </a:lnTo>
                  <a:lnTo>
                    <a:pt x="27" y="127"/>
                  </a:lnTo>
                  <a:lnTo>
                    <a:pt x="21" y="110"/>
                  </a:lnTo>
                  <a:lnTo>
                    <a:pt x="16" y="89"/>
                  </a:lnTo>
                  <a:lnTo>
                    <a:pt x="14" y="67"/>
                  </a:lnTo>
                  <a:lnTo>
                    <a:pt x="14" y="58"/>
                  </a:lnTo>
                  <a:lnTo>
                    <a:pt x="15" y="52"/>
                  </a:lnTo>
                  <a:lnTo>
                    <a:pt x="17" y="45"/>
                  </a:lnTo>
                  <a:lnTo>
                    <a:pt x="17" y="44"/>
                  </a:lnTo>
                  <a:lnTo>
                    <a:pt x="3" y="44"/>
                  </a:lnTo>
                  <a:lnTo>
                    <a:pt x="3" y="43"/>
                  </a:lnTo>
                  <a:close/>
                  <a:moveTo>
                    <a:pt x="57" y="13"/>
                  </a:moveTo>
                  <a:lnTo>
                    <a:pt x="35" y="13"/>
                  </a:lnTo>
                  <a:lnTo>
                    <a:pt x="40" y="16"/>
                  </a:lnTo>
                  <a:lnTo>
                    <a:pt x="46" y="23"/>
                  </a:lnTo>
                  <a:lnTo>
                    <a:pt x="53" y="30"/>
                  </a:lnTo>
                  <a:lnTo>
                    <a:pt x="59" y="39"/>
                  </a:lnTo>
                  <a:lnTo>
                    <a:pt x="65" y="49"/>
                  </a:lnTo>
                  <a:lnTo>
                    <a:pt x="70" y="59"/>
                  </a:lnTo>
                  <a:lnTo>
                    <a:pt x="73" y="65"/>
                  </a:lnTo>
                  <a:lnTo>
                    <a:pt x="76" y="70"/>
                  </a:lnTo>
                  <a:lnTo>
                    <a:pt x="79" y="78"/>
                  </a:lnTo>
                  <a:lnTo>
                    <a:pt x="82" y="84"/>
                  </a:lnTo>
                  <a:lnTo>
                    <a:pt x="86" y="86"/>
                  </a:lnTo>
                  <a:lnTo>
                    <a:pt x="93" y="83"/>
                  </a:lnTo>
                  <a:lnTo>
                    <a:pt x="94" y="79"/>
                  </a:lnTo>
                  <a:lnTo>
                    <a:pt x="93" y="75"/>
                  </a:lnTo>
                  <a:lnTo>
                    <a:pt x="92" y="72"/>
                  </a:lnTo>
                  <a:lnTo>
                    <a:pt x="88" y="64"/>
                  </a:lnTo>
                  <a:lnTo>
                    <a:pt x="82" y="52"/>
                  </a:lnTo>
                  <a:lnTo>
                    <a:pt x="75" y="39"/>
                  </a:lnTo>
                  <a:lnTo>
                    <a:pt x="69" y="30"/>
                  </a:lnTo>
                  <a:lnTo>
                    <a:pt x="63" y="20"/>
                  </a:lnTo>
                  <a:lnTo>
                    <a:pt x="57" y="13"/>
                  </a:lnTo>
                  <a:close/>
                  <a:moveTo>
                    <a:pt x="3" y="41"/>
                  </a:moveTo>
                  <a:lnTo>
                    <a:pt x="3" y="42"/>
                  </a:lnTo>
                  <a:lnTo>
                    <a:pt x="3" y="44"/>
                  </a:lnTo>
                  <a:lnTo>
                    <a:pt x="10" y="43"/>
                  </a:lnTo>
                  <a:lnTo>
                    <a:pt x="3" y="41"/>
                  </a:lnTo>
                  <a:close/>
                  <a:moveTo>
                    <a:pt x="17" y="41"/>
                  </a:moveTo>
                  <a:lnTo>
                    <a:pt x="3" y="41"/>
                  </a:lnTo>
                  <a:lnTo>
                    <a:pt x="10" y="43"/>
                  </a:lnTo>
                  <a:lnTo>
                    <a:pt x="3" y="44"/>
                  </a:lnTo>
                  <a:lnTo>
                    <a:pt x="17" y="44"/>
                  </a:lnTo>
                  <a:lnTo>
                    <a:pt x="17" y="41"/>
                  </a:lnTo>
                  <a:close/>
                  <a:moveTo>
                    <a:pt x="26" y="0"/>
                  </a:moveTo>
                  <a:lnTo>
                    <a:pt x="20" y="1"/>
                  </a:lnTo>
                  <a:lnTo>
                    <a:pt x="10" y="9"/>
                  </a:lnTo>
                  <a:lnTo>
                    <a:pt x="7" y="15"/>
                  </a:lnTo>
                  <a:lnTo>
                    <a:pt x="3" y="27"/>
                  </a:lnTo>
                  <a:lnTo>
                    <a:pt x="3" y="43"/>
                  </a:lnTo>
                  <a:lnTo>
                    <a:pt x="3" y="41"/>
                  </a:lnTo>
                  <a:lnTo>
                    <a:pt x="17" y="41"/>
                  </a:lnTo>
                  <a:lnTo>
                    <a:pt x="17" y="32"/>
                  </a:lnTo>
                  <a:lnTo>
                    <a:pt x="17" y="26"/>
                  </a:lnTo>
                  <a:lnTo>
                    <a:pt x="21" y="19"/>
                  </a:lnTo>
                  <a:lnTo>
                    <a:pt x="22" y="17"/>
                  </a:lnTo>
                  <a:lnTo>
                    <a:pt x="26" y="14"/>
                  </a:lnTo>
                  <a:lnTo>
                    <a:pt x="28" y="13"/>
                  </a:lnTo>
                  <a:lnTo>
                    <a:pt x="32" y="13"/>
                  </a:lnTo>
                  <a:lnTo>
                    <a:pt x="35" y="13"/>
                  </a:lnTo>
                  <a:lnTo>
                    <a:pt x="57" y="13"/>
                  </a:lnTo>
                  <a:lnTo>
                    <a:pt x="49" y="6"/>
                  </a:lnTo>
                  <a:lnTo>
                    <a:pt x="41" y="0"/>
                  </a:lnTo>
                  <a:lnTo>
                    <a:pt x="26"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2" name="Google Shape;102;p8"/>
            <p:cNvPicPr preferRelativeResize="0"/>
            <p:nvPr/>
          </p:nvPicPr>
          <p:blipFill rotWithShape="1">
            <a:blip r:embed="rId5"/>
            <a:srcRect/>
            <a:stretch>
              <a:fillRect/>
            </a:stretch>
          </p:blipFill>
          <p:spPr>
            <a:xfrm>
              <a:off x="2965" y="5199"/>
              <a:ext cx="93" cy="131"/>
            </a:xfrm>
            <a:prstGeom prst="rect">
              <a:avLst/>
            </a:prstGeom>
            <a:noFill/>
            <a:ln>
              <a:noFill/>
            </a:ln>
          </p:spPr>
        </p:pic>
        <p:sp>
          <p:nvSpPr>
            <p:cNvPr id="103" name="Google Shape;103;p8"/>
            <p:cNvSpPr/>
            <p:nvPr/>
          </p:nvSpPr>
          <p:spPr>
            <a:xfrm>
              <a:off x="2958" y="5193"/>
              <a:ext cx="108" cy="146"/>
            </a:xfrm>
            <a:custGeom>
              <a:avLst/>
              <a:gdLst/>
              <a:ahLst/>
              <a:cxnLst/>
              <a:rect l="l" t="t" r="r" b="b"/>
              <a:pathLst>
                <a:path w="108" h="146" extrusionOk="0">
                  <a:moveTo>
                    <a:pt x="3" y="43"/>
                  </a:moveTo>
                  <a:lnTo>
                    <a:pt x="1" y="51"/>
                  </a:lnTo>
                  <a:lnTo>
                    <a:pt x="0" y="61"/>
                  </a:lnTo>
                  <a:lnTo>
                    <a:pt x="0" y="70"/>
                  </a:lnTo>
                  <a:lnTo>
                    <a:pt x="2" y="97"/>
                  </a:lnTo>
                  <a:lnTo>
                    <a:pt x="8" y="119"/>
                  </a:lnTo>
                  <a:lnTo>
                    <a:pt x="13" y="134"/>
                  </a:lnTo>
                  <a:lnTo>
                    <a:pt x="16" y="140"/>
                  </a:lnTo>
                  <a:lnTo>
                    <a:pt x="17" y="144"/>
                  </a:lnTo>
                  <a:lnTo>
                    <a:pt x="21" y="145"/>
                  </a:lnTo>
                  <a:lnTo>
                    <a:pt x="28" y="142"/>
                  </a:lnTo>
                  <a:lnTo>
                    <a:pt x="30" y="138"/>
                  </a:lnTo>
                  <a:lnTo>
                    <a:pt x="28" y="133"/>
                  </a:lnTo>
                  <a:lnTo>
                    <a:pt x="24" y="125"/>
                  </a:lnTo>
                  <a:lnTo>
                    <a:pt x="19" y="110"/>
                  </a:lnTo>
                  <a:lnTo>
                    <a:pt x="15" y="91"/>
                  </a:lnTo>
                  <a:lnTo>
                    <a:pt x="13" y="70"/>
                  </a:lnTo>
                  <a:lnTo>
                    <a:pt x="14" y="61"/>
                  </a:lnTo>
                  <a:lnTo>
                    <a:pt x="14" y="54"/>
                  </a:lnTo>
                  <a:lnTo>
                    <a:pt x="17" y="46"/>
                  </a:lnTo>
                  <a:lnTo>
                    <a:pt x="17" y="44"/>
                  </a:lnTo>
                  <a:lnTo>
                    <a:pt x="3" y="44"/>
                  </a:lnTo>
                  <a:lnTo>
                    <a:pt x="3" y="43"/>
                  </a:lnTo>
                  <a:close/>
                  <a:moveTo>
                    <a:pt x="54" y="14"/>
                  </a:moveTo>
                  <a:lnTo>
                    <a:pt x="33" y="14"/>
                  </a:lnTo>
                  <a:lnTo>
                    <a:pt x="35" y="15"/>
                  </a:lnTo>
                  <a:lnTo>
                    <a:pt x="38" y="17"/>
                  </a:lnTo>
                  <a:lnTo>
                    <a:pt x="43" y="21"/>
                  </a:lnTo>
                  <a:lnTo>
                    <a:pt x="50" y="30"/>
                  </a:lnTo>
                  <a:lnTo>
                    <a:pt x="56" y="40"/>
                  </a:lnTo>
                  <a:lnTo>
                    <a:pt x="63" y="52"/>
                  </a:lnTo>
                  <a:lnTo>
                    <a:pt x="70" y="65"/>
                  </a:lnTo>
                  <a:lnTo>
                    <a:pt x="76" y="78"/>
                  </a:lnTo>
                  <a:lnTo>
                    <a:pt x="82" y="91"/>
                  </a:lnTo>
                  <a:lnTo>
                    <a:pt x="85" y="98"/>
                  </a:lnTo>
                  <a:lnTo>
                    <a:pt x="88" y="105"/>
                  </a:lnTo>
                  <a:lnTo>
                    <a:pt x="92" y="115"/>
                  </a:lnTo>
                  <a:lnTo>
                    <a:pt x="95" y="121"/>
                  </a:lnTo>
                  <a:lnTo>
                    <a:pt x="99" y="123"/>
                  </a:lnTo>
                  <a:lnTo>
                    <a:pt x="106" y="120"/>
                  </a:lnTo>
                  <a:lnTo>
                    <a:pt x="107" y="116"/>
                  </a:lnTo>
                  <a:lnTo>
                    <a:pt x="104" y="108"/>
                  </a:lnTo>
                  <a:lnTo>
                    <a:pt x="99" y="95"/>
                  </a:lnTo>
                  <a:lnTo>
                    <a:pt x="91" y="78"/>
                  </a:lnTo>
                  <a:lnTo>
                    <a:pt x="82" y="58"/>
                  </a:lnTo>
                  <a:lnTo>
                    <a:pt x="76" y="48"/>
                  </a:lnTo>
                  <a:lnTo>
                    <a:pt x="70" y="37"/>
                  </a:lnTo>
                  <a:lnTo>
                    <a:pt x="65" y="28"/>
                  </a:lnTo>
                  <a:lnTo>
                    <a:pt x="59" y="20"/>
                  </a:lnTo>
                  <a:lnTo>
                    <a:pt x="55" y="14"/>
                  </a:lnTo>
                  <a:lnTo>
                    <a:pt x="54" y="14"/>
                  </a:lnTo>
                  <a:close/>
                  <a:moveTo>
                    <a:pt x="4" y="42"/>
                  </a:moveTo>
                  <a:lnTo>
                    <a:pt x="3" y="43"/>
                  </a:lnTo>
                  <a:lnTo>
                    <a:pt x="3" y="44"/>
                  </a:lnTo>
                  <a:lnTo>
                    <a:pt x="10" y="44"/>
                  </a:lnTo>
                  <a:lnTo>
                    <a:pt x="4" y="42"/>
                  </a:lnTo>
                  <a:close/>
                  <a:moveTo>
                    <a:pt x="17" y="42"/>
                  </a:moveTo>
                  <a:lnTo>
                    <a:pt x="4" y="42"/>
                  </a:lnTo>
                  <a:lnTo>
                    <a:pt x="10" y="44"/>
                  </a:lnTo>
                  <a:lnTo>
                    <a:pt x="3" y="44"/>
                  </a:lnTo>
                  <a:lnTo>
                    <a:pt x="17" y="44"/>
                  </a:lnTo>
                  <a:lnTo>
                    <a:pt x="17" y="42"/>
                  </a:lnTo>
                  <a:close/>
                  <a:moveTo>
                    <a:pt x="26" y="0"/>
                  </a:moveTo>
                  <a:lnTo>
                    <a:pt x="20" y="2"/>
                  </a:lnTo>
                  <a:lnTo>
                    <a:pt x="10" y="9"/>
                  </a:lnTo>
                  <a:lnTo>
                    <a:pt x="7" y="15"/>
                  </a:lnTo>
                  <a:lnTo>
                    <a:pt x="3" y="27"/>
                  </a:lnTo>
                  <a:lnTo>
                    <a:pt x="3" y="43"/>
                  </a:lnTo>
                  <a:lnTo>
                    <a:pt x="4" y="42"/>
                  </a:lnTo>
                  <a:lnTo>
                    <a:pt x="17" y="42"/>
                  </a:lnTo>
                  <a:lnTo>
                    <a:pt x="17" y="37"/>
                  </a:lnTo>
                  <a:lnTo>
                    <a:pt x="17" y="33"/>
                  </a:lnTo>
                  <a:lnTo>
                    <a:pt x="17" y="26"/>
                  </a:lnTo>
                  <a:lnTo>
                    <a:pt x="21" y="19"/>
                  </a:lnTo>
                  <a:lnTo>
                    <a:pt x="22" y="17"/>
                  </a:lnTo>
                  <a:lnTo>
                    <a:pt x="26" y="15"/>
                  </a:lnTo>
                  <a:lnTo>
                    <a:pt x="28" y="14"/>
                  </a:lnTo>
                  <a:lnTo>
                    <a:pt x="32" y="14"/>
                  </a:lnTo>
                  <a:lnTo>
                    <a:pt x="33" y="14"/>
                  </a:lnTo>
                  <a:lnTo>
                    <a:pt x="54" y="14"/>
                  </a:lnTo>
                  <a:lnTo>
                    <a:pt x="51" y="10"/>
                  </a:lnTo>
                  <a:lnTo>
                    <a:pt x="46" y="6"/>
                  </a:lnTo>
                  <a:lnTo>
                    <a:pt x="42" y="3"/>
                  </a:lnTo>
                  <a:lnTo>
                    <a:pt x="37" y="0"/>
                  </a:lnTo>
                  <a:lnTo>
                    <a:pt x="32" y="0"/>
                  </a:lnTo>
                  <a:lnTo>
                    <a:pt x="26"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4" name="Google Shape;104;p8"/>
            <p:cNvPicPr preferRelativeResize="0"/>
            <p:nvPr/>
          </p:nvPicPr>
          <p:blipFill rotWithShape="1">
            <a:blip r:embed="rId6"/>
            <a:srcRect/>
            <a:stretch>
              <a:fillRect/>
            </a:stretch>
          </p:blipFill>
          <p:spPr>
            <a:xfrm>
              <a:off x="2942" y="5205"/>
              <a:ext cx="85" cy="158"/>
            </a:xfrm>
            <a:prstGeom prst="rect">
              <a:avLst/>
            </a:prstGeom>
            <a:noFill/>
            <a:ln>
              <a:noFill/>
            </a:ln>
          </p:spPr>
        </p:pic>
        <p:sp>
          <p:nvSpPr>
            <p:cNvPr id="105" name="Google Shape;105;p8"/>
            <p:cNvSpPr/>
            <p:nvPr/>
          </p:nvSpPr>
          <p:spPr>
            <a:xfrm>
              <a:off x="2934" y="5198"/>
              <a:ext cx="100" cy="173"/>
            </a:xfrm>
            <a:custGeom>
              <a:avLst/>
              <a:gdLst/>
              <a:ahLst/>
              <a:cxnLst/>
              <a:rect l="l" t="t" r="r" b="b"/>
              <a:pathLst>
                <a:path w="100" h="173" extrusionOk="0">
                  <a:moveTo>
                    <a:pt x="2" y="51"/>
                  </a:moveTo>
                  <a:lnTo>
                    <a:pt x="0" y="58"/>
                  </a:lnTo>
                  <a:lnTo>
                    <a:pt x="0" y="66"/>
                  </a:lnTo>
                  <a:lnTo>
                    <a:pt x="0" y="74"/>
                  </a:lnTo>
                  <a:lnTo>
                    <a:pt x="3" y="107"/>
                  </a:lnTo>
                  <a:lnTo>
                    <a:pt x="11" y="137"/>
                  </a:lnTo>
                  <a:lnTo>
                    <a:pt x="19" y="159"/>
                  </a:lnTo>
                  <a:lnTo>
                    <a:pt x="23" y="168"/>
                  </a:lnTo>
                  <a:lnTo>
                    <a:pt x="24" y="172"/>
                  </a:lnTo>
                  <a:lnTo>
                    <a:pt x="29" y="173"/>
                  </a:lnTo>
                  <a:lnTo>
                    <a:pt x="35" y="170"/>
                  </a:lnTo>
                  <a:lnTo>
                    <a:pt x="37" y="166"/>
                  </a:lnTo>
                  <a:lnTo>
                    <a:pt x="35" y="162"/>
                  </a:lnTo>
                  <a:lnTo>
                    <a:pt x="34" y="160"/>
                  </a:lnTo>
                  <a:lnTo>
                    <a:pt x="29" y="148"/>
                  </a:lnTo>
                  <a:lnTo>
                    <a:pt x="22" y="127"/>
                  </a:lnTo>
                  <a:lnTo>
                    <a:pt x="16" y="101"/>
                  </a:lnTo>
                  <a:lnTo>
                    <a:pt x="13" y="74"/>
                  </a:lnTo>
                  <a:lnTo>
                    <a:pt x="13" y="66"/>
                  </a:lnTo>
                  <a:lnTo>
                    <a:pt x="14" y="60"/>
                  </a:lnTo>
                  <a:lnTo>
                    <a:pt x="16" y="54"/>
                  </a:lnTo>
                  <a:lnTo>
                    <a:pt x="16" y="53"/>
                  </a:lnTo>
                  <a:lnTo>
                    <a:pt x="3" y="53"/>
                  </a:lnTo>
                  <a:lnTo>
                    <a:pt x="2" y="51"/>
                  </a:lnTo>
                  <a:close/>
                  <a:moveTo>
                    <a:pt x="52" y="14"/>
                  </a:moveTo>
                  <a:lnTo>
                    <a:pt x="31" y="14"/>
                  </a:lnTo>
                  <a:lnTo>
                    <a:pt x="33" y="15"/>
                  </a:lnTo>
                  <a:lnTo>
                    <a:pt x="36" y="18"/>
                  </a:lnTo>
                  <a:lnTo>
                    <a:pt x="41" y="22"/>
                  </a:lnTo>
                  <a:lnTo>
                    <a:pt x="47" y="32"/>
                  </a:lnTo>
                  <a:lnTo>
                    <a:pt x="53" y="44"/>
                  </a:lnTo>
                  <a:lnTo>
                    <a:pt x="59" y="58"/>
                  </a:lnTo>
                  <a:lnTo>
                    <a:pt x="65" y="73"/>
                  </a:lnTo>
                  <a:lnTo>
                    <a:pt x="71" y="88"/>
                  </a:lnTo>
                  <a:lnTo>
                    <a:pt x="75" y="102"/>
                  </a:lnTo>
                  <a:lnTo>
                    <a:pt x="78" y="111"/>
                  </a:lnTo>
                  <a:lnTo>
                    <a:pt x="84" y="129"/>
                  </a:lnTo>
                  <a:lnTo>
                    <a:pt x="86" y="136"/>
                  </a:lnTo>
                  <a:lnTo>
                    <a:pt x="90" y="138"/>
                  </a:lnTo>
                  <a:lnTo>
                    <a:pt x="97" y="136"/>
                  </a:lnTo>
                  <a:lnTo>
                    <a:pt x="99" y="133"/>
                  </a:lnTo>
                  <a:lnTo>
                    <a:pt x="97" y="123"/>
                  </a:lnTo>
                  <a:lnTo>
                    <a:pt x="92" y="109"/>
                  </a:lnTo>
                  <a:lnTo>
                    <a:pt x="86" y="89"/>
                  </a:lnTo>
                  <a:lnTo>
                    <a:pt x="78" y="67"/>
                  </a:lnTo>
                  <a:lnTo>
                    <a:pt x="73" y="55"/>
                  </a:lnTo>
                  <a:lnTo>
                    <a:pt x="68" y="44"/>
                  </a:lnTo>
                  <a:lnTo>
                    <a:pt x="63" y="33"/>
                  </a:lnTo>
                  <a:lnTo>
                    <a:pt x="57" y="23"/>
                  </a:lnTo>
                  <a:lnTo>
                    <a:pt x="54" y="17"/>
                  </a:lnTo>
                  <a:lnTo>
                    <a:pt x="52" y="14"/>
                  </a:lnTo>
                  <a:close/>
                  <a:moveTo>
                    <a:pt x="3" y="50"/>
                  </a:moveTo>
                  <a:lnTo>
                    <a:pt x="2" y="51"/>
                  </a:lnTo>
                  <a:lnTo>
                    <a:pt x="3" y="53"/>
                  </a:lnTo>
                  <a:lnTo>
                    <a:pt x="9" y="52"/>
                  </a:lnTo>
                  <a:lnTo>
                    <a:pt x="3" y="50"/>
                  </a:lnTo>
                  <a:close/>
                  <a:moveTo>
                    <a:pt x="16" y="50"/>
                  </a:moveTo>
                  <a:lnTo>
                    <a:pt x="3" y="50"/>
                  </a:lnTo>
                  <a:lnTo>
                    <a:pt x="9" y="52"/>
                  </a:lnTo>
                  <a:lnTo>
                    <a:pt x="3" y="53"/>
                  </a:lnTo>
                  <a:lnTo>
                    <a:pt x="16" y="53"/>
                  </a:lnTo>
                  <a:lnTo>
                    <a:pt x="16" y="50"/>
                  </a:lnTo>
                  <a:close/>
                  <a:moveTo>
                    <a:pt x="25" y="0"/>
                  </a:moveTo>
                  <a:lnTo>
                    <a:pt x="19" y="3"/>
                  </a:lnTo>
                  <a:lnTo>
                    <a:pt x="9" y="11"/>
                  </a:lnTo>
                  <a:lnTo>
                    <a:pt x="6" y="19"/>
                  </a:lnTo>
                  <a:lnTo>
                    <a:pt x="3" y="32"/>
                  </a:lnTo>
                  <a:lnTo>
                    <a:pt x="2" y="33"/>
                  </a:lnTo>
                  <a:lnTo>
                    <a:pt x="2" y="38"/>
                  </a:lnTo>
                  <a:lnTo>
                    <a:pt x="2" y="49"/>
                  </a:lnTo>
                  <a:lnTo>
                    <a:pt x="2" y="51"/>
                  </a:lnTo>
                  <a:lnTo>
                    <a:pt x="3" y="50"/>
                  </a:lnTo>
                  <a:lnTo>
                    <a:pt x="16" y="50"/>
                  </a:lnTo>
                  <a:lnTo>
                    <a:pt x="16" y="44"/>
                  </a:lnTo>
                  <a:lnTo>
                    <a:pt x="16" y="38"/>
                  </a:lnTo>
                  <a:lnTo>
                    <a:pt x="17" y="30"/>
                  </a:lnTo>
                  <a:lnTo>
                    <a:pt x="20" y="21"/>
                  </a:lnTo>
                  <a:lnTo>
                    <a:pt x="22" y="18"/>
                  </a:lnTo>
                  <a:lnTo>
                    <a:pt x="24" y="17"/>
                  </a:lnTo>
                  <a:lnTo>
                    <a:pt x="26" y="15"/>
                  </a:lnTo>
                  <a:lnTo>
                    <a:pt x="28" y="14"/>
                  </a:lnTo>
                  <a:lnTo>
                    <a:pt x="31" y="14"/>
                  </a:lnTo>
                  <a:lnTo>
                    <a:pt x="52" y="14"/>
                  </a:lnTo>
                  <a:lnTo>
                    <a:pt x="50" y="12"/>
                  </a:lnTo>
                  <a:lnTo>
                    <a:pt x="46" y="8"/>
                  </a:lnTo>
                  <a:lnTo>
                    <a:pt x="42" y="4"/>
                  </a:lnTo>
                  <a:lnTo>
                    <a:pt x="37" y="1"/>
                  </a:lnTo>
                  <a:lnTo>
                    <a:pt x="25"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6" name="Google Shape;106;p8"/>
            <p:cNvPicPr preferRelativeResize="0"/>
            <p:nvPr/>
          </p:nvPicPr>
          <p:blipFill rotWithShape="1">
            <a:blip r:embed="rId7"/>
            <a:srcRect/>
            <a:stretch>
              <a:fillRect/>
            </a:stretch>
          </p:blipFill>
          <p:spPr>
            <a:xfrm>
              <a:off x="2907" y="5238"/>
              <a:ext cx="81" cy="156"/>
            </a:xfrm>
            <a:prstGeom prst="rect">
              <a:avLst/>
            </a:prstGeom>
            <a:noFill/>
            <a:ln>
              <a:noFill/>
            </a:ln>
          </p:spPr>
        </p:pic>
        <p:sp>
          <p:nvSpPr>
            <p:cNvPr id="107" name="Google Shape;107;p8"/>
            <p:cNvSpPr/>
            <p:nvPr/>
          </p:nvSpPr>
          <p:spPr>
            <a:xfrm>
              <a:off x="2900" y="5232"/>
              <a:ext cx="96" cy="170"/>
            </a:xfrm>
            <a:custGeom>
              <a:avLst/>
              <a:gdLst/>
              <a:ahLst/>
              <a:cxnLst/>
              <a:rect l="l" t="t" r="r" b="b"/>
              <a:pathLst>
                <a:path w="96" h="170" extrusionOk="0">
                  <a:moveTo>
                    <a:pt x="3" y="64"/>
                  </a:moveTo>
                  <a:lnTo>
                    <a:pt x="1" y="71"/>
                  </a:lnTo>
                  <a:lnTo>
                    <a:pt x="0" y="79"/>
                  </a:lnTo>
                  <a:lnTo>
                    <a:pt x="0" y="88"/>
                  </a:lnTo>
                  <a:lnTo>
                    <a:pt x="3" y="117"/>
                  </a:lnTo>
                  <a:lnTo>
                    <a:pt x="10" y="141"/>
                  </a:lnTo>
                  <a:lnTo>
                    <a:pt x="17" y="159"/>
                  </a:lnTo>
                  <a:lnTo>
                    <a:pt x="20" y="165"/>
                  </a:lnTo>
                  <a:lnTo>
                    <a:pt x="22" y="169"/>
                  </a:lnTo>
                  <a:lnTo>
                    <a:pt x="26" y="170"/>
                  </a:lnTo>
                  <a:lnTo>
                    <a:pt x="33" y="167"/>
                  </a:lnTo>
                  <a:lnTo>
                    <a:pt x="34" y="162"/>
                  </a:lnTo>
                  <a:lnTo>
                    <a:pt x="31" y="157"/>
                  </a:lnTo>
                  <a:lnTo>
                    <a:pt x="27" y="148"/>
                  </a:lnTo>
                  <a:lnTo>
                    <a:pt x="21" y="131"/>
                  </a:lnTo>
                  <a:lnTo>
                    <a:pt x="16" y="111"/>
                  </a:lnTo>
                  <a:lnTo>
                    <a:pt x="13" y="88"/>
                  </a:lnTo>
                  <a:lnTo>
                    <a:pt x="14" y="79"/>
                  </a:lnTo>
                  <a:lnTo>
                    <a:pt x="14" y="73"/>
                  </a:lnTo>
                  <a:lnTo>
                    <a:pt x="16" y="66"/>
                  </a:lnTo>
                  <a:lnTo>
                    <a:pt x="16" y="65"/>
                  </a:lnTo>
                  <a:lnTo>
                    <a:pt x="3" y="65"/>
                  </a:lnTo>
                  <a:lnTo>
                    <a:pt x="3" y="64"/>
                  </a:lnTo>
                  <a:close/>
                  <a:moveTo>
                    <a:pt x="59" y="14"/>
                  </a:moveTo>
                  <a:lnTo>
                    <a:pt x="38" y="14"/>
                  </a:lnTo>
                  <a:lnTo>
                    <a:pt x="45" y="18"/>
                  </a:lnTo>
                  <a:lnTo>
                    <a:pt x="51" y="26"/>
                  </a:lnTo>
                  <a:lnTo>
                    <a:pt x="58" y="37"/>
                  </a:lnTo>
                  <a:lnTo>
                    <a:pt x="64" y="49"/>
                  </a:lnTo>
                  <a:lnTo>
                    <a:pt x="69" y="62"/>
                  </a:lnTo>
                  <a:lnTo>
                    <a:pt x="74" y="75"/>
                  </a:lnTo>
                  <a:lnTo>
                    <a:pt x="76" y="84"/>
                  </a:lnTo>
                  <a:lnTo>
                    <a:pt x="78" y="91"/>
                  </a:lnTo>
                  <a:lnTo>
                    <a:pt x="81" y="102"/>
                  </a:lnTo>
                  <a:lnTo>
                    <a:pt x="82" y="109"/>
                  </a:lnTo>
                  <a:lnTo>
                    <a:pt x="85" y="112"/>
                  </a:lnTo>
                  <a:lnTo>
                    <a:pt x="93" y="110"/>
                  </a:lnTo>
                  <a:lnTo>
                    <a:pt x="95" y="107"/>
                  </a:lnTo>
                  <a:lnTo>
                    <a:pt x="95" y="102"/>
                  </a:lnTo>
                  <a:lnTo>
                    <a:pt x="94" y="98"/>
                  </a:lnTo>
                  <a:lnTo>
                    <a:pt x="91" y="87"/>
                  </a:lnTo>
                  <a:lnTo>
                    <a:pt x="87" y="71"/>
                  </a:lnTo>
                  <a:lnTo>
                    <a:pt x="81" y="53"/>
                  </a:lnTo>
                  <a:lnTo>
                    <a:pt x="76" y="41"/>
                  </a:lnTo>
                  <a:lnTo>
                    <a:pt x="70" y="28"/>
                  </a:lnTo>
                  <a:lnTo>
                    <a:pt x="59" y="14"/>
                  </a:lnTo>
                  <a:close/>
                  <a:moveTo>
                    <a:pt x="3" y="62"/>
                  </a:moveTo>
                  <a:lnTo>
                    <a:pt x="3" y="63"/>
                  </a:lnTo>
                  <a:lnTo>
                    <a:pt x="3" y="65"/>
                  </a:lnTo>
                  <a:lnTo>
                    <a:pt x="10" y="64"/>
                  </a:lnTo>
                  <a:lnTo>
                    <a:pt x="3" y="62"/>
                  </a:lnTo>
                  <a:close/>
                  <a:moveTo>
                    <a:pt x="16" y="62"/>
                  </a:moveTo>
                  <a:lnTo>
                    <a:pt x="3" y="62"/>
                  </a:lnTo>
                  <a:lnTo>
                    <a:pt x="10" y="64"/>
                  </a:lnTo>
                  <a:lnTo>
                    <a:pt x="3" y="65"/>
                  </a:lnTo>
                  <a:lnTo>
                    <a:pt x="16" y="65"/>
                  </a:lnTo>
                  <a:lnTo>
                    <a:pt x="16" y="62"/>
                  </a:lnTo>
                  <a:close/>
                  <a:moveTo>
                    <a:pt x="32" y="0"/>
                  </a:moveTo>
                  <a:lnTo>
                    <a:pt x="28" y="0"/>
                  </a:lnTo>
                  <a:lnTo>
                    <a:pt x="22" y="1"/>
                  </a:lnTo>
                  <a:lnTo>
                    <a:pt x="17" y="4"/>
                  </a:lnTo>
                  <a:lnTo>
                    <a:pt x="8" y="13"/>
                  </a:lnTo>
                  <a:lnTo>
                    <a:pt x="6" y="21"/>
                  </a:lnTo>
                  <a:lnTo>
                    <a:pt x="4" y="28"/>
                  </a:lnTo>
                  <a:lnTo>
                    <a:pt x="2" y="35"/>
                  </a:lnTo>
                  <a:lnTo>
                    <a:pt x="2" y="41"/>
                  </a:lnTo>
                  <a:lnTo>
                    <a:pt x="2" y="58"/>
                  </a:lnTo>
                  <a:lnTo>
                    <a:pt x="3" y="64"/>
                  </a:lnTo>
                  <a:lnTo>
                    <a:pt x="3" y="62"/>
                  </a:lnTo>
                  <a:lnTo>
                    <a:pt x="16" y="62"/>
                  </a:lnTo>
                  <a:lnTo>
                    <a:pt x="16" y="57"/>
                  </a:lnTo>
                  <a:lnTo>
                    <a:pt x="16" y="53"/>
                  </a:lnTo>
                  <a:lnTo>
                    <a:pt x="16" y="41"/>
                  </a:lnTo>
                  <a:lnTo>
                    <a:pt x="17" y="32"/>
                  </a:lnTo>
                  <a:lnTo>
                    <a:pt x="20" y="22"/>
                  </a:lnTo>
                  <a:lnTo>
                    <a:pt x="22" y="19"/>
                  </a:lnTo>
                  <a:lnTo>
                    <a:pt x="25" y="15"/>
                  </a:lnTo>
                  <a:lnTo>
                    <a:pt x="27" y="14"/>
                  </a:lnTo>
                  <a:lnTo>
                    <a:pt x="30" y="14"/>
                  </a:lnTo>
                  <a:lnTo>
                    <a:pt x="32" y="14"/>
                  </a:lnTo>
                  <a:lnTo>
                    <a:pt x="59" y="14"/>
                  </a:lnTo>
                  <a:lnTo>
                    <a:pt x="55" y="8"/>
                  </a:lnTo>
                  <a:lnTo>
                    <a:pt x="45" y="0"/>
                  </a:lnTo>
                  <a:lnTo>
                    <a:pt x="32"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8" name="Google Shape;108;p8"/>
            <p:cNvPicPr preferRelativeResize="0"/>
            <p:nvPr/>
          </p:nvPicPr>
          <p:blipFill rotWithShape="1">
            <a:blip r:embed="rId8"/>
            <a:srcRect/>
            <a:stretch>
              <a:fillRect/>
            </a:stretch>
          </p:blipFill>
          <p:spPr>
            <a:xfrm>
              <a:off x="2863" y="5172"/>
              <a:ext cx="119" cy="204"/>
            </a:xfrm>
            <a:prstGeom prst="rect">
              <a:avLst/>
            </a:prstGeom>
            <a:noFill/>
            <a:ln>
              <a:noFill/>
            </a:ln>
          </p:spPr>
        </p:pic>
        <p:sp>
          <p:nvSpPr>
            <p:cNvPr id="109" name="Google Shape;109;p8"/>
            <p:cNvSpPr/>
            <p:nvPr/>
          </p:nvSpPr>
          <p:spPr>
            <a:xfrm>
              <a:off x="2856" y="5165"/>
              <a:ext cx="130" cy="221"/>
            </a:xfrm>
            <a:custGeom>
              <a:avLst/>
              <a:gdLst/>
              <a:ahLst/>
              <a:cxnLst/>
              <a:rect l="l" t="t" r="r" b="b"/>
              <a:pathLst>
                <a:path w="130" h="221" extrusionOk="0">
                  <a:moveTo>
                    <a:pt x="10" y="33"/>
                  </a:moveTo>
                  <a:lnTo>
                    <a:pt x="5" y="34"/>
                  </a:lnTo>
                  <a:lnTo>
                    <a:pt x="0" y="39"/>
                  </a:lnTo>
                  <a:lnTo>
                    <a:pt x="0" y="44"/>
                  </a:lnTo>
                  <a:lnTo>
                    <a:pt x="3" y="46"/>
                  </a:lnTo>
                  <a:lnTo>
                    <a:pt x="4" y="47"/>
                  </a:lnTo>
                  <a:lnTo>
                    <a:pt x="7" y="53"/>
                  </a:lnTo>
                  <a:lnTo>
                    <a:pt x="9" y="60"/>
                  </a:lnTo>
                  <a:lnTo>
                    <a:pt x="10" y="70"/>
                  </a:lnTo>
                  <a:lnTo>
                    <a:pt x="12" y="80"/>
                  </a:lnTo>
                  <a:lnTo>
                    <a:pt x="16" y="110"/>
                  </a:lnTo>
                  <a:lnTo>
                    <a:pt x="16" y="116"/>
                  </a:lnTo>
                  <a:lnTo>
                    <a:pt x="18" y="122"/>
                  </a:lnTo>
                  <a:lnTo>
                    <a:pt x="19" y="128"/>
                  </a:lnTo>
                  <a:lnTo>
                    <a:pt x="20" y="132"/>
                  </a:lnTo>
                  <a:lnTo>
                    <a:pt x="23" y="137"/>
                  </a:lnTo>
                  <a:lnTo>
                    <a:pt x="24" y="138"/>
                  </a:lnTo>
                  <a:lnTo>
                    <a:pt x="33" y="153"/>
                  </a:lnTo>
                  <a:lnTo>
                    <a:pt x="39" y="163"/>
                  </a:lnTo>
                  <a:lnTo>
                    <a:pt x="46" y="174"/>
                  </a:lnTo>
                  <a:lnTo>
                    <a:pt x="54" y="185"/>
                  </a:lnTo>
                  <a:lnTo>
                    <a:pt x="62" y="195"/>
                  </a:lnTo>
                  <a:lnTo>
                    <a:pt x="68" y="202"/>
                  </a:lnTo>
                  <a:lnTo>
                    <a:pt x="74" y="208"/>
                  </a:lnTo>
                  <a:lnTo>
                    <a:pt x="87" y="218"/>
                  </a:lnTo>
                  <a:lnTo>
                    <a:pt x="94" y="221"/>
                  </a:lnTo>
                  <a:lnTo>
                    <a:pt x="109" y="221"/>
                  </a:lnTo>
                  <a:lnTo>
                    <a:pt x="115" y="218"/>
                  </a:lnTo>
                  <a:lnTo>
                    <a:pt x="120" y="213"/>
                  </a:lnTo>
                  <a:lnTo>
                    <a:pt x="126" y="208"/>
                  </a:lnTo>
                  <a:lnTo>
                    <a:pt x="126" y="207"/>
                  </a:lnTo>
                  <a:lnTo>
                    <a:pt x="97" y="207"/>
                  </a:lnTo>
                  <a:lnTo>
                    <a:pt x="91" y="204"/>
                  </a:lnTo>
                  <a:lnTo>
                    <a:pt x="84" y="198"/>
                  </a:lnTo>
                  <a:lnTo>
                    <a:pt x="76" y="189"/>
                  </a:lnTo>
                  <a:lnTo>
                    <a:pt x="68" y="180"/>
                  </a:lnTo>
                  <a:lnTo>
                    <a:pt x="60" y="169"/>
                  </a:lnTo>
                  <a:lnTo>
                    <a:pt x="53" y="159"/>
                  </a:lnTo>
                  <a:lnTo>
                    <a:pt x="49" y="152"/>
                  </a:lnTo>
                  <a:lnTo>
                    <a:pt x="36" y="131"/>
                  </a:lnTo>
                  <a:lnTo>
                    <a:pt x="34" y="128"/>
                  </a:lnTo>
                  <a:lnTo>
                    <a:pt x="33" y="126"/>
                  </a:lnTo>
                  <a:lnTo>
                    <a:pt x="32" y="124"/>
                  </a:lnTo>
                  <a:lnTo>
                    <a:pt x="30" y="115"/>
                  </a:lnTo>
                  <a:lnTo>
                    <a:pt x="29" y="104"/>
                  </a:lnTo>
                  <a:lnTo>
                    <a:pt x="26" y="79"/>
                  </a:lnTo>
                  <a:lnTo>
                    <a:pt x="24" y="70"/>
                  </a:lnTo>
                  <a:lnTo>
                    <a:pt x="23" y="61"/>
                  </a:lnTo>
                  <a:lnTo>
                    <a:pt x="21" y="54"/>
                  </a:lnTo>
                  <a:lnTo>
                    <a:pt x="19" y="47"/>
                  </a:lnTo>
                  <a:lnTo>
                    <a:pt x="17" y="41"/>
                  </a:lnTo>
                  <a:lnTo>
                    <a:pt x="12" y="36"/>
                  </a:lnTo>
                  <a:lnTo>
                    <a:pt x="10" y="33"/>
                  </a:lnTo>
                  <a:close/>
                  <a:moveTo>
                    <a:pt x="124" y="0"/>
                  </a:moveTo>
                  <a:lnTo>
                    <a:pt x="117" y="1"/>
                  </a:lnTo>
                  <a:lnTo>
                    <a:pt x="114" y="5"/>
                  </a:lnTo>
                  <a:lnTo>
                    <a:pt x="116" y="14"/>
                  </a:lnTo>
                  <a:lnTo>
                    <a:pt x="116" y="20"/>
                  </a:lnTo>
                  <a:lnTo>
                    <a:pt x="116" y="26"/>
                  </a:lnTo>
                  <a:lnTo>
                    <a:pt x="115" y="43"/>
                  </a:lnTo>
                  <a:lnTo>
                    <a:pt x="111" y="59"/>
                  </a:lnTo>
                  <a:lnTo>
                    <a:pt x="106" y="73"/>
                  </a:lnTo>
                  <a:lnTo>
                    <a:pt x="100" y="85"/>
                  </a:lnTo>
                  <a:lnTo>
                    <a:pt x="96" y="92"/>
                  </a:lnTo>
                  <a:lnTo>
                    <a:pt x="92" y="98"/>
                  </a:lnTo>
                  <a:lnTo>
                    <a:pt x="88" y="104"/>
                  </a:lnTo>
                  <a:lnTo>
                    <a:pt x="86" y="106"/>
                  </a:lnTo>
                  <a:lnTo>
                    <a:pt x="85" y="108"/>
                  </a:lnTo>
                  <a:lnTo>
                    <a:pt x="83" y="110"/>
                  </a:lnTo>
                  <a:lnTo>
                    <a:pt x="82" y="113"/>
                  </a:lnTo>
                  <a:lnTo>
                    <a:pt x="86" y="119"/>
                  </a:lnTo>
                  <a:lnTo>
                    <a:pt x="93" y="132"/>
                  </a:lnTo>
                  <a:lnTo>
                    <a:pt x="99" y="145"/>
                  </a:lnTo>
                  <a:lnTo>
                    <a:pt x="110" y="171"/>
                  </a:lnTo>
                  <a:lnTo>
                    <a:pt x="114" y="184"/>
                  </a:lnTo>
                  <a:lnTo>
                    <a:pt x="114" y="199"/>
                  </a:lnTo>
                  <a:lnTo>
                    <a:pt x="113" y="202"/>
                  </a:lnTo>
                  <a:lnTo>
                    <a:pt x="108" y="206"/>
                  </a:lnTo>
                  <a:lnTo>
                    <a:pt x="105" y="207"/>
                  </a:lnTo>
                  <a:lnTo>
                    <a:pt x="102" y="207"/>
                  </a:lnTo>
                  <a:lnTo>
                    <a:pt x="97" y="207"/>
                  </a:lnTo>
                  <a:lnTo>
                    <a:pt x="126" y="207"/>
                  </a:lnTo>
                  <a:lnTo>
                    <a:pt x="128" y="201"/>
                  </a:lnTo>
                  <a:lnTo>
                    <a:pt x="128" y="193"/>
                  </a:lnTo>
                  <a:lnTo>
                    <a:pt x="126" y="180"/>
                  </a:lnTo>
                  <a:lnTo>
                    <a:pt x="123" y="166"/>
                  </a:lnTo>
                  <a:lnTo>
                    <a:pt x="117" y="152"/>
                  </a:lnTo>
                  <a:lnTo>
                    <a:pt x="112" y="139"/>
                  </a:lnTo>
                  <a:lnTo>
                    <a:pt x="104" y="122"/>
                  </a:lnTo>
                  <a:lnTo>
                    <a:pt x="101" y="117"/>
                  </a:lnTo>
                  <a:lnTo>
                    <a:pt x="95" y="117"/>
                  </a:lnTo>
                  <a:lnTo>
                    <a:pt x="90" y="112"/>
                  </a:lnTo>
                  <a:lnTo>
                    <a:pt x="96" y="109"/>
                  </a:lnTo>
                  <a:lnTo>
                    <a:pt x="101" y="109"/>
                  </a:lnTo>
                  <a:lnTo>
                    <a:pt x="113" y="92"/>
                  </a:lnTo>
                  <a:lnTo>
                    <a:pt x="124" y="63"/>
                  </a:lnTo>
                  <a:lnTo>
                    <a:pt x="130" y="26"/>
                  </a:lnTo>
                  <a:lnTo>
                    <a:pt x="130" y="20"/>
                  </a:lnTo>
                  <a:lnTo>
                    <a:pt x="129" y="13"/>
                  </a:lnTo>
                  <a:lnTo>
                    <a:pt x="128" y="3"/>
                  </a:lnTo>
                  <a:lnTo>
                    <a:pt x="124" y="0"/>
                  </a:lnTo>
                  <a:close/>
                  <a:moveTo>
                    <a:pt x="96" y="109"/>
                  </a:moveTo>
                  <a:lnTo>
                    <a:pt x="90" y="112"/>
                  </a:lnTo>
                  <a:lnTo>
                    <a:pt x="95" y="117"/>
                  </a:lnTo>
                  <a:lnTo>
                    <a:pt x="98" y="113"/>
                  </a:lnTo>
                  <a:lnTo>
                    <a:pt x="96" y="109"/>
                  </a:lnTo>
                  <a:close/>
                  <a:moveTo>
                    <a:pt x="98" y="113"/>
                  </a:moveTo>
                  <a:lnTo>
                    <a:pt x="95" y="117"/>
                  </a:lnTo>
                  <a:lnTo>
                    <a:pt x="101" y="117"/>
                  </a:lnTo>
                  <a:lnTo>
                    <a:pt x="98" y="113"/>
                  </a:lnTo>
                  <a:close/>
                  <a:moveTo>
                    <a:pt x="101" y="109"/>
                  </a:moveTo>
                  <a:lnTo>
                    <a:pt x="96" y="109"/>
                  </a:lnTo>
                  <a:lnTo>
                    <a:pt x="98" y="113"/>
                  </a:lnTo>
                  <a:lnTo>
                    <a:pt x="101" y="110"/>
                  </a:lnTo>
                  <a:lnTo>
                    <a:pt x="101" y="10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0" name="Google Shape;110;p8"/>
            <p:cNvPicPr preferRelativeResize="0"/>
            <p:nvPr/>
          </p:nvPicPr>
          <p:blipFill rotWithShape="1">
            <a:blip r:embed="rId9"/>
            <a:srcRect/>
            <a:stretch>
              <a:fillRect/>
            </a:stretch>
          </p:blipFill>
          <p:spPr>
            <a:xfrm>
              <a:off x="4722" y="8022"/>
              <a:ext cx="318" cy="160"/>
            </a:xfrm>
            <a:prstGeom prst="rect">
              <a:avLst/>
            </a:prstGeom>
            <a:noFill/>
            <a:ln>
              <a:noFill/>
            </a:ln>
          </p:spPr>
        </p:pic>
        <p:pic>
          <p:nvPicPr>
            <p:cNvPr id="111" name="Google Shape;111;p8"/>
            <p:cNvPicPr preferRelativeResize="0"/>
            <p:nvPr/>
          </p:nvPicPr>
          <p:blipFill rotWithShape="1">
            <a:blip r:embed="rId10"/>
            <a:srcRect/>
            <a:stretch>
              <a:fillRect/>
            </a:stretch>
          </p:blipFill>
          <p:spPr>
            <a:xfrm>
              <a:off x="3939" y="6560"/>
              <a:ext cx="1101" cy="1463"/>
            </a:xfrm>
            <a:prstGeom prst="rect">
              <a:avLst/>
            </a:prstGeom>
            <a:noFill/>
            <a:ln>
              <a:noFill/>
            </a:ln>
          </p:spPr>
        </p:pic>
        <p:sp>
          <p:nvSpPr>
            <p:cNvPr id="112" name="Google Shape;112;p8"/>
            <p:cNvSpPr/>
            <p:nvPr/>
          </p:nvSpPr>
          <p:spPr>
            <a:xfrm>
              <a:off x="3633" y="7337"/>
              <a:ext cx="386" cy="450"/>
            </a:xfrm>
            <a:custGeom>
              <a:avLst/>
              <a:gdLst/>
              <a:ahLst/>
              <a:cxnLst/>
              <a:rect l="l" t="t" r="r" b="b"/>
              <a:pathLst>
                <a:path w="386" h="450" extrusionOk="0">
                  <a:moveTo>
                    <a:pt x="25" y="0"/>
                  </a:moveTo>
                  <a:lnTo>
                    <a:pt x="20" y="48"/>
                  </a:lnTo>
                  <a:lnTo>
                    <a:pt x="6" y="98"/>
                  </a:lnTo>
                  <a:lnTo>
                    <a:pt x="0" y="144"/>
                  </a:lnTo>
                  <a:lnTo>
                    <a:pt x="20" y="184"/>
                  </a:lnTo>
                  <a:lnTo>
                    <a:pt x="30" y="193"/>
                  </a:lnTo>
                  <a:lnTo>
                    <a:pt x="43" y="194"/>
                  </a:lnTo>
                  <a:lnTo>
                    <a:pt x="52" y="204"/>
                  </a:lnTo>
                  <a:lnTo>
                    <a:pt x="64" y="220"/>
                  </a:lnTo>
                  <a:lnTo>
                    <a:pt x="69" y="236"/>
                  </a:lnTo>
                  <a:lnTo>
                    <a:pt x="71" y="256"/>
                  </a:lnTo>
                  <a:lnTo>
                    <a:pt x="74" y="282"/>
                  </a:lnTo>
                  <a:lnTo>
                    <a:pt x="93" y="328"/>
                  </a:lnTo>
                  <a:lnTo>
                    <a:pt x="127" y="363"/>
                  </a:lnTo>
                  <a:lnTo>
                    <a:pt x="167" y="389"/>
                  </a:lnTo>
                  <a:lnTo>
                    <a:pt x="206" y="409"/>
                  </a:lnTo>
                  <a:lnTo>
                    <a:pt x="238" y="426"/>
                  </a:lnTo>
                  <a:lnTo>
                    <a:pt x="270" y="441"/>
                  </a:lnTo>
                  <a:lnTo>
                    <a:pt x="304" y="449"/>
                  </a:lnTo>
                  <a:lnTo>
                    <a:pt x="338" y="443"/>
                  </a:lnTo>
                  <a:lnTo>
                    <a:pt x="372" y="410"/>
                  </a:lnTo>
                  <a:lnTo>
                    <a:pt x="386" y="357"/>
                  </a:lnTo>
                  <a:lnTo>
                    <a:pt x="381" y="300"/>
                  </a:lnTo>
                  <a:lnTo>
                    <a:pt x="362" y="252"/>
                  </a:lnTo>
                  <a:lnTo>
                    <a:pt x="328" y="203"/>
                  </a:lnTo>
                  <a:lnTo>
                    <a:pt x="313" y="178"/>
                  </a:lnTo>
                  <a:lnTo>
                    <a:pt x="300" y="151"/>
                  </a:lnTo>
                  <a:lnTo>
                    <a:pt x="292" y="126"/>
                  </a:lnTo>
                  <a:lnTo>
                    <a:pt x="284" y="100"/>
                  </a:lnTo>
                  <a:lnTo>
                    <a:pt x="277" y="74"/>
                  </a:lnTo>
                  <a:lnTo>
                    <a:pt x="267" y="48"/>
                  </a:lnTo>
                  <a:lnTo>
                    <a:pt x="25" y="0"/>
                  </a:lnTo>
                  <a:close/>
                </a:path>
              </a:pathLst>
            </a:custGeom>
            <a:solidFill>
              <a:srgbClr val="4933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3" name="Google Shape;113;p8"/>
            <p:cNvPicPr preferRelativeResize="0"/>
            <p:nvPr/>
          </p:nvPicPr>
          <p:blipFill rotWithShape="1">
            <a:blip r:embed="rId11"/>
            <a:srcRect/>
            <a:stretch>
              <a:fillRect/>
            </a:stretch>
          </p:blipFill>
          <p:spPr>
            <a:xfrm>
              <a:off x="1804" y="8022"/>
              <a:ext cx="150" cy="160"/>
            </a:xfrm>
            <a:prstGeom prst="rect">
              <a:avLst/>
            </a:prstGeom>
            <a:noFill/>
            <a:ln>
              <a:noFill/>
            </a:ln>
          </p:spPr>
        </p:pic>
        <p:pic>
          <p:nvPicPr>
            <p:cNvPr id="114" name="Google Shape;114;p8"/>
            <p:cNvPicPr preferRelativeResize="0"/>
            <p:nvPr/>
          </p:nvPicPr>
          <p:blipFill rotWithShape="1">
            <a:blip r:embed="rId12"/>
            <a:srcRect/>
            <a:stretch>
              <a:fillRect/>
            </a:stretch>
          </p:blipFill>
          <p:spPr>
            <a:xfrm>
              <a:off x="1804" y="6560"/>
              <a:ext cx="1192" cy="1463"/>
            </a:xfrm>
            <a:prstGeom prst="rect">
              <a:avLst/>
            </a:prstGeom>
            <a:noFill/>
            <a:ln>
              <a:noFill/>
            </a:ln>
          </p:spPr>
        </p:pic>
        <p:sp>
          <p:nvSpPr>
            <p:cNvPr id="115" name="Google Shape;115;p8"/>
            <p:cNvSpPr/>
            <p:nvPr/>
          </p:nvSpPr>
          <p:spPr>
            <a:xfrm>
              <a:off x="2641" y="7356"/>
              <a:ext cx="644" cy="301"/>
            </a:xfrm>
            <a:custGeom>
              <a:avLst/>
              <a:gdLst/>
              <a:ahLst/>
              <a:cxnLst/>
              <a:rect l="l" t="t" r="r" b="b"/>
              <a:pathLst>
                <a:path w="644" h="301" extrusionOk="0">
                  <a:moveTo>
                    <a:pt x="643" y="0"/>
                  </a:moveTo>
                  <a:lnTo>
                    <a:pt x="353" y="21"/>
                  </a:lnTo>
                  <a:lnTo>
                    <a:pt x="300" y="47"/>
                  </a:lnTo>
                  <a:lnTo>
                    <a:pt x="264" y="74"/>
                  </a:lnTo>
                  <a:lnTo>
                    <a:pt x="223" y="101"/>
                  </a:lnTo>
                  <a:lnTo>
                    <a:pt x="181" y="128"/>
                  </a:lnTo>
                  <a:lnTo>
                    <a:pt x="141" y="155"/>
                  </a:lnTo>
                  <a:lnTo>
                    <a:pt x="118" y="164"/>
                  </a:lnTo>
                  <a:lnTo>
                    <a:pt x="58" y="177"/>
                  </a:lnTo>
                  <a:lnTo>
                    <a:pt x="36" y="186"/>
                  </a:lnTo>
                  <a:lnTo>
                    <a:pt x="26" y="195"/>
                  </a:lnTo>
                  <a:lnTo>
                    <a:pt x="16" y="207"/>
                  </a:lnTo>
                  <a:lnTo>
                    <a:pt x="7" y="220"/>
                  </a:lnTo>
                  <a:lnTo>
                    <a:pt x="0" y="230"/>
                  </a:lnTo>
                  <a:lnTo>
                    <a:pt x="7" y="262"/>
                  </a:lnTo>
                  <a:lnTo>
                    <a:pt x="61" y="281"/>
                  </a:lnTo>
                  <a:lnTo>
                    <a:pt x="130" y="291"/>
                  </a:lnTo>
                  <a:lnTo>
                    <a:pt x="230" y="299"/>
                  </a:lnTo>
                  <a:lnTo>
                    <a:pt x="282" y="300"/>
                  </a:lnTo>
                  <a:lnTo>
                    <a:pt x="331" y="294"/>
                  </a:lnTo>
                  <a:lnTo>
                    <a:pt x="376" y="275"/>
                  </a:lnTo>
                  <a:lnTo>
                    <a:pt x="402" y="255"/>
                  </a:lnTo>
                  <a:lnTo>
                    <a:pt x="422" y="234"/>
                  </a:lnTo>
                  <a:lnTo>
                    <a:pt x="437" y="210"/>
                  </a:lnTo>
                  <a:lnTo>
                    <a:pt x="449" y="182"/>
                  </a:lnTo>
                  <a:lnTo>
                    <a:pt x="496" y="182"/>
                  </a:lnTo>
                  <a:lnTo>
                    <a:pt x="538" y="175"/>
                  </a:lnTo>
                  <a:lnTo>
                    <a:pt x="583" y="161"/>
                  </a:lnTo>
                  <a:lnTo>
                    <a:pt x="621" y="140"/>
                  </a:lnTo>
                  <a:lnTo>
                    <a:pt x="638" y="113"/>
                  </a:lnTo>
                  <a:lnTo>
                    <a:pt x="644" y="74"/>
                  </a:lnTo>
                  <a:lnTo>
                    <a:pt x="644" y="33"/>
                  </a:lnTo>
                  <a:lnTo>
                    <a:pt x="643" y="0"/>
                  </a:lnTo>
                  <a:close/>
                  <a:moveTo>
                    <a:pt x="496" y="182"/>
                  </a:moveTo>
                  <a:lnTo>
                    <a:pt x="449" y="182"/>
                  </a:lnTo>
                  <a:lnTo>
                    <a:pt x="492" y="182"/>
                  </a:lnTo>
                  <a:lnTo>
                    <a:pt x="496" y="182"/>
                  </a:lnTo>
                  <a:close/>
                </a:path>
              </a:pathLst>
            </a:custGeom>
            <a:solidFill>
              <a:srgbClr val="4933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8"/>
            <p:cNvSpPr/>
            <p:nvPr/>
          </p:nvSpPr>
          <p:spPr>
            <a:xfrm>
              <a:off x="2629" y="7349"/>
              <a:ext cx="664" cy="315"/>
            </a:xfrm>
            <a:custGeom>
              <a:avLst/>
              <a:gdLst/>
              <a:ahLst/>
              <a:cxnLst/>
              <a:rect l="l" t="t" r="r" b="b"/>
              <a:pathLst>
                <a:path w="664" h="315" extrusionOk="0">
                  <a:moveTo>
                    <a:pt x="663" y="76"/>
                  </a:moveTo>
                  <a:lnTo>
                    <a:pt x="663" y="47"/>
                  </a:lnTo>
                  <a:lnTo>
                    <a:pt x="662" y="32"/>
                  </a:lnTo>
                  <a:lnTo>
                    <a:pt x="662" y="22"/>
                  </a:lnTo>
                  <a:lnTo>
                    <a:pt x="662" y="15"/>
                  </a:lnTo>
                  <a:lnTo>
                    <a:pt x="662" y="5"/>
                  </a:lnTo>
                  <a:lnTo>
                    <a:pt x="661" y="4"/>
                  </a:lnTo>
                  <a:lnTo>
                    <a:pt x="659" y="2"/>
                  </a:lnTo>
                  <a:lnTo>
                    <a:pt x="658" y="1"/>
                  </a:lnTo>
                  <a:lnTo>
                    <a:pt x="656" y="0"/>
                  </a:lnTo>
                  <a:lnTo>
                    <a:pt x="654" y="0"/>
                  </a:lnTo>
                  <a:lnTo>
                    <a:pt x="649" y="1"/>
                  </a:lnTo>
                  <a:lnTo>
                    <a:pt x="649" y="63"/>
                  </a:lnTo>
                  <a:lnTo>
                    <a:pt x="649" y="76"/>
                  </a:lnTo>
                  <a:lnTo>
                    <a:pt x="637" y="136"/>
                  </a:lnTo>
                  <a:lnTo>
                    <a:pt x="561" y="172"/>
                  </a:lnTo>
                  <a:lnTo>
                    <a:pt x="485" y="183"/>
                  </a:lnTo>
                  <a:lnTo>
                    <a:pt x="477" y="183"/>
                  </a:lnTo>
                  <a:lnTo>
                    <a:pt x="469" y="183"/>
                  </a:lnTo>
                  <a:lnTo>
                    <a:pt x="462" y="182"/>
                  </a:lnTo>
                  <a:lnTo>
                    <a:pt x="459" y="182"/>
                  </a:lnTo>
                  <a:lnTo>
                    <a:pt x="456" y="184"/>
                  </a:lnTo>
                  <a:lnTo>
                    <a:pt x="455" y="187"/>
                  </a:lnTo>
                  <a:lnTo>
                    <a:pt x="443" y="214"/>
                  </a:lnTo>
                  <a:lnTo>
                    <a:pt x="384" y="276"/>
                  </a:lnTo>
                  <a:lnTo>
                    <a:pt x="310" y="300"/>
                  </a:lnTo>
                  <a:lnTo>
                    <a:pt x="282" y="301"/>
                  </a:lnTo>
                  <a:lnTo>
                    <a:pt x="259" y="300"/>
                  </a:lnTo>
                  <a:lnTo>
                    <a:pt x="149" y="292"/>
                  </a:lnTo>
                  <a:lnTo>
                    <a:pt x="88" y="284"/>
                  </a:lnTo>
                  <a:lnTo>
                    <a:pt x="27" y="267"/>
                  </a:lnTo>
                  <a:lnTo>
                    <a:pt x="14" y="249"/>
                  </a:lnTo>
                  <a:lnTo>
                    <a:pt x="14" y="245"/>
                  </a:lnTo>
                  <a:lnTo>
                    <a:pt x="17" y="241"/>
                  </a:lnTo>
                  <a:lnTo>
                    <a:pt x="22" y="235"/>
                  </a:lnTo>
                  <a:lnTo>
                    <a:pt x="28" y="226"/>
                  </a:lnTo>
                  <a:lnTo>
                    <a:pt x="40" y="210"/>
                  </a:lnTo>
                  <a:lnTo>
                    <a:pt x="47" y="202"/>
                  </a:lnTo>
                  <a:lnTo>
                    <a:pt x="52" y="198"/>
                  </a:lnTo>
                  <a:lnTo>
                    <a:pt x="56" y="196"/>
                  </a:lnTo>
                  <a:lnTo>
                    <a:pt x="63" y="193"/>
                  </a:lnTo>
                  <a:lnTo>
                    <a:pt x="72" y="191"/>
                  </a:lnTo>
                  <a:lnTo>
                    <a:pt x="82" y="188"/>
                  </a:lnTo>
                  <a:lnTo>
                    <a:pt x="117" y="181"/>
                  </a:lnTo>
                  <a:lnTo>
                    <a:pt x="128" y="179"/>
                  </a:lnTo>
                  <a:lnTo>
                    <a:pt x="139" y="176"/>
                  </a:lnTo>
                  <a:lnTo>
                    <a:pt x="148" y="172"/>
                  </a:lnTo>
                  <a:lnTo>
                    <a:pt x="156" y="168"/>
                  </a:lnTo>
                  <a:lnTo>
                    <a:pt x="197" y="141"/>
                  </a:lnTo>
                  <a:lnTo>
                    <a:pt x="218" y="128"/>
                  </a:lnTo>
                  <a:lnTo>
                    <a:pt x="220" y="129"/>
                  </a:lnTo>
                  <a:lnTo>
                    <a:pt x="224" y="129"/>
                  </a:lnTo>
                  <a:lnTo>
                    <a:pt x="236" y="129"/>
                  </a:lnTo>
                  <a:lnTo>
                    <a:pt x="258" y="128"/>
                  </a:lnTo>
                  <a:lnTo>
                    <a:pt x="262" y="139"/>
                  </a:lnTo>
                  <a:lnTo>
                    <a:pt x="266" y="153"/>
                  </a:lnTo>
                  <a:lnTo>
                    <a:pt x="267" y="156"/>
                  </a:lnTo>
                  <a:lnTo>
                    <a:pt x="271" y="158"/>
                  </a:lnTo>
                  <a:lnTo>
                    <a:pt x="278" y="156"/>
                  </a:lnTo>
                  <a:lnTo>
                    <a:pt x="280" y="152"/>
                  </a:lnTo>
                  <a:lnTo>
                    <a:pt x="279" y="149"/>
                  </a:lnTo>
                  <a:lnTo>
                    <a:pt x="275" y="135"/>
                  </a:lnTo>
                  <a:lnTo>
                    <a:pt x="273" y="128"/>
                  </a:lnTo>
                  <a:lnTo>
                    <a:pt x="277" y="128"/>
                  </a:lnTo>
                  <a:lnTo>
                    <a:pt x="282" y="128"/>
                  </a:lnTo>
                  <a:lnTo>
                    <a:pt x="288" y="129"/>
                  </a:lnTo>
                  <a:lnTo>
                    <a:pt x="293" y="129"/>
                  </a:lnTo>
                  <a:lnTo>
                    <a:pt x="298" y="130"/>
                  </a:lnTo>
                  <a:lnTo>
                    <a:pt x="302" y="132"/>
                  </a:lnTo>
                  <a:lnTo>
                    <a:pt x="303" y="133"/>
                  </a:lnTo>
                  <a:lnTo>
                    <a:pt x="304" y="135"/>
                  </a:lnTo>
                  <a:lnTo>
                    <a:pt x="304" y="140"/>
                  </a:lnTo>
                  <a:lnTo>
                    <a:pt x="305" y="144"/>
                  </a:lnTo>
                  <a:lnTo>
                    <a:pt x="308" y="146"/>
                  </a:lnTo>
                  <a:lnTo>
                    <a:pt x="312" y="146"/>
                  </a:lnTo>
                  <a:lnTo>
                    <a:pt x="316" y="146"/>
                  </a:lnTo>
                  <a:lnTo>
                    <a:pt x="318" y="142"/>
                  </a:lnTo>
                  <a:lnTo>
                    <a:pt x="317" y="132"/>
                  </a:lnTo>
                  <a:lnTo>
                    <a:pt x="315" y="123"/>
                  </a:lnTo>
                  <a:lnTo>
                    <a:pt x="315" y="121"/>
                  </a:lnTo>
                  <a:lnTo>
                    <a:pt x="313" y="115"/>
                  </a:lnTo>
                  <a:lnTo>
                    <a:pt x="309" y="107"/>
                  </a:lnTo>
                  <a:lnTo>
                    <a:pt x="306" y="99"/>
                  </a:lnTo>
                  <a:lnTo>
                    <a:pt x="303" y="91"/>
                  </a:lnTo>
                  <a:lnTo>
                    <a:pt x="301" y="83"/>
                  </a:lnTo>
                  <a:lnTo>
                    <a:pt x="301" y="79"/>
                  </a:lnTo>
                  <a:lnTo>
                    <a:pt x="301" y="76"/>
                  </a:lnTo>
                  <a:lnTo>
                    <a:pt x="303" y="73"/>
                  </a:lnTo>
                  <a:lnTo>
                    <a:pt x="302" y="70"/>
                  </a:lnTo>
                  <a:lnTo>
                    <a:pt x="316" y="60"/>
                  </a:lnTo>
                  <a:lnTo>
                    <a:pt x="328" y="54"/>
                  </a:lnTo>
                  <a:lnTo>
                    <a:pt x="367" y="35"/>
                  </a:lnTo>
                  <a:lnTo>
                    <a:pt x="648" y="15"/>
                  </a:lnTo>
                  <a:lnTo>
                    <a:pt x="648" y="18"/>
                  </a:lnTo>
                  <a:lnTo>
                    <a:pt x="649" y="47"/>
                  </a:lnTo>
                  <a:lnTo>
                    <a:pt x="649" y="63"/>
                  </a:lnTo>
                  <a:lnTo>
                    <a:pt x="649" y="1"/>
                  </a:lnTo>
                  <a:lnTo>
                    <a:pt x="365" y="21"/>
                  </a:lnTo>
                  <a:lnTo>
                    <a:pt x="309" y="48"/>
                  </a:lnTo>
                  <a:lnTo>
                    <a:pt x="298" y="56"/>
                  </a:lnTo>
                  <a:lnTo>
                    <a:pt x="298" y="116"/>
                  </a:lnTo>
                  <a:lnTo>
                    <a:pt x="295" y="115"/>
                  </a:lnTo>
                  <a:lnTo>
                    <a:pt x="289" y="115"/>
                  </a:lnTo>
                  <a:lnTo>
                    <a:pt x="289" y="117"/>
                  </a:lnTo>
                  <a:lnTo>
                    <a:pt x="289" y="115"/>
                  </a:lnTo>
                  <a:lnTo>
                    <a:pt x="283" y="114"/>
                  </a:lnTo>
                  <a:lnTo>
                    <a:pt x="277" y="114"/>
                  </a:lnTo>
                  <a:lnTo>
                    <a:pt x="271" y="114"/>
                  </a:lnTo>
                  <a:lnTo>
                    <a:pt x="268" y="114"/>
                  </a:lnTo>
                  <a:lnTo>
                    <a:pt x="265" y="107"/>
                  </a:lnTo>
                  <a:lnTo>
                    <a:pt x="260" y="100"/>
                  </a:lnTo>
                  <a:lnTo>
                    <a:pt x="280" y="87"/>
                  </a:lnTo>
                  <a:lnTo>
                    <a:pt x="287" y="81"/>
                  </a:lnTo>
                  <a:lnTo>
                    <a:pt x="298" y="116"/>
                  </a:lnTo>
                  <a:lnTo>
                    <a:pt x="298" y="56"/>
                  </a:lnTo>
                  <a:lnTo>
                    <a:pt x="272" y="75"/>
                  </a:lnTo>
                  <a:lnTo>
                    <a:pt x="253" y="88"/>
                  </a:lnTo>
                  <a:lnTo>
                    <a:pt x="253" y="115"/>
                  </a:lnTo>
                  <a:lnTo>
                    <a:pt x="237" y="115"/>
                  </a:lnTo>
                  <a:lnTo>
                    <a:pt x="239" y="114"/>
                  </a:lnTo>
                  <a:lnTo>
                    <a:pt x="249" y="108"/>
                  </a:lnTo>
                  <a:lnTo>
                    <a:pt x="252" y="113"/>
                  </a:lnTo>
                  <a:lnTo>
                    <a:pt x="253" y="115"/>
                  </a:lnTo>
                  <a:lnTo>
                    <a:pt x="253" y="88"/>
                  </a:lnTo>
                  <a:lnTo>
                    <a:pt x="251" y="89"/>
                  </a:lnTo>
                  <a:lnTo>
                    <a:pt x="249" y="89"/>
                  </a:lnTo>
                  <a:lnTo>
                    <a:pt x="246" y="92"/>
                  </a:lnTo>
                  <a:lnTo>
                    <a:pt x="243" y="94"/>
                  </a:lnTo>
                  <a:lnTo>
                    <a:pt x="243" y="95"/>
                  </a:lnTo>
                  <a:lnTo>
                    <a:pt x="231" y="103"/>
                  </a:lnTo>
                  <a:lnTo>
                    <a:pt x="189" y="130"/>
                  </a:lnTo>
                  <a:lnTo>
                    <a:pt x="149" y="157"/>
                  </a:lnTo>
                  <a:lnTo>
                    <a:pt x="145" y="159"/>
                  </a:lnTo>
                  <a:lnTo>
                    <a:pt x="137" y="162"/>
                  </a:lnTo>
                  <a:lnTo>
                    <a:pt x="129" y="164"/>
                  </a:lnTo>
                  <a:lnTo>
                    <a:pt x="118" y="167"/>
                  </a:lnTo>
                  <a:lnTo>
                    <a:pt x="107" y="169"/>
                  </a:lnTo>
                  <a:lnTo>
                    <a:pt x="83" y="174"/>
                  </a:lnTo>
                  <a:lnTo>
                    <a:pt x="72" y="176"/>
                  </a:lnTo>
                  <a:lnTo>
                    <a:pt x="16" y="218"/>
                  </a:lnTo>
                  <a:lnTo>
                    <a:pt x="10" y="227"/>
                  </a:lnTo>
                  <a:lnTo>
                    <a:pt x="6" y="233"/>
                  </a:lnTo>
                  <a:lnTo>
                    <a:pt x="2" y="239"/>
                  </a:lnTo>
                  <a:lnTo>
                    <a:pt x="0" y="245"/>
                  </a:lnTo>
                  <a:lnTo>
                    <a:pt x="0" y="258"/>
                  </a:lnTo>
                  <a:lnTo>
                    <a:pt x="87" y="298"/>
                  </a:lnTo>
                  <a:lnTo>
                    <a:pt x="166" y="307"/>
                  </a:lnTo>
                  <a:lnTo>
                    <a:pt x="235" y="312"/>
                  </a:lnTo>
                  <a:lnTo>
                    <a:pt x="282" y="315"/>
                  </a:lnTo>
                  <a:lnTo>
                    <a:pt x="311" y="313"/>
                  </a:lnTo>
                  <a:lnTo>
                    <a:pt x="392" y="288"/>
                  </a:lnTo>
                  <a:lnTo>
                    <a:pt x="439" y="245"/>
                  </a:lnTo>
                  <a:lnTo>
                    <a:pt x="466" y="196"/>
                  </a:lnTo>
                  <a:lnTo>
                    <a:pt x="468" y="197"/>
                  </a:lnTo>
                  <a:lnTo>
                    <a:pt x="476" y="197"/>
                  </a:lnTo>
                  <a:lnTo>
                    <a:pt x="485" y="197"/>
                  </a:lnTo>
                  <a:lnTo>
                    <a:pt x="549" y="189"/>
                  </a:lnTo>
                  <a:lnTo>
                    <a:pt x="638" y="152"/>
                  </a:lnTo>
                  <a:lnTo>
                    <a:pt x="645" y="145"/>
                  </a:lnTo>
                  <a:lnTo>
                    <a:pt x="662" y="89"/>
                  </a:lnTo>
                  <a:lnTo>
                    <a:pt x="663" y="76"/>
                  </a:lnTo>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7" name="Google Shape;117;p8"/>
            <p:cNvPicPr preferRelativeResize="0"/>
            <p:nvPr/>
          </p:nvPicPr>
          <p:blipFill rotWithShape="1">
            <a:blip r:embed="rId13"/>
            <a:srcRect/>
            <a:stretch>
              <a:fillRect/>
            </a:stretch>
          </p:blipFill>
          <p:spPr>
            <a:xfrm>
              <a:off x="3350" y="6560"/>
              <a:ext cx="238" cy="377"/>
            </a:xfrm>
            <a:prstGeom prst="rect">
              <a:avLst/>
            </a:prstGeom>
            <a:noFill/>
            <a:ln>
              <a:noFill/>
            </a:ln>
          </p:spPr>
        </p:pic>
        <p:pic>
          <p:nvPicPr>
            <p:cNvPr id="118" name="Google Shape;118;p8"/>
            <p:cNvPicPr preferRelativeResize="0"/>
            <p:nvPr/>
          </p:nvPicPr>
          <p:blipFill rotWithShape="1">
            <a:blip r:embed="rId14"/>
            <a:srcRect/>
            <a:stretch>
              <a:fillRect/>
            </a:stretch>
          </p:blipFill>
          <p:spPr>
            <a:xfrm>
              <a:off x="2994" y="4804"/>
              <a:ext cx="977" cy="2132"/>
            </a:xfrm>
            <a:prstGeom prst="rect">
              <a:avLst/>
            </a:prstGeom>
            <a:noFill/>
            <a:ln>
              <a:noFill/>
            </a:ln>
          </p:spPr>
        </p:pic>
        <p:sp>
          <p:nvSpPr>
            <p:cNvPr id="119" name="Google Shape;119;p8"/>
            <p:cNvSpPr/>
            <p:nvPr/>
          </p:nvSpPr>
          <p:spPr>
            <a:xfrm>
              <a:off x="2952" y="4805"/>
              <a:ext cx="1074" cy="2989"/>
            </a:xfrm>
            <a:custGeom>
              <a:avLst/>
              <a:gdLst/>
              <a:ahLst/>
              <a:cxnLst/>
              <a:rect l="l" t="t" r="r" b="b"/>
              <a:pathLst>
                <a:path w="1074" h="2989" extrusionOk="0">
                  <a:moveTo>
                    <a:pt x="1073" y="2876"/>
                  </a:moveTo>
                  <a:lnTo>
                    <a:pt x="1071" y="2849"/>
                  </a:lnTo>
                  <a:lnTo>
                    <a:pt x="1067" y="2824"/>
                  </a:lnTo>
                  <a:lnTo>
                    <a:pt x="1059" y="2803"/>
                  </a:lnTo>
                  <a:lnTo>
                    <a:pt x="1059" y="2876"/>
                  </a:lnTo>
                  <a:lnTo>
                    <a:pt x="1059" y="2891"/>
                  </a:lnTo>
                  <a:lnTo>
                    <a:pt x="1035" y="2955"/>
                  </a:lnTo>
                  <a:lnTo>
                    <a:pt x="998" y="2974"/>
                  </a:lnTo>
                  <a:lnTo>
                    <a:pt x="989" y="2974"/>
                  </a:lnTo>
                  <a:lnTo>
                    <a:pt x="964" y="2971"/>
                  </a:lnTo>
                  <a:lnTo>
                    <a:pt x="939" y="2961"/>
                  </a:lnTo>
                  <a:lnTo>
                    <a:pt x="914" y="2948"/>
                  </a:lnTo>
                  <a:lnTo>
                    <a:pt x="890" y="2935"/>
                  </a:lnTo>
                  <a:lnTo>
                    <a:pt x="871" y="2925"/>
                  </a:lnTo>
                  <a:lnTo>
                    <a:pt x="811" y="2889"/>
                  </a:lnTo>
                  <a:lnTo>
                    <a:pt x="768" y="2836"/>
                  </a:lnTo>
                  <a:lnTo>
                    <a:pt x="757" y="2776"/>
                  </a:lnTo>
                  <a:lnTo>
                    <a:pt x="756" y="2767"/>
                  </a:lnTo>
                  <a:lnTo>
                    <a:pt x="754" y="2758"/>
                  </a:lnTo>
                  <a:lnTo>
                    <a:pt x="750" y="2749"/>
                  </a:lnTo>
                  <a:lnTo>
                    <a:pt x="745" y="2740"/>
                  </a:lnTo>
                  <a:lnTo>
                    <a:pt x="741" y="2736"/>
                  </a:lnTo>
                  <a:lnTo>
                    <a:pt x="737" y="2731"/>
                  </a:lnTo>
                  <a:lnTo>
                    <a:pt x="732" y="2725"/>
                  </a:lnTo>
                  <a:lnTo>
                    <a:pt x="725" y="2722"/>
                  </a:lnTo>
                  <a:lnTo>
                    <a:pt x="719" y="2719"/>
                  </a:lnTo>
                  <a:lnTo>
                    <a:pt x="713" y="2717"/>
                  </a:lnTo>
                  <a:lnTo>
                    <a:pt x="708" y="2715"/>
                  </a:lnTo>
                  <a:lnTo>
                    <a:pt x="704" y="2711"/>
                  </a:lnTo>
                  <a:lnTo>
                    <a:pt x="696" y="2702"/>
                  </a:lnTo>
                  <a:lnTo>
                    <a:pt x="691" y="2691"/>
                  </a:lnTo>
                  <a:lnTo>
                    <a:pt x="688" y="2680"/>
                  </a:lnTo>
                  <a:lnTo>
                    <a:pt x="687" y="2669"/>
                  </a:lnTo>
                  <a:lnTo>
                    <a:pt x="688" y="2655"/>
                  </a:lnTo>
                  <a:lnTo>
                    <a:pt x="691" y="2640"/>
                  </a:lnTo>
                  <a:lnTo>
                    <a:pt x="695" y="2624"/>
                  </a:lnTo>
                  <a:lnTo>
                    <a:pt x="704" y="2592"/>
                  </a:lnTo>
                  <a:lnTo>
                    <a:pt x="704" y="2591"/>
                  </a:lnTo>
                  <a:lnTo>
                    <a:pt x="729" y="2620"/>
                  </a:lnTo>
                  <a:lnTo>
                    <a:pt x="766" y="2660"/>
                  </a:lnTo>
                  <a:lnTo>
                    <a:pt x="807" y="2660"/>
                  </a:lnTo>
                  <a:lnTo>
                    <a:pt x="772" y="2640"/>
                  </a:lnTo>
                  <a:lnTo>
                    <a:pt x="738" y="2620"/>
                  </a:lnTo>
                  <a:lnTo>
                    <a:pt x="707" y="2581"/>
                  </a:lnTo>
                  <a:lnTo>
                    <a:pt x="709" y="2575"/>
                  </a:lnTo>
                  <a:lnTo>
                    <a:pt x="712" y="2558"/>
                  </a:lnTo>
                  <a:lnTo>
                    <a:pt x="713" y="2541"/>
                  </a:lnTo>
                  <a:lnTo>
                    <a:pt x="713" y="2540"/>
                  </a:lnTo>
                  <a:lnTo>
                    <a:pt x="942" y="2586"/>
                  </a:lnTo>
                  <a:lnTo>
                    <a:pt x="949" y="2604"/>
                  </a:lnTo>
                  <a:lnTo>
                    <a:pt x="930" y="2620"/>
                  </a:lnTo>
                  <a:lnTo>
                    <a:pt x="902" y="2640"/>
                  </a:lnTo>
                  <a:lnTo>
                    <a:pt x="872" y="2660"/>
                  </a:lnTo>
                  <a:lnTo>
                    <a:pt x="908" y="2660"/>
                  </a:lnTo>
                  <a:lnTo>
                    <a:pt x="938" y="2640"/>
                  </a:lnTo>
                  <a:lnTo>
                    <a:pt x="956" y="2627"/>
                  </a:lnTo>
                  <a:lnTo>
                    <a:pt x="958" y="2634"/>
                  </a:lnTo>
                  <a:lnTo>
                    <a:pt x="987" y="2713"/>
                  </a:lnTo>
                  <a:lnTo>
                    <a:pt x="1036" y="2788"/>
                  </a:lnTo>
                  <a:lnTo>
                    <a:pt x="1046" y="2806"/>
                  </a:lnTo>
                  <a:lnTo>
                    <a:pt x="1053" y="2827"/>
                  </a:lnTo>
                  <a:lnTo>
                    <a:pt x="1058" y="2851"/>
                  </a:lnTo>
                  <a:lnTo>
                    <a:pt x="1059" y="2876"/>
                  </a:lnTo>
                  <a:lnTo>
                    <a:pt x="1059" y="2803"/>
                  </a:lnTo>
                  <a:lnTo>
                    <a:pt x="1059" y="2800"/>
                  </a:lnTo>
                  <a:lnTo>
                    <a:pt x="1048" y="2780"/>
                  </a:lnTo>
                  <a:lnTo>
                    <a:pt x="1030" y="2755"/>
                  </a:lnTo>
                  <a:lnTo>
                    <a:pt x="1014" y="2732"/>
                  </a:lnTo>
                  <a:lnTo>
                    <a:pt x="999" y="2707"/>
                  </a:lnTo>
                  <a:lnTo>
                    <a:pt x="986" y="2680"/>
                  </a:lnTo>
                  <a:lnTo>
                    <a:pt x="978" y="2656"/>
                  </a:lnTo>
                  <a:lnTo>
                    <a:pt x="971" y="2630"/>
                  </a:lnTo>
                  <a:lnTo>
                    <a:pt x="966" y="2611"/>
                  </a:lnTo>
                  <a:lnTo>
                    <a:pt x="966" y="2600"/>
                  </a:lnTo>
                  <a:lnTo>
                    <a:pt x="970" y="2600"/>
                  </a:lnTo>
                  <a:lnTo>
                    <a:pt x="971" y="2520"/>
                  </a:lnTo>
                  <a:lnTo>
                    <a:pt x="974" y="2440"/>
                  </a:lnTo>
                  <a:lnTo>
                    <a:pt x="978" y="2360"/>
                  </a:lnTo>
                  <a:lnTo>
                    <a:pt x="983" y="2280"/>
                  </a:lnTo>
                  <a:lnTo>
                    <a:pt x="989" y="2200"/>
                  </a:lnTo>
                  <a:lnTo>
                    <a:pt x="996" y="2100"/>
                  </a:lnTo>
                  <a:lnTo>
                    <a:pt x="1003" y="2020"/>
                  </a:lnTo>
                  <a:lnTo>
                    <a:pt x="1010" y="1960"/>
                  </a:lnTo>
                  <a:lnTo>
                    <a:pt x="1018" y="1880"/>
                  </a:lnTo>
                  <a:lnTo>
                    <a:pt x="1021" y="1820"/>
                  </a:lnTo>
                  <a:lnTo>
                    <a:pt x="1023" y="1740"/>
                  </a:lnTo>
                  <a:lnTo>
                    <a:pt x="1024" y="1680"/>
                  </a:lnTo>
                  <a:lnTo>
                    <a:pt x="1024" y="1600"/>
                  </a:lnTo>
                  <a:lnTo>
                    <a:pt x="1024" y="1560"/>
                  </a:lnTo>
                  <a:lnTo>
                    <a:pt x="1024" y="1280"/>
                  </a:lnTo>
                  <a:lnTo>
                    <a:pt x="1023" y="940"/>
                  </a:lnTo>
                  <a:lnTo>
                    <a:pt x="1023" y="860"/>
                  </a:lnTo>
                  <a:lnTo>
                    <a:pt x="1022" y="740"/>
                  </a:lnTo>
                  <a:lnTo>
                    <a:pt x="1021" y="660"/>
                  </a:lnTo>
                  <a:lnTo>
                    <a:pt x="1019" y="580"/>
                  </a:lnTo>
                  <a:lnTo>
                    <a:pt x="1016" y="500"/>
                  </a:lnTo>
                  <a:lnTo>
                    <a:pt x="1014" y="440"/>
                  </a:lnTo>
                  <a:lnTo>
                    <a:pt x="1012" y="360"/>
                  </a:lnTo>
                  <a:lnTo>
                    <a:pt x="1010" y="280"/>
                  </a:lnTo>
                  <a:lnTo>
                    <a:pt x="1009" y="200"/>
                  </a:lnTo>
                  <a:lnTo>
                    <a:pt x="1001" y="0"/>
                  </a:lnTo>
                  <a:lnTo>
                    <a:pt x="974" y="0"/>
                  </a:lnTo>
                  <a:lnTo>
                    <a:pt x="940" y="20"/>
                  </a:lnTo>
                  <a:lnTo>
                    <a:pt x="887" y="20"/>
                  </a:lnTo>
                  <a:lnTo>
                    <a:pt x="814" y="40"/>
                  </a:lnTo>
                  <a:lnTo>
                    <a:pt x="720" y="60"/>
                  </a:lnTo>
                  <a:lnTo>
                    <a:pt x="251" y="60"/>
                  </a:lnTo>
                  <a:lnTo>
                    <a:pt x="184" y="40"/>
                  </a:lnTo>
                  <a:lnTo>
                    <a:pt x="144" y="40"/>
                  </a:lnTo>
                  <a:lnTo>
                    <a:pt x="181" y="60"/>
                  </a:lnTo>
                  <a:lnTo>
                    <a:pt x="230" y="60"/>
                  </a:lnTo>
                  <a:lnTo>
                    <a:pt x="293" y="80"/>
                  </a:lnTo>
                  <a:lnTo>
                    <a:pt x="614" y="80"/>
                  </a:lnTo>
                  <a:lnTo>
                    <a:pt x="735" y="60"/>
                  </a:lnTo>
                  <a:lnTo>
                    <a:pt x="832" y="60"/>
                  </a:lnTo>
                  <a:lnTo>
                    <a:pt x="905" y="40"/>
                  </a:lnTo>
                  <a:lnTo>
                    <a:pt x="957" y="20"/>
                  </a:lnTo>
                  <a:lnTo>
                    <a:pt x="987" y="20"/>
                  </a:lnTo>
                  <a:lnTo>
                    <a:pt x="996" y="200"/>
                  </a:lnTo>
                  <a:lnTo>
                    <a:pt x="997" y="280"/>
                  </a:lnTo>
                  <a:lnTo>
                    <a:pt x="998" y="360"/>
                  </a:lnTo>
                  <a:lnTo>
                    <a:pt x="1000" y="440"/>
                  </a:lnTo>
                  <a:lnTo>
                    <a:pt x="1003" y="500"/>
                  </a:lnTo>
                  <a:lnTo>
                    <a:pt x="1005" y="580"/>
                  </a:lnTo>
                  <a:lnTo>
                    <a:pt x="1007" y="660"/>
                  </a:lnTo>
                  <a:lnTo>
                    <a:pt x="1008" y="740"/>
                  </a:lnTo>
                  <a:lnTo>
                    <a:pt x="1009" y="814"/>
                  </a:lnTo>
                  <a:lnTo>
                    <a:pt x="1009" y="840"/>
                  </a:lnTo>
                  <a:lnTo>
                    <a:pt x="1009" y="860"/>
                  </a:lnTo>
                  <a:lnTo>
                    <a:pt x="1009" y="960"/>
                  </a:lnTo>
                  <a:lnTo>
                    <a:pt x="1010" y="1260"/>
                  </a:lnTo>
                  <a:lnTo>
                    <a:pt x="1010" y="1320"/>
                  </a:lnTo>
                  <a:lnTo>
                    <a:pt x="1010" y="1520"/>
                  </a:lnTo>
                  <a:lnTo>
                    <a:pt x="1010" y="1600"/>
                  </a:lnTo>
                  <a:lnTo>
                    <a:pt x="1010" y="1680"/>
                  </a:lnTo>
                  <a:lnTo>
                    <a:pt x="1009" y="1740"/>
                  </a:lnTo>
                  <a:lnTo>
                    <a:pt x="1007" y="1820"/>
                  </a:lnTo>
                  <a:lnTo>
                    <a:pt x="1004" y="1880"/>
                  </a:lnTo>
                  <a:lnTo>
                    <a:pt x="997" y="1940"/>
                  </a:lnTo>
                  <a:lnTo>
                    <a:pt x="989" y="2020"/>
                  </a:lnTo>
                  <a:lnTo>
                    <a:pt x="982" y="2100"/>
                  </a:lnTo>
                  <a:lnTo>
                    <a:pt x="975" y="2200"/>
                  </a:lnTo>
                  <a:lnTo>
                    <a:pt x="969" y="2280"/>
                  </a:lnTo>
                  <a:lnTo>
                    <a:pt x="964" y="2360"/>
                  </a:lnTo>
                  <a:lnTo>
                    <a:pt x="960" y="2440"/>
                  </a:lnTo>
                  <a:lnTo>
                    <a:pt x="957" y="2520"/>
                  </a:lnTo>
                  <a:lnTo>
                    <a:pt x="957" y="2580"/>
                  </a:lnTo>
                  <a:lnTo>
                    <a:pt x="956" y="2584"/>
                  </a:lnTo>
                  <a:lnTo>
                    <a:pt x="956" y="2580"/>
                  </a:lnTo>
                  <a:lnTo>
                    <a:pt x="956" y="2583"/>
                  </a:lnTo>
                  <a:lnTo>
                    <a:pt x="949" y="2573"/>
                  </a:lnTo>
                  <a:lnTo>
                    <a:pt x="737" y="2531"/>
                  </a:lnTo>
                  <a:lnTo>
                    <a:pt x="707" y="2525"/>
                  </a:lnTo>
                  <a:lnTo>
                    <a:pt x="705" y="2524"/>
                  </a:lnTo>
                  <a:lnTo>
                    <a:pt x="702" y="2525"/>
                  </a:lnTo>
                  <a:lnTo>
                    <a:pt x="701" y="2527"/>
                  </a:lnTo>
                  <a:lnTo>
                    <a:pt x="699" y="2528"/>
                  </a:lnTo>
                  <a:lnTo>
                    <a:pt x="698" y="2530"/>
                  </a:lnTo>
                  <a:lnTo>
                    <a:pt x="699" y="2532"/>
                  </a:lnTo>
                  <a:lnTo>
                    <a:pt x="699" y="2535"/>
                  </a:lnTo>
                  <a:lnTo>
                    <a:pt x="699" y="2541"/>
                  </a:lnTo>
                  <a:lnTo>
                    <a:pt x="698" y="2556"/>
                  </a:lnTo>
                  <a:lnTo>
                    <a:pt x="697" y="2563"/>
                  </a:lnTo>
                  <a:lnTo>
                    <a:pt x="695" y="2560"/>
                  </a:lnTo>
                  <a:lnTo>
                    <a:pt x="687" y="2540"/>
                  </a:lnTo>
                  <a:lnTo>
                    <a:pt x="681" y="2520"/>
                  </a:lnTo>
                  <a:lnTo>
                    <a:pt x="677" y="2480"/>
                  </a:lnTo>
                  <a:lnTo>
                    <a:pt x="673" y="2460"/>
                  </a:lnTo>
                  <a:lnTo>
                    <a:pt x="671" y="2420"/>
                  </a:lnTo>
                  <a:lnTo>
                    <a:pt x="668" y="2400"/>
                  </a:lnTo>
                  <a:lnTo>
                    <a:pt x="659" y="2340"/>
                  </a:lnTo>
                  <a:lnTo>
                    <a:pt x="653" y="2280"/>
                  </a:lnTo>
                  <a:lnTo>
                    <a:pt x="647" y="2200"/>
                  </a:lnTo>
                  <a:lnTo>
                    <a:pt x="641" y="2120"/>
                  </a:lnTo>
                  <a:lnTo>
                    <a:pt x="636" y="2040"/>
                  </a:lnTo>
                  <a:lnTo>
                    <a:pt x="631" y="1960"/>
                  </a:lnTo>
                  <a:lnTo>
                    <a:pt x="626" y="1860"/>
                  </a:lnTo>
                  <a:lnTo>
                    <a:pt x="622" y="1780"/>
                  </a:lnTo>
                  <a:lnTo>
                    <a:pt x="618" y="1680"/>
                  </a:lnTo>
                  <a:lnTo>
                    <a:pt x="614" y="1600"/>
                  </a:lnTo>
                  <a:lnTo>
                    <a:pt x="611" y="1520"/>
                  </a:lnTo>
                  <a:lnTo>
                    <a:pt x="607" y="1400"/>
                  </a:lnTo>
                  <a:lnTo>
                    <a:pt x="606" y="1380"/>
                  </a:lnTo>
                  <a:lnTo>
                    <a:pt x="605" y="1360"/>
                  </a:lnTo>
                  <a:lnTo>
                    <a:pt x="604" y="1340"/>
                  </a:lnTo>
                  <a:lnTo>
                    <a:pt x="604" y="1320"/>
                  </a:lnTo>
                  <a:lnTo>
                    <a:pt x="602" y="1300"/>
                  </a:lnTo>
                  <a:lnTo>
                    <a:pt x="597" y="1260"/>
                  </a:lnTo>
                  <a:lnTo>
                    <a:pt x="590" y="1240"/>
                  </a:lnTo>
                  <a:lnTo>
                    <a:pt x="582" y="1220"/>
                  </a:lnTo>
                  <a:lnTo>
                    <a:pt x="574" y="1200"/>
                  </a:lnTo>
                  <a:lnTo>
                    <a:pt x="567" y="1180"/>
                  </a:lnTo>
                  <a:lnTo>
                    <a:pt x="562" y="1160"/>
                  </a:lnTo>
                  <a:lnTo>
                    <a:pt x="560" y="1140"/>
                  </a:lnTo>
                  <a:lnTo>
                    <a:pt x="558" y="1080"/>
                  </a:lnTo>
                  <a:lnTo>
                    <a:pt x="552" y="1000"/>
                  </a:lnTo>
                  <a:lnTo>
                    <a:pt x="543" y="940"/>
                  </a:lnTo>
                  <a:lnTo>
                    <a:pt x="532" y="860"/>
                  </a:lnTo>
                  <a:lnTo>
                    <a:pt x="524" y="820"/>
                  </a:lnTo>
                  <a:lnTo>
                    <a:pt x="515" y="740"/>
                  </a:lnTo>
                  <a:lnTo>
                    <a:pt x="507" y="680"/>
                  </a:lnTo>
                  <a:lnTo>
                    <a:pt x="501" y="640"/>
                  </a:lnTo>
                  <a:lnTo>
                    <a:pt x="495" y="560"/>
                  </a:lnTo>
                  <a:lnTo>
                    <a:pt x="489" y="480"/>
                  </a:lnTo>
                  <a:lnTo>
                    <a:pt x="479" y="400"/>
                  </a:lnTo>
                  <a:lnTo>
                    <a:pt x="459" y="320"/>
                  </a:lnTo>
                  <a:lnTo>
                    <a:pt x="458" y="300"/>
                  </a:lnTo>
                  <a:lnTo>
                    <a:pt x="446" y="300"/>
                  </a:lnTo>
                  <a:lnTo>
                    <a:pt x="444" y="320"/>
                  </a:lnTo>
                  <a:lnTo>
                    <a:pt x="446" y="320"/>
                  </a:lnTo>
                  <a:lnTo>
                    <a:pt x="465" y="400"/>
                  </a:lnTo>
                  <a:lnTo>
                    <a:pt x="476" y="480"/>
                  </a:lnTo>
                  <a:lnTo>
                    <a:pt x="481" y="560"/>
                  </a:lnTo>
                  <a:lnTo>
                    <a:pt x="488" y="640"/>
                  </a:lnTo>
                  <a:lnTo>
                    <a:pt x="493" y="680"/>
                  </a:lnTo>
                  <a:lnTo>
                    <a:pt x="499" y="740"/>
                  </a:lnTo>
                  <a:lnTo>
                    <a:pt x="495" y="740"/>
                  </a:lnTo>
                  <a:lnTo>
                    <a:pt x="495" y="760"/>
                  </a:lnTo>
                  <a:lnTo>
                    <a:pt x="497" y="880"/>
                  </a:lnTo>
                  <a:lnTo>
                    <a:pt x="492" y="940"/>
                  </a:lnTo>
                  <a:lnTo>
                    <a:pt x="482" y="1040"/>
                  </a:lnTo>
                  <a:lnTo>
                    <a:pt x="471" y="1160"/>
                  </a:lnTo>
                  <a:lnTo>
                    <a:pt x="461" y="1260"/>
                  </a:lnTo>
                  <a:lnTo>
                    <a:pt x="455" y="1320"/>
                  </a:lnTo>
                  <a:lnTo>
                    <a:pt x="453" y="1340"/>
                  </a:lnTo>
                  <a:lnTo>
                    <a:pt x="448" y="1400"/>
                  </a:lnTo>
                  <a:lnTo>
                    <a:pt x="442" y="1480"/>
                  </a:lnTo>
                  <a:lnTo>
                    <a:pt x="435" y="1560"/>
                  </a:lnTo>
                  <a:lnTo>
                    <a:pt x="427" y="1640"/>
                  </a:lnTo>
                  <a:lnTo>
                    <a:pt x="418" y="1740"/>
                  </a:lnTo>
                  <a:lnTo>
                    <a:pt x="409" y="1840"/>
                  </a:lnTo>
                  <a:lnTo>
                    <a:pt x="399" y="1960"/>
                  </a:lnTo>
                  <a:lnTo>
                    <a:pt x="390" y="2040"/>
                  </a:lnTo>
                  <a:lnTo>
                    <a:pt x="380" y="2140"/>
                  </a:lnTo>
                  <a:lnTo>
                    <a:pt x="370" y="2220"/>
                  </a:lnTo>
                  <a:lnTo>
                    <a:pt x="361" y="2320"/>
                  </a:lnTo>
                  <a:lnTo>
                    <a:pt x="351" y="2400"/>
                  </a:lnTo>
                  <a:lnTo>
                    <a:pt x="342" y="2460"/>
                  </a:lnTo>
                  <a:lnTo>
                    <a:pt x="333" y="2520"/>
                  </a:lnTo>
                  <a:lnTo>
                    <a:pt x="324" y="2560"/>
                  </a:lnTo>
                  <a:lnTo>
                    <a:pt x="325" y="2560"/>
                  </a:lnTo>
                  <a:lnTo>
                    <a:pt x="302" y="2600"/>
                  </a:lnTo>
                  <a:lnTo>
                    <a:pt x="273" y="2620"/>
                  </a:lnTo>
                  <a:lnTo>
                    <a:pt x="238" y="2640"/>
                  </a:lnTo>
                  <a:lnTo>
                    <a:pt x="143" y="2640"/>
                  </a:lnTo>
                  <a:lnTo>
                    <a:pt x="95" y="2620"/>
                  </a:lnTo>
                  <a:lnTo>
                    <a:pt x="48" y="2600"/>
                  </a:lnTo>
                  <a:lnTo>
                    <a:pt x="13" y="2600"/>
                  </a:lnTo>
                  <a:lnTo>
                    <a:pt x="28" y="2560"/>
                  </a:lnTo>
                  <a:lnTo>
                    <a:pt x="44" y="2500"/>
                  </a:lnTo>
                  <a:lnTo>
                    <a:pt x="56" y="2440"/>
                  </a:lnTo>
                  <a:lnTo>
                    <a:pt x="61" y="2400"/>
                  </a:lnTo>
                  <a:lnTo>
                    <a:pt x="61" y="2380"/>
                  </a:lnTo>
                  <a:lnTo>
                    <a:pt x="58" y="2320"/>
                  </a:lnTo>
                  <a:lnTo>
                    <a:pt x="55" y="2260"/>
                  </a:lnTo>
                  <a:lnTo>
                    <a:pt x="53" y="2180"/>
                  </a:lnTo>
                  <a:lnTo>
                    <a:pt x="51" y="2080"/>
                  </a:lnTo>
                  <a:lnTo>
                    <a:pt x="50" y="2000"/>
                  </a:lnTo>
                  <a:lnTo>
                    <a:pt x="49" y="1920"/>
                  </a:lnTo>
                  <a:lnTo>
                    <a:pt x="48" y="1840"/>
                  </a:lnTo>
                  <a:lnTo>
                    <a:pt x="48" y="1780"/>
                  </a:lnTo>
                  <a:lnTo>
                    <a:pt x="48" y="1700"/>
                  </a:lnTo>
                  <a:lnTo>
                    <a:pt x="50" y="1620"/>
                  </a:lnTo>
                  <a:lnTo>
                    <a:pt x="52" y="1540"/>
                  </a:lnTo>
                  <a:lnTo>
                    <a:pt x="54" y="1440"/>
                  </a:lnTo>
                  <a:lnTo>
                    <a:pt x="56" y="1340"/>
                  </a:lnTo>
                  <a:lnTo>
                    <a:pt x="59" y="1260"/>
                  </a:lnTo>
                  <a:lnTo>
                    <a:pt x="60" y="1180"/>
                  </a:lnTo>
                  <a:lnTo>
                    <a:pt x="62" y="1020"/>
                  </a:lnTo>
                  <a:lnTo>
                    <a:pt x="64" y="940"/>
                  </a:lnTo>
                  <a:lnTo>
                    <a:pt x="65" y="860"/>
                  </a:lnTo>
                  <a:lnTo>
                    <a:pt x="67" y="780"/>
                  </a:lnTo>
                  <a:lnTo>
                    <a:pt x="68" y="700"/>
                  </a:lnTo>
                  <a:lnTo>
                    <a:pt x="71" y="620"/>
                  </a:lnTo>
                  <a:lnTo>
                    <a:pt x="73" y="540"/>
                  </a:lnTo>
                  <a:lnTo>
                    <a:pt x="76" y="460"/>
                  </a:lnTo>
                  <a:lnTo>
                    <a:pt x="79" y="380"/>
                  </a:lnTo>
                  <a:lnTo>
                    <a:pt x="82" y="300"/>
                  </a:lnTo>
                  <a:lnTo>
                    <a:pt x="85" y="200"/>
                  </a:lnTo>
                  <a:lnTo>
                    <a:pt x="89" y="120"/>
                  </a:lnTo>
                  <a:lnTo>
                    <a:pt x="93" y="40"/>
                  </a:lnTo>
                  <a:lnTo>
                    <a:pt x="93" y="20"/>
                  </a:lnTo>
                  <a:lnTo>
                    <a:pt x="100" y="20"/>
                  </a:lnTo>
                  <a:lnTo>
                    <a:pt x="118" y="40"/>
                  </a:lnTo>
                  <a:lnTo>
                    <a:pt x="139" y="40"/>
                  </a:lnTo>
                  <a:lnTo>
                    <a:pt x="123" y="20"/>
                  </a:lnTo>
                  <a:lnTo>
                    <a:pt x="103" y="20"/>
                  </a:lnTo>
                  <a:lnTo>
                    <a:pt x="98" y="0"/>
                  </a:lnTo>
                  <a:lnTo>
                    <a:pt x="93" y="0"/>
                  </a:lnTo>
                  <a:lnTo>
                    <a:pt x="79" y="0"/>
                  </a:lnTo>
                  <a:lnTo>
                    <a:pt x="80" y="40"/>
                  </a:lnTo>
                  <a:lnTo>
                    <a:pt x="75" y="120"/>
                  </a:lnTo>
                  <a:lnTo>
                    <a:pt x="72" y="200"/>
                  </a:lnTo>
                  <a:lnTo>
                    <a:pt x="68" y="300"/>
                  </a:lnTo>
                  <a:lnTo>
                    <a:pt x="65" y="380"/>
                  </a:lnTo>
                  <a:lnTo>
                    <a:pt x="62" y="460"/>
                  </a:lnTo>
                  <a:lnTo>
                    <a:pt x="59" y="540"/>
                  </a:lnTo>
                  <a:lnTo>
                    <a:pt x="57" y="620"/>
                  </a:lnTo>
                  <a:lnTo>
                    <a:pt x="55" y="700"/>
                  </a:lnTo>
                  <a:lnTo>
                    <a:pt x="53" y="780"/>
                  </a:lnTo>
                  <a:lnTo>
                    <a:pt x="51" y="860"/>
                  </a:lnTo>
                  <a:lnTo>
                    <a:pt x="50" y="940"/>
                  </a:lnTo>
                  <a:lnTo>
                    <a:pt x="49" y="1020"/>
                  </a:lnTo>
                  <a:lnTo>
                    <a:pt x="48" y="1100"/>
                  </a:lnTo>
                  <a:lnTo>
                    <a:pt x="47" y="1180"/>
                  </a:lnTo>
                  <a:lnTo>
                    <a:pt x="45" y="1240"/>
                  </a:lnTo>
                  <a:lnTo>
                    <a:pt x="38" y="1540"/>
                  </a:lnTo>
                  <a:lnTo>
                    <a:pt x="36" y="1620"/>
                  </a:lnTo>
                  <a:lnTo>
                    <a:pt x="35" y="1700"/>
                  </a:lnTo>
                  <a:lnTo>
                    <a:pt x="34" y="1780"/>
                  </a:lnTo>
                  <a:lnTo>
                    <a:pt x="34" y="1840"/>
                  </a:lnTo>
                  <a:lnTo>
                    <a:pt x="35" y="1920"/>
                  </a:lnTo>
                  <a:lnTo>
                    <a:pt x="36" y="2000"/>
                  </a:lnTo>
                  <a:lnTo>
                    <a:pt x="37" y="2080"/>
                  </a:lnTo>
                  <a:lnTo>
                    <a:pt x="39" y="2180"/>
                  </a:lnTo>
                  <a:lnTo>
                    <a:pt x="41" y="2260"/>
                  </a:lnTo>
                  <a:lnTo>
                    <a:pt x="44" y="2320"/>
                  </a:lnTo>
                  <a:lnTo>
                    <a:pt x="47" y="2380"/>
                  </a:lnTo>
                  <a:lnTo>
                    <a:pt x="47" y="2400"/>
                  </a:lnTo>
                  <a:lnTo>
                    <a:pt x="43" y="2440"/>
                  </a:lnTo>
                  <a:lnTo>
                    <a:pt x="30" y="2500"/>
                  </a:lnTo>
                  <a:lnTo>
                    <a:pt x="15" y="2540"/>
                  </a:lnTo>
                  <a:lnTo>
                    <a:pt x="0" y="2600"/>
                  </a:lnTo>
                  <a:lnTo>
                    <a:pt x="1" y="2600"/>
                  </a:lnTo>
                  <a:lnTo>
                    <a:pt x="44" y="2620"/>
                  </a:lnTo>
                  <a:lnTo>
                    <a:pt x="91" y="2640"/>
                  </a:lnTo>
                  <a:lnTo>
                    <a:pt x="140" y="2640"/>
                  </a:lnTo>
                  <a:lnTo>
                    <a:pt x="187" y="2660"/>
                  </a:lnTo>
                  <a:lnTo>
                    <a:pt x="201" y="2660"/>
                  </a:lnTo>
                  <a:lnTo>
                    <a:pt x="242" y="2640"/>
                  </a:lnTo>
                  <a:lnTo>
                    <a:pt x="279" y="2640"/>
                  </a:lnTo>
                  <a:lnTo>
                    <a:pt x="312" y="2600"/>
                  </a:lnTo>
                  <a:lnTo>
                    <a:pt x="337" y="2580"/>
                  </a:lnTo>
                  <a:lnTo>
                    <a:pt x="338" y="2580"/>
                  </a:lnTo>
                  <a:lnTo>
                    <a:pt x="347" y="2520"/>
                  </a:lnTo>
                  <a:lnTo>
                    <a:pt x="356" y="2460"/>
                  </a:lnTo>
                  <a:lnTo>
                    <a:pt x="365" y="2380"/>
                  </a:lnTo>
                  <a:lnTo>
                    <a:pt x="375" y="2300"/>
                  </a:lnTo>
                  <a:lnTo>
                    <a:pt x="395" y="2140"/>
                  </a:lnTo>
                  <a:lnTo>
                    <a:pt x="404" y="2040"/>
                  </a:lnTo>
                  <a:lnTo>
                    <a:pt x="414" y="1940"/>
                  </a:lnTo>
                  <a:lnTo>
                    <a:pt x="423" y="1840"/>
                  </a:lnTo>
                  <a:lnTo>
                    <a:pt x="456" y="1480"/>
                  </a:lnTo>
                  <a:lnTo>
                    <a:pt x="466" y="1360"/>
                  </a:lnTo>
                  <a:lnTo>
                    <a:pt x="469" y="1320"/>
                  </a:lnTo>
                  <a:lnTo>
                    <a:pt x="475" y="1260"/>
                  </a:lnTo>
                  <a:lnTo>
                    <a:pt x="485" y="1160"/>
                  </a:lnTo>
                  <a:lnTo>
                    <a:pt x="496" y="1040"/>
                  </a:lnTo>
                  <a:lnTo>
                    <a:pt x="505" y="960"/>
                  </a:lnTo>
                  <a:lnTo>
                    <a:pt x="510" y="880"/>
                  </a:lnTo>
                  <a:lnTo>
                    <a:pt x="509" y="814"/>
                  </a:lnTo>
                  <a:lnTo>
                    <a:pt x="510" y="820"/>
                  </a:lnTo>
                  <a:lnTo>
                    <a:pt x="518" y="860"/>
                  </a:lnTo>
                  <a:lnTo>
                    <a:pt x="529" y="940"/>
                  </a:lnTo>
                  <a:lnTo>
                    <a:pt x="538" y="1000"/>
                  </a:lnTo>
                  <a:lnTo>
                    <a:pt x="544" y="1080"/>
                  </a:lnTo>
                  <a:lnTo>
                    <a:pt x="546" y="1140"/>
                  </a:lnTo>
                  <a:lnTo>
                    <a:pt x="554" y="1200"/>
                  </a:lnTo>
                  <a:lnTo>
                    <a:pt x="577" y="1260"/>
                  </a:lnTo>
                  <a:lnTo>
                    <a:pt x="584" y="1280"/>
                  </a:lnTo>
                  <a:lnTo>
                    <a:pt x="589" y="1300"/>
                  </a:lnTo>
                  <a:lnTo>
                    <a:pt x="590" y="1320"/>
                  </a:lnTo>
                  <a:lnTo>
                    <a:pt x="594" y="1440"/>
                  </a:lnTo>
                  <a:lnTo>
                    <a:pt x="598" y="1540"/>
                  </a:lnTo>
                  <a:lnTo>
                    <a:pt x="602" y="1640"/>
                  </a:lnTo>
                  <a:lnTo>
                    <a:pt x="608" y="1780"/>
                  </a:lnTo>
                  <a:lnTo>
                    <a:pt x="612" y="1860"/>
                  </a:lnTo>
                  <a:lnTo>
                    <a:pt x="617" y="1960"/>
                  </a:lnTo>
                  <a:lnTo>
                    <a:pt x="622" y="2040"/>
                  </a:lnTo>
                  <a:lnTo>
                    <a:pt x="628" y="2140"/>
                  </a:lnTo>
                  <a:lnTo>
                    <a:pt x="633" y="2200"/>
                  </a:lnTo>
                  <a:lnTo>
                    <a:pt x="639" y="2280"/>
                  </a:lnTo>
                  <a:lnTo>
                    <a:pt x="645" y="2340"/>
                  </a:lnTo>
                  <a:lnTo>
                    <a:pt x="651" y="2380"/>
                  </a:lnTo>
                  <a:lnTo>
                    <a:pt x="654" y="2400"/>
                  </a:lnTo>
                  <a:lnTo>
                    <a:pt x="657" y="2420"/>
                  </a:lnTo>
                  <a:lnTo>
                    <a:pt x="660" y="2460"/>
                  </a:lnTo>
                  <a:lnTo>
                    <a:pt x="663" y="2480"/>
                  </a:lnTo>
                  <a:lnTo>
                    <a:pt x="668" y="2520"/>
                  </a:lnTo>
                  <a:lnTo>
                    <a:pt x="674" y="2540"/>
                  </a:lnTo>
                  <a:lnTo>
                    <a:pt x="683" y="2560"/>
                  </a:lnTo>
                  <a:lnTo>
                    <a:pt x="694" y="2578"/>
                  </a:lnTo>
                  <a:lnTo>
                    <a:pt x="691" y="2588"/>
                  </a:lnTo>
                  <a:lnTo>
                    <a:pt x="686" y="2604"/>
                  </a:lnTo>
                  <a:lnTo>
                    <a:pt x="681" y="2620"/>
                  </a:lnTo>
                  <a:lnTo>
                    <a:pt x="677" y="2637"/>
                  </a:lnTo>
                  <a:lnTo>
                    <a:pt x="674" y="2653"/>
                  </a:lnTo>
                  <a:lnTo>
                    <a:pt x="673" y="2669"/>
                  </a:lnTo>
                  <a:lnTo>
                    <a:pt x="674" y="2683"/>
                  </a:lnTo>
                  <a:lnTo>
                    <a:pt x="678" y="2696"/>
                  </a:lnTo>
                  <a:lnTo>
                    <a:pt x="685" y="2709"/>
                  </a:lnTo>
                  <a:lnTo>
                    <a:pt x="695" y="2721"/>
                  </a:lnTo>
                  <a:lnTo>
                    <a:pt x="701" y="2727"/>
                  </a:lnTo>
                  <a:lnTo>
                    <a:pt x="708" y="2729"/>
                  </a:lnTo>
                  <a:lnTo>
                    <a:pt x="713" y="2732"/>
                  </a:lnTo>
                  <a:lnTo>
                    <a:pt x="719" y="2734"/>
                  </a:lnTo>
                  <a:lnTo>
                    <a:pt x="724" y="2737"/>
                  </a:lnTo>
                  <a:lnTo>
                    <a:pt x="727" y="2740"/>
                  </a:lnTo>
                  <a:lnTo>
                    <a:pt x="737" y="2751"/>
                  </a:lnTo>
                  <a:lnTo>
                    <a:pt x="740" y="2758"/>
                  </a:lnTo>
                  <a:lnTo>
                    <a:pt x="742" y="2769"/>
                  </a:lnTo>
                  <a:lnTo>
                    <a:pt x="743" y="2778"/>
                  </a:lnTo>
                  <a:lnTo>
                    <a:pt x="744" y="2788"/>
                  </a:lnTo>
                  <a:lnTo>
                    <a:pt x="745" y="2800"/>
                  </a:lnTo>
                  <a:lnTo>
                    <a:pt x="768" y="2864"/>
                  </a:lnTo>
                  <a:lnTo>
                    <a:pt x="823" y="2914"/>
                  </a:lnTo>
                  <a:lnTo>
                    <a:pt x="883" y="2947"/>
                  </a:lnTo>
                  <a:lnTo>
                    <a:pt x="907" y="2960"/>
                  </a:lnTo>
                  <a:lnTo>
                    <a:pt x="933" y="2974"/>
                  </a:lnTo>
                  <a:lnTo>
                    <a:pt x="960" y="2984"/>
                  </a:lnTo>
                  <a:lnTo>
                    <a:pt x="989" y="2988"/>
                  </a:lnTo>
                  <a:lnTo>
                    <a:pt x="999" y="2988"/>
                  </a:lnTo>
                  <a:lnTo>
                    <a:pt x="1054" y="2952"/>
                  </a:lnTo>
                  <a:lnTo>
                    <a:pt x="1072" y="2892"/>
                  </a:lnTo>
                  <a:lnTo>
                    <a:pt x="1073" y="2876"/>
                  </a:lnTo>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0" name="Google Shape;120;p8"/>
            <p:cNvPicPr preferRelativeResize="0"/>
            <p:nvPr/>
          </p:nvPicPr>
          <p:blipFill rotWithShape="1">
            <a:blip r:embed="rId15"/>
            <a:srcRect/>
            <a:stretch>
              <a:fillRect/>
            </a:stretch>
          </p:blipFill>
          <p:spPr>
            <a:xfrm>
              <a:off x="1954" y="6830"/>
              <a:ext cx="1256" cy="1353"/>
            </a:xfrm>
            <a:prstGeom prst="rect">
              <a:avLst/>
            </a:prstGeom>
            <a:noFill/>
            <a:ln>
              <a:noFill/>
            </a:ln>
          </p:spPr>
        </p:pic>
        <p:pic>
          <p:nvPicPr>
            <p:cNvPr id="121" name="Google Shape;121;p8"/>
            <p:cNvPicPr preferRelativeResize="0"/>
            <p:nvPr/>
          </p:nvPicPr>
          <p:blipFill rotWithShape="1">
            <a:blip r:embed="rId16"/>
            <a:srcRect/>
            <a:stretch>
              <a:fillRect/>
            </a:stretch>
          </p:blipFill>
          <p:spPr>
            <a:xfrm>
              <a:off x="2643" y="7389"/>
              <a:ext cx="567" cy="261"/>
            </a:xfrm>
            <a:prstGeom prst="rect">
              <a:avLst/>
            </a:prstGeom>
            <a:noFill/>
            <a:ln>
              <a:noFill/>
            </a:ln>
          </p:spPr>
        </p:pic>
        <p:pic>
          <p:nvPicPr>
            <p:cNvPr id="122" name="Google Shape;122;p8"/>
            <p:cNvPicPr preferRelativeResize="0"/>
            <p:nvPr/>
          </p:nvPicPr>
          <p:blipFill rotWithShape="1">
            <a:blip r:embed="rId17"/>
            <a:srcRect/>
            <a:stretch>
              <a:fillRect/>
            </a:stretch>
          </p:blipFill>
          <p:spPr>
            <a:xfrm>
              <a:off x="2629" y="7397"/>
              <a:ext cx="581" cy="267"/>
            </a:xfrm>
            <a:prstGeom prst="rect">
              <a:avLst/>
            </a:prstGeom>
            <a:noFill/>
            <a:ln>
              <a:noFill/>
            </a:ln>
          </p:spPr>
        </p:pic>
        <p:pic>
          <p:nvPicPr>
            <p:cNvPr id="123" name="Google Shape;123;p8"/>
            <p:cNvPicPr preferRelativeResize="0"/>
            <p:nvPr/>
          </p:nvPicPr>
          <p:blipFill rotWithShape="1">
            <a:blip r:embed="rId18"/>
            <a:srcRect/>
            <a:stretch>
              <a:fillRect/>
            </a:stretch>
          </p:blipFill>
          <p:spPr>
            <a:xfrm>
              <a:off x="2641" y="7415"/>
              <a:ext cx="569" cy="242"/>
            </a:xfrm>
            <a:prstGeom prst="rect">
              <a:avLst/>
            </a:prstGeom>
            <a:noFill/>
            <a:ln>
              <a:noFill/>
            </a:ln>
          </p:spPr>
        </p:pic>
        <p:pic>
          <p:nvPicPr>
            <p:cNvPr id="124" name="Google Shape;124;p8"/>
            <p:cNvPicPr preferRelativeResize="0"/>
            <p:nvPr/>
          </p:nvPicPr>
          <p:blipFill rotWithShape="1">
            <a:blip r:embed="rId19"/>
            <a:srcRect/>
            <a:stretch>
              <a:fillRect/>
            </a:stretch>
          </p:blipFill>
          <p:spPr>
            <a:xfrm>
              <a:off x="2846" y="7439"/>
              <a:ext cx="97" cy="68"/>
            </a:xfrm>
            <a:prstGeom prst="rect">
              <a:avLst/>
            </a:prstGeom>
            <a:noFill/>
            <a:ln>
              <a:noFill/>
            </a:ln>
          </p:spPr>
        </p:pic>
        <p:pic>
          <p:nvPicPr>
            <p:cNvPr id="125" name="Google Shape;125;p8"/>
            <p:cNvPicPr preferRelativeResize="0"/>
            <p:nvPr/>
          </p:nvPicPr>
          <p:blipFill rotWithShape="1">
            <a:blip r:embed="rId20"/>
            <a:srcRect/>
            <a:stretch>
              <a:fillRect/>
            </a:stretch>
          </p:blipFill>
          <p:spPr>
            <a:xfrm>
              <a:off x="2968" y="6830"/>
              <a:ext cx="376" cy="604"/>
            </a:xfrm>
            <a:prstGeom prst="rect">
              <a:avLst/>
            </a:prstGeom>
            <a:noFill/>
            <a:ln>
              <a:noFill/>
            </a:ln>
          </p:spPr>
        </p:pic>
        <p:pic>
          <p:nvPicPr>
            <p:cNvPr id="126" name="Google Shape;126;p8"/>
            <p:cNvPicPr preferRelativeResize="0"/>
            <p:nvPr/>
          </p:nvPicPr>
          <p:blipFill rotWithShape="1">
            <a:blip r:embed="rId21"/>
            <a:srcRect/>
            <a:stretch>
              <a:fillRect/>
            </a:stretch>
          </p:blipFill>
          <p:spPr>
            <a:xfrm>
              <a:off x="3332" y="6830"/>
              <a:ext cx="129" cy="107"/>
            </a:xfrm>
            <a:prstGeom prst="rect">
              <a:avLst/>
            </a:prstGeom>
            <a:noFill/>
            <a:ln>
              <a:noFill/>
            </a:ln>
          </p:spPr>
        </p:pic>
        <p:pic>
          <p:nvPicPr>
            <p:cNvPr id="127" name="Google Shape;127;p8"/>
            <p:cNvPicPr preferRelativeResize="0"/>
            <p:nvPr/>
          </p:nvPicPr>
          <p:blipFill rotWithShape="1">
            <a:blip r:embed="rId22"/>
            <a:srcRect/>
            <a:stretch>
              <a:fillRect/>
            </a:stretch>
          </p:blipFill>
          <p:spPr>
            <a:xfrm>
              <a:off x="2952" y="6830"/>
              <a:ext cx="258" cy="618"/>
            </a:xfrm>
            <a:prstGeom prst="rect">
              <a:avLst/>
            </a:prstGeom>
            <a:noFill/>
            <a:ln>
              <a:noFill/>
            </a:ln>
          </p:spPr>
        </p:pic>
        <p:pic>
          <p:nvPicPr>
            <p:cNvPr id="128" name="Google Shape;128;p8"/>
            <p:cNvPicPr preferRelativeResize="0"/>
            <p:nvPr/>
          </p:nvPicPr>
          <p:blipFill rotWithShape="1">
            <a:blip r:embed="rId23"/>
            <a:srcRect/>
            <a:stretch>
              <a:fillRect/>
            </a:stretch>
          </p:blipFill>
          <p:spPr>
            <a:xfrm>
              <a:off x="3461" y="6936"/>
              <a:ext cx="1261" cy="1247"/>
            </a:xfrm>
            <a:prstGeom prst="rect">
              <a:avLst/>
            </a:prstGeom>
            <a:noFill/>
            <a:ln>
              <a:noFill/>
            </a:ln>
          </p:spPr>
        </p:pic>
        <p:pic>
          <p:nvPicPr>
            <p:cNvPr id="129" name="Google Shape;129;p8"/>
            <p:cNvPicPr preferRelativeResize="0"/>
            <p:nvPr/>
          </p:nvPicPr>
          <p:blipFill rotWithShape="1">
            <a:blip r:embed="rId24"/>
            <a:srcRect/>
            <a:stretch>
              <a:fillRect/>
            </a:stretch>
          </p:blipFill>
          <p:spPr>
            <a:xfrm>
              <a:off x="3625" y="7383"/>
              <a:ext cx="401" cy="411"/>
            </a:xfrm>
            <a:prstGeom prst="rect">
              <a:avLst/>
            </a:prstGeom>
            <a:noFill/>
            <a:ln>
              <a:noFill/>
            </a:ln>
          </p:spPr>
        </p:pic>
        <p:pic>
          <p:nvPicPr>
            <p:cNvPr id="130" name="Google Shape;130;p8"/>
            <p:cNvPicPr preferRelativeResize="0"/>
            <p:nvPr/>
          </p:nvPicPr>
          <p:blipFill rotWithShape="1">
            <a:blip r:embed="rId25"/>
            <a:srcRect/>
            <a:stretch>
              <a:fillRect/>
            </a:stretch>
          </p:blipFill>
          <p:spPr>
            <a:xfrm>
              <a:off x="3581" y="6936"/>
              <a:ext cx="365" cy="530"/>
            </a:xfrm>
            <a:prstGeom prst="rect">
              <a:avLst/>
            </a:prstGeom>
            <a:noFill/>
            <a:ln>
              <a:noFill/>
            </a:ln>
          </p:spPr>
        </p:pic>
        <p:pic>
          <p:nvPicPr>
            <p:cNvPr id="131" name="Google Shape;131;p8"/>
            <p:cNvPicPr preferRelativeResize="0"/>
            <p:nvPr/>
          </p:nvPicPr>
          <p:blipFill rotWithShape="1">
            <a:blip r:embed="rId26"/>
            <a:srcRect/>
            <a:stretch>
              <a:fillRect/>
            </a:stretch>
          </p:blipFill>
          <p:spPr>
            <a:xfrm>
              <a:off x="3210" y="6936"/>
              <a:ext cx="252" cy="1247"/>
            </a:xfrm>
            <a:prstGeom prst="rect">
              <a:avLst/>
            </a:prstGeom>
            <a:noFill/>
            <a:ln>
              <a:noFill/>
            </a:ln>
          </p:spPr>
        </p:pic>
        <p:pic>
          <p:nvPicPr>
            <p:cNvPr id="132" name="Google Shape;132;p8"/>
            <p:cNvPicPr preferRelativeResize="0"/>
            <p:nvPr/>
          </p:nvPicPr>
          <p:blipFill rotWithShape="1">
            <a:blip r:embed="rId27"/>
            <a:srcRect/>
            <a:stretch>
              <a:fillRect/>
            </a:stretch>
          </p:blipFill>
          <p:spPr>
            <a:xfrm>
              <a:off x="3210" y="6936"/>
              <a:ext cx="137" cy="502"/>
            </a:xfrm>
            <a:prstGeom prst="rect">
              <a:avLst/>
            </a:prstGeom>
            <a:noFill/>
            <a:ln>
              <a:noFill/>
            </a:ln>
          </p:spPr>
        </p:pic>
        <p:pic>
          <p:nvPicPr>
            <p:cNvPr id="133" name="Google Shape;133;p8"/>
            <p:cNvPicPr preferRelativeResize="0"/>
            <p:nvPr/>
          </p:nvPicPr>
          <p:blipFill rotWithShape="1">
            <a:blip r:embed="rId28"/>
            <a:srcRect/>
            <a:stretch>
              <a:fillRect/>
            </a:stretch>
          </p:blipFill>
          <p:spPr>
            <a:xfrm>
              <a:off x="3278" y="7362"/>
              <a:ext cx="7" cy="25"/>
            </a:xfrm>
            <a:prstGeom prst="rect">
              <a:avLst/>
            </a:prstGeom>
            <a:noFill/>
            <a:ln>
              <a:noFill/>
            </a:ln>
          </p:spPr>
        </p:pic>
        <p:pic>
          <p:nvPicPr>
            <p:cNvPr id="134" name="Google Shape;134;p8"/>
            <p:cNvPicPr preferRelativeResize="0"/>
            <p:nvPr/>
          </p:nvPicPr>
          <p:blipFill rotWithShape="1">
            <a:blip r:embed="rId29"/>
            <a:srcRect/>
            <a:stretch>
              <a:fillRect/>
            </a:stretch>
          </p:blipFill>
          <p:spPr>
            <a:xfrm>
              <a:off x="3210" y="6936"/>
              <a:ext cx="130" cy="495"/>
            </a:xfrm>
            <a:prstGeom prst="rect">
              <a:avLst/>
            </a:prstGeom>
            <a:noFill/>
            <a:ln>
              <a:noFill/>
            </a:ln>
          </p:spPr>
        </p:pic>
        <p:pic>
          <p:nvPicPr>
            <p:cNvPr id="135" name="Google Shape;135;p8"/>
            <p:cNvPicPr preferRelativeResize="0"/>
            <p:nvPr/>
          </p:nvPicPr>
          <p:blipFill rotWithShape="1">
            <a:blip r:embed="rId30"/>
            <a:srcRect/>
            <a:stretch>
              <a:fillRect/>
            </a:stretch>
          </p:blipFill>
          <p:spPr>
            <a:xfrm>
              <a:off x="3826" y="7434"/>
              <a:ext cx="101" cy="114"/>
            </a:xfrm>
            <a:prstGeom prst="rect">
              <a:avLst/>
            </a:prstGeom>
            <a:noFill/>
            <a:ln>
              <a:noFill/>
            </a:ln>
          </p:spPr>
        </p:pic>
        <p:pic>
          <p:nvPicPr>
            <p:cNvPr id="136" name="Google Shape;136;p8"/>
            <p:cNvPicPr preferRelativeResize="0"/>
            <p:nvPr/>
          </p:nvPicPr>
          <p:blipFill rotWithShape="1">
            <a:blip r:embed="rId31"/>
            <a:srcRect/>
            <a:stretch>
              <a:fillRect/>
            </a:stretch>
          </p:blipFill>
          <p:spPr>
            <a:xfrm>
              <a:off x="3880" y="3547"/>
              <a:ext cx="319" cy="1998"/>
            </a:xfrm>
            <a:prstGeom prst="rect">
              <a:avLst/>
            </a:prstGeom>
            <a:noFill/>
            <a:ln>
              <a:noFill/>
            </a:ln>
          </p:spPr>
        </p:pic>
        <p:pic>
          <p:nvPicPr>
            <p:cNvPr id="137" name="Google Shape;137;p8"/>
            <p:cNvPicPr preferRelativeResize="0"/>
            <p:nvPr/>
          </p:nvPicPr>
          <p:blipFill rotWithShape="1">
            <a:blip r:embed="rId32"/>
            <a:srcRect/>
            <a:stretch>
              <a:fillRect/>
            </a:stretch>
          </p:blipFill>
          <p:spPr>
            <a:xfrm>
              <a:off x="2746" y="1978"/>
              <a:ext cx="1498" cy="2949"/>
            </a:xfrm>
            <a:prstGeom prst="rect">
              <a:avLst/>
            </a:prstGeom>
            <a:noFill/>
            <a:ln>
              <a:noFill/>
            </a:ln>
          </p:spPr>
        </p:pic>
        <p:pic>
          <p:nvPicPr>
            <p:cNvPr id="138" name="Google Shape;138;p8"/>
            <p:cNvPicPr preferRelativeResize="0"/>
            <p:nvPr/>
          </p:nvPicPr>
          <p:blipFill rotWithShape="1">
            <a:blip r:embed="rId33"/>
            <a:srcRect/>
            <a:stretch>
              <a:fillRect/>
            </a:stretch>
          </p:blipFill>
          <p:spPr>
            <a:xfrm>
              <a:off x="3324" y="1903"/>
              <a:ext cx="284" cy="17"/>
            </a:xfrm>
            <a:prstGeom prst="rect">
              <a:avLst/>
            </a:prstGeom>
            <a:noFill/>
            <a:ln>
              <a:noFill/>
            </a:ln>
          </p:spPr>
        </p:pic>
        <p:pic>
          <p:nvPicPr>
            <p:cNvPr id="139" name="Google Shape;139;p8"/>
            <p:cNvPicPr preferRelativeResize="0"/>
            <p:nvPr/>
          </p:nvPicPr>
          <p:blipFill rotWithShape="1">
            <a:blip r:embed="rId34"/>
            <a:srcRect/>
            <a:stretch>
              <a:fillRect/>
            </a:stretch>
          </p:blipFill>
          <p:spPr>
            <a:xfrm>
              <a:off x="3039" y="1896"/>
              <a:ext cx="860" cy="744"/>
            </a:xfrm>
            <a:prstGeom prst="rect">
              <a:avLst/>
            </a:prstGeom>
            <a:noFill/>
            <a:ln>
              <a:noFill/>
            </a:ln>
          </p:spPr>
        </p:pic>
        <p:pic>
          <p:nvPicPr>
            <p:cNvPr id="140" name="Google Shape;140;p8"/>
            <p:cNvPicPr preferRelativeResize="0"/>
            <p:nvPr/>
          </p:nvPicPr>
          <p:blipFill rotWithShape="1">
            <a:blip r:embed="rId35"/>
            <a:srcRect/>
            <a:stretch>
              <a:fillRect/>
            </a:stretch>
          </p:blipFill>
          <p:spPr>
            <a:xfrm>
              <a:off x="3297" y="2926"/>
              <a:ext cx="404" cy="373"/>
            </a:xfrm>
            <a:prstGeom prst="rect">
              <a:avLst/>
            </a:prstGeom>
            <a:noFill/>
            <a:ln>
              <a:noFill/>
            </a:ln>
          </p:spPr>
        </p:pic>
        <p:pic>
          <p:nvPicPr>
            <p:cNvPr id="141" name="Google Shape;141;p8"/>
            <p:cNvPicPr preferRelativeResize="0"/>
            <p:nvPr/>
          </p:nvPicPr>
          <p:blipFill rotWithShape="1">
            <a:blip r:embed="rId36"/>
            <a:srcRect/>
            <a:stretch>
              <a:fillRect/>
            </a:stretch>
          </p:blipFill>
          <p:spPr>
            <a:xfrm>
              <a:off x="2515" y="1919"/>
              <a:ext cx="414" cy="1484"/>
            </a:xfrm>
            <a:prstGeom prst="rect">
              <a:avLst/>
            </a:prstGeom>
            <a:noFill/>
            <a:ln>
              <a:noFill/>
            </a:ln>
          </p:spPr>
        </p:pic>
        <p:pic>
          <p:nvPicPr>
            <p:cNvPr id="142" name="Google Shape;142;p8"/>
            <p:cNvPicPr preferRelativeResize="0"/>
            <p:nvPr/>
          </p:nvPicPr>
          <p:blipFill rotWithShape="1">
            <a:blip r:embed="rId37"/>
            <a:srcRect/>
            <a:stretch>
              <a:fillRect/>
            </a:stretch>
          </p:blipFill>
          <p:spPr>
            <a:xfrm>
              <a:off x="4032" y="1919"/>
              <a:ext cx="415" cy="1484"/>
            </a:xfrm>
            <a:prstGeom prst="rect">
              <a:avLst/>
            </a:prstGeom>
            <a:noFill/>
            <a:ln>
              <a:noFill/>
            </a:ln>
          </p:spPr>
        </p:pic>
        <p:pic>
          <p:nvPicPr>
            <p:cNvPr id="143" name="Google Shape;143;p8"/>
            <p:cNvPicPr preferRelativeResize="0"/>
            <p:nvPr/>
          </p:nvPicPr>
          <p:blipFill rotWithShape="1">
            <a:blip r:embed="rId38"/>
            <a:srcRect/>
            <a:stretch>
              <a:fillRect/>
            </a:stretch>
          </p:blipFill>
          <p:spPr>
            <a:xfrm>
              <a:off x="4032" y="3135"/>
              <a:ext cx="125" cy="268"/>
            </a:xfrm>
            <a:prstGeom prst="rect">
              <a:avLst/>
            </a:prstGeom>
            <a:noFill/>
            <a:ln>
              <a:noFill/>
            </a:ln>
          </p:spPr>
        </p:pic>
        <p:pic>
          <p:nvPicPr>
            <p:cNvPr id="144" name="Google Shape;144;p8"/>
            <p:cNvPicPr preferRelativeResize="0"/>
            <p:nvPr/>
          </p:nvPicPr>
          <p:blipFill rotWithShape="1">
            <a:blip r:embed="rId39"/>
            <a:srcRect/>
            <a:stretch>
              <a:fillRect/>
            </a:stretch>
          </p:blipFill>
          <p:spPr>
            <a:xfrm>
              <a:off x="3632" y="1919"/>
              <a:ext cx="400" cy="1216"/>
            </a:xfrm>
            <a:prstGeom prst="rect">
              <a:avLst/>
            </a:prstGeom>
            <a:noFill/>
            <a:ln>
              <a:noFill/>
            </a:ln>
          </p:spPr>
        </p:pic>
        <p:pic>
          <p:nvPicPr>
            <p:cNvPr id="145" name="Google Shape;145;p8"/>
            <p:cNvPicPr preferRelativeResize="0"/>
            <p:nvPr/>
          </p:nvPicPr>
          <p:blipFill rotWithShape="1">
            <a:blip r:embed="rId40"/>
            <a:srcRect/>
            <a:stretch>
              <a:fillRect/>
            </a:stretch>
          </p:blipFill>
          <p:spPr>
            <a:xfrm>
              <a:off x="2929" y="1919"/>
              <a:ext cx="425" cy="1290"/>
            </a:xfrm>
            <a:prstGeom prst="rect">
              <a:avLst/>
            </a:prstGeom>
            <a:noFill/>
            <a:ln>
              <a:noFill/>
            </a:ln>
          </p:spPr>
        </p:pic>
        <p:pic>
          <p:nvPicPr>
            <p:cNvPr id="146" name="Google Shape;146;p8"/>
            <p:cNvPicPr preferRelativeResize="0"/>
            <p:nvPr/>
          </p:nvPicPr>
          <p:blipFill rotWithShape="1">
            <a:blip r:embed="rId41"/>
            <a:srcRect/>
            <a:stretch>
              <a:fillRect/>
            </a:stretch>
          </p:blipFill>
          <p:spPr>
            <a:xfrm>
              <a:off x="2929" y="2987"/>
              <a:ext cx="1103" cy="415"/>
            </a:xfrm>
            <a:prstGeom prst="rect">
              <a:avLst/>
            </a:prstGeom>
            <a:noFill/>
            <a:ln>
              <a:noFill/>
            </a:ln>
          </p:spPr>
        </p:pic>
        <p:pic>
          <p:nvPicPr>
            <p:cNvPr id="147" name="Google Shape;147;p8"/>
            <p:cNvPicPr preferRelativeResize="0"/>
            <p:nvPr/>
          </p:nvPicPr>
          <p:blipFill rotWithShape="1">
            <a:blip r:embed="rId42"/>
            <a:srcRect/>
            <a:stretch>
              <a:fillRect/>
            </a:stretch>
          </p:blipFill>
          <p:spPr>
            <a:xfrm>
              <a:off x="2929" y="3000"/>
              <a:ext cx="380" cy="233"/>
            </a:xfrm>
            <a:prstGeom prst="rect">
              <a:avLst/>
            </a:prstGeom>
            <a:noFill/>
            <a:ln>
              <a:noFill/>
            </a:ln>
          </p:spPr>
        </p:pic>
        <p:pic>
          <p:nvPicPr>
            <p:cNvPr id="148" name="Google Shape;148;p8"/>
            <p:cNvPicPr preferRelativeResize="0"/>
            <p:nvPr/>
          </p:nvPicPr>
          <p:blipFill rotWithShape="1">
            <a:blip r:embed="rId43"/>
            <a:srcRect/>
            <a:stretch>
              <a:fillRect/>
            </a:stretch>
          </p:blipFill>
          <p:spPr>
            <a:xfrm>
              <a:off x="3369" y="2918"/>
              <a:ext cx="663" cy="360"/>
            </a:xfrm>
            <a:prstGeom prst="rect">
              <a:avLst/>
            </a:prstGeom>
            <a:noFill/>
            <a:ln>
              <a:noFill/>
            </a:ln>
          </p:spPr>
        </p:pic>
        <p:pic>
          <p:nvPicPr>
            <p:cNvPr id="149" name="Google Shape;149;p8"/>
            <p:cNvPicPr preferRelativeResize="0"/>
            <p:nvPr/>
          </p:nvPicPr>
          <p:blipFill rotWithShape="1">
            <a:blip r:embed="rId44"/>
            <a:srcRect/>
            <a:stretch>
              <a:fillRect/>
            </a:stretch>
          </p:blipFill>
          <p:spPr>
            <a:xfrm>
              <a:off x="3072" y="2558"/>
              <a:ext cx="87" cy="166"/>
            </a:xfrm>
            <a:prstGeom prst="rect">
              <a:avLst/>
            </a:prstGeom>
            <a:noFill/>
            <a:ln>
              <a:noFill/>
            </a:ln>
          </p:spPr>
        </p:pic>
        <p:pic>
          <p:nvPicPr>
            <p:cNvPr id="150" name="Google Shape;150;p8"/>
            <p:cNvPicPr preferRelativeResize="0"/>
            <p:nvPr/>
          </p:nvPicPr>
          <p:blipFill rotWithShape="1">
            <a:blip r:embed="rId45"/>
            <a:srcRect/>
            <a:stretch>
              <a:fillRect/>
            </a:stretch>
          </p:blipFill>
          <p:spPr>
            <a:xfrm>
              <a:off x="3804" y="2528"/>
              <a:ext cx="82" cy="185"/>
            </a:xfrm>
            <a:prstGeom prst="rect">
              <a:avLst/>
            </a:prstGeom>
            <a:noFill/>
            <a:ln>
              <a:noFill/>
            </a:ln>
          </p:spPr>
        </p:pic>
        <p:pic>
          <p:nvPicPr>
            <p:cNvPr id="151" name="Google Shape;151;p8"/>
            <p:cNvPicPr preferRelativeResize="0"/>
            <p:nvPr/>
          </p:nvPicPr>
          <p:blipFill rotWithShape="1">
            <a:blip r:embed="rId46"/>
            <a:srcRect/>
            <a:stretch>
              <a:fillRect/>
            </a:stretch>
          </p:blipFill>
          <p:spPr>
            <a:xfrm>
              <a:off x="3158" y="2133"/>
              <a:ext cx="646" cy="824"/>
            </a:xfrm>
            <a:prstGeom prst="rect">
              <a:avLst/>
            </a:prstGeom>
            <a:noFill/>
            <a:ln>
              <a:noFill/>
            </a:ln>
          </p:spPr>
        </p:pic>
        <p:pic>
          <p:nvPicPr>
            <p:cNvPr id="152" name="Google Shape;152;p8"/>
            <p:cNvPicPr preferRelativeResize="0"/>
            <p:nvPr/>
          </p:nvPicPr>
          <p:blipFill rotWithShape="1">
            <a:blip r:embed="rId47"/>
            <a:srcRect/>
            <a:stretch>
              <a:fillRect/>
            </a:stretch>
          </p:blipFill>
          <p:spPr>
            <a:xfrm>
              <a:off x="3147" y="2583"/>
              <a:ext cx="681" cy="388"/>
            </a:xfrm>
            <a:prstGeom prst="rect">
              <a:avLst/>
            </a:prstGeom>
            <a:noFill/>
            <a:ln>
              <a:noFill/>
            </a:ln>
          </p:spPr>
        </p:pic>
        <p:pic>
          <p:nvPicPr>
            <p:cNvPr id="153" name="Google Shape;153;p8"/>
            <p:cNvPicPr preferRelativeResize="0"/>
            <p:nvPr/>
          </p:nvPicPr>
          <p:blipFill rotWithShape="1">
            <a:blip r:embed="rId48"/>
            <a:srcRect/>
            <a:stretch>
              <a:fillRect/>
            </a:stretch>
          </p:blipFill>
          <p:spPr>
            <a:xfrm>
              <a:off x="3369" y="2613"/>
              <a:ext cx="442" cy="351"/>
            </a:xfrm>
            <a:prstGeom prst="rect">
              <a:avLst/>
            </a:prstGeom>
            <a:noFill/>
            <a:ln>
              <a:noFill/>
            </a:ln>
          </p:spPr>
        </p:pic>
        <p:pic>
          <p:nvPicPr>
            <p:cNvPr id="154" name="Google Shape;154;p8"/>
            <p:cNvPicPr preferRelativeResize="0"/>
            <p:nvPr/>
          </p:nvPicPr>
          <p:blipFill rotWithShape="1">
            <a:blip r:embed="rId49"/>
            <a:srcRect/>
            <a:stretch>
              <a:fillRect/>
            </a:stretch>
          </p:blipFill>
          <p:spPr>
            <a:xfrm>
              <a:off x="3155" y="2638"/>
              <a:ext cx="448" cy="296"/>
            </a:xfrm>
            <a:prstGeom prst="rect">
              <a:avLst/>
            </a:prstGeom>
            <a:noFill/>
            <a:ln>
              <a:noFill/>
            </a:ln>
          </p:spPr>
        </p:pic>
        <p:pic>
          <p:nvPicPr>
            <p:cNvPr id="155" name="Google Shape;155;p8"/>
            <p:cNvPicPr preferRelativeResize="0"/>
            <p:nvPr/>
          </p:nvPicPr>
          <p:blipFill rotWithShape="1">
            <a:blip r:embed="rId50"/>
            <a:srcRect/>
            <a:stretch>
              <a:fillRect/>
            </a:stretch>
          </p:blipFill>
          <p:spPr>
            <a:xfrm>
              <a:off x="3527" y="2352"/>
              <a:ext cx="223" cy="65"/>
            </a:xfrm>
            <a:prstGeom prst="rect">
              <a:avLst/>
            </a:prstGeom>
            <a:noFill/>
            <a:ln>
              <a:noFill/>
            </a:ln>
          </p:spPr>
        </p:pic>
        <p:pic>
          <p:nvPicPr>
            <p:cNvPr id="156" name="Google Shape;156;p8"/>
            <p:cNvPicPr preferRelativeResize="0"/>
            <p:nvPr/>
          </p:nvPicPr>
          <p:blipFill rotWithShape="1">
            <a:blip r:embed="rId51"/>
            <a:srcRect/>
            <a:stretch>
              <a:fillRect/>
            </a:stretch>
          </p:blipFill>
          <p:spPr>
            <a:xfrm>
              <a:off x="3161" y="2279"/>
              <a:ext cx="223" cy="157"/>
            </a:xfrm>
            <a:prstGeom prst="rect">
              <a:avLst/>
            </a:prstGeom>
            <a:noFill/>
            <a:ln>
              <a:noFill/>
            </a:ln>
          </p:spPr>
        </p:pic>
        <p:pic>
          <p:nvPicPr>
            <p:cNvPr id="157" name="Google Shape;157;p8"/>
            <p:cNvPicPr preferRelativeResize="0"/>
            <p:nvPr/>
          </p:nvPicPr>
          <p:blipFill rotWithShape="1">
            <a:blip r:embed="rId52"/>
            <a:srcRect/>
            <a:stretch>
              <a:fillRect/>
            </a:stretch>
          </p:blipFill>
          <p:spPr>
            <a:xfrm>
              <a:off x="3053" y="1920"/>
              <a:ext cx="832" cy="698"/>
            </a:xfrm>
            <a:prstGeom prst="rect">
              <a:avLst/>
            </a:prstGeom>
            <a:noFill/>
            <a:ln>
              <a:noFill/>
            </a:ln>
          </p:spPr>
        </p:pic>
        <p:pic>
          <p:nvPicPr>
            <p:cNvPr id="158" name="Google Shape;158;p8"/>
            <p:cNvPicPr preferRelativeResize="0"/>
            <p:nvPr/>
          </p:nvPicPr>
          <p:blipFill rotWithShape="1">
            <a:blip r:embed="rId53"/>
            <a:srcRect/>
            <a:stretch>
              <a:fillRect/>
            </a:stretch>
          </p:blipFill>
          <p:spPr>
            <a:xfrm>
              <a:off x="3607" y="1919"/>
              <a:ext cx="292" cy="665"/>
            </a:xfrm>
            <a:prstGeom prst="rect">
              <a:avLst/>
            </a:prstGeom>
            <a:noFill/>
            <a:ln>
              <a:noFill/>
            </a:ln>
          </p:spPr>
        </p:pic>
        <p:pic>
          <p:nvPicPr>
            <p:cNvPr id="159" name="Google Shape;159;p8"/>
            <p:cNvPicPr preferRelativeResize="0"/>
            <p:nvPr/>
          </p:nvPicPr>
          <p:blipFill rotWithShape="1">
            <a:blip r:embed="rId54"/>
            <a:srcRect/>
            <a:stretch>
              <a:fillRect/>
            </a:stretch>
          </p:blipFill>
          <p:spPr>
            <a:xfrm>
              <a:off x="3039" y="1919"/>
              <a:ext cx="285" cy="721"/>
            </a:xfrm>
            <a:prstGeom prst="rect">
              <a:avLst/>
            </a:prstGeom>
            <a:noFill/>
            <a:ln>
              <a:noFill/>
            </a:ln>
          </p:spPr>
        </p:pic>
        <p:pic>
          <p:nvPicPr>
            <p:cNvPr id="160" name="Google Shape;160;p8"/>
            <p:cNvPicPr preferRelativeResize="0"/>
            <p:nvPr/>
          </p:nvPicPr>
          <p:blipFill rotWithShape="1">
            <a:blip r:embed="rId55"/>
            <a:srcRect/>
            <a:stretch>
              <a:fillRect/>
            </a:stretch>
          </p:blipFill>
          <p:spPr>
            <a:xfrm>
              <a:off x="3144" y="2126"/>
              <a:ext cx="711" cy="500"/>
            </a:xfrm>
            <a:prstGeom prst="rect">
              <a:avLst/>
            </a:prstGeom>
            <a:noFill/>
            <a:ln>
              <a:noFill/>
            </a:ln>
          </p:spPr>
        </p:pic>
        <p:pic>
          <p:nvPicPr>
            <p:cNvPr id="161" name="Google Shape;161;p8"/>
            <p:cNvPicPr preferRelativeResize="0"/>
            <p:nvPr/>
          </p:nvPicPr>
          <p:blipFill rotWithShape="1">
            <a:blip r:embed="rId56"/>
            <a:srcRect/>
            <a:stretch>
              <a:fillRect/>
            </a:stretch>
          </p:blipFill>
          <p:spPr>
            <a:xfrm>
              <a:off x="3146" y="2620"/>
              <a:ext cx="5" cy="15"/>
            </a:xfrm>
            <a:prstGeom prst="rect">
              <a:avLst/>
            </a:prstGeom>
            <a:noFill/>
            <a:ln>
              <a:noFill/>
            </a:ln>
          </p:spPr>
        </p:pic>
        <p:pic>
          <p:nvPicPr>
            <p:cNvPr id="162" name="Google Shape;162;p8"/>
            <p:cNvPicPr preferRelativeResize="0"/>
            <p:nvPr/>
          </p:nvPicPr>
          <p:blipFill rotWithShape="1">
            <a:blip r:embed="rId57"/>
            <a:srcRect/>
            <a:stretch>
              <a:fillRect/>
            </a:stretch>
          </p:blipFill>
          <p:spPr>
            <a:xfrm>
              <a:off x="3811" y="2525"/>
              <a:ext cx="33" cy="88"/>
            </a:xfrm>
            <a:prstGeom prst="rect">
              <a:avLst/>
            </a:prstGeom>
            <a:noFill/>
            <a:ln>
              <a:noFill/>
            </a:ln>
          </p:spPr>
        </p:pic>
        <p:pic>
          <p:nvPicPr>
            <p:cNvPr id="163" name="Google Shape;163;p8"/>
            <p:cNvPicPr preferRelativeResize="0"/>
            <p:nvPr/>
          </p:nvPicPr>
          <p:blipFill rotWithShape="1">
            <a:blip r:embed="rId58"/>
            <a:srcRect/>
            <a:stretch>
              <a:fillRect/>
            </a:stretch>
          </p:blipFill>
          <p:spPr>
            <a:xfrm>
              <a:off x="3150" y="2240"/>
              <a:ext cx="21" cy="401"/>
            </a:xfrm>
            <a:prstGeom prst="rect">
              <a:avLst/>
            </a:prstGeom>
            <a:noFill/>
            <a:ln>
              <a:noFill/>
            </a:ln>
          </p:spPr>
        </p:pic>
        <p:pic>
          <p:nvPicPr>
            <p:cNvPr id="164" name="Google Shape;164;p8"/>
            <p:cNvPicPr preferRelativeResize="0"/>
            <p:nvPr/>
          </p:nvPicPr>
          <p:blipFill rotWithShape="1">
            <a:blip r:embed="rId59"/>
            <a:srcRect/>
            <a:stretch>
              <a:fillRect/>
            </a:stretch>
          </p:blipFill>
          <p:spPr>
            <a:xfrm>
              <a:off x="3803" y="2525"/>
              <a:ext cx="41" cy="95"/>
            </a:xfrm>
            <a:prstGeom prst="rect">
              <a:avLst/>
            </a:prstGeom>
            <a:noFill/>
            <a:ln>
              <a:noFill/>
            </a:ln>
          </p:spPr>
        </p:pic>
        <p:pic>
          <p:nvPicPr>
            <p:cNvPr id="165" name="Google Shape;165;p8"/>
            <p:cNvPicPr preferRelativeResize="0"/>
            <p:nvPr/>
          </p:nvPicPr>
          <p:blipFill rotWithShape="1">
            <a:blip r:embed="rId60"/>
            <a:srcRect/>
            <a:stretch>
              <a:fillRect/>
            </a:stretch>
          </p:blipFill>
          <p:spPr>
            <a:xfrm>
              <a:off x="3297" y="2938"/>
              <a:ext cx="174" cy="355"/>
            </a:xfrm>
            <a:prstGeom prst="rect">
              <a:avLst/>
            </a:prstGeom>
            <a:noFill/>
            <a:ln>
              <a:noFill/>
            </a:ln>
          </p:spPr>
        </p:pic>
        <p:pic>
          <p:nvPicPr>
            <p:cNvPr id="166" name="Google Shape;166;p8"/>
            <p:cNvPicPr preferRelativeResize="0"/>
            <p:nvPr/>
          </p:nvPicPr>
          <p:blipFill rotWithShape="1">
            <a:blip r:embed="rId61"/>
            <a:srcRect/>
            <a:stretch>
              <a:fillRect/>
            </a:stretch>
          </p:blipFill>
          <p:spPr>
            <a:xfrm>
              <a:off x="3046" y="1919"/>
              <a:ext cx="845" cy="714"/>
            </a:xfrm>
            <a:prstGeom prst="rect">
              <a:avLst/>
            </a:prstGeom>
            <a:noFill/>
            <a:ln>
              <a:noFill/>
            </a:ln>
          </p:spPr>
        </p:pic>
        <p:pic>
          <p:nvPicPr>
            <p:cNvPr id="167" name="Google Shape;167;p8"/>
            <p:cNvPicPr preferRelativeResize="0"/>
            <p:nvPr/>
          </p:nvPicPr>
          <p:blipFill rotWithShape="1">
            <a:blip r:embed="rId62"/>
            <a:srcRect/>
            <a:stretch>
              <a:fillRect/>
            </a:stretch>
          </p:blipFill>
          <p:spPr>
            <a:xfrm>
              <a:off x="3304" y="2931"/>
              <a:ext cx="194" cy="356"/>
            </a:xfrm>
            <a:prstGeom prst="rect">
              <a:avLst/>
            </a:prstGeom>
            <a:noFill/>
            <a:ln>
              <a:noFill/>
            </a:ln>
          </p:spPr>
        </p:pic>
        <p:sp>
          <p:nvSpPr>
            <p:cNvPr id="168" name="Google Shape;168;p8"/>
            <p:cNvSpPr/>
            <p:nvPr/>
          </p:nvSpPr>
          <p:spPr>
            <a:xfrm>
              <a:off x="3368" y="2931"/>
              <a:ext cx="2" cy="2"/>
            </a:xfrm>
            <a:custGeom>
              <a:avLst/>
              <a:gdLst/>
              <a:ahLst/>
              <a:cxnLst/>
              <a:rect l="l" t="t" r="r" b="b"/>
              <a:pathLst>
                <a:path w="2" h="1" extrusionOk="0">
                  <a:moveTo>
                    <a:pt x="0" y="0"/>
                  </a:moveTo>
                  <a:lnTo>
                    <a:pt x="1" y="0"/>
                  </a:lnTo>
                  <a:lnTo>
                    <a:pt x="0" y="0"/>
                  </a:lnTo>
                  <a:close/>
                  <a:moveTo>
                    <a:pt x="0" y="0"/>
                  </a:moveTo>
                  <a:lnTo>
                    <a:pt x="0" y="0"/>
                  </a:lnTo>
                  <a:close/>
                  <a:moveTo>
                    <a:pt x="0" y="0"/>
                  </a:moveTo>
                  <a:lnTo>
                    <a:pt x="0" y="0"/>
                  </a:lnTo>
                  <a:close/>
                </a:path>
              </a:pathLst>
            </a:custGeom>
            <a:solidFill>
              <a:srgbClr val="1C0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9" name="Google Shape;169;p8"/>
            <p:cNvPicPr preferRelativeResize="0"/>
            <p:nvPr/>
          </p:nvPicPr>
          <p:blipFill rotWithShape="1">
            <a:blip r:embed="rId63"/>
            <a:srcRect/>
            <a:stretch>
              <a:fillRect/>
            </a:stretch>
          </p:blipFill>
          <p:spPr>
            <a:xfrm>
              <a:off x="3329" y="2938"/>
              <a:ext cx="158" cy="328"/>
            </a:xfrm>
            <a:prstGeom prst="rect">
              <a:avLst/>
            </a:prstGeom>
            <a:noFill/>
            <a:ln>
              <a:noFill/>
            </a:ln>
          </p:spPr>
        </p:pic>
        <p:pic>
          <p:nvPicPr>
            <p:cNvPr id="170" name="Google Shape;170;p8"/>
            <p:cNvPicPr preferRelativeResize="0"/>
            <p:nvPr/>
          </p:nvPicPr>
          <p:blipFill rotWithShape="1">
            <a:blip r:embed="rId64"/>
            <a:srcRect/>
            <a:stretch>
              <a:fillRect/>
            </a:stretch>
          </p:blipFill>
          <p:spPr>
            <a:xfrm>
              <a:off x="3524" y="2930"/>
              <a:ext cx="178" cy="369"/>
            </a:xfrm>
            <a:prstGeom prst="rect">
              <a:avLst/>
            </a:prstGeom>
            <a:noFill/>
            <a:ln>
              <a:noFill/>
            </a:ln>
          </p:spPr>
        </p:pic>
        <p:pic>
          <p:nvPicPr>
            <p:cNvPr id="171" name="Google Shape;171;p8"/>
            <p:cNvPicPr preferRelativeResize="0"/>
            <p:nvPr/>
          </p:nvPicPr>
          <p:blipFill rotWithShape="1">
            <a:blip r:embed="rId65"/>
            <a:srcRect/>
            <a:stretch>
              <a:fillRect/>
            </a:stretch>
          </p:blipFill>
          <p:spPr>
            <a:xfrm>
              <a:off x="3489" y="2927"/>
              <a:ext cx="148" cy="336"/>
            </a:xfrm>
            <a:prstGeom prst="rect">
              <a:avLst/>
            </a:prstGeom>
            <a:noFill/>
            <a:ln>
              <a:noFill/>
            </a:ln>
          </p:spPr>
        </p:pic>
        <p:pic>
          <p:nvPicPr>
            <p:cNvPr id="172" name="Google Shape;172;p8"/>
            <p:cNvPicPr preferRelativeResize="0"/>
            <p:nvPr/>
          </p:nvPicPr>
          <p:blipFill rotWithShape="1">
            <a:blip r:embed="rId66"/>
            <a:srcRect/>
            <a:stretch>
              <a:fillRect/>
            </a:stretch>
          </p:blipFill>
          <p:spPr>
            <a:xfrm>
              <a:off x="3623" y="2927"/>
              <a:ext cx="11" cy="68"/>
            </a:xfrm>
            <a:prstGeom prst="rect">
              <a:avLst/>
            </a:prstGeom>
            <a:noFill/>
            <a:ln>
              <a:noFill/>
            </a:ln>
          </p:spPr>
        </p:pic>
        <p:pic>
          <p:nvPicPr>
            <p:cNvPr id="173" name="Google Shape;173;p8"/>
            <p:cNvPicPr preferRelativeResize="0"/>
            <p:nvPr/>
          </p:nvPicPr>
          <p:blipFill rotWithShape="1">
            <a:blip r:embed="rId67"/>
            <a:srcRect/>
            <a:stretch>
              <a:fillRect/>
            </a:stretch>
          </p:blipFill>
          <p:spPr>
            <a:xfrm>
              <a:off x="3493" y="3105"/>
              <a:ext cx="119" cy="168"/>
            </a:xfrm>
            <a:prstGeom prst="rect">
              <a:avLst/>
            </a:prstGeom>
            <a:noFill/>
            <a:ln>
              <a:noFill/>
            </a:ln>
          </p:spPr>
        </p:pic>
        <p:pic>
          <p:nvPicPr>
            <p:cNvPr id="174" name="Google Shape;174;p8"/>
            <p:cNvPicPr preferRelativeResize="0"/>
            <p:nvPr/>
          </p:nvPicPr>
          <p:blipFill rotWithShape="1">
            <a:blip r:embed="rId68"/>
            <a:srcRect/>
            <a:stretch>
              <a:fillRect/>
            </a:stretch>
          </p:blipFill>
          <p:spPr>
            <a:xfrm>
              <a:off x="3483" y="3256"/>
              <a:ext cx="15" cy="21"/>
            </a:xfrm>
            <a:prstGeom prst="rect">
              <a:avLst/>
            </a:prstGeom>
            <a:noFill/>
            <a:ln>
              <a:noFill/>
            </a:ln>
          </p:spPr>
        </p:pic>
        <p:pic>
          <p:nvPicPr>
            <p:cNvPr id="175" name="Google Shape;175;p8"/>
            <p:cNvPicPr preferRelativeResize="0"/>
            <p:nvPr/>
          </p:nvPicPr>
          <p:blipFill rotWithShape="1">
            <a:blip r:embed="rId69"/>
            <a:srcRect/>
            <a:stretch>
              <a:fillRect/>
            </a:stretch>
          </p:blipFill>
          <p:spPr>
            <a:xfrm>
              <a:off x="3485" y="3264"/>
              <a:ext cx="6" cy="7"/>
            </a:xfrm>
            <a:prstGeom prst="rect">
              <a:avLst/>
            </a:prstGeom>
            <a:noFill/>
            <a:ln>
              <a:noFill/>
            </a:ln>
          </p:spPr>
        </p:pic>
        <p:pic>
          <p:nvPicPr>
            <p:cNvPr id="176" name="Google Shape;176;p8"/>
            <p:cNvPicPr preferRelativeResize="0"/>
            <p:nvPr/>
          </p:nvPicPr>
          <p:blipFill rotWithShape="1">
            <a:blip r:embed="rId70"/>
            <a:srcRect/>
            <a:stretch>
              <a:fillRect/>
            </a:stretch>
          </p:blipFill>
          <p:spPr>
            <a:xfrm>
              <a:off x="3491" y="2934"/>
              <a:ext cx="204" cy="358"/>
            </a:xfrm>
            <a:prstGeom prst="rect">
              <a:avLst/>
            </a:prstGeom>
            <a:noFill/>
            <a:ln>
              <a:noFill/>
            </a:ln>
          </p:spPr>
        </p:pic>
        <p:pic>
          <p:nvPicPr>
            <p:cNvPr id="177" name="Google Shape;177;p8"/>
            <p:cNvPicPr preferRelativeResize="0"/>
            <p:nvPr/>
          </p:nvPicPr>
          <p:blipFill rotWithShape="1">
            <a:blip r:embed="rId71"/>
            <a:srcRect/>
            <a:stretch>
              <a:fillRect/>
            </a:stretch>
          </p:blipFill>
          <p:spPr>
            <a:xfrm>
              <a:off x="3630" y="2954"/>
              <a:ext cx="45" cy="213"/>
            </a:xfrm>
            <a:prstGeom prst="rect">
              <a:avLst/>
            </a:prstGeom>
            <a:noFill/>
            <a:ln>
              <a:noFill/>
            </a:ln>
          </p:spPr>
        </p:pic>
        <p:sp>
          <p:nvSpPr>
            <p:cNvPr id="178" name="Google Shape;178;p8"/>
            <p:cNvSpPr/>
            <p:nvPr/>
          </p:nvSpPr>
          <p:spPr>
            <a:xfrm>
              <a:off x="3394" y="2612"/>
              <a:ext cx="72" cy="135"/>
            </a:xfrm>
            <a:custGeom>
              <a:avLst/>
              <a:gdLst/>
              <a:ahLst/>
              <a:cxnLst/>
              <a:rect l="l" t="t" r="r" b="b"/>
              <a:pathLst>
                <a:path w="72" h="135" extrusionOk="0">
                  <a:moveTo>
                    <a:pt x="61" y="0"/>
                  </a:moveTo>
                  <a:lnTo>
                    <a:pt x="58" y="3"/>
                  </a:lnTo>
                  <a:lnTo>
                    <a:pt x="58" y="7"/>
                  </a:lnTo>
                  <a:lnTo>
                    <a:pt x="58" y="9"/>
                  </a:lnTo>
                  <a:lnTo>
                    <a:pt x="55" y="14"/>
                  </a:lnTo>
                  <a:lnTo>
                    <a:pt x="51" y="19"/>
                  </a:lnTo>
                  <a:lnTo>
                    <a:pt x="46" y="28"/>
                  </a:lnTo>
                  <a:lnTo>
                    <a:pt x="37" y="39"/>
                  </a:lnTo>
                  <a:lnTo>
                    <a:pt x="20" y="57"/>
                  </a:lnTo>
                  <a:lnTo>
                    <a:pt x="13" y="65"/>
                  </a:lnTo>
                  <a:lnTo>
                    <a:pt x="9" y="69"/>
                  </a:lnTo>
                  <a:lnTo>
                    <a:pt x="5" y="74"/>
                  </a:lnTo>
                  <a:lnTo>
                    <a:pt x="0" y="82"/>
                  </a:lnTo>
                  <a:lnTo>
                    <a:pt x="0" y="96"/>
                  </a:lnTo>
                  <a:lnTo>
                    <a:pt x="0" y="98"/>
                  </a:lnTo>
                  <a:lnTo>
                    <a:pt x="1" y="101"/>
                  </a:lnTo>
                  <a:lnTo>
                    <a:pt x="3" y="108"/>
                  </a:lnTo>
                  <a:lnTo>
                    <a:pt x="7" y="112"/>
                  </a:lnTo>
                  <a:lnTo>
                    <a:pt x="12" y="116"/>
                  </a:lnTo>
                  <a:lnTo>
                    <a:pt x="19" y="122"/>
                  </a:lnTo>
                  <a:lnTo>
                    <a:pt x="29" y="127"/>
                  </a:lnTo>
                  <a:lnTo>
                    <a:pt x="48" y="133"/>
                  </a:lnTo>
                  <a:lnTo>
                    <a:pt x="57" y="135"/>
                  </a:lnTo>
                  <a:lnTo>
                    <a:pt x="68" y="135"/>
                  </a:lnTo>
                  <a:lnTo>
                    <a:pt x="71" y="132"/>
                  </a:lnTo>
                  <a:lnTo>
                    <a:pt x="71" y="124"/>
                  </a:lnTo>
                  <a:lnTo>
                    <a:pt x="68" y="121"/>
                  </a:lnTo>
                  <a:lnTo>
                    <a:pt x="58" y="121"/>
                  </a:lnTo>
                  <a:lnTo>
                    <a:pt x="45" y="119"/>
                  </a:lnTo>
                  <a:lnTo>
                    <a:pt x="29" y="111"/>
                  </a:lnTo>
                  <a:lnTo>
                    <a:pt x="24" y="109"/>
                  </a:lnTo>
                  <a:lnTo>
                    <a:pt x="17" y="103"/>
                  </a:lnTo>
                  <a:lnTo>
                    <a:pt x="15" y="100"/>
                  </a:lnTo>
                  <a:lnTo>
                    <a:pt x="14" y="97"/>
                  </a:lnTo>
                  <a:lnTo>
                    <a:pt x="13" y="93"/>
                  </a:lnTo>
                  <a:lnTo>
                    <a:pt x="13" y="87"/>
                  </a:lnTo>
                  <a:lnTo>
                    <a:pt x="17" y="82"/>
                  </a:lnTo>
                  <a:lnTo>
                    <a:pt x="20" y="78"/>
                  </a:lnTo>
                  <a:lnTo>
                    <a:pt x="15" y="74"/>
                  </a:lnTo>
                  <a:lnTo>
                    <a:pt x="24" y="74"/>
                  </a:lnTo>
                  <a:lnTo>
                    <a:pt x="31" y="66"/>
                  </a:lnTo>
                  <a:lnTo>
                    <a:pt x="39" y="57"/>
                  </a:lnTo>
                  <a:lnTo>
                    <a:pt x="47" y="47"/>
                  </a:lnTo>
                  <a:lnTo>
                    <a:pt x="53" y="41"/>
                  </a:lnTo>
                  <a:lnTo>
                    <a:pt x="59" y="34"/>
                  </a:lnTo>
                  <a:lnTo>
                    <a:pt x="63" y="27"/>
                  </a:lnTo>
                  <a:lnTo>
                    <a:pt x="67" y="20"/>
                  </a:lnTo>
                  <a:lnTo>
                    <a:pt x="71" y="15"/>
                  </a:lnTo>
                  <a:lnTo>
                    <a:pt x="71" y="9"/>
                  </a:lnTo>
                  <a:lnTo>
                    <a:pt x="72" y="4"/>
                  </a:lnTo>
                  <a:lnTo>
                    <a:pt x="69" y="1"/>
                  </a:lnTo>
                  <a:lnTo>
                    <a:pt x="61" y="0"/>
                  </a:lnTo>
                  <a:close/>
                  <a:moveTo>
                    <a:pt x="68" y="121"/>
                  </a:moveTo>
                  <a:lnTo>
                    <a:pt x="64" y="121"/>
                  </a:lnTo>
                  <a:lnTo>
                    <a:pt x="58" y="121"/>
                  </a:lnTo>
                  <a:lnTo>
                    <a:pt x="68" y="121"/>
                  </a:lnTo>
                  <a:close/>
                  <a:moveTo>
                    <a:pt x="14" y="97"/>
                  </a:moveTo>
                  <a:lnTo>
                    <a:pt x="14" y="97"/>
                  </a:lnTo>
                  <a:close/>
                  <a:moveTo>
                    <a:pt x="15" y="74"/>
                  </a:moveTo>
                  <a:lnTo>
                    <a:pt x="20" y="78"/>
                  </a:lnTo>
                  <a:lnTo>
                    <a:pt x="15" y="74"/>
                  </a:lnTo>
                  <a:close/>
                  <a:moveTo>
                    <a:pt x="24" y="74"/>
                  </a:moveTo>
                  <a:lnTo>
                    <a:pt x="15" y="74"/>
                  </a:lnTo>
                  <a:lnTo>
                    <a:pt x="20" y="78"/>
                  </a:lnTo>
                  <a:lnTo>
                    <a:pt x="24" y="74"/>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9" name="Google Shape;179;p8"/>
            <p:cNvPicPr preferRelativeResize="0"/>
            <p:nvPr/>
          </p:nvPicPr>
          <p:blipFill rotWithShape="1">
            <a:blip r:embed="rId72"/>
            <a:srcRect/>
            <a:stretch>
              <a:fillRect/>
            </a:stretch>
          </p:blipFill>
          <p:spPr>
            <a:xfrm>
              <a:off x="3038" y="4790"/>
              <a:ext cx="907" cy="136"/>
            </a:xfrm>
            <a:prstGeom prst="rect">
              <a:avLst/>
            </a:prstGeom>
            <a:noFill/>
            <a:ln>
              <a:noFill/>
            </a:ln>
          </p:spPr>
        </p:pic>
        <p:sp>
          <p:nvSpPr>
            <p:cNvPr id="180" name="Google Shape;180;p8"/>
            <p:cNvSpPr/>
            <p:nvPr/>
          </p:nvSpPr>
          <p:spPr>
            <a:xfrm>
              <a:off x="3031" y="4783"/>
              <a:ext cx="921" cy="150"/>
            </a:xfrm>
            <a:custGeom>
              <a:avLst/>
              <a:gdLst/>
              <a:ahLst/>
              <a:cxnLst/>
              <a:rect l="l" t="t" r="r" b="b"/>
              <a:pathLst>
                <a:path w="921" h="150" extrusionOk="0">
                  <a:moveTo>
                    <a:pt x="7" y="0"/>
                  </a:moveTo>
                  <a:lnTo>
                    <a:pt x="5" y="1"/>
                  </a:lnTo>
                  <a:lnTo>
                    <a:pt x="1" y="3"/>
                  </a:lnTo>
                  <a:lnTo>
                    <a:pt x="0" y="5"/>
                  </a:lnTo>
                  <a:lnTo>
                    <a:pt x="0" y="57"/>
                  </a:lnTo>
                  <a:lnTo>
                    <a:pt x="2" y="60"/>
                  </a:lnTo>
                  <a:lnTo>
                    <a:pt x="4" y="61"/>
                  </a:lnTo>
                  <a:lnTo>
                    <a:pt x="25" y="70"/>
                  </a:lnTo>
                  <a:lnTo>
                    <a:pt x="81" y="92"/>
                  </a:lnTo>
                  <a:lnTo>
                    <a:pt x="162" y="119"/>
                  </a:lnTo>
                  <a:lnTo>
                    <a:pt x="257" y="141"/>
                  </a:lnTo>
                  <a:lnTo>
                    <a:pt x="358" y="150"/>
                  </a:lnTo>
                  <a:lnTo>
                    <a:pt x="453" y="146"/>
                  </a:lnTo>
                  <a:lnTo>
                    <a:pt x="544" y="136"/>
                  </a:lnTo>
                  <a:lnTo>
                    <a:pt x="358" y="136"/>
                  </a:lnTo>
                  <a:lnTo>
                    <a:pt x="297" y="132"/>
                  </a:lnTo>
                  <a:lnTo>
                    <a:pt x="235" y="122"/>
                  </a:lnTo>
                  <a:lnTo>
                    <a:pt x="177" y="108"/>
                  </a:lnTo>
                  <a:lnTo>
                    <a:pt x="123" y="92"/>
                  </a:lnTo>
                  <a:lnTo>
                    <a:pt x="99" y="84"/>
                  </a:lnTo>
                  <a:lnTo>
                    <a:pt x="77" y="76"/>
                  </a:lnTo>
                  <a:lnTo>
                    <a:pt x="58" y="69"/>
                  </a:lnTo>
                  <a:lnTo>
                    <a:pt x="31" y="58"/>
                  </a:lnTo>
                  <a:lnTo>
                    <a:pt x="24" y="55"/>
                  </a:lnTo>
                  <a:lnTo>
                    <a:pt x="7" y="55"/>
                  </a:lnTo>
                  <a:lnTo>
                    <a:pt x="10" y="49"/>
                  </a:lnTo>
                  <a:lnTo>
                    <a:pt x="14" y="49"/>
                  </a:lnTo>
                  <a:lnTo>
                    <a:pt x="14" y="18"/>
                  </a:lnTo>
                  <a:lnTo>
                    <a:pt x="4" y="14"/>
                  </a:lnTo>
                  <a:lnTo>
                    <a:pt x="7" y="8"/>
                  </a:lnTo>
                  <a:lnTo>
                    <a:pt x="26" y="8"/>
                  </a:lnTo>
                  <a:lnTo>
                    <a:pt x="12" y="2"/>
                  </a:lnTo>
                  <a:lnTo>
                    <a:pt x="7" y="0"/>
                  </a:lnTo>
                  <a:close/>
                  <a:moveTo>
                    <a:pt x="906" y="61"/>
                  </a:moveTo>
                  <a:lnTo>
                    <a:pt x="878" y="67"/>
                  </a:lnTo>
                  <a:lnTo>
                    <a:pt x="790" y="84"/>
                  </a:lnTo>
                  <a:lnTo>
                    <a:pt x="710" y="98"/>
                  </a:lnTo>
                  <a:lnTo>
                    <a:pt x="621" y="112"/>
                  </a:lnTo>
                  <a:lnTo>
                    <a:pt x="529" y="124"/>
                  </a:lnTo>
                  <a:lnTo>
                    <a:pt x="440" y="133"/>
                  </a:lnTo>
                  <a:lnTo>
                    <a:pt x="358" y="136"/>
                  </a:lnTo>
                  <a:lnTo>
                    <a:pt x="544" y="136"/>
                  </a:lnTo>
                  <a:lnTo>
                    <a:pt x="557" y="135"/>
                  </a:lnTo>
                  <a:lnTo>
                    <a:pt x="662" y="120"/>
                  </a:lnTo>
                  <a:lnTo>
                    <a:pt x="760" y="104"/>
                  </a:lnTo>
                  <a:lnTo>
                    <a:pt x="840" y="89"/>
                  </a:lnTo>
                  <a:lnTo>
                    <a:pt x="894" y="78"/>
                  </a:lnTo>
                  <a:lnTo>
                    <a:pt x="918" y="73"/>
                  </a:lnTo>
                  <a:lnTo>
                    <a:pt x="920" y="70"/>
                  </a:lnTo>
                  <a:lnTo>
                    <a:pt x="920" y="67"/>
                  </a:lnTo>
                  <a:lnTo>
                    <a:pt x="906" y="67"/>
                  </a:lnTo>
                  <a:lnTo>
                    <a:pt x="906" y="61"/>
                  </a:lnTo>
                  <a:close/>
                  <a:moveTo>
                    <a:pt x="26" y="8"/>
                  </a:moveTo>
                  <a:lnTo>
                    <a:pt x="14" y="8"/>
                  </a:lnTo>
                  <a:lnTo>
                    <a:pt x="14" y="18"/>
                  </a:lnTo>
                  <a:lnTo>
                    <a:pt x="25" y="22"/>
                  </a:lnTo>
                  <a:lnTo>
                    <a:pt x="81" y="40"/>
                  </a:lnTo>
                  <a:lnTo>
                    <a:pt x="162" y="63"/>
                  </a:lnTo>
                  <a:lnTo>
                    <a:pt x="258" y="81"/>
                  </a:lnTo>
                  <a:lnTo>
                    <a:pt x="358" y="89"/>
                  </a:lnTo>
                  <a:lnTo>
                    <a:pt x="453" y="85"/>
                  </a:lnTo>
                  <a:lnTo>
                    <a:pt x="557" y="77"/>
                  </a:lnTo>
                  <a:lnTo>
                    <a:pt x="569" y="75"/>
                  </a:lnTo>
                  <a:lnTo>
                    <a:pt x="358" y="75"/>
                  </a:lnTo>
                  <a:lnTo>
                    <a:pt x="297" y="72"/>
                  </a:lnTo>
                  <a:lnTo>
                    <a:pt x="235" y="64"/>
                  </a:lnTo>
                  <a:lnTo>
                    <a:pt x="176" y="52"/>
                  </a:lnTo>
                  <a:lnTo>
                    <a:pt x="123" y="38"/>
                  </a:lnTo>
                  <a:lnTo>
                    <a:pt x="99" y="31"/>
                  </a:lnTo>
                  <a:lnTo>
                    <a:pt x="77" y="25"/>
                  </a:lnTo>
                  <a:lnTo>
                    <a:pt x="57" y="18"/>
                  </a:lnTo>
                  <a:lnTo>
                    <a:pt x="41" y="13"/>
                  </a:lnTo>
                  <a:lnTo>
                    <a:pt x="31" y="9"/>
                  </a:lnTo>
                  <a:lnTo>
                    <a:pt x="26" y="8"/>
                  </a:lnTo>
                  <a:close/>
                  <a:moveTo>
                    <a:pt x="912" y="13"/>
                  </a:moveTo>
                  <a:lnTo>
                    <a:pt x="897" y="16"/>
                  </a:lnTo>
                  <a:lnTo>
                    <a:pt x="790" y="33"/>
                  </a:lnTo>
                  <a:lnTo>
                    <a:pt x="710" y="44"/>
                  </a:lnTo>
                  <a:lnTo>
                    <a:pt x="622" y="56"/>
                  </a:lnTo>
                  <a:lnTo>
                    <a:pt x="529" y="65"/>
                  </a:lnTo>
                  <a:lnTo>
                    <a:pt x="440" y="73"/>
                  </a:lnTo>
                  <a:lnTo>
                    <a:pt x="358" y="75"/>
                  </a:lnTo>
                  <a:lnTo>
                    <a:pt x="569" y="75"/>
                  </a:lnTo>
                  <a:lnTo>
                    <a:pt x="662" y="64"/>
                  </a:lnTo>
                  <a:lnTo>
                    <a:pt x="759" y="51"/>
                  </a:lnTo>
                  <a:lnTo>
                    <a:pt x="840" y="39"/>
                  </a:lnTo>
                  <a:lnTo>
                    <a:pt x="906" y="28"/>
                  </a:lnTo>
                  <a:lnTo>
                    <a:pt x="906" y="20"/>
                  </a:lnTo>
                  <a:lnTo>
                    <a:pt x="913" y="20"/>
                  </a:lnTo>
                  <a:lnTo>
                    <a:pt x="912" y="13"/>
                  </a:lnTo>
                  <a:close/>
                  <a:moveTo>
                    <a:pt x="912" y="60"/>
                  </a:moveTo>
                  <a:lnTo>
                    <a:pt x="906" y="61"/>
                  </a:lnTo>
                  <a:lnTo>
                    <a:pt x="906" y="67"/>
                  </a:lnTo>
                  <a:lnTo>
                    <a:pt x="913" y="67"/>
                  </a:lnTo>
                  <a:lnTo>
                    <a:pt x="912" y="60"/>
                  </a:lnTo>
                  <a:close/>
                  <a:moveTo>
                    <a:pt x="920" y="60"/>
                  </a:moveTo>
                  <a:lnTo>
                    <a:pt x="912" y="60"/>
                  </a:lnTo>
                  <a:lnTo>
                    <a:pt x="913" y="67"/>
                  </a:lnTo>
                  <a:lnTo>
                    <a:pt x="920" y="67"/>
                  </a:lnTo>
                  <a:lnTo>
                    <a:pt x="920" y="60"/>
                  </a:lnTo>
                  <a:close/>
                  <a:moveTo>
                    <a:pt x="914" y="13"/>
                  </a:moveTo>
                  <a:lnTo>
                    <a:pt x="912" y="13"/>
                  </a:lnTo>
                  <a:lnTo>
                    <a:pt x="914" y="27"/>
                  </a:lnTo>
                  <a:lnTo>
                    <a:pt x="906" y="28"/>
                  </a:lnTo>
                  <a:lnTo>
                    <a:pt x="906" y="61"/>
                  </a:lnTo>
                  <a:lnTo>
                    <a:pt x="912" y="60"/>
                  </a:lnTo>
                  <a:lnTo>
                    <a:pt x="920" y="60"/>
                  </a:lnTo>
                  <a:lnTo>
                    <a:pt x="920" y="18"/>
                  </a:lnTo>
                  <a:lnTo>
                    <a:pt x="919" y="16"/>
                  </a:lnTo>
                  <a:lnTo>
                    <a:pt x="916" y="13"/>
                  </a:lnTo>
                  <a:lnTo>
                    <a:pt x="914" y="13"/>
                  </a:lnTo>
                  <a:close/>
                  <a:moveTo>
                    <a:pt x="10" y="49"/>
                  </a:moveTo>
                  <a:lnTo>
                    <a:pt x="7" y="55"/>
                  </a:lnTo>
                  <a:lnTo>
                    <a:pt x="14" y="55"/>
                  </a:lnTo>
                  <a:lnTo>
                    <a:pt x="14" y="50"/>
                  </a:lnTo>
                  <a:lnTo>
                    <a:pt x="13" y="50"/>
                  </a:lnTo>
                  <a:lnTo>
                    <a:pt x="10" y="49"/>
                  </a:lnTo>
                  <a:close/>
                  <a:moveTo>
                    <a:pt x="14" y="50"/>
                  </a:moveTo>
                  <a:lnTo>
                    <a:pt x="14" y="55"/>
                  </a:lnTo>
                  <a:lnTo>
                    <a:pt x="24" y="55"/>
                  </a:lnTo>
                  <a:lnTo>
                    <a:pt x="14" y="50"/>
                  </a:lnTo>
                  <a:close/>
                  <a:moveTo>
                    <a:pt x="14" y="49"/>
                  </a:moveTo>
                  <a:lnTo>
                    <a:pt x="10" y="49"/>
                  </a:lnTo>
                  <a:lnTo>
                    <a:pt x="13" y="50"/>
                  </a:lnTo>
                  <a:lnTo>
                    <a:pt x="14" y="50"/>
                  </a:lnTo>
                  <a:lnTo>
                    <a:pt x="14" y="49"/>
                  </a:lnTo>
                  <a:close/>
                  <a:moveTo>
                    <a:pt x="913" y="20"/>
                  </a:moveTo>
                  <a:lnTo>
                    <a:pt x="906" y="20"/>
                  </a:lnTo>
                  <a:lnTo>
                    <a:pt x="906" y="28"/>
                  </a:lnTo>
                  <a:lnTo>
                    <a:pt x="914" y="27"/>
                  </a:lnTo>
                  <a:lnTo>
                    <a:pt x="913" y="20"/>
                  </a:lnTo>
                  <a:close/>
                  <a:moveTo>
                    <a:pt x="14" y="8"/>
                  </a:moveTo>
                  <a:lnTo>
                    <a:pt x="7" y="8"/>
                  </a:lnTo>
                  <a:lnTo>
                    <a:pt x="4" y="14"/>
                  </a:lnTo>
                  <a:lnTo>
                    <a:pt x="14" y="18"/>
                  </a:lnTo>
                  <a:lnTo>
                    <a:pt x="14" y="8"/>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1" name="Google Shape;181;p8"/>
            <p:cNvPicPr preferRelativeResize="0"/>
            <p:nvPr/>
          </p:nvPicPr>
          <p:blipFill rotWithShape="1">
            <a:blip r:embed="rId73"/>
            <a:srcRect/>
            <a:stretch>
              <a:fillRect/>
            </a:stretch>
          </p:blipFill>
          <p:spPr>
            <a:xfrm>
              <a:off x="3344" y="4853"/>
              <a:ext cx="214" cy="76"/>
            </a:xfrm>
            <a:prstGeom prst="rect">
              <a:avLst/>
            </a:prstGeom>
            <a:noFill/>
            <a:ln>
              <a:noFill/>
            </a:ln>
          </p:spPr>
        </p:pic>
        <p:sp>
          <p:nvSpPr>
            <p:cNvPr id="182" name="Google Shape;182;p8"/>
            <p:cNvSpPr/>
            <p:nvPr/>
          </p:nvSpPr>
          <p:spPr>
            <a:xfrm>
              <a:off x="3337" y="4846"/>
              <a:ext cx="227" cy="90"/>
            </a:xfrm>
            <a:custGeom>
              <a:avLst/>
              <a:gdLst/>
              <a:ahLst/>
              <a:cxnLst/>
              <a:rect l="l" t="t" r="r" b="b"/>
              <a:pathLst>
                <a:path w="227" h="90" extrusionOk="0">
                  <a:moveTo>
                    <a:pt x="222" y="0"/>
                  </a:moveTo>
                  <a:lnTo>
                    <a:pt x="6" y="0"/>
                  </a:lnTo>
                  <a:lnTo>
                    <a:pt x="4" y="1"/>
                  </a:lnTo>
                  <a:lnTo>
                    <a:pt x="1" y="3"/>
                  </a:lnTo>
                  <a:lnTo>
                    <a:pt x="0" y="5"/>
                  </a:lnTo>
                  <a:lnTo>
                    <a:pt x="0" y="84"/>
                  </a:lnTo>
                  <a:lnTo>
                    <a:pt x="1" y="86"/>
                  </a:lnTo>
                  <a:lnTo>
                    <a:pt x="4" y="88"/>
                  </a:lnTo>
                  <a:lnTo>
                    <a:pt x="6" y="89"/>
                  </a:lnTo>
                  <a:lnTo>
                    <a:pt x="222" y="89"/>
                  </a:lnTo>
                  <a:lnTo>
                    <a:pt x="224" y="88"/>
                  </a:lnTo>
                  <a:lnTo>
                    <a:pt x="227" y="86"/>
                  </a:lnTo>
                  <a:lnTo>
                    <a:pt x="227" y="84"/>
                  </a:lnTo>
                  <a:lnTo>
                    <a:pt x="227" y="82"/>
                  </a:lnTo>
                  <a:lnTo>
                    <a:pt x="214" y="82"/>
                  </a:lnTo>
                  <a:lnTo>
                    <a:pt x="214" y="75"/>
                  </a:lnTo>
                  <a:lnTo>
                    <a:pt x="14" y="75"/>
                  </a:lnTo>
                  <a:lnTo>
                    <a:pt x="14" y="14"/>
                  </a:lnTo>
                  <a:lnTo>
                    <a:pt x="227" y="14"/>
                  </a:lnTo>
                  <a:lnTo>
                    <a:pt x="227" y="5"/>
                  </a:lnTo>
                  <a:lnTo>
                    <a:pt x="227" y="3"/>
                  </a:lnTo>
                  <a:lnTo>
                    <a:pt x="224" y="1"/>
                  </a:lnTo>
                  <a:lnTo>
                    <a:pt x="222" y="0"/>
                  </a:lnTo>
                  <a:close/>
                  <a:moveTo>
                    <a:pt x="227" y="14"/>
                  </a:moveTo>
                  <a:lnTo>
                    <a:pt x="214" y="14"/>
                  </a:lnTo>
                  <a:lnTo>
                    <a:pt x="214" y="82"/>
                  </a:lnTo>
                  <a:lnTo>
                    <a:pt x="221" y="82"/>
                  </a:lnTo>
                  <a:lnTo>
                    <a:pt x="221" y="75"/>
                  </a:lnTo>
                  <a:lnTo>
                    <a:pt x="227" y="75"/>
                  </a:lnTo>
                  <a:lnTo>
                    <a:pt x="227" y="14"/>
                  </a:lnTo>
                  <a:close/>
                  <a:moveTo>
                    <a:pt x="227" y="75"/>
                  </a:moveTo>
                  <a:lnTo>
                    <a:pt x="221" y="75"/>
                  </a:lnTo>
                  <a:lnTo>
                    <a:pt x="221" y="82"/>
                  </a:lnTo>
                  <a:lnTo>
                    <a:pt x="227" y="82"/>
                  </a:lnTo>
                  <a:lnTo>
                    <a:pt x="227" y="75"/>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3" name="Google Shape;183;p8"/>
            <p:cNvPicPr preferRelativeResize="0"/>
            <p:nvPr/>
          </p:nvPicPr>
          <p:blipFill rotWithShape="1">
            <a:blip r:embed="rId74"/>
            <a:srcRect/>
            <a:stretch>
              <a:fillRect/>
            </a:stretch>
          </p:blipFill>
          <p:spPr>
            <a:xfrm>
              <a:off x="3103" y="4834"/>
              <a:ext cx="34" cy="70"/>
            </a:xfrm>
            <a:prstGeom prst="rect">
              <a:avLst/>
            </a:prstGeom>
            <a:noFill/>
            <a:ln>
              <a:noFill/>
            </a:ln>
          </p:spPr>
        </p:pic>
        <p:sp>
          <p:nvSpPr>
            <p:cNvPr id="184" name="Google Shape;184;p8"/>
            <p:cNvSpPr/>
            <p:nvPr/>
          </p:nvSpPr>
          <p:spPr>
            <a:xfrm>
              <a:off x="3096" y="4827"/>
              <a:ext cx="47" cy="84"/>
            </a:xfrm>
            <a:custGeom>
              <a:avLst/>
              <a:gdLst/>
              <a:ahLst/>
              <a:cxnLst/>
              <a:rect l="l" t="t" r="r" b="b"/>
              <a:pathLst>
                <a:path w="47" h="84" extrusionOk="0">
                  <a:moveTo>
                    <a:pt x="42" y="0"/>
                  </a:moveTo>
                  <a:lnTo>
                    <a:pt x="6" y="0"/>
                  </a:lnTo>
                  <a:lnTo>
                    <a:pt x="4" y="1"/>
                  </a:lnTo>
                  <a:lnTo>
                    <a:pt x="1" y="3"/>
                  </a:lnTo>
                  <a:lnTo>
                    <a:pt x="0" y="5"/>
                  </a:lnTo>
                  <a:lnTo>
                    <a:pt x="0" y="78"/>
                  </a:lnTo>
                  <a:lnTo>
                    <a:pt x="1" y="80"/>
                  </a:lnTo>
                  <a:lnTo>
                    <a:pt x="4" y="82"/>
                  </a:lnTo>
                  <a:lnTo>
                    <a:pt x="6" y="83"/>
                  </a:lnTo>
                  <a:lnTo>
                    <a:pt x="7" y="83"/>
                  </a:lnTo>
                  <a:lnTo>
                    <a:pt x="7" y="69"/>
                  </a:lnTo>
                  <a:lnTo>
                    <a:pt x="14" y="69"/>
                  </a:lnTo>
                  <a:lnTo>
                    <a:pt x="14" y="14"/>
                  </a:lnTo>
                  <a:lnTo>
                    <a:pt x="47" y="14"/>
                  </a:lnTo>
                  <a:lnTo>
                    <a:pt x="47" y="5"/>
                  </a:lnTo>
                  <a:lnTo>
                    <a:pt x="47" y="3"/>
                  </a:lnTo>
                  <a:lnTo>
                    <a:pt x="44" y="1"/>
                  </a:lnTo>
                  <a:lnTo>
                    <a:pt x="42" y="0"/>
                  </a:lnTo>
                  <a:close/>
                  <a:moveTo>
                    <a:pt x="14" y="69"/>
                  </a:moveTo>
                  <a:lnTo>
                    <a:pt x="7" y="69"/>
                  </a:lnTo>
                  <a:lnTo>
                    <a:pt x="7" y="83"/>
                  </a:lnTo>
                  <a:lnTo>
                    <a:pt x="42" y="83"/>
                  </a:lnTo>
                  <a:lnTo>
                    <a:pt x="44" y="82"/>
                  </a:lnTo>
                  <a:lnTo>
                    <a:pt x="47" y="80"/>
                  </a:lnTo>
                  <a:lnTo>
                    <a:pt x="47" y="78"/>
                  </a:lnTo>
                  <a:lnTo>
                    <a:pt x="47" y="76"/>
                  </a:lnTo>
                  <a:lnTo>
                    <a:pt x="14" y="76"/>
                  </a:lnTo>
                  <a:lnTo>
                    <a:pt x="14" y="69"/>
                  </a:lnTo>
                  <a:close/>
                  <a:moveTo>
                    <a:pt x="47" y="14"/>
                  </a:moveTo>
                  <a:lnTo>
                    <a:pt x="34" y="14"/>
                  </a:lnTo>
                  <a:lnTo>
                    <a:pt x="34" y="69"/>
                  </a:lnTo>
                  <a:lnTo>
                    <a:pt x="14" y="69"/>
                  </a:lnTo>
                  <a:lnTo>
                    <a:pt x="14" y="76"/>
                  </a:lnTo>
                  <a:lnTo>
                    <a:pt x="47" y="76"/>
                  </a:lnTo>
                  <a:lnTo>
                    <a:pt x="47" y="14"/>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5" name="Google Shape;185;p8"/>
            <p:cNvPicPr preferRelativeResize="0"/>
            <p:nvPr/>
          </p:nvPicPr>
          <p:blipFill rotWithShape="1">
            <a:blip r:embed="rId75"/>
            <a:srcRect/>
            <a:stretch>
              <a:fillRect/>
            </a:stretch>
          </p:blipFill>
          <p:spPr>
            <a:xfrm>
              <a:off x="3751" y="4824"/>
              <a:ext cx="34" cy="70"/>
            </a:xfrm>
            <a:prstGeom prst="rect">
              <a:avLst/>
            </a:prstGeom>
            <a:noFill/>
            <a:ln>
              <a:noFill/>
            </a:ln>
          </p:spPr>
        </p:pic>
        <p:sp>
          <p:nvSpPr>
            <p:cNvPr id="186" name="Google Shape;186;p8"/>
            <p:cNvSpPr/>
            <p:nvPr/>
          </p:nvSpPr>
          <p:spPr>
            <a:xfrm>
              <a:off x="3744" y="4817"/>
              <a:ext cx="47" cy="84"/>
            </a:xfrm>
            <a:custGeom>
              <a:avLst/>
              <a:gdLst/>
              <a:ahLst/>
              <a:cxnLst/>
              <a:rect l="l" t="t" r="r" b="b"/>
              <a:pathLst>
                <a:path w="47" h="84" extrusionOk="0">
                  <a:moveTo>
                    <a:pt x="42" y="0"/>
                  </a:moveTo>
                  <a:lnTo>
                    <a:pt x="5" y="0"/>
                  </a:lnTo>
                  <a:lnTo>
                    <a:pt x="3" y="0"/>
                  </a:lnTo>
                  <a:lnTo>
                    <a:pt x="0" y="3"/>
                  </a:lnTo>
                  <a:lnTo>
                    <a:pt x="0" y="5"/>
                  </a:lnTo>
                  <a:lnTo>
                    <a:pt x="0" y="78"/>
                  </a:lnTo>
                  <a:lnTo>
                    <a:pt x="0" y="80"/>
                  </a:lnTo>
                  <a:lnTo>
                    <a:pt x="3" y="82"/>
                  </a:lnTo>
                  <a:lnTo>
                    <a:pt x="5" y="83"/>
                  </a:lnTo>
                  <a:lnTo>
                    <a:pt x="7" y="83"/>
                  </a:lnTo>
                  <a:lnTo>
                    <a:pt x="7" y="69"/>
                  </a:lnTo>
                  <a:lnTo>
                    <a:pt x="13" y="69"/>
                  </a:lnTo>
                  <a:lnTo>
                    <a:pt x="13" y="13"/>
                  </a:lnTo>
                  <a:lnTo>
                    <a:pt x="47" y="13"/>
                  </a:lnTo>
                  <a:lnTo>
                    <a:pt x="47" y="5"/>
                  </a:lnTo>
                  <a:lnTo>
                    <a:pt x="46" y="3"/>
                  </a:lnTo>
                  <a:lnTo>
                    <a:pt x="43" y="0"/>
                  </a:lnTo>
                  <a:lnTo>
                    <a:pt x="42" y="0"/>
                  </a:lnTo>
                  <a:close/>
                  <a:moveTo>
                    <a:pt x="13" y="69"/>
                  </a:moveTo>
                  <a:lnTo>
                    <a:pt x="7" y="69"/>
                  </a:lnTo>
                  <a:lnTo>
                    <a:pt x="7" y="83"/>
                  </a:lnTo>
                  <a:lnTo>
                    <a:pt x="42" y="83"/>
                  </a:lnTo>
                  <a:lnTo>
                    <a:pt x="43" y="82"/>
                  </a:lnTo>
                  <a:lnTo>
                    <a:pt x="46" y="80"/>
                  </a:lnTo>
                  <a:lnTo>
                    <a:pt x="47" y="78"/>
                  </a:lnTo>
                  <a:lnTo>
                    <a:pt x="47" y="76"/>
                  </a:lnTo>
                  <a:lnTo>
                    <a:pt x="13" y="76"/>
                  </a:lnTo>
                  <a:lnTo>
                    <a:pt x="13" y="69"/>
                  </a:lnTo>
                  <a:close/>
                  <a:moveTo>
                    <a:pt x="47" y="13"/>
                  </a:moveTo>
                  <a:lnTo>
                    <a:pt x="33" y="13"/>
                  </a:lnTo>
                  <a:lnTo>
                    <a:pt x="33" y="69"/>
                  </a:lnTo>
                  <a:lnTo>
                    <a:pt x="13" y="69"/>
                  </a:lnTo>
                  <a:lnTo>
                    <a:pt x="13" y="76"/>
                  </a:lnTo>
                  <a:lnTo>
                    <a:pt x="47" y="76"/>
                  </a:lnTo>
                  <a:lnTo>
                    <a:pt x="47" y="13"/>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7" name="Google Shape;187;p8"/>
            <p:cNvPicPr preferRelativeResize="0"/>
            <p:nvPr/>
          </p:nvPicPr>
          <p:blipFill rotWithShape="1">
            <a:blip r:embed="rId76"/>
            <a:srcRect/>
            <a:stretch>
              <a:fillRect/>
            </a:stretch>
          </p:blipFill>
          <p:spPr>
            <a:xfrm>
              <a:off x="3734" y="3458"/>
              <a:ext cx="222" cy="255"/>
            </a:xfrm>
            <a:prstGeom prst="rect">
              <a:avLst/>
            </a:prstGeom>
            <a:noFill/>
            <a:ln>
              <a:noFill/>
            </a:ln>
          </p:spPr>
        </p:pic>
        <p:cxnSp>
          <p:nvCxnSpPr>
            <p:cNvPr id="188" name="Google Shape;188;p8"/>
            <p:cNvCxnSpPr/>
            <p:nvPr/>
          </p:nvCxnSpPr>
          <p:spPr>
            <a:xfrm>
              <a:off x="3491" y="3271"/>
              <a:ext cx="0" cy="178"/>
            </a:xfrm>
            <a:prstGeom prst="straightConnector1">
              <a:avLst/>
            </a:prstGeom>
            <a:noFill/>
            <a:ln w="9525" cap="flat" cmpd="sng">
              <a:solidFill>
                <a:srgbClr val="F5F4F5"/>
              </a:solidFill>
              <a:prstDash val="solid"/>
              <a:round/>
              <a:headEnd type="none" w="med" len="med"/>
              <a:tailEnd type="none" w="med" len="med"/>
            </a:ln>
          </p:spPr>
        </p:cxnSp>
        <p:cxnSp>
          <p:nvCxnSpPr>
            <p:cNvPr id="189" name="Google Shape;189;p8"/>
            <p:cNvCxnSpPr/>
            <p:nvPr/>
          </p:nvCxnSpPr>
          <p:spPr>
            <a:xfrm>
              <a:off x="3491" y="3264"/>
              <a:ext cx="0" cy="192"/>
            </a:xfrm>
            <a:prstGeom prst="straightConnector1">
              <a:avLst/>
            </a:prstGeom>
            <a:noFill/>
            <a:ln w="9525" cap="flat" cmpd="sng">
              <a:solidFill>
                <a:srgbClr val="231F20"/>
              </a:solidFill>
              <a:prstDash val="solid"/>
              <a:round/>
              <a:headEnd type="none" w="med" len="med"/>
              <a:tailEnd type="none" w="med" len="med"/>
            </a:ln>
          </p:spPr>
        </p:cxnSp>
        <p:pic>
          <p:nvPicPr>
            <p:cNvPr id="190" name="Google Shape;190;p8"/>
            <p:cNvPicPr preferRelativeResize="0"/>
            <p:nvPr/>
          </p:nvPicPr>
          <p:blipFill rotWithShape="1">
            <a:blip r:embed="rId77"/>
            <a:srcRect/>
            <a:stretch>
              <a:fillRect/>
            </a:stretch>
          </p:blipFill>
          <p:spPr>
            <a:xfrm>
              <a:off x="3509" y="3290"/>
              <a:ext cx="35" cy="35"/>
            </a:xfrm>
            <a:prstGeom prst="rect">
              <a:avLst/>
            </a:prstGeom>
            <a:noFill/>
            <a:ln>
              <a:noFill/>
            </a:ln>
          </p:spPr>
        </p:pic>
        <p:sp>
          <p:nvSpPr>
            <p:cNvPr id="191" name="Google Shape;191;p8"/>
            <p:cNvSpPr/>
            <p:nvPr/>
          </p:nvSpPr>
          <p:spPr>
            <a:xfrm>
              <a:off x="3505" y="3285"/>
              <a:ext cx="44" cy="44"/>
            </a:xfrm>
            <a:custGeom>
              <a:avLst/>
              <a:gdLst/>
              <a:ahLst/>
              <a:cxnLst/>
              <a:rect l="l" t="t" r="r" b="b"/>
              <a:pathLst>
                <a:path w="44" h="44" extrusionOk="0">
                  <a:moveTo>
                    <a:pt x="34" y="0"/>
                  </a:moveTo>
                  <a:lnTo>
                    <a:pt x="10" y="0"/>
                  </a:lnTo>
                  <a:lnTo>
                    <a:pt x="0" y="9"/>
                  </a:lnTo>
                  <a:lnTo>
                    <a:pt x="0" y="33"/>
                  </a:lnTo>
                  <a:lnTo>
                    <a:pt x="10" y="43"/>
                  </a:lnTo>
                  <a:lnTo>
                    <a:pt x="34" y="43"/>
                  </a:lnTo>
                  <a:lnTo>
                    <a:pt x="43" y="34"/>
                  </a:lnTo>
                  <a:lnTo>
                    <a:pt x="15" y="34"/>
                  </a:lnTo>
                  <a:lnTo>
                    <a:pt x="9" y="28"/>
                  </a:lnTo>
                  <a:lnTo>
                    <a:pt x="9" y="14"/>
                  </a:lnTo>
                  <a:lnTo>
                    <a:pt x="15" y="9"/>
                  </a:lnTo>
                  <a:lnTo>
                    <a:pt x="43" y="9"/>
                  </a:lnTo>
                  <a:lnTo>
                    <a:pt x="34" y="0"/>
                  </a:lnTo>
                  <a:close/>
                  <a:moveTo>
                    <a:pt x="43" y="9"/>
                  </a:moveTo>
                  <a:lnTo>
                    <a:pt x="15" y="9"/>
                  </a:lnTo>
                  <a:lnTo>
                    <a:pt x="29" y="9"/>
                  </a:lnTo>
                  <a:lnTo>
                    <a:pt x="35" y="14"/>
                  </a:lnTo>
                  <a:lnTo>
                    <a:pt x="35" y="28"/>
                  </a:lnTo>
                  <a:lnTo>
                    <a:pt x="29" y="34"/>
                  </a:lnTo>
                  <a:lnTo>
                    <a:pt x="43" y="34"/>
                  </a:lnTo>
                  <a:lnTo>
                    <a:pt x="44" y="33"/>
                  </a:lnTo>
                  <a:lnTo>
                    <a:pt x="44" y="9"/>
                  </a:lnTo>
                  <a:lnTo>
                    <a:pt x="43" y="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2" name="Google Shape;192;p8"/>
            <p:cNvPicPr preferRelativeResize="0"/>
            <p:nvPr/>
          </p:nvPicPr>
          <p:blipFill rotWithShape="1">
            <a:blip r:embed="rId78"/>
            <a:srcRect/>
            <a:stretch>
              <a:fillRect/>
            </a:stretch>
          </p:blipFill>
          <p:spPr>
            <a:xfrm>
              <a:off x="3509" y="3384"/>
              <a:ext cx="35" cy="35"/>
            </a:xfrm>
            <a:prstGeom prst="rect">
              <a:avLst/>
            </a:prstGeom>
            <a:noFill/>
            <a:ln>
              <a:noFill/>
            </a:ln>
          </p:spPr>
        </p:pic>
        <p:sp>
          <p:nvSpPr>
            <p:cNvPr id="193" name="Google Shape;193;p8"/>
            <p:cNvSpPr/>
            <p:nvPr/>
          </p:nvSpPr>
          <p:spPr>
            <a:xfrm>
              <a:off x="3505" y="3379"/>
              <a:ext cx="44" cy="44"/>
            </a:xfrm>
            <a:custGeom>
              <a:avLst/>
              <a:gdLst/>
              <a:ahLst/>
              <a:cxnLst/>
              <a:rect l="l" t="t" r="r" b="b"/>
              <a:pathLst>
                <a:path w="44" h="44" extrusionOk="0">
                  <a:moveTo>
                    <a:pt x="34" y="0"/>
                  </a:moveTo>
                  <a:lnTo>
                    <a:pt x="10" y="0"/>
                  </a:lnTo>
                  <a:lnTo>
                    <a:pt x="0" y="10"/>
                  </a:lnTo>
                  <a:lnTo>
                    <a:pt x="0" y="34"/>
                  </a:lnTo>
                  <a:lnTo>
                    <a:pt x="10" y="43"/>
                  </a:lnTo>
                  <a:lnTo>
                    <a:pt x="22" y="43"/>
                  </a:lnTo>
                  <a:lnTo>
                    <a:pt x="34" y="43"/>
                  </a:lnTo>
                  <a:lnTo>
                    <a:pt x="43" y="34"/>
                  </a:lnTo>
                  <a:lnTo>
                    <a:pt x="15" y="34"/>
                  </a:lnTo>
                  <a:lnTo>
                    <a:pt x="9" y="29"/>
                  </a:lnTo>
                  <a:lnTo>
                    <a:pt x="9" y="15"/>
                  </a:lnTo>
                  <a:lnTo>
                    <a:pt x="15" y="9"/>
                  </a:lnTo>
                  <a:lnTo>
                    <a:pt x="43" y="9"/>
                  </a:lnTo>
                  <a:lnTo>
                    <a:pt x="34" y="0"/>
                  </a:lnTo>
                  <a:close/>
                  <a:moveTo>
                    <a:pt x="43" y="9"/>
                  </a:moveTo>
                  <a:lnTo>
                    <a:pt x="15" y="9"/>
                  </a:lnTo>
                  <a:lnTo>
                    <a:pt x="29" y="9"/>
                  </a:lnTo>
                  <a:lnTo>
                    <a:pt x="35" y="15"/>
                  </a:lnTo>
                  <a:lnTo>
                    <a:pt x="35" y="29"/>
                  </a:lnTo>
                  <a:lnTo>
                    <a:pt x="29" y="34"/>
                  </a:lnTo>
                  <a:lnTo>
                    <a:pt x="22" y="34"/>
                  </a:lnTo>
                  <a:lnTo>
                    <a:pt x="43" y="34"/>
                  </a:lnTo>
                  <a:lnTo>
                    <a:pt x="44" y="34"/>
                  </a:lnTo>
                  <a:lnTo>
                    <a:pt x="44" y="10"/>
                  </a:lnTo>
                  <a:lnTo>
                    <a:pt x="43" y="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4" name="Google Shape;194;p8"/>
            <p:cNvPicPr preferRelativeResize="0"/>
            <p:nvPr/>
          </p:nvPicPr>
          <p:blipFill rotWithShape="1">
            <a:blip r:embed="rId79"/>
            <a:srcRect/>
            <a:stretch>
              <a:fillRect/>
            </a:stretch>
          </p:blipFill>
          <p:spPr>
            <a:xfrm>
              <a:off x="3993" y="5046"/>
              <a:ext cx="170" cy="38"/>
            </a:xfrm>
            <a:prstGeom prst="rect">
              <a:avLst/>
            </a:prstGeom>
            <a:noFill/>
            <a:ln>
              <a:noFill/>
            </a:ln>
          </p:spPr>
        </p:pic>
        <p:sp>
          <p:nvSpPr>
            <p:cNvPr id="195" name="Google Shape;195;p8"/>
            <p:cNvSpPr/>
            <p:nvPr/>
          </p:nvSpPr>
          <p:spPr>
            <a:xfrm>
              <a:off x="3989" y="5082"/>
              <a:ext cx="179" cy="4"/>
            </a:xfrm>
            <a:custGeom>
              <a:avLst/>
              <a:gdLst/>
              <a:ahLst/>
              <a:cxnLst/>
              <a:rect l="l" t="t" r="r" b="b"/>
              <a:pathLst>
                <a:path w="179" h="4" extrusionOk="0">
                  <a:moveTo>
                    <a:pt x="1" y="4"/>
                  </a:moveTo>
                  <a:lnTo>
                    <a:pt x="178" y="4"/>
                  </a:lnTo>
                  <a:moveTo>
                    <a:pt x="0" y="0"/>
                  </a:moveTo>
                  <a:lnTo>
                    <a:pt x="170" y="0"/>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8"/>
            <p:cNvSpPr/>
            <p:nvPr/>
          </p:nvSpPr>
          <p:spPr>
            <a:xfrm>
              <a:off x="3989" y="5052"/>
              <a:ext cx="10" cy="28"/>
            </a:xfrm>
            <a:prstGeom prst="rect">
              <a:avLst/>
            </a:pr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97" name="Google Shape;197;p8"/>
            <p:cNvCxnSpPr/>
            <p:nvPr/>
          </p:nvCxnSpPr>
          <p:spPr>
            <a:xfrm>
              <a:off x="3989" y="5049"/>
              <a:ext cx="179" cy="0"/>
            </a:xfrm>
            <a:prstGeom prst="straightConnector1">
              <a:avLst/>
            </a:prstGeom>
            <a:noFill/>
            <a:ln w="9525" cap="flat" cmpd="sng">
              <a:solidFill>
                <a:srgbClr val="231F20"/>
              </a:solidFill>
              <a:prstDash val="solid"/>
              <a:round/>
              <a:headEnd type="none" w="med" len="med"/>
              <a:tailEnd type="none" w="med" len="med"/>
            </a:ln>
          </p:spPr>
        </p:cxnSp>
        <p:sp>
          <p:nvSpPr>
            <p:cNvPr id="198" name="Google Shape;198;p8"/>
            <p:cNvSpPr/>
            <p:nvPr/>
          </p:nvSpPr>
          <p:spPr>
            <a:xfrm>
              <a:off x="3989" y="5043"/>
              <a:ext cx="178" cy="2"/>
            </a:xfrm>
            <a:custGeom>
              <a:avLst/>
              <a:gdLst/>
              <a:ahLst/>
              <a:cxnLst/>
              <a:rect l="l" t="t" r="r" b="b"/>
              <a:pathLst>
                <a:path w="178" h="2" extrusionOk="0">
                  <a:moveTo>
                    <a:pt x="0" y="2"/>
                  </a:moveTo>
                  <a:lnTo>
                    <a:pt x="177" y="2"/>
                  </a:lnTo>
                  <a:moveTo>
                    <a:pt x="1" y="0"/>
                  </a:moveTo>
                  <a:lnTo>
                    <a:pt x="176" y="0"/>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8"/>
            <p:cNvSpPr/>
            <p:nvPr/>
          </p:nvSpPr>
          <p:spPr>
            <a:xfrm>
              <a:off x="4158" y="5052"/>
              <a:ext cx="10" cy="32"/>
            </a:xfrm>
            <a:custGeom>
              <a:avLst/>
              <a:gdLst/>
              <a:ahLst/>
              <a:cxnLst/>
              <a:rect l="l" t="t" r="r" b="b"/>
              <a:pathLst>
                <a:path w="10" h="32" extrusionOk="0">
                  <a:moveTo>
                    <a:pt x="9" y="0"/>
                  </a:moveTo>
                  <a:lnTo>
                    <a:pt x="0" y="0"/>
                  </a:lnTo>
                  <a:lnTo>
                    <a:pt x="0" y="28"/>
                  </a:lnTo>
                  <a:lnTo>
                    <a:pt x="0" y="32"/>
                  </a:lnTo>
                  <a:lnTo>
                    <a:pt x="4" y="32"/>
                  </a:lnTo>
                  <a:lnTo>
                    <a:pt x="9" y="32"/>
                  </a:lnTo>
                  <a:lnTo>
                    <a:pt x="9" y="28"/>
                  </a:lnTo>
                  <a:lnTo>
                    <a:pt x="9" y="0"/>
                  </a:lnTo>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0" name="Google Shape;200;p8"/>
            <p:cNvPicPr preferRelativeResize="0"/>
            <p:nvPr/>
          </p:nvPicPr>
          <p:blipFill rotWithShape="1">
            <a:blip r:embed="rId80"/>
            <a:srcRect/>
            <a:stretch>
              <a:fillRect/>
            </a:stretch>
          </p:blipFill>
          <p:spPr>
            <a:xfrm>
              <a:off x="4102" y="5021"/>
              <a:ext cx="58" cy="91"/>
            </a:xfrm>
            <a:prstGeom prst="rect">
              <a:avLst/>
            </a:prstGeom>
            <a:noFill/>
            <a:ln>
              <a:noFill/>
            </a:ln>
          </p:spPr>
        </p:pic>
        <p:sp>
          <p:nvSpPr>
            <p:cNvPr id="201" name="Google Shape;201;p8"/>
            <p:cNvSpPr/>
            <p:nvPr/>
          </p:nvSpPr>
          <p:spPr>
            <a:xfrm>
              <a:off x="4097" y="5016"/>
              <a:ext cx="68" cy="100"/>
            </a:xfrm>
            <a:custGeom>
              <a:avLst/>
              <a:gdLst/>
              <a:ahLst/>
              <a:cxnLst/>
              <a:rect l="l" t="t" r="r" b="b"/>
              <a:pathLst>
                <a:path w="68" h="100" extrusionOk="0">
                  <a:moveTo>
                    <a:pt x="43" y="0"/>
                  </a:moveTo>
                  <a:lnTo>
                    <a:pt x="23" y="0"/>
                  </a:lnTo>
                  <a:lnTo>
                    <a:pt x="15" y="6"/>
                  </a:lnTo>
                  <a:lnTo>
                    <a:pt x="3" y="24"/>
                  </a:lnTo>
                  <a:lnTo>
                    <a:pt x="0" y="36"/>
                  </a:lnTo>
                  <a:lnTo>
                    <a:pt x="0" y="62"/>
                  </a:lnTo>
                  <a:lnTo>
                    <a:pt x="3" y="74"/>
                  </a:lnTo>
                  <a:lnTo>
                    <a:pt x="15" y="92"/>
                  </a:lnTo>
                  <a:lnTo>
                    <a:pt x="23" y="99"/>
                  </a:lnTo>
                  <a:lnTo>
                    <a:pt x="43" y="99"/>
                  </a:lnTo>
                  <a:lnTo>
                    <a:pt x="52" y="92"/>
                  </a:lnTo>
                  <a:lnTo>
                    <a:pt x="54" y="90"/>
                  </a:lnTo>
                  <a:lnTo>
                    <a:pt x="27" y="90"/>
                  </a:lnTo>
                  <a:lnTo>
                    <a:pt x="22" y="86"/>
                  </a:lnTo>
                  <a:lnTo>
                    <a:pt x="12" y="71"/>
                  </a:lnTo>
                  <a:lnTo>
                    <a:pt x="9" y="61"/>
                  </a:lnTo>
                  <a:lnTo>
                    <a:pt x="9" y="38"/>
                  </a:lnTo>
                  <a:lnTo>
                    <a:pt x="12" y="27"/>
                  </a:lnTo>
                  <a:lnTo>
                    <a:pt x="22" y="13"/>
                  </a:lnTo>
                  <a:lnTo>
                    <a:pt x="27" y="9"/>
                  </a:lnTo>
                  <a:lnTo>
                    <a:pt x="54" y="9"/>
                  </a:lnTo>
                  <a:lnTo>
                    <a:pt x="52" y="6"/>
                  </a:lnTo>
                  <a:lnTo>
                    <a:pt x="43" y="0"/>
                  </a:lnTo>
                  <a:close/>
                  <a:moveTo>
                    <a:pt x="33" y="90"/>
                  </a:moveTo>
                  <a:lnTo>
                    <a:pt x="27" y="90"/>
                  </a:lnTo>
                  <a:lnTo>
                    <a:pt x="39" y="90"/>
                  </a:lnTo>
                  <a:lnTo>
                    <a:pt x="33" y="90"/>
                  </a:lnTo>
                  <a:close/>
                  <a:moveTo>
                    <a:pt x="54" y="9"/>
                  </a:moveTo>
                  <a:lnTo>
                    <a:pt x="39" y="9"/>
                  </a:lnTo>
                  <a:lnTo>
                    <a:pt x="45" y="13"/>
                  </a:lnTo>
                  <a:lnTo>
                    <a:pt x="55" y="27"/>
                  </a:lnTo>
                  <a:lnTo>
                    <a:pt x="58" y="38"/>
                  </a:lnTo>
                  <a:lnTo>
                    <a:pt x="58" y="61"/>
                  </a:lnTo>
                  <a:lnTo>
                    <a:pt x="55" y="71"/>
                  </a:lnTo>
                  <a:lnTo>
                    <a:pt x="45" y="86"/>
                  </a:lnTo>
                  <a:lnTo>
                    <a:pt x="39" y="90"/>
                  </a:lnTo>
                  <a:lnTo>
                    <a:pt x="54" y="90"/>
                  </a:lnTo>
                  <a:lnTo>
                    <a:pt x="64" y="74"/>
                  </a:lnTo>
                  <a:lnTo>
                    <a:pt x="67" y="62"/>
                  </a:lnTo>
                  <a:lnTo>
                    <a:pt x="67" y="36"/>
                  </a:lnTo>
                  <a:lnTo>
                    <a:pt x="64" y="24"/>
                  </a:lnTo>
                  <a:lnTo>
                    <a:pt x="54" y="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2" name="Google Shape;202;p8"/>
            <p:cNvPicPr preferRelativeResize="0"/>
            <p:nvPr/>
          </p:nvPicPr>
          <p:blipFill rotWithShape="1">
            <a:blip r:embed="rId81"/>
            <a:srcRect/>
            <a:stretch>
              <a:fillRect/>
            </a:stretch>
          </p:blipFill>
          <p:spPr>
            <a:xfrm>
              <a:off x="4116" y="5021"/>
              <a:ext cx="58" cy="91"/>
            </a:xfrm>
            <a:prstGeom prst="rect">
              <a:avLst/>
            </a:prstGeom>
            <a:noFill/>
            <a:ln>
              <a:noFill/>
            </a:ln>
          </p:spPr>
        </p:pic>
        <p:sp>
          <p:nvSpPr>
            <p:cNvPr id="203" name="Google Shape;203;p8"/>
            <p:cNvSpPr/>
            <p:nvPr/>
          </p:nvSpPr>
          <p:spPr>
            <a:xfrm>
              <a:off x="4111" y="5016"/>
              <a:ext cx="68" cy="100"/>
            </a:xfrm>
            <a:custGeom>
              <a:avLst/>
              <a:gdLst/>
              <a:ahLst/>
              <a:cxnLst/>
              <a:rect l="l" t="t" r="r" b="b"/>
              <a:pathLst>
                <a:path w="68" h="100" extrusionOk="0">
                  <a:moveTo>
                    <a:pt x="43" y="0"/>
                  </a:moveTo>
                  <a:lnTo>
                    <a:pt x="23" y="0"/>
                  </a:lnTo>
                  <a:lnTo>
                    <a:pt x="15" y="6"/>
                  </a:lnTo>
                  <a:lnTo>
                    <a:pt x="3" y="24"/>
                  </a:lnTo>
                  <a:lnTo>
                    <a:pt x="0" y="36"/>
                  </a:lnTo>
                  <a:lnTo>
                    <a:pt x="0" y="62"/>
                  </a:lnTo>
                  <a:lnTo>
                    <a:pt x="3" y="74"/>
                  </a:lnTo>
                  <a:lnTo>
                    <a:pt x="15" y="92"/>
                  </a:lnTo>
                  <a:lnTo>
                    <a:pt x="23" y="99"/>
                  </a:lnTo>
                  <a:lnTo>
                    <a:pt x="43" y="99"/>
                  </a:lnTo>
                  <a:lnTo>
                    <a:pt x="52" y="92"/>
                  </a:lnTo>
                  <a:lnTo>
                    <a:pt x="54" y="90"/>
                  </a:lnTo>
                  <a:lnTo>
                    <a:pt x="27" y="90"/>
                  </a:lnTo>
                  <a:lnTo>
                    <a:pt x="22" y="86"/>
                  </a:lnTo>
                  <a:lnTo>
                    <a:pt x="12" y="71"/>
                  </a:lnTo>
                  <a:lnTo>
                    <a:pt x="9" y="61"/>
                  </a:lnTo>
                  <a:lnTo>
                    <a:pt x="9" y="38"/>
                  </a:lnTo>
                  <a:lnTo>
                    <a:pt x="12" y="27"/>
                  </a:lnTo>
                  <a:lnTo>
                    <a:pt x="22" y="13"/>
                  </a:lnTo>
                  <a:lnTo>
                    <a:pt x="27" y="9"/>
                  </a:lnTo>
                  <a:lnTo>
                    <a:pt x="54" y="9"/>
                  </a:lnTo>
                  <a:lnTo>
                    <a:pt x="52" y="6"/>
                  </a:lnTo>
                  <a:lnTo>
                    <a:pt x="43" y="0"/>
                  </a:lnTo>
                  <a:close/>
                  <a:moveTo>
                    <a:pt x="33" y="90"/>
                  </a:moveTo>
                  <a:lnTo>
                    <a:pt x="27" y="90"/>
                  </a:lnTo>
                  <a:lnTo>
                    <a:pt x="39" y="90"/>
                  </a:lnTo>
                  <a:lnTo>
                    <a:pt x="33" y="90"/>
                  </a:lnTo>
                  <a:close/>
                  <a:moveTo>
                    <a:pt x="54" y="9"/>
                  </a:moveTo>
                  <a:lnTo>
                    <a:pt x="39" y="9"/>
                  </a:lnTo>
                  <a:lnTo>
                    <a:pt x="45" y="13"/>
                  </a:lnTo>
                  <a:lnTo>
                    <a:pt x="55" y="27"/>
                  </a:lnTo>
                  <a:lnTo>
                    <a:pt x="58" y="38"/>
                  </a:lnTo>
                  <a:lnTo>
                    <a:pt x="58" y="61"/>
                  </a:lnTo>
                  <a:lnTo>
                    <a:pt x="55" y="71"/>
                  </a:lnTo>
                  <a:lnTo>
                    <a:pt x="45" y="86"/>
                  </a:lnTo>
                  <a:lnTo>
                    <a:pt x="39" y="90"/>
                  </a:lnTo>
                  <a:lnTo>
                    <a:pt x="54" y="90"/>
                  </a:lnTo>
                  <a:lnTo>
                    <a:pt x="63" y="74"/>
                  </a:lnTo>
                  <a:lnTo>
                    <a:pt x="67" y="62"/>
                  </a:lnTo>
                  <a:lnTo>
                    <a:pt x="67" y="36"/>
                  </a:lnTo>
                  <a:lnTo>
                    <a:pt x="63" y="24"/>
                  </a:lnTo>
                  <a:lnTo>
                    <a:pt x="54" y="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4" name="Google Shape;204;p8"/>
            <p:cNvPicPr preferRelativeResize="0"/>
            <p:nvPr/>
          </p:nvPicPr>
          <p:blipFill rotWithShape="1">
            <a:blip r:embed="rId82"/>
            <a:srcRect/>
            <a:stretch>
              <a:fillRect/>
            </a:stretch>
          </p:blipFill>
          <p:spPr>
            <a:xfrm>
              <a:off x="4132" y="5037"/>
              <a:ext cx="31" cy="57"/>
            </a:xfrm>
            <a:prstGeom prst="rect">
              <a:avLst/>
            </a:prstGeom>
            <a:noFill/>
            <a:ln>
              <a:noFill/>
            </a:ln>
          </p:spPr>
        </p:pic>
        <p:sp>
          <p:nvSpPr>
            <p:cNvPr id="205" name="Google Shape;205;p8"/>
            <p:cNvSpPr/>
            <p:nvPr/>
          </p:nvSpPr>
          <p:spPr>
            <a:xfrm>
              <a:off x="4128" y="5033"/>
              <a:ext cx="41" cy="67"/>
            </a:xfrm>
            <a:custGeom>
              <a:avLst/>
              <a:gdLst/>
              <a:ahLst/>
              <a:cxnLst/>
              <a:rect l="l" t="t" r="r" b="b"/>
              <a:pathLst>
                <a:path w="41" h="67" extrusionOk="0">
                  <a:moveTo>
                    <a:pt x="20" y="0"/>
                  </a:moveTo>
                  <a:lnTo>
                    <a:pt x="13" y="0"/>
                  </a:lnTo>
                  <a:lnTo>
                    <a:pt x="8" y="5"/>
                  </a:lnTo>
                  <a:lnTo>
                    <a:pt x="2" y="17"/>
                  </a:lnTo>
                  <a:lnTo>
                    <a:pt x="0" y="25"/>
                  </a:lnTo>
                  <a:lnTo>
                    <a:pt x="0" y="42"/>
                  </a:lnTo>
                  <a:lnTo>
                    <a:pt x="2" y="49"/>
                  </a:lnTo>
                  <a:lnTo>
                    <a:pt x="8" y="61"/>
                  </a:lnTo>
                  <a:lnTo>
                    <a:pt x="13" y="66"/>
                  </a:lnTo>
                  <a:lnTo>
                    <a:pt x="20" y="66"/>
                  </a:lnTo>
                  <a:lnTo>
                    <a:pt x="27" y="66"/>
                  </a:lnTo>
                  <a:lnTo>
                    <a:pt x="32" y="61"/>
                  </a:lnTo>
                  <a:lnTo>
                    <a:pt x="34" y="57"/>
                  </a:lnTo>
                  <a:lnTo>
                    <a:pt x="18" y="57"/>
                  </a:lnTo>
                  <a:lnTo>
                    <a:pt x="16" y="56"/>
                  </a:lnTo>
                  <a:lnTo>
                    <a:pt x="11" y="47"/>
                  </a:lnTo>
                  <a:lnTo>
                    <a:pt x="9" y="40"/>
                  </a:lnTo>
                  <a:lnTo>
                    <a:pt x="9" y="26"/>
                  </a:lnTo>
                  <a:lnTo>
                    <a:pt x="11" y="20"/>
                  </a:lnTo>
                  <a:lnTo>
                    <a:pt x="16" y="11"/>
                  </a:lnTo>
                  <a:lnTo>
                    <a:pt x="18" y="9"/>
                  </a:lnTo>
                  <a:lnTo>
                    <a:pt x="34" y="9"/>
                  </a:lnTo>
                  <a:lnTo>
                    <a:pt x="32" y="5"/>
                  </a:lnTo>
                  <a:lnTo>
                    <a:pt x="27" y="0"/>
                  </a:lnTo>
                  <a:lnTo>
                    <a:pt x="20" y="0"/>
                  </a:lnTo>
                  <a:close/>
                  <a:moveTo>
                    <a:pt x="20" y="57"/>
                  </a:moveTo>
                  <a:lnTo>
                    <a:pt x="18" y="57"/>
                  </a:lnTo>
                  <a:lnTo>
                    <a:pt x="22" y="57"/>
                  </a:lnTo>
                  <a:lnTo>
                    <a:pt x="20" y="57"/>
                  </a:lnTo>
                  <a:close/>
                  <a:moveTo>
                    <a:pt x="34" y="9"/>
                  </a:moveTo>
                  <a:lnTo>
                    <a:pt x="22" y="9"/>
                  </a:lnTo>
                  <a:lnTo>
                    <a:pt x="25" y="11"/>
                  </a:lnTo>
                  <a:lnTo>
                    <a:pt x="29" y="20"/>
                  </a:lnTo>
                  <a:lnTo>
                    <a:pt x="31" y="26"/>
                  </a:lnTo>
                  <a:lnTo>
                    <a:pt x="31" y="40"/>
                  </a:lnTo>
                  <a:lnTo>
                    <a:pt x="29" y="47"/>
                  </a:lnTo>
                  <a:lnTo>
                    <a:pt x="25" y="56"/>
                  </a:lnTo>
                  <a:lnTo>
                    <a:pt x="22" y="57"/>
                  </a:lnTo>
                  <a:lnTo>
                    <a:pt x="34" y="57"/>
                  </a:lnTo>
                  <a:lnTo>
                    <a:pt x="38" y="49"/>
                  </a:lnTo>
                  <a:lnTo>
                    <a:pt x="40" y="42"/>
                  </a:lnTo>
                  <a:lnTo>
                    <a:pt x="40" y="25"/>
                  </a:lnTo>
                  <a:lnTo>
                    <a:pt x="38" y="17"/>
                  </a:lnTo>
                  <a:lnTo>
                    <a:pt x="34" y="9"/>
                  </a:lnTo>
                  <a:close/>
                  <a:moveTo>
                    <a:pt x="22" y="9"/>
                  </a:moveTo>
                  <a:lnTo>
                    <a:pt x="18" y="9"/>
                  </a:lnTo>
                  <a:lnTo>
                    <a:pt x="20" y="9"/>
                  </a:lnTo>
                  <a:lnTo>
                    <a:pt x="22" y="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8"/>
            <p:cNvSpPr/>
            <p:nvPr/>
          </p:nvSpPr>
          <p:spPr>
            <a:xfrm>
              <a:off x="4602" y="4745"/>
              <a:ext cx="624" cy="350"/>
            </a:xfrm>
            <a:custGeom>
              <a:avLst/>
              <a:gdLst/>
              <a:ahLst/>
              <a:cxnLst/>
              <a:rect l="l" t="t" r="r" b="b"/>
              <a:pathLst>
                <a:path w="624" h="350" extrusionOk="0">
                  <a:moveTo>
                    <a:pt x="174" y="258"/>
                  </a:moveTo>
                  <a:lnTo>
                    <a:pt x="147" y="264"/>
                  </a:lnTo>
                  <a:lnTo>
                    <a:pt x="127" y="274"/>
                  </a:lnTo>
                  <a:lnTo>
                    <a:pt x="115" y="289"/>
                  </a:lnTo>
                  <a:lnTo>
                    <a:pt x="112" y="308"/>
                  </a:lnTo>
                  <a:lnTo>
                    <a:pt x="112" y="322"/>
                  </a:lnTo>
                  <a:lnTo>
                    <a:pt x="117" y="333"/>
                  </a:lnTo>
                  <a:lnTo>
                    <a:pt x="127" y="340"/>
                  </a:lnTo>
                  <a:lnTo>
                    <a:pt x="135" y="344"/>
                  </a:lnTo>
                  <a:lnTo>
                    <a:pt x="146" y="348"/>
                  </a:lnTo>
                  <a:lnTo>
                    <a:pt x="158" y="350"/>
                  </a:lnTo>
                  <a:lnTo>
                    <a:pt x="172" y="350"/>
                  </a:lnTo>
                  <a:lnTo>
                    <a:pt x="209" y="344"/>
                  </a:lnTo>
                  <a:lnTo>
                    <a:pt x="247" y="327"/>
                  </a:lnTo>
                  <a:lnTo>
                    <a:pt x="286" y="299"/>
                  </a:lnTo>
                  <a:lnTo>
                    <a:pt x="189" y="299"/>
                  </a:lnTo>
                  <a:lnTo>
                    <a:pt x="181" y="297"/>
                  </a:lnTo>
                  <a:lnTo>
                    <a:pt x="171" y="288"/>
                  </a:lnTo>
                  <a:lnTo>
                    <a:pt x="169" y="282"/>
                  </a:lnTo>
                  <a:lnTo>
                    <a:pt x="169" y="270"/>
                  </a:lnTo>
                  <a:lnTo>
                    <a:pt x="171" y="264"/>
                  </a:lnTo>
                  <a:lnTo>
                    <a:pt x="174" y="258"/>
                  </a:lnTo>
                  <a:close/>
                  <a:moveTo>
                    <a:pt x="374" y="215"/>
                  </a:moveTo>
                  <a:lnTo>
                    <a:pt x="328" y="215"/>
                  </a:lnTo>
                  <a:lnTo>
                    <a:pt x="311" y="231"/>
                  </a:lnTo>
                  <a:lnTo>
                    <a:pt x="278" y="261"/>
                  </a:lnTo>
                  <a:lnTo>
                    <a:pt x="248" y="282"/>
                  </a:lnTo>
                  <a:lnTo>
                    <a:pt x="222" y="295"/>
                  </a:lnTo>
                  <a:lnTo>
                    <a:pt x="199" y="299"/>
                  </a:lnTo>
                  <a:lnTo>
                    <a:pt x="286" y="299"/>
                  </a:lnTo>
                  <a:lnTo>
                    <a:pt x="289" y="297"/>
                  </a:lnTo>
                  <a:lnTo>
                    <a:pt x="334" y="255"/>
                  </a:lnTo>
                  <a:lnTo>
                    <a:pt x="350" y="239"/>
                  </a:lnTo>
                  <a:lnTo>
                    <a:pt x="368" y="220"/>
                  </a:lnTo>
                  <a:lnTo>
                    <a:pt x="374" y="215"/>
                  </a:lnTo>
                  <a:close/>
                  <a:moveTo>
                    <a:pt x="622" y="179"/>
                  </a:moveTo>
                  <a:lnTo>
                    <a:pt x="417" y="179"/>
                  </a:lnTo>
                  <a:lnTo>
                    <a:pt x="449" y="206"/>
                  </a:lnTo>
                  <a:lnTo>
                    <a:pt x="479" y="225"/>
                  </a:lnTo>
                  <a:lnTo>
                    <a:pt x="509" y="237"/>
                  </a:lnTo>
                  <a:lnTo>
                    <a:pt x="537" y="241"/>
                  </a:lnTo>
                  <a:lnTo>
                    <a:pt x="555" y="239"/>
                  </a:lnTo>
                  <a:lnTo>
                    <a:pt x="571" y="235"/>
                  </a:lnTo>
                  <a:lnTo>
                    <a:pt x="586" y="228"/>
                  </a:lnTo>
                  <a:lnTo>
                    <a:pt x="599" y="218"/>
                  </a:lnTo>
                  <a:lnTo>
                    <a:pt x="610" y="206"/>
                  </a:lnTo>
                  <a:lnTo>
                    <a:pt x="618" y="192"/>
                  </a:lnTo>
                  <a:lnTo>
                    <a:pt x="622" y="179"/>
                  </a:lnTo>
                  <a:close/>
                  <a:moveTo>
                    <a:pt x="120" y="25"/>
                  </a:moveTo>
                  <a:lnTo>
                    <a:pt x="94" y="26"/>
                  </a:lnTo>
                  <a:lnTo>
                    <a:pt x="70" y="30"/>
                  </a:lnTo>
                  <a:lnTo>
                    <a:pt x="50" y="37"/>
                  </a:lnTo>
                  <a:lnTo>
                    <a:pt x="32" y="46"/>
                  </a:lnTo>
                  <a:lnTo>
                    <a:pt x="18" y="57"/>
                  </a:lnTo>
                  <a:lnTo>
                    <a:pt x="8" y="70"/>
                  </a:lnTo>
                  <a:lnTo>
                    <a:pt x="2" y="85"/>
                  </a:lnTo>
                  <a:lnTo>
                    <a:pt x="0" y="101"/>
                  </a:lnTo>
                  <a:lnTo>
                    <a:pt x="0" y="102"/>
                  </a:lnTo>
                  <a:lnTo>
                    <a:pt x="4" y="128"/>
                  </a:lnTo>
                  <a:lnTo>
                    <a:pt x="15" y="153"/>
                  </a:lnTo>
                  <a:lnTo>
                    <a:pt x="34" y="176"/>
                  </a:lnTo>
                  <a:lnTo>
                    <a:pt x="60" y="197"/>
                  </a:lnTo>
                  <a:lnTo>
                    <a:pt x="92" y="215"/>
                  </a:lnTo>
                  <a:lnTo>
                    <a:pt x="127" y="228"/>
                  </a:lnTo>
                  <a:lnTo>
                    <a:pt x="164" y="235"/>
                  </a:lnTo>
                  <a:lnTo>
                    <a:pt x="204" y="238"/>
                  </a:lnTo>
                  <a:lnTo>
                    <a:pt x="234" y="236"/>
                  </a:lnTo>
                  <a:lnTo>
                    <a:pt x="265" y="232"/>
                  </a:lnTo>
                  <a:lnTo>
                    <a:pt x="296" y="225"/>
                  </a:lnTo>
                  <a:lnTo>
                    <a:pt x="328" y="215"/>
                  </a:lnTo>
                  <a:lnTo>
                    <a:pt x="374" y="215"/>
                  </a:lnTo>
                  <a:lnTo>
                    <a:pt x="385" y="204"/>
                  </a:lnTo>
                  <a:lnTo>
                    <a:pt x="395" y="196"/>
                  </a:lnTo>
                  <a:lnTo>
                    <a:pt x="252" y="196"/>
                  </a:lnTo>
                  <a:lnTo>
                    <a:pt x="221" y="194"/>
                  </a:lnTo>
                  <a:lnTo>
                    <a:pt x="193" y="187"/>
                  </a:lnTo>
                  <a:lnTo>
                    <a:pt x="168" y="177"/>
                  </a:lnTo>
                  <a:lnTo>
                    <a:pt x="145" y="162"/>
                  </a:lnTo>
                  <a:lnTo>
                    <a:pt x="127" y="144"/>
                  </a:lnTo>
                  <a:lnTo>
                    <a:pt x="113" y="123"/>
                  </a:lnTo>
                  <a:lnTo>
                    <a:pt x="106" y="101"/>
                  </a:lnTo>
                  <a:lnTo>
                    <a:pt x="103" y="76"/>
                  </a:lnTo>
                  <a:lnTo>
                    <a:pt x="104" y="61"/>
                  </a:lnTo>
                  <a:lnTo>
                    <a:pt x="107" y="48"/>
                  </a:lnTo>
                  <a:lnTo>
                    <a:pt x="112" y="36"/>
                  </a:lnTo>
                  <a:lnTo>
                    <a:pt x="120" y="25"/>
                  </a:lnTo>
                  <a:close/>
                  <a:moveTo>
                    <a:pt x="413" y="50"/>
                  </a:moveTo>
                  <a:lnTo>
                    <a:pt x="256" y="50"/>
                  </a:lnTo>
                  <a:lnTo>
                    <a:pt x="275" y="55"/>
                  </a:lnTo>
                  <a:lnTo>
                    <a:pt x="300" y="71"/>
                  </a:lnTo>
                  <a:lnTo>
                    <a:pt x="332" y="97"/>
                  </a:lnTo>
                  <a:lnTo>
                    <a:pt x="369" y="133"/>
                  </a:lnTo>
                  <a:lnTo>
                    <a:pt x="393" y="157"/>
                  </a:lnTo>
                  <a:lnTo>
                    <a:pt x="354" y="174"/>
                  </a:lnTo>
                  <a:lnTo>
                    <a:pt x="318" y="186"/>
                  </a:lnTo>
                  <a:lnTo>
                    <a:pt x="284" y="194"/>
                  </a:lnTo>
                  <a:lnTo>
                    <a:pt x="252" y="196"/>
                  </a:lnTo>
                  <a:lnTo>
                    <a:pt x="395" y="196"/>
                  </a:lnTo>
                  <a:lnTo>
                    <a:pt x="402" y="190"/>
                  </a:lnTo>
                  <a:lnTo>
                    <a:pt x="417" y="179"/>
                  </a:lnTo>
                  <a:lnTo>
                    <a:pt x="622" y="179"/>
                  </a:lnTo>
                  <a:lnTo>
                    <a:pt x="622" y="177"/>
                  </a:lnTo>
                  <a:lnTo>
                    <a:pt x="623" y="170"/>
                  </a:lnTo>
                  <a:lnTo>
                    <a:pt x="557" y="170"/>
                  </a:lnTo>
                  <a:lnTo>
                    <a:pt x="547" y="168"/>
                  </a:lnTo>
                  <a:lnTo>
                    <a:pt x="535" y="161"/>
                  </a:lnTo>
                  <a:lnTo>
                    <a:pt x="520" y="151"/>
                  </a:lnTo>
                  <a:lnTo>
                    <a:pt x="502" y="135"/>
                  </a:lnTo>
                  <a:lnTo>
                    <a:pt x="513" y="131"/>
                  </a:lnTo>
                  <a:lnTo>
                    <a:pt x="524" y="129"/>
                  </a:lnTo>
                  <a:lnTo>
                    <a:pt x="534" y="127"/>
                  </a:lnTo>
                  <a:lnTo>
                    <a:pt x="544" y="126"/>
                  </a:lnTo>
                  <a:lnTo>
                    <a:pt x="614" y="126"/>
                  </a:lnTo>
                  <a:lnTo>
                    <a:pt x="612" y="122"/>
                  </a:lnTo>
                  <a:lnTo>
                    <a:pt x="603" y="112"/>
                  </a:lnTo>
                  <a:lnTo>
                    <a:pt x="601" y="110"/>
                  </a:lnTo>
                  <a:lnTo>
                    <a:pt x="477" y="110"/>
                  </a:lnTo>
                  <a:lnTo>
                    <a:pt x="455" y="88"/>
                  </a:lnTo>
                  <a:lnTo>
                    <a:pt x="413" y="50"/>
                  </a:lnTo>
                  <a:close/>
                  <a:moveTo>
                    <a:pt x="614" y="126"/>
                  </a:moveTo>
                  <a:lnTo>
                    <a:pt x="555" y="126"/>
                  </a:lnTo>
                  <a:lnTo>
                    <a:pt x="564" y="128"/>
                  </a:lnTo>
                  <a:lnTo>
                    <a:pt x="575" y="137"/>
                  </a:lnTo>
                  <a:lnTo>
                    <a:pt x="578" y="143"/>
                  </a:lnTo>
                  <a:lnTo>
                    <a:pt x="578" y="158"/>
                  </a:lnTo>
                  <a:lnTo>
                    <a:pt x="576" y="162"/>
                  </a:lnTo>
                  <a:lnTo>
                    <a:pt x="569" y="169"/>
                  </a:lnTo>
                  <a:lnTo>
                    <a:pt x="564" y="170"/>
                  </a:lnTo>
                  <a:lnTo>
                    <a:pt x="623" y="170"/>
                  </a:lnTo>
                  <a:lnTo>
                    <a:pt x="624" y="162"/>
                  </a:lnTo>
                  <a:lnTo>
                    <a:pt x="624" y="158"/>
                  </a:lnTo>
                  <a:lnTo>
                    <a:pt x="623" y="147"/>
                  </a:lnTo>
                  <a:lnTo>
                    <a:pt x="619" y="134"/>
                  </a:lnTo>
                  <a:lnTo>
                    <a:pt x="614" y="126"/>
                  </a:lnTo>
                  <a:close/>
                  <a:moveTo>
                    <a:pt x="296" y="0"/>
                  </a:moveTo>
                  <a:lnTo>
                    <a:pt x="274" y="2"/>
                  </a:lnTo>
                  <a:lnTo>
                    <a:pt x="253" y="8"/>
                  </a:lnTo>
                  <a:lnTo>
                    <a:pt x="235" y="16"/>
                  </a:lnTo>
                  <a:lnTo>
                    <a:pt x="218" y="29"/>
                  </a:lnTo>
                  <a:lnTo>
                    <a:pt x="204" y="44"/>
                  </a:lnTo>
                  <a:lnTo>
                    <a:pt x="193" y="61"/>
                  </a:lnTo>
                  <a:lnTo>
                    <a:pt x="187" y="79"/>
                  </a:lnTo>
                  <a:lnTo>
                    <a:pt x="185" y="98"/>
                  </a:lnTo>
                  <a:lnTo>
                    <a:pt x="186" y="110"/>
                  </a:lnTo>
                  <a:lnTo>
                    <a:pt x="190" y="121"/>
                  </a:lnTo>
                  <a:lnTo>
                    <a:pt x="195" y="132"/>
                  </a:lnTo>
                  <a:lnTo>
                    <a:pt x="203" y="141"/>
                  </a:lnTo>
                  <a:lnTo>
                    <a:pt x="212" y="149"/>
                  </a:lnTo>
                  <a:lnTo>
                    <a:pt x="221" y="155"/>
                  </a:lnTo>
                  <a:lnTo>
                    <a:pt x="232" y="158"/>
                  </a:lnTo>
                  <a:lnTo>
                    <a:pt x="243" y="159"/>
                  </a:lnTo>
                  <a:lnTo>
                    <a:pt x="260" y="156"/>
                  </a:lnTo>
                  <a:lnTo>
                    <a:pt x="276" y="147"/>
                  </a:lnTo>
                  <a:lnTo>
                    <a:pt x="289" y="132"/>
                  </a:lnTo>
                  <a:lnTo>
                    <a:pt x="298" y="115"/>
                  </a:lnTo>
                  <a:lnTo>
                    <a:pt x="264" y="115"/>
                  </a:lnTo>
                  <a:lnTo>
                    <a:pt x="252" y="112"/>
                  </a:lnTo>
                  <a:lnTo>
                    <a:pt x="232" y="97"/>
                  </a:lnTo>
                  <a:lnTo>
                    <a:pt x="227" y="88"/>
                  </a:lnTo>
                  <a:lnTo>
                    <a:pt x="227" y="68"/>
                  </a:lnTo>
                  <a:lnTo>
                    <a:pt x="229" y="61"/>
                  </a:lnTo>
                  <a:lnTo>
                    <a:pt x="234" y="56"/>
                  </a:lnTo>
                  <a:lnTo>
                    <a:pt x="239" y="52"/>
                  </a:lnTo>
                  <a:lnTo>
                    <a:pt x="246" y="50"/>
                  </a:lnTo>
                  <a:lnTo>
                    <a:pt x="413" y="50"/>
                  </a:lnTo>
                  <a:lnTo>
                    <a:pt x="373" y="22"/>
                  </a:lnTo>
                  <a:lnTo>
                    <a:pt x="334" y="6"/>
                  </a:lnTo>
                  <a:lnTo>
                    <a:pt x="296" y="0"/>
                  </a:lnTo>
                  <a:close/>
                  <a:moveTo>
                    <a:pt x="301" y="110"/>
                  </a:moveTo>
                  <a:lnTo>
                    <a:pt x="292" y="114"/>
                  </a:lnTo>
                  <a:lnTo>
                    <a:pt x="284" y="115"/>
                  </a:lnTo>
                  <a:lnTo>
                    <a:pt x="298" y="115"/>
                  </a:lnTo>
                  <a:lnTo>
                    <a:pt x="301" y="110"/>
                  </a:lnTo>
                  <a:close/>
                  <a:moveTo>
                    <a:pt x="552" y="92"/>
                  </a:moveTo>
                  <a:lnTo>
                    <a:pt x="535" y="93"/>
                  </a:lnTo>
                  <a:lnTo>
                    <a:pt x="517" y="96"/>
                  </a:lnTo>
                  <a:lnTo>
                    <a:pt x="497" y="102"/>
                  </a:lnTo>
                  <a:lnTo>
                    <a:pt x="477" y="110"/>
                  </a:lnTo>
                  <a:lnTo>
                    <a:pt x="601" y="110"/>
                  </a:lnTo>
                  <a:lnTo>
                    <a:pt x="592" y="103"/>
                  </a:lnTo>
                  <a:lnTo>
                    <a:pt x="580" y="97"/>
                  </a:lnTo>
                  <a:lnTo>
                    <a:pt x="566" y="93"/>
                  </a:lnTo>
                  <a:lnTo>
                    <a:pt x="552" y="92"/>
                  </a:lnTo>
                  <a:close/>
                </a:path>
              </a:pathLst>
            </a:custGeom>
            <a:solidFill>
              <a:srgbClr val="00AE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07" name="Google Shape;207;p8"/>
          <p:cNvSpPr/>
          <p:nvPr/>
        </p:nvSpPr>
        <p:spPr>
          <a:xfrm>
            <a:off x="7586706" y="118907"/>
            <a:ext cx="1082675" cy="209550"/>
          </a:xfrm>
          <a:custGeom>
            <a:avLst/>
            <a:gdLst/>
            <a:ahLst/>
            <a:cxnLst/>
            <a:rect l="l" t="t" r="r" b="b"/>
            <a:pathLst>
              <a:path w="1707" h="330" extrusionOk="0">
                <a:moveTo>
                  <a:pt x="250" y="279"/>
                </a:moveTo>
                <a:lnTo>
                  <a:pt x="248" y="272"/>
                </a:lnTo>
                <a:lnTo>
                  <a:pt x="239" y="271"/>
                </a:lnTo>
                <a:lnTo>
                  <a:pt x="223" y="275"/>
                </a:lnTo>
                <a:lnTo>
                  <a:pt x="212" y="278"/>
                </a:lnTo>
                <a:lnTo>
                  <a:pt x="201" y="279"/>
                </a:lnTo>
                <a:lnTo>
                  <a:pt x="189" y="279"/>
                </a:lnTo>
                <a:lnTo>
                  <a:pt x="176" y="277"/>
                </a:lnTo>
                <a:lnTo>
                  <a:pt x="152" y="262"/>
                </a:lnTo>
                <a:lnTo>
                  <a:pt x="139" y="233"/>
                </a:lnTo>
                <a:lnTo>
                  <a:pt x="134" y="197"/>
                </a:lnTo>
                <a:lnTo>
                  <a:pt x="133" y="161"/>
                </a:lnTo>
                <a:lnTo>
                  <a:pt x="138" y="114"/>
                </a:lnTo>
                <a:lnTo>
                  <a:pt x="152" y="79"/>
                </a:lnTo>
                <a:lnTo>
                  <a:pt x="175" y="57"/>
                </a:lnTo>
                <a:lnTo>
                  <a:pt x="206" y="49"/>
                </a:lnTo>
                <a:lnTo>
                  <a:pt x="213" y="49"/>
                </a:lnTo>
                <a:lnTo>
                  <a:pt x="218" y="50"/>
                </a:lnTo>
                <a:lnTo>
                  <a:pt x="225" y="54"/>
                </a:lnTo>
                <a:lnTo>
                  <a:pt x="239" y="59"/>
                </a:lnTo>
                <a:lnTo>
                  <a:pt x="245" y="55"/>
                </a:lnTo>
                <a:lnTo>
                  <a:pt x="245" y="49"/>
                </a:lnTo>
                <a:lnTo>
                  <a:pt x="245" y="46"/>
                </a:lnTo>
                <a:lnTo>
                  <a:pt x="242" y="34"/>
                </a:lnTo>
                <a:lnTo>
                  <a:pt x="241" y="29"/>
                </a:lnTo>
                <a:lnTo>
                  <a:pt x="235" y="19"/>
                </a:lnTo>
                <a:lnTo>
                  <a:pt x="226" y="13"/>
                </a:lnTo>
                <a:lnTo>
                  <a:pt x="210" y="9"/>
                </a:lnTo>
                <a:lnTo>
                  <a:pt x="184" y="8"/>
                </a:lnTo>
                <a:lnTo>
                  <a:pt x="103" y="22"/>
                </a:lnTo>
                <a:lnTo>
                  <a:pt x="45" y="57"/>
                </a:lnTo>
                <a:lnTo>
                  <a:pt x="11" y="107"/>
                </a:lnTo>
                <a:lnTo>
                  <a:pt x="0" y="164"/>
                </a:lnTo>
                <a:lnTo>
                  <a:pt x="12" y="246"/>
                </a:lnTo>
                <a:lnTo>
                  <a:pt x="45" y="296"/>
                </a:lnTo>
                <a:lnTo>
                  <a:pt x="96" y="321"/>
                </a:lnTo>
                <a:lnTo>
                  <a:pt x="160" y="328"/>
                </a:lnTo>
                <a:lnTo>
                  <a:pt x="174" y="328"/>
                </a:lnTo>
                <a:lnTo>
                  <a:pt x="187" y="328"/>
                </a:lnTo>
                <a:lnTo>
                  <a:pt x="209" y="326"/>
                </a:lnTo>
                <a:lnTo>
                  <a:pt x="223" y="324"/>
                </a:lnTo>
                <a:lnTo>
                  <a:pt x="234" y="319"/>
                </a:lnTo>
                <a:lnTo>
                  <a:pt x="242" y="311"/>
                </a:lnTo>
                <a:lnTo>
                  <a:pt x="246" y="300"/>
                </a:lnTo>
                <a:lnTo>
                  <a:pt x="248" y="293"/>
                </a:lnTo>
                <a:lnTo>
                  <a:pt x="250" y="279"/>
                </a:lnTo>
                <a:moveTo>
                  <a:pt x="572" y="308"/>
                </a:moveTo>
                <a:lnTo>
                  <a:pt x="567" y="292"/>
                </a:lnTo>
                <a:lnTo>
                  <a:pt x="561" y="269"/>
                </a:lnTo>
                <a:lnTo>
                  <a:pt x="547" y="220"/>
                </a:lnTo>
                <a:lnTo>
                  <a:pt x="515" y="109"/>
                </a:lnTo>
                <a:lnTo>
                  <a:pt x="494" y="35"/>
                </a:lnTo>
                <a:lnTo>
                  <a:pt x="490" y="23"/>
                </a:lnTo>
                <a:lnTo>
                  <a:pt x="479" y="14"/>
                </a:lnTo>
                <a:lnTo>
                  <a:pt x="425" y="14"/>
                </a:lnTo>
                <a:lnTo>
                  <a:pt x="425" y="220"/>
                </a:lnTo>
                <a:lnTo>
                  <a:pt x="358" y="220"/>
                </a:lnTo>
                <a:lnTo>
                  <a:pt x="394" y="109"/>
                </a:lnTo>
                <a:lnTo>
                  <a:pt x="425" y="220"/>
                </a:lnTo>
                <a:lnTo>
                  <a:pt x="425" y="14"/>
                </a:lnTo>
                <a:lnTo>
                  <a:pt x="372" y="14"/>
                </a:lnTo>
                <a:lnTo>
                  <a:pt x="358" y="17"/>
                </a:lnTo>
                <a:lnTo>
                  <a:pt x="351" y="25"/>
                </a:lnTo>
                <a:lnTo>
                  <a:pt x="351" y="35"/>
                </a:lnTo>
                <a:lnTo>
                  <a:pt x="357" y="47"/>
                </a:lnTo>
                <a:lnTo>
                  <a:pt x="271" y="293"/>
                </a:lnTo>
                <a:lnTo>
                  <a:pt x="266" y="307"/>
                </a:lnTo>
                <a:lnTo>
                  <a:pt x="277" y="317"/>
                </a:lnTo>
                <a:lnTo>
                  <a:pt x="318" y="317"/>
                </a:lnTo>
                <a:lnTo>
                  <a:pt x="326" y="306"/>
                </a:lnTo>
                <a:lnTo>
                  <a:pt x="330" y="296"/>
                </a:lnTo>
                <a:lnTo>
                  <a:pt x="340" y="269"/>
                </a:lnTo>
                <a:lnTo>
                  <a:pt x="439" y="269"/>
                </a:lnTo>
                <a:lnTo>
                  <a:pt x="451" y="309"/>
                </a:lnTo>
                <a:lnTo>
                  <a:pt x="457" y="317"/>
                </a:lnTo>
                <a:lnTo>
                  <a:pt x="560" y="317"/>
                </a:lnTo>
                <a:lnTo>
                  <a:pt x="572" y="308"/>
                </a:lnTo>
                <a:moveTo>
                  <a:pt x="831" y="218"/>
                </a:moveTo>
                <a:lnTo>
                  <a:pt x="820" y="189"/>
                </a:lnTo>
                <a:lnTo>
                  <a:pt x="792" y="158"/>
                </a:lnTo>
                <a:lnTo>
                  <a:pt x="728" y="98"/>
                </a:lnTo>
                <a:lnTo>
                  <a:pt x="725" y="86"/>
                </a:lnTo>
                <a:lnTo>
                  <a:pt x="734" y="72"/>
                </a:lnTo>
                <a:lnTo>
                  <a:pt x="752" y="59"/>
                </a:lnTo>
                <a:lnTo>
                  <a:pt x="776" y="46"/>
                </a:lnTo>
                <a:lnTo>
                  <a:pt x="786" y="41"/>
                </a:lnTo>
                <a:lnTo>
                  <a:pt x="792" y="32"/>
                </a:lnTo>
                <a:lnTo>
                  <a:pt x="794" y="23"/>
                </a:lnTo>
                <a:lnTo>
                  <a:pt x="791" y="14"/>
                </a:lnTo>
                <a:lnTo>
                  <a:pt x="783" y="6"/>
                </a:lnTo>
                <a:lnTo>
                  <a:pt x="775" y="1"/>
                </a:lnTo>
                <a:lnTo>
                  <a:pt x="764" y="0"/>
                </a:lnTo>
                <a:lnTo>
                  <a:pt x="751" y="2"/>
                </a:lnTo>
                <a:lnTo>
                  <a:pt x="695" y="24"/>
                </a:lnTo>
                <a:lnTo>
                  <a:pt x="640" y="52"/>
                </a:lnTo>
                <a:lnTo>
                  <a:pt x="598" y="84"/>
                </a:lnTo>
                <a:lnTo>
                  <a:pt x="581" y="119"/>
                </a:lnTo>
                <a:lnTo>
                  <a:pt x="590" y="148"/>
                </a:lnTo>
                <a:lnTo>
                  <a:pt x="614" y="178"/>
                </a:lnTo>
                <a:lnTo>
                  <a:pt x="647" y="209"/>
                </a:lnTo>
                <a:lnTo>
                  <a:pt x="681" y="242"/>
                </a:lnTo>
                <a:lnTo>
                  <a:pt x="686" y="253"/>
                </a:lnTo>
                <a:lnTo>
                  <a:pt x="681" y="265"/>
                </a:lnTo>
                <a:lnTo>
                  <a:pt x="668" y="276"/>
                </a:lnTo>
                <a:lnTo>
                  <a:pt x="647" y="284"/>
                </a:lnTo>
                <a:lnTo>
                  <a:pt x="629" y="291"/>
                </a:lnTo>
                <a:lnTo>
                  <a:pt x="620" y="298"/>
                </a:lnTo>
                <a:lnTo>
                  <a:pt x="620" y="306"/>
                </a:lnTo>
                <a:lnTo>
                  <a:pt x="630" y="315"/>
                </a:lnTo>
                <a:lnTo>
                  <a:pt x="644" y="325"/>
                </a:lnTo>
                <a:lnTo>
                  <a:pt x="657" y="329"/>
                </a:lnTo>
                <a:lnTo>
                  <a:pt x="671" y="329"/>
                </a:lnTo>
                <a:lnTo>
                  <a:pt x="688" y="324"/>
                </a:lnTo>
                <a:lnTo>
                  <a:pt x="739" y="305"/>
                </a:lnTo>
                <a:lnTo>
                  <a:pt x="785" y="280"/>
                </a:lnTo>
                <a:lnTo>
                  <a:pt x="819" y="251"/>
                </a:lnTo>
                <a:lnTo>
                  <a:pt x="831" y="218"/>
                </a:lnTo>
                <a:moveTo>
                  <a:pt x="1149" y="294"/>
                </a:moveTo>
                <a:lnTo>
                  <a:pt x="1149" y="260"/>
                </a:lnTo>
                <a:lnTo>
                  <a:pt x="1148" y="39"/>
                </a:lnTo>
                <a:lnTo>
                  <a:pt x="1148" y="24"/>
                </a:lnTo>
                <a:lnTo>
                  <a:pt x="1139" y="15"/>
                </a:lnTo>
                <a:lnTo>
                  <a:pt x="1043" y="15"/>
                </a:lnTo>
                <a:lnTo>
                  <a:pt x="1033" y="29"/>
                </a:lnTo>
                <a:lnTo>
                  <a:pt x="1033" y="251"/>
                </a:lnTo>
                <a:lnTo>
                  <a:pt x="1007" y="260"/>
                </a:lnTo>
                <a:lnTo>
                  <a:pt x="987" y="259"/>
                </a:lnTo>
                <a:lnTo>
                  <a:pt x="974" y="251"/>
                </a:lnTo>
                <a:lnTo>
                  <a:pt x="969" y="238"/>
                </a:lnTo>
                <a:lnTo>
                  <a:pt x="969" y="26"/>
                </a:lnTo>
                <a:lnTo>
                  <a:pt x="961" y="15"/>
                </a:lnTo>
                <a:lnTo>
                  <a:pt x="863" y="15"/>
                </a:lnTo>
                <a:lnTo>
                  <a:pt x="856" y="26"/>
                </a:lnTo>
                <a:lnTo>
                  <a:pt x="856" y="230"/>
                </a:lnTo>
                <a:lnTo>
                  <a:pt x="864" y="274"/>
                </a:lnTo>
                <a:lnTo>
                  <a:pt x="886" y="303"/>
                </a:lnTo>
                <a:lnTo>
                  <a:pt x="915" y="319"/>
                </a:lnTo>
                <a:lnTo>
                  <a:pt x="944" y="322"/>
                </a:lnTo>
                <a:lnTo>
                  <a:pt x="973" y="318"/>
                </a:lnTo>
                <a:lnTo>
                  <a:pt x="995" y="312"/>
                </a:lnTo>
                <a:lnTo>
                  <a:pt x="1014" y="303"/>
                </a:lnTo>
                <a:lnTo>
                  <a:pt x="1033" y="294"/>
                </a:lnTo>
                <a:lnTo>
                  <a:pt x="1033" y="306"/>
                </a:lnTo>
                <a:lnTo>
                  <a:pt x="1042" y="317"/>
                </a:lnTo>
                <a:lnTo>
                  <a:pt x="1140" y="317"/>
                </a:lnTo>
                <a:lnTo>
                  <a:pt x="1149" y="308"/>
                </a:lnTo>
                <a:lnTo>
                  <a:pt x="1149" y="294"/>
                </a:lnTo>
                <a:moveTo>
                  <a:pt x="1475" y="308"/>
                </a:moveTo>
                <a:lnTo>
                  <a:pt x="1470" y="292"/>
                </a:lnTo>
                <a:lnTo>
                  <a:pt x="1463" y="269"/>
                </a:lnTo>
                <a:lnTo>
                  <a:pt x="1449" y="220"/>
                </a:lnTo>
                <a:lnTo>
                  <a:pt x="1418" y="109"/>
                </a:lnTo>
                <a:lnTo>
                  <a:pt x="1396" y="35"/>
                </a:lnTo>
                <a:lnTo>
                  <a:pt x="1393" y="23"/>
                </a:lnTo>
                <a:lnTo>
                  <a:pt x="1382" y="14"/>
                </a:lnTo>
                <a:lnTo>
                  <a:pt x="1328" y="14"/>
                </a:lnTo>
                <a:lnTo>
                  <a:pt x="1328" y="220"/>
                </a:lnTo>
                <a:lnTo>
                  <a:pt x="1261" y="220"/>
                </a:lnTo>
                <a:lnTo>
                  <a:pt x="1297" y="109"/>
                </a:lnTo>
                <a:lnTo>
                  <a:pt x="1328" y="220"/>
                </a:lnTo>
                <a:lnTo>
                  <a:pt x="1328" y="14"/>
                </a:lnTo>
                <a:lnTo>
                  <a:pt x="1275" y="14"/>
                </a:lnTo>
                <a:lnTo>
                  <a:pt x="1261" y="17"/>
                </a:lnTo>
                <a:lnTo>
                  <a:pt x="1254" y="25"/>
                </a:lnTo>
                <a:lnTo>
                  <a:pt x="1254" y="35"/>
                </a:lnTo>
                <a:lnTo>
                  <a:pt x="1259" y="47"/>
                </a:lnTo>
                <a:lnTo>
                  <a:pt x="1174" y="293"/>
                </a:lnTo>
                <a:lnTo>
                  <a:pt x="1169" y="307"/>
                </a:lnTo>
                <a:lnTo>
                  <a:pt x="1179" y="317"/>
                </a:lnTo>
                <a:lnTo>
                  <a:pt x="1221" y="317"/>
                </a:lnTo>
                <a:lnTo>
                  <a:pt x="1229" y="306"/>
                </a:lnTo>
                <a:lnTo>
                  <a:pt x="1233" y="296"/>
                </a:lnTo>
                <a:lnTo>
                  <a:pt x="1243" y="269"/>
                </a:lnTo>
                <a:lnTo>
                  <a:pt x="1342" y="269"/>
                </a:lnTo>
                <a:lnTo>
                  <a:pt x="1349" y="294"/>
                </a:lnTo>
                <a:lnTo>
                  <a:pt x="1354" y="309"/>
                </a:lnTo>
                <a:lnTo>
                  <a:pt x="1359" y="317"/>
                </a:lnTo>
                <a:lnTo>
                  <a:pt x="1463" y="317"/>
                </a:lnTo>
                <a:lnTo>
                  <a:pt x="1475" y="308"/>
                </a:lnTo>
                <a:moveTo>
                  <a:pt x="1706" y="260"/>
                </a:moveTo>
                <a:lnTo>
                  <a:pt x="1700" y="254"/>
                </a:lnTo>
                <a:lnTo>
                  <a:pt x="1609" y="254"/>
                </a:lnTo>
                <a:lnTo>
                  <a:pt x="1609" y="24"/>
                </a:lnTo>
                <a:lnTo>
                  <a:pt x="1602" y="15"/>
                </a:lnTo>
                <a:lnTo>
                  <a:pt x="1503" y="15"/>
                </a:lnTo>
                <a:lnTo>
                  <a:pt x="1496" y="26"/>
                </a:lnTo>
                <a:lnTo>
                  <a:pt x="1496" y="308"/>
                </a:lnTo>
                <a:lnTo>
                  <a:pt x="1507" y="317"/>
                </a:lnTo>
                <a:lnTo>
                  <a:pt x="1700" y="317"/>
                </a:lnTo>
                <a:lnTo>
                  <a:pt x="1706" y="310"/>
                </a:lnTo>
                <a:lnTo>
                  <a:pt x="1706" y="260"/>
                </a:lnTo>
              </a:path>
            </a:pathLst>
          </a:custGeom>
          <a:solidFill>
            <a:srgbClr val="00AE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08" name="Google Shape;208;p8"/>
          <p:cNvGrpSpPr/>
          <p:nvPr/>
        </p:nvGrpSpPr>
        <p:grpSpPr>
          <a:xfrm>
            <a:off x="7649572" y="423707"/>
            <a:ext cx="949325" cy="212725"/>
            <a:chOff x="5533" y="4956"/>
            <a:chExt cx="1496" cy="334"/>
          </a:xfrm>
        </p:grpSpPr>
        <p:sp>
          <p:nvSpPr>
            <p:cNvPr id="209" name="Google Shape;209;p8"/>
            <p:cNvSpPr/>
            <p:nvPr/>
          </p:nvSpPr>
          <p:spPr>
            <a:xfrm>
              <a:off x="5533" y="4969"/>
              <a:ext cx="787" cy="303"/>
            </a:xfrm>
            <a:custGeom>
              <a:avLst/>
              <a:gdLst/>
              <a:ahLst/>
              <a:cxnLst/>
              <a:rect l="l" t="t" r="r" b="b"/>
              <a:pathLst>
                <a:path w="787" h="303" extrusionOk="0">
                  <a:moveTo>
                    <a:pt x="306" y="294"/>
                  </a:moveTo>
                  <a:lnTo>
                    <a:pt x="301" y="278"/>
                  </a:lnTo>
                  <a:lnTo>
                    <a:pt x="295" y="255"/>
                  </a:lnTo>
                  <a:lnTo>
                    <a:pt x="281" y="206"/>
                  </a:lnTo>
                  <a:lnTo>
                    <a:pt x="249" y="95"/>
                  </a:lnTo>
                  <a:lnTo>
                    <a:pt x="228" y="21"/>
                  </a:lnTo>
                  <a:lnTo>
                    <a:pt x="224" y="9"/>
                  </a:lnTo>
                  <a:lnTo>
                    <a:pt x="213" y="0"/>
                  </a:lnTo>
                  <a:lnTo>
                    <a:pt x="159" y="0"/>
                  </a:lnTo>
                  <a:lnTo>
                    <a:pt x="159" y="206"/>
                  </a:lnTo>
                  <a:lnTo>
                    <a:pt x="92" y="206"/>
                  </a:lnTo>
                  <a:lnTo>
                    <a:pt x="128" y="95"/>
                  </a:lnTo>
                  <a:lnTo>
                    <a:pt x="159" y="206"/>
                  </a:lnTo>
                  <a:lnTo>
                    <a:pt x="159" y="0"/>
                  </a:lnTo>
                  <a:lnTo>
                    <a:pt x="106" y="0"/>
                  </a:lnTo>
                  <a:lnTo>
                    <a:pt x="92" y="3"/>
                  </a:lnTo>
                  <a:lnTo>
                    <a:pt x="85" y="11"/>
                  </a:lnTo>
                  <a:lnTo>
                    <a:pt x="85" y="21"/>
                  </a:lnTo>
                  <a:lnTo>
                    <a:pt x="91" y="33"/>
                  </a:lnTo>
                  <a:lnTo>
                    <a:pt x="5" y="279"/>
                  </a:lnTo>
                  <a:lnTo>
                    <a:pt x="0" y="293"/>
                  </a:lnTo>
                  <a:lnTo>
                    <a:pt x="11" y="303"/>
                  </a:lnTo>
                  <a:lnTo>
                    <a:pt x="52" y="303"/>
                  </a:lnTo>
                  <a:lnTo>
                    <a:pt x="60" y="292"/>
                  </a:lnTo>
                  <a:lnTo>
                    <a:pt x="64" y="282"/>
                  </a:lnTo>
                  <a:lnTo>
                    <a:pt x="74" y="255"/>
                  </a:lnTo>
                  <a:lnTo>
                    <a:pt x="173" y="255"/>
                  </a:lnTo>
                  <a:lnTo>
                    <a:pt x="185" y="295"/>
                  </a:lnTo>
                  <a:lnTo>
                    <a:pt x="191" y="303"/>
                  </a:lnTo>
                  <a:lnTo>
                    <a:pt x="294" y="303"/>
                  </a:lnTo>
                  <a:lnTo>
                    <a:pt x="306" y="294"/>
                  </a:lnTo>
                  <a:moveTo>
                    <a:pt x="533" y="11"/>
                  </a:moveTo>
                  <a:lnTo>
                    <a:pt x="524" y="1"/>
                  </a:lnTo>
                  <a:lnTo>
                    <a:pt x="300" y="1"/>
                  </a:lnTo>
                  <a:lnTo>
                    <a:pt x="292" y="12"/>
                  </a:lnTo>
                  <a:lnTo>
                    <a:pt x="292" y="44"/>
                  </a:lnTo>
                  <a:lnTo>
                    <a:pt x="300" y="54"/>
                  </a:lnTo>
                  <a:lnTo>
                    <a:pt x="354" y="54"/>
                  </a:lnTo>
                  <a:lnTo>
                    <a:pt x="354" y="293"/>
                  </a:lnTo>
                  <a:lnTo>
                    <a:pt x="358" y="303"/>
                  </a:lnTo>
                  <a:lnTo>
                    <a:pt x="461" y="303"/>
                  </a:lnTo>
                  <a:lnTo>
                    <a:pt x="467" y="293"/>
                  </a:lnTo>
                  <a:lnTo>
                    <a:pt x="467" y="51"/>
                  </a:lnTo>
                  <a:lnTo>
                    <a:pt x="522" y="51"/>
                  </a:lnTo>
                  <a:lnTo>
                    <a:pt x="533" y="42"/>
                  </a:lnTo>
                  <a:lnTo>
                    <a:pt x="533" y="11"/>
                  </a:lnTo>
                  <a:moveTo>
                    <a:pt x="786" y="11"/>
                  </a:moveTo>
                  <a:lnTo>
                    <a:pt x="777" y="1"/>
                  </a:lnTo>
                  <a:lnTo>
                    <a:pt x="553" y="1"/>
                  </a:lnTo>
                  <a:lnTo>
                    <a:pt x="545" y="12"/>
                  </a:lnTo>
                  <a:lnTo>
                    <a:pt x="545" y="44"/>
                  </a:lnTo>
                  <a:lnTo>
                    <a:pt x="553" y="54"/>
                  </a:lnTo>
                  <a:lnTo>
                    <a:pt x="607" y="54"/>
                  </a:lnTo>
                  <a:lnTo>
                    <a:pt x="607" y="293"/>
                  </a:lnTo>
                  <a:lnTo>
                    <a:pt x="611" y="303"/>
                  </a:lnTo>
                  <a:lnTo>
                    <a:pt x="714" y="303"/>
                  </a:lnTo>
                  <a:lnTo>
                    <a:pt x="720" y="293"/>
                  </a:lnTo>
                  <a:lnTo>
                    <a:pt x="720" y="51"/>
                  </a:lnTo>
                  <a:lnTo>
                    <a:pt x="775" y="51"/>
                  </a:lnTo>
                  <a:lnTo>
                    <a:pt x="786" y="42"/>
                  </a:lnTo>
                  <a:lnTo>
                    <a:pt x="786" y="11"/>
                  </a:lnTo>
                </a:path>
              </a:pathLst>
            </a:custGeom>
            <a:solidFill>
              <a:srgbClr val="00AE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10" name="Google Shape;210;p8"/>
            <p:cNvCxnSpPr/>
            <p:nvPr/>
          </p:nvCxnSpPr>
          <p:spPr>
            <a:xfrm>
              <a:off x="6401" y="4970"/>
              <a:ext cx="0" cy="302"/>
            </a:xfrm>
            <a:prstGeom prst="straightConnector1">
              <a:avLst/>
            </a:prstGeom>
            <a:noFill/>
            <a:ln w="71375" cap="flat" cmpd="sng">
              <a:solidFill>
                <a:srgbClr val="00AEEF"/>
              </a:solidFill>
              <a:prstDash val="solid"/>
              <a:round/>
              <a:headEnd type="none" w="med" len="med"/>
              <a:tailEnd type="none" w="med" len="med"/>
            </a:ln>
          </p:spPr>
        </p:cxnSp>
        <p:pic>
          <p:nvPicPr>
            <p:cNvPr id="211" name="Google Shape;211;p8"/>
            <p:cNvPicPr preferRelativeResize="0"/>
            <p:nvPr/>
          </p:nvPicPr>
          <p:blipFill rotWithShape="1">
            <a:blip r:embed="rId83"/>
            <a:srcRect/>
            <a:stretch>
              <a:fillRect/>
            </a:stretch>
          </p:blipFill>
          <p:spPr>
            <a:xfrm>
              <a:off x="6500" y="4956"/>
              <a:ext cx="285" cy="334"/>
            </a:xfrm>
            <a:prstGeom prst="rect">
              <a:avLst/>
            </a:prstGeom>
            <a:noFill/>
            <a:ln>
              <a:noFill/>
            </a:ln>
          </p:spPr>
        </p:pic>
        <p:pic>
          <p:nvPicPr>
            <p:cNvPr id="212" name="Google Shape;212;p8"/>
            <p:cNvPicPr preferRelativeResize="0"/>
            <p:nvPr/>
          </p:nvPicPr>
          <p:blipFill rotWithShape="1">
            <a:blip r:embed="rId84"/>
            <a:srcRect/>
            <a:stretch>
              <a:fillRect/>
            </a:stretch>
          </p:blipFill>
          <p:spPr>
            <a:xfrm>
              <a:off x="6818" y="4969"/>
              <a:ext cx="211" cy="303"/>
            </a:xfrm>
            <a:prstGeom prst="rect">
              <a:avLst/>
            </a:prstGeom>
            <a:noFill/>
            <a:ln>
              <a:noFill/>
            </a:ln>
          </p:spPr>
        </p:pic>
      </p:grpSp>
      <p:grpSp>
        <p:nvGrpSpPr>
          <p:cNvPr id="213" name="Google Shape;213;p8"/>
          <p:cNvGrpSpPr/>
          <p:nvPr/>
        </p:nvGrpSpPr>
        <p:grpSpPr>
          <a:xfrm>
            <a:off x="-99060" y="523240"/>
            <a:ext cx="1991360" cy="3938905"/>
            <a:chOff x="1797" y="1700"/>
            <a:chExt cx="3699" cy="6203"/>
          </a:xfrm>
        </p:grpSpPr>
        <p:pic>
          <p:nvPicPr>
            <p:cNvPr id="214" name="Google Shape;214;p8"/>
            <p:cNvPicPr preferRelativeResize="0"/>
            <p:nvPr/>
          </p:nvPicPr>
          <p:blipFill rotWithShape="1">
            <a:blip r:embed="rId85"/>
            <a:srcRect/>
            <a:stretch>
              <a:fillRect/>
            </a:stretch>
          </p:blipFill>
          <p:spPr>
            <a:xfrm>
              <a:off x="2751" y="3301"/>
              <a:ext cx="276" cy="1929"/>
            </a:xfrm>
            <a:prstGeom prst="rect">
              <a:avLst/>
            </a:prstGeom>
            <a:noFill/>
            <a:ln>
              <a:noFill/>
            </a:ln>
          </p:spPr>
        </p:pic>
        <p:sp>
          <p:nvSpPr>
            <p:cNvPr id="215" name="Google Shape;215;p8"/>
            <p:cNvSpPr/>
            <p:nvPr/>
          </p:nvSpPr>
          <p:spPr>
            <a:xfrm>
              <a:off x="2744" y="3294"/>
              <a:ext cx="290" cy="1944"/>
            </a:xfrm>
            <a:custGeom>
              <a:avLst/>
              <a:gdLst/>
              <a:ahLst/>
              <a:cxnLst/>
              <a:rect l="l" t="t" r="r" b="b"/>
              <a:pathLst>
                <a:path w="290" h="1944" extrusionOk="0">
                  <a:moveTo>
                    <a:pt x="29" y="1624"/>
                  </a:moveTo>
                  <a:lnTo>
                    <a:pt x="24" y="1636"/>
                  </a:lnTo>
                  <a:lnTo>
                    <a:pt x="21" y="1651"/>
                  </a:lnTo>
                  <a:lnTo>
                    <a:pt x="19" y="1668"/>
                  </a:lnTo>
                  <a:lnTo>
                    <a:pt x="19" y="1678"/>
                  </a:lnTo>
                  <a:lnTo>
                    <a:pt x="18" y="1691"/>
                  </a:lnTo>
                  <a:lnTo>
                    <a:pt x="19" y="1712"/>
                  </a:lnTo>
                  <a:lnTo>
                    <a:pt x="21" y="1739"/>
                  </a:lnTo>
                  <a:lnTo>
                    <a:pt x="25" y="1765"/>
                  </a:lnTo>
                  <a:lnTo>
                    <a:pt x="29" y="1791"/>
                  </a:lnTo>
                  <a:lnTo>
                    <a:pt x="34" y="1815"/>
                  </a:lnTo>
                  <a:lnTo>
                    <a:pt x="39" y="1836"/>
                  </a:lnTo>
                  <a:lnTo>
                    <a:pt x="45" y="1853"/>
                  </a:lnTo>
                  <a:lnTo>
                    <a:pt x="50" y="1866"/>
                  </a:lnTo>
                  <a:lnTo>
                    <a:pt x="59" y="1882"/>
                  </a:lnTo>
                  <a:lnTo>
                    <a:pt x="69" y="1897"/>
                  </a:lnTo>
                  <a:lnTo>
                    <a:pt x="80" y="1910"/>
                  </a:lnTo>
                  <a:lnTo>
                    <a:pt x="92" y="1921"/>
                  </a:lnTo>
                  <a:lnTo>
                    <a:pt x="105" y="1930"/>
                  </a:lnTo>
                  <a:lnTo>
                    <a:pt x="118" y="1937"/>
                  </a:lnTo>
                  <a:lnTo>
                    <a:pt x="130" y="1941"/>
                  </a:lnTo>
                  <a:lnTo>
                    <a:pt x="142" y="1943"/>
                  </a:lnTo>
                  <a:lnTo>
                    <a:pt x="145" y="1943"/>
                  </a:lnTo>
                  <a:lnTo>
                    <a:pt x="147" y="1943"/>
                  </a:lnTo>
                  <a:lnTo>
                    <a:pt x="149" y="1942"/>
                  </a:lnTo>
                  <a:lnTo>
                    <a:pt x="151" y="1942"/>
                  </a:lnTo>
                  <a:lnTo>
                    <a:pt x="160" y="1938"/>
                  </a:lnTo>
                  <a:lnTo>
                    <a:pt x="164" y="1937"/>
                  </a:lnTo>
                  <a:lnTo>
                    <a:pt x="166" y="1936"/>
                  </a:lnTo>
                  <a:lnTo>
                    <a:pt x="148" y="1936"/>
                  </a:lnTo>
                  <a:lnTo>
                    <a:pt x="145" y="1929"/>
                  </a:lnTo>
                  <a:lnTo>
                    <a:pt x="146" y="1929"/>
                  </a:lnTo>
                  <a:lnTo>
                    <a:pt x="142" y="1929"/>
                  </a:lnTo>
                  <a:lnTo>
                    <a:pt x="133" y="1928"/>
                  </a:lnTo>
                  <a:lnTo>
                    <a:pt x="123" y="1924"/>
                  </a:lnTo>
                  <a:lnTo>
                    <a:pt x="112" y="1919"/>
                  </a:lnTo>
                  <a:lnTo>
                    <a:pt x="101" y="1910"/>
                  </a:lnTo>
                  <a:lnTo>
                    <a:pt x="90" y="1900"/>
                  </a:lnTo>
                  <a:lnTo>
                    <a:pt x="80" y="1888"/>
                  </a:lnTo>
                  <a:lnTo>
                    <a:pt x="70" y="1875"/>
                  </a:lnTo>
                  <a:lnTo>
                    <a:pt x="62" y="1860"/>
                  </a:lnTo>
                  <a:lnTo>
                    <a:pt x="58" y="1849"/>
                  </a:lnTo>
                  <a:lnTo>
                    <a:pt x="53" y="1832"/>
                  </a:lnTo>
                  <a:lnTo>
                    <a:pt x="48" y="1812"/>
                  </a:lnTo>
                  <a:lnTo>
                    <a:pt x="43" y="1788"/>
                  </a:lnTo>
                  <a:lnTo>
                    <a:pt x="39" y="1763"/>
                  </a:lnTo>
                  <a:lnTo>
                    <a:pt x="35" y="1737"/>
                  </a:lnTo>
                  <a:lnTo>
                    <a:pt x="33" y="1711"/>
                  </a:lnTo>
                  <a:lnTo>
                    <a:pt x="32" y="1687"/>
                  </a:lnTo>
                  <a:lnTo>
                    <a:pt x="33" y="1669"/>
                  </a:lnTo>
                  <a:lnTo>
                    <a:pt x="34" y="1653"/>
                  </a:lnTo>
                  <a:lnTo>
                    <a:pt x="37" y="1640"/>
                  </a:lnTo>
                  <a:lnTo>
                    <a:pt x="42" y="1629"/>
                  </a:lnTo>
                  <a:lnTo>
                    <a:pt x="43" y="1627"/>
                  </a:lnTo>
                  <a:lnTo>
                    <a:pt x="36" y="1627"/>
                  </a:lnTo>
                  <a:lnTo>
                    <a:pt x="29" y="1624"/>
                  </a:lnTo>
                  <a:close/>
                  <a:moveTo>
                    <a:pt x="147" y="1929"/>
                  </a:moveTo>
                  <a:lnTo>
                    <a:pt x="146" y="1929"/>
                  </a:lnTo>
                  <a:lnTo>
                    <a:pt x="145" y="1929"/>
                  </a:lnTo>
                  <a:lnTo>
                    <a:pt x="148" y="1936"/>
                  </a:lnTo>
                  <a:lnTo>
                    <a:pt x="147" y="1929"/>
                  </a:lnTo>
                  <a:close/>
                  <a:moveTo>
                    <a:pt x="177" y="1929"/>
                  </a:moveTo>
                  <a:lnTo>
                    <a:pt x="147" y="1929"/>
                  </a:lnTo>
                  <a:lnTo>
                    <a:pt x="148" y="1936"/>
                  </a:lnTo>
                  <a:lnTo>
                    <a:pt x="166" y="1936"/>
                  </a:lnTo>
                  <a:lnTo>
                    <a:pt x="169" y="1934"/>
                  </a:lnTo>
                  <a:lnTo>
                    <a:pt x="175" y="1930"/>
                  </a:lnTo>
                  <a:lnTo>
                    <a:pt x="177" y="1929"/>
                  </a:lnTo>
                  <a:close/>
                  <a:moveTo>
                    <a:pt x="146" y="1929"/>
                  </a:moveTo>
                  <a:lnTo>
                    <a:pt x="142" y="1929"/>
                  </a:lnTo>
                  <a:lnTo>
                    <a:pt x="146" y="1929"/>
                  </a:lnTo>
                  <a:close/>
                  <a:moveTo>
                    <a:pt x="185" y="1902"/>
                  </a:moveTo>
                  <a:lnTo>
                    <a:pt x="183" y="1903"/>
                  </a:lnTo>
                  <a:lnTo>
                    <a:pt x="171" y="1916"/>
                  </a:lnTo>
                  <a:lnTo>
                    <a:pt x="166" y="1920"/>
                  </a:lnTo>
                  <a:lnTo>
                    <a:pt x="162" y="1922"/>
                  </a:lnTo>
                  <a:lnTo>
                    <a:pt x="159" y="1924"/>
                  </a:lnTo>
                  <a:lnTo>
                    <a:pt x="155" y="1925"/>
                  </a:lnTo>
                  <a:lnTo>
                    <a:pt x="146" y="1929"/>
                  </a:lnTo>
                  <a:lnTo>
                    <a:pt x="147" y="1929"/>
                  </a:lnTo>
                  <a:lnTo>
                    <a:pt x="177" y="1929"/>
                  </a:lnTo>
                  <a:lnTo>
                    <a:pt x="180" y="1926"/>
                  </a:lnTo>
                  <a:lnTo>
                    <a:pt x="189" y="1917"/>
                  </a:lnTo>
                  <a:lnTo>
                    <a:pt x="185" y="1916"/>
                  </a:lnTo>
                  <a:lnTo>
                    <a:pt x="186" y="1910"/>
                  </a:lnTo>
                  <a:lnTo>
                    <a:pt x="233" y="1910"/>
                  </a:lnTo>
                  <a:lnTo>
                    <a:pt x="243" y="1904"/>
                  </a:lnTo>
                  <a:lnTo>
                    <a:pt x="244" y="1904"/>
                  </a:lnTo>
                  <a:lnTo>
                    <a:pt x="194" y="1904"/>
                  </a:lnTo>
                  <a:lnTo>
                    <a:pt x="191" y="1903"/>
                  </a:lnTo>
                  <a:lnTo>
                    <a:pt x="185" y="1902"/>
                  </a:lnTo>
                  <a:close/>
                  <a:moveTo>
                    <a:pt x="233" y="1910"/>
                  </a:moveTo>
                  <a:lnTo>
                    <a:pt x="186" y="1910"/>
                  </a:lnTo>
                  <a:lnTo>
                    <a:pt x="191" y="1914"/>
                  </a:lnTo>
                  <a:lnTo>
                    <a:pt x="189" y="1917"/>
                  </a:lnTo>
                  <a:lnTo>
                    <a:pt x="193" y="1917"/>
                  </a:lnTo>
                  <a:lnTo>
                    <a:pt x="198" y="1917"/>
                  </a:lnTo>
                  <a:lnTo>
                    <a:pt x="214" y="1916"/>
                  </a:lnTo>
                  <a:lnTo>
                    <a:pt x="230" y="1911"/>
                  </a:lnTo>
                  <a:lnTo>
                    <a:pt x="233" y="1910"/>
                  </a:lnTo>
                  <a:close/>
                  <a:moveTo>
                    <a:pt x="186" y="1910"/>
                  </a:moveTo>
                  <a:lnTo>
                    <a:pt x="185" y="1916"/>
                  </a:lnTo>
                  <a:lnTo>
                    <a:pt x="189" y="1917"/>
                  </a:lnTo>
                  <a:lnTo>
                    <a:pt x="191" y="1914"/>
                  </a:lnTo>
                  <a:lnTo>
                    <a:pt x="186" y="1910"/>
                  </a:lnTo>
                  <a:close/>
                  <a:moveTo>
                    <a:pt x="204" y="1366"/>
                  </a:moveTo>
                  <a:lnTo>
                    <a:pt x="204" y="1371"/>
                  </a:lnTo>
                  <a:lnTo>
                    <a:pt x="205" y="1421"/>
                  </a:lnTo>
                  <a:lnTo>
                    <a:pt x="208" y="1500"/>
                  </a:lnTo>
                  <a:lnTo>
                    <a:pt x="210" y="1570"/>
                  </a:lnTo>
                  <a:lnTo>
                    <a:pt x="212" y="1599"/>
                  </a:lnTo>
                  <a:lnTo>
                    <a:pt x="212" y="1601"/>
                  </a:lnTo>
                  <a:lnTo>
                    <a:pt x="213" y="1607"/>
                  </a:lnTo>
                  <a:lnTo>
                    <a:pt x="215" y="1621"/>
                  </a:lnTo>
                  <a:lnTo>
                    <a:pt x="219" y="1641"/>
                  </a:lnTo>
                  <a:lnTo>
                    <a:pt x="224" y="1665"/>
                  </a:lnTo>
                  <a:lnTo>
                    <a:pt x="227" y="1678"/>
                  </a:lnTo>
                  <a:lnTo>
                    <a:pt x="231" y="1691"/>
                  </a:lnTo>
                  <a:lnTo>
                    <a:pt x="234" y="1704"/>
                  </a:lnTo>
                  <a:lnTo>
                    <a:pt x="238" y="1716"/>
                  </a:lnTo>
                  <a:lnTo>
                    <a:pt x="243" y="1727"/>
                  </a:lnTo>
                  <a:lnTo>
                    <a:pt x="247" y="1737"/>
                  </a:lnTo>
                  <a:lnTo>
                    <a:pt x="252" y="1746"/>
                  </a:lnTo>
                  <a:lnTo>
                    <a:pt x="257" y="1753"/>
                  </a:lnTo>
                  <a:lnTo>
                    <a:pt x="266" y="1765"/>
                  </a:lnTo>
                  <a:lnTo>
                    <a:pt x="271" y="1775"/>
                  </a:lnTo>
                  <a:lnTo>
                    <a:pt x="273" y="1785"/>
                  </a:lnTo>
                  <a:lnTo>
                    <a:pt x="273" y="1791"/>
                  </a:lnTo>
                  <a:lnTo>
                    <a:pt x="274" y="1806"/>
                  </a:lnTo>
                  <a:lnTo>
                    <a:pt x="273" y="1815"/>
                  </a:lnTo>
                  <a:lnTo>
                    <a:pt x="273" y="1849"/>
                  </a:lnTo>
                  <a:lnTo>
                    <a:pt x="272" y="1853"/>
                  </a:lnTo>
                  <a:lnTo>
                    <a:pt x="266" y="1865"/>
                  </a:lnTo>
                  <a:lnTo>
                    <a:pt x="255" y="1877"/>
                  </a:lnTo>
                  <a:lnTo>
                    <a:pt x="252" y="1880"/>
                  </a:lnTo>
                  <a:lnTo>
                    <a:pt x="249" y="1882"/>
                  </a:lnTo>
                  <a:lnTo>
                    <a:pt x="246" y="1884"/>
                  </a:lnTo>
                  <a:lnTo>
                    <a:pt x="245" y="1885"/>
                  </a:lnTo>
                  <a:lnTo>
                    <a:pt x="243" y="1886"/>
                  </a:lnTo>
                  <a:lnTo>
                    <a:pt x="236" y="1893"/>
                  </a:lnTo>
                  <a:lnTo>
                    <a:pt x="225" y="1898"/>
                  </a:lnTo>
                  <a:lnTo>
                    <a:pt x="211" y="1902"/>
                  </a:lnTo>
                  <a:lnTo>
                    <a:pt x="198" y="1904"/>
                  </a:lnTo>
                  <a:lnTo>
                    <a:pt x="244" y="1904"/>
                  </a:lnTo>
                  <a:lnTo>
                    <a:pt x="252" y="1897"/>
                  </a:lnTo>
                  <a:lnTo>
                    <a:pt x="248" y="1891"/>
                  </a:lnTo>
                  <a:lnTo>
                    <a:pt x="262" y="1891"/>
                  </a:lnTo>
                  <a:lnTo>
                    <a:pt x="269" y="1882"/>
                  </a:lnTo>
                  <a:lnTo>
                    <a:pt x="275" y="1874"/>
                  </a:lnTo>
                  <a:lnTo>
                    <a:pt x="281" y="1863"/>
                  </a:lnTo>
                  <a:lnTo>
                    <a:pt x="285" y="1851"/>
                  </a:lnTo>
                  <a:lnTo>
                    <a:pt x="286" y="1836"/>
                  </a:lnTo>
                  <a:lnTo>
                    <a:pt x="287" y="1815"/>
                  </a:lnTo>
                  <a:lnTo>
                    <a:pt x="287" y="1806"/>
                  </a:lnTo>
                  <a:lnTo>
                    <a:pt x="287" y="1796"/>
                  </a:lnTo>
                  <a:lnTo>
                    <a:pt x="287" y="1783"/>
                  </a:lnTo>
                  <a:lnTo>
                    <a:pt x="284" y="1770"/>
                  </a:lnTo>
                  <a:lnTo>
                    <a:pt x="278" y="1757"/>
                  </a:lnTo>
                  <a:lnTo>
                    <a:pt x="268" y="1744"/>
                  </a:lnTo>
                  <a:lnTo>
                    <a:pt x="262" y="1738"/>
                  </a:lnTo>
                  <a:lnTo>
                    <a:pt x="256" y="1726"/>
                  </a:lnTo>
                  <a:lnTo>
                    <a:pt x="251" y="1711"/>
                  </a:lnTo>
                  <a:lnTo>
                    <a:pt x="246" y="1693"/>
                  </a:lnTo>
                  <a:lnTo>
                    <a:pt x="241" y="1675"/>
                  </a:lnTo>
                  <a:lnTo>
                    <a:pt x="236" y="1656"/>
                  </a:lnTo>
                  <a:lnTo>
                    <a:pt x="232" y="1638"/>
                  </a:lnTo>
                  <a:lnTo>
                    <a:pt x="230" y="1627"/>
                  </a:lnTo>
                  <a:lnTo>
                    <a:pt x="228" y="1617"/>
                  </a:lnTo>
                  <a:lnTo>
                    <a:pt x="226" y="1603"/>
                  </a:lnTo>
                  <a:lnTo>
                    <a:pt x="226" y="1600"/>
                  </a:lnTo>
                  <a:lnTo>
                    <a:pt x="219" y="1600"/>
                  </a:lnTo>
                  <a:lnTo>
                    <a:pt x="225" y="1599"/>
                  </a:lnTo>
                  <a:lnTo>
                    <a:pt x="223" y="1528"/>
                  </a:lnTo>
                  <a:lnTo>
                    <a:pt x="221" y="1497"/>
                  </a:lnTo>
                  <a:lnTo>
                    <a:pt x="220" y="1459"/>
                  </a:lnTo>
                  <a:lnTo>
                    <a:pt x="219" y="1421"/>
                  </a:lnTo>
                  <a:lnTo>
                    <a:pt x="218" y="1391"/>
                  </a:lnTo>
                  <a:lnTo>
                    <a:pt x="218" y="1380"/>
                  </a:lnTo>
                  <a:lnTo>
                    <a:pt x="217" y="1367"/>
                  </a:lnTo>
                  <a:lnTo>
                    <a:pt x="204" y="1366"/>
                  </a:lnTo>
                  <a:close/>
                  <a:moveTo>
                    <a:pt x="248" y="1891"/>
                  </a:moveTo>
                  <a:lnTo>
                    <a:pt x="252" y="1897"/>
                  </a:lnTo>
                  <a:lnTo>
                    <a:pt x="254" y="1895"/>
                  </a:lnTo>
                  <a:lnTo>
                    <a:pt x="248" y="1891"/>
                  </a:lnTo>
                  <a:close/>
                  <a:moveTo>
                    <a:pt x="252" y="1897"/>
                  </a:moveTo>
                  <a:lnTo>
                    <a:pt x="252" y="1897"/>
                  </a:lnTo>
                  <a:close/>
                  <a:moveTo>
                    <a:pt x="262" y="1891"/>
                  </a:moveTo>
                  <a:lnTo>
                    <a:pt x="248" y="1891"/>
                  </a:lnTo>
                  <a:lnTo>
                    <a:pt x="254" y="1895"/>
                  </a:lnTo>
                  <a:lnTo>
                    <a:pt x="252" y="1897"/>
                  </a:lnTo>
                  <a:lnTo>
                    <a:pt x="261" y="1892"/>
                  </a:lnTo>
                  <a:lnTo>
                    <a:pt x="262" y="1891"/>
                  </a:lnTo>
                  <a:close/>
                  <a:moveTo>
                    <a:pt x="30" y="1623"/>
                  </a:moveTo>
                  <a:lnTo>
                    <a:pt x="29" y="1624"/>
                  </a:lnTo>
                  <a:lnTo>
                    <a:pt x="36" y="1627"/>
                  </a:lnTo>
                  <a:lnTo>
                    <a:pt x="30" y="1623"/>
                  </a:lnTo>
                  <a:close/>
                  <a:moveTo>
                    <a:pt x="44" y="1623"/>
                  </a:moveTo>
                  <a:lnTo>
                    <a:pt x="30" y="1623"/>
                  </a:lnTo>
                  <a:lnTo>
                    <a:pt x="36" y="1627"/>
                  </a:lnTo>
                  <a:lnTo>
                    <a:pt x="43" y="1627"/>
                  </a:lnTo>
                  <a:lnTo>
                    <a:pt x="44" y="1623"/>
                  </a:lnTo>
                  <a:close/>
                  <a:moveTo>
                    <a:pt x="58" y="1536"/>
                  </a:moveTo>
                  <a:lnTo>
                    <a:pt x="29" y="1624"/>
                  </a:lnTo>
                  <a:lnTo>
                    <a:pt x="30" y="1623"/>
                  </a:lnTo>
                  <a:lnTo>
                    <a:pt x="44" y="1623"/>
                  </a:lnTo>
                  <a:lnTo>
                    <a:pt x="71" y="1539"/>
                  </a:lnTo>
                  <a:lnTo>
                    <a:pt x="71" y="1537"/>
                  </a:lnTo>
                  <a:lnTo>
                    <a:pt x="64" y="1537"/>
                  </a:lnTo>
                  <a:lnTo>
                    <a:pt x="58" y="1536"/>
                  </a:lnTo>
                  <a:close/>
                  <a:moveTo>
                    <a:pt x="225" y="1599"/>
                  </a:moveTo>
                  <a:lnTo>
                    <a:pt x="219" y="1600"/>
                  </a:lnTo>
                  <a:lnTo>
                    <a:pt x="225" y="1600"/>
                  </a:lnTo>
                  <a:lnTo>
                    <a:pt x="225" y="1599"/>
                  </a:lnTo>
                  <a:close/>
                  <a:moveTo>
                    <a:pt x="225" y="1600"/>
                  </a:moveTo>
                  <a:lnTo>
                    <a:pt x="225" y="1600"/>
                  </a:lnTo>
                  <a:lnTo>
                    <a:pt x="219" y="1600"/>
                  </a:lnTo>
                  <a:lnTo>
                    <a:pt x="226" y="1600"/>
                  </a:lnTo>
                  <a:lnTo>
                    <a:pt x="225" y="1600"/>
                  </a:lnTo>
                  <a:close/>
                  <a:moveTo>
                    <a:pt x="225" y="1599"/>
                  </a:moveTo>
                  <a:lnTo>
                    <a:pt x="225" y="1599"/>
                  </a:lnTo>
                  <a:lnTo>
                    <a:pt x="225" y="1600"/>
                  </a:lnTo>
                  <a:lnTo>
                    <a:pt x="225" y="1599"/>
                  </a:lnTo>
                  <a:close/>
                  <a:moveTo>
                    <a:pt x="58" y="1535"/>
                  </a:moveTo>
                  <a:lnTo>
                    <a:pt x="58" y="1536"/>
                  </a:lnTo>
                  <a:lnTo>
                    <a:pt x="64" y="1537"/>
                  </a:lnTo>
                  <a:lnTo>
                    <a:pt x="58" y="1535"/>
                  </a:lnTo>
                  <a:close/>
                  <a:moveTo>
                    <a:pt x="72" y="1535"/>
                  </a:moveTo>
                  <a:lnTo>
                    <a:pt x="58" y="1535"/>
                  </a:lnTo>
                  <a:lnTo>
                    <a:pt x="64" y="1537"/>
                  </a:lnTo>
                  <a:lnTo>
                    <a:pt x="71" y="1537"/>
                  </a:lnTo>
                  <a:lnTo>
                    <a:pt x="72" y="1535"/>
                  </a:lnTo>
                  <a:close/>
                  <a:moveTo>
                    <a:pt x="10" y="0"/>
                  </a:moveTo>
                  <a:lnTo>
                    <a:pt x="8" y="0"/>
                  </a:lnTo>
                  <a:lnTo>
                    <a:pt x="4" y="3"/>
                  </a:lnTo>
                  <a:lnTo>
                    <a:pt x="3" y="5"/>
                  </a:lnTo>
                  <a:lnTo>
                    <a:pt x="0" y="645"/>
                  </a:lnTo>
                  <a:lnTo>
                    <a:pt x="0" y="646"/>
                  </a:lnTo>
                  <a:lnTo>
                    <a:pt x="18" y="831"/>
                  </a:lnTo>
                  <a:lnTo>
                    <a:pt x="34" y="992"/>
                  </a:lnTo>
                  <a:lnTo>
                    <a:pt x="42" y="1078"/>
                  </a:lnTo>
                  <a:lnTo>
                    <a:pt x="50" y="1161"/>
                  </a:lnTo>
                  <a:lnTo>
                    <a:pt x="55" y="1211"/>
                  </a:lnTo>
                  <a:lnTo>
                    <a:pt x="59" y="1258"/>
                  </a:lnTo>
                  <a:lnTo>
                    <a:pt x="63" y="1302"/>
                  </a:lnTo>
                  <a:lnTo>
                    <a:pt x="67" y="1339"/>
                  </a:lnTo>
                  <a:lnTo>
                    <a:pt x="70" y="1371"/>
                  </a:lnTo>
                  <a:lnTo>
                    <a:pt x="72" y="1397"/>
                  </a:lnTo>
                  <a:lnTo>
                    <a:pt x="73" y="1416"/>
                  </a:lnTo>
                  <a:lnTo>
                    <a:pt x="74" y="1425"/>
                  </a:lnTo>
                  <a:lnTo>
                    <a:pt x="74" y="1428"/>
                  </a:lnTo>
                  <a:lnTo>
                    <a:pt x="73" y="1444"/>
                  </a:lnTo>
                  <a:lnTo>
                    <a:pt x="71" y="1462"/>
                  </a:lnTo>
                  <a:lnTo>
                    <a:pt x="69" y="1480"/>
                  </a:lnTo>
                  <a:lnTo>
                    <a:pt x="65" y="1500"/>
                  </a:lnTo>
                  <a:lnTo>
                    <a:pt x="64" y="1508"/>
                  </a:lnTo>
                  <a:lnTo>
                    <a:pt x="62" y="1518"/>
                  </a:lnTo>
                  <a:lnTo>
                    <a:pt x="59" y="1531"/>
                  </a:lnTo>
                  <a:lnTo>
                    <a:pt x="58" y="1536"/>
                  </a:lnTo>
                  <a:lnTo>
                    <a:pt x="58" y="1535"/>
                  </a:lnTo>
                  <a:lnTo>
                    <a:pt x="72" y="1535"/>
                  </a:lnTo>
                  <a:lnTo>
                    <a:pt x="74" y="1528"/>
                  </a:lnTo>
                  <a:lnTo>
                    <a:pt x="79" y="1500"/>
                  </a:lnTo>
                  <a:lnTo>
                    <a:pt x="85" y="1464"/>
                  </a:lnTo>
                  <a:lnTo>
                    <a:pt x="88" y="1428"/>
                  </a:lnTo>
                  <a:lnTo>
                    <a:pt x="88" y="1425"/>
                  </a:lnTo>
                  <a:lnTo>
                    <a:pt x="87" y="1410"/>
                  </a:lnTo>
                  <a:lnTo>
                    <a:pt x="84" y="1380"/>
                  </a:lnTo>
                  <a:lnTo>
                    <a:pt x="80" y="1334"/>
                  </a:lnTo>
                  <a:lnTo>
                    <a:pt x="76" y="1286"/>
                  </a:lnTo>
                  <a:lnTo>
                    <a:pt x="67" y="1194"/>
                  </a:lnTo>
                  <a:lnTo>
                    <a:pt x="57" y="1091"/>
                  </a:lnTo>
                  <a:lnTo>
                    <a:pt x="47" y="984"/>
                  </a:lnTo>
                  <a:lnTo>
                    <a:pt x="37" y="881"/>
                  </a:lnTo>
                  <a:lnTo>
                    <a:pt x="21" y="713"/>
                  </a:lnTo>
                  <a:lnTo>
                    <a:pt x="14" y="646"/>
                  </a:lnTo>
                  <a:lnTo>
                    <a:pt x="7" y="646"/>
                  </a:lnTo>
                  <a:lnTo>
                    <a:pt x="14" y="645"/>
                  </a:lnTo>
                  <a:lnTo>
                    <a:pt x="17" y="16"/>
                  </a:lnTo>
                  <a:lnTo>
                    <a:pt x="65" y="16"/>
                  </a:lnTo>
                  <a:lnTo>
                    <a:pt x="10" y="0"/>
                  </a:lnTo>
                  <a:close/>
                  <a:moveTo>
                    <a:pt x="270" y="741"/>
                  </a:moveTo>
                  <a:lnTo>
                    <a:pt x="247" y="955"/>
                  </a:lnTo>
                  <a:lnTo>
                    <a:pt x="219" y="1214"/>
                  </a:lnTo>
                  <a:lnTo>
                    <a:pt x="210" y="1302"/>
                  </a:lnTo>
                  <a:lnTo>
                    <a:pt x="206" y="1339"/>
                  </a:lnTo>
                  <a:lnTo>
                    <a:pt x="204" y="1358"/>
                  </a:lnTo>
                  <a:lnTo>
                    <a:pt x="204" y="1366"/>
                  </a:lnTo>
                  <a:lnTo>
                    <a:pt x="217" y="1367"/>
                  </a:lnTo>
                  <a:lnTo>
                    <a:pt x="218" y="1356"/>
                  </a:lnTo>
                  <a:lnTo>
                    <a:pt x="221" y="1334"/>
                  </a:lnTo>
                  <a:lnTo>
                    <a:pt x="228" y="1263"/>
                  </a:lnTo>
                  <a:lnTo>
                    <a:pt x="245" y="1106"/>
                  </a:lnTo>
                  <a:lnTo>
                    <a:pt x="283" y="742"/>
                  </a:lnTo>
                  <a:lnTo>
                    <a:pt x="283" y="741"/>
                  </a:lnTo>
                  <a:lnTo>
                    <a:pt x="276" y="741"/>
                  </a:lnTo>
                  <a:lnTo>
                    <a:pt x="270" y="741"/>
                  </a:lnTo>
                  <a:close/>
                  <a:moveTo>
                    <a:pt x="270" y="740"/>
                  </a:moveTo>
                  <a:lnTo>
                    <a:pt x="270" y="741"/>
                  </a:lnTo>
                  <a:lnTo>
                    <a:pt x="276" y="741"/>
                  </a:lnTo>
                  <a:lnTo>
                    <a:pt x="270" y="740"/>
                  </a:lnTo>
                  <a:close/>
                  <a:moveTo>
                    <a:pt x="283" y="740"/>
                  </a:moveTo>
                  <a:lnTo>
                    <a:pt x="270" y="740"/>
                  </a:lnTo>
                  <a:lnTo>
                    <a:pt x="276" y="741"/>
                  </a:lnTo>
                  <a:lnTo>
                    <a:pt x="283" y="741"/>
                  </a:lnTo>
                  <a:lnTo>
                    <a:pt x="283" y="740"/>
                  </a:lnTo>
                  <a:close/>
                  <a:moveTo>
                    <a:pt x="65" y="16"/>
                  </a:moveTo>
                  <a:lnTo>
                    <a:pt x="17" y="16"/>
                  </a:lnTo>
                  <a:lnTo>
                    <a:pt x="276" y="94"/>
                  </a:lnTo>
                  <a:lnTo>
                    <a:pt x="270" y="741"/>
                  </a:lnTo>
                  <a:lnTo>
                    <a:pt x="270" y="740"/>
                  </a:lnTo>
                  <a:lnTo>
                    <a:pt x="283" y="740"/>
                  </a:lnTo>
                  <a:lnTo>
                    <a:pt x="289" y="86"/>
                  </a:lnTo>
                  <a:lnTo>
                    <a:pt x="287" y="84"/>
                  </a:lnTo>
                  <a:lnTo>
                    <a:pt x="65" y="16"/>
                  </a:lnTo>
                  <a:close/>
                  <a:moveTo>
                    <a:pt x="14" y="645"/>
                  </a:moveTo>
                  <a:lnTo>
                    <a:pt x="7" y="646"/>
                  </a:lnTo>
                  <a:lnTo>
                    <a:pt x="14" y="646"/>
                  </a:lnTo>
                  <a:lnTo>
                    <a:pt x="14" y="645"/>
                  </a:lnTo>
                  <a:close/>
                  <a:moveTo>
                    <a:pt x="14" y="645"/>
                  </a:moveTo>
                  <a:lnTo>
                    <a:pt x="14" y="646"/>
                  </a:lnTo>
                  <a:lnTo>
                    <a:pt x="14" y="645"/>
                  </a:lnTo>
                  <a:close/>
                  <a:moveTo>
                    <a:pt x="14" y="645"/>
                  </a:moveTo>
                  <a:lnTo>
                    <a:pt x="14" y="645"/>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6" name="Google Shape;216;p8"/>
            <p:cNvPicPr preferRelativeResize="0"/>
            <p:nvPr/>
          </p:nvPicPr>
          <p:blipFill rotWithShape="1">
            <a:blip r:embed="rId86"/>
            <a:srcRect/>
            <a:stretch>
              <a:fillRect/>
            </a:stretch>
          </p:blipFill>
          <p:spPr>
            <a:xfrm>
              <a:off x="2939" y="4991"/>
              <a:ext cx="80" cy="135"/>
            </a:xfrm>
            <a:prstGeom prst="rect">
              <a:avLst/>
            </a:prstGeom>
            <a:noFill/>
            <a:ln>
              <a:noFill/>
            </a:ln>
          </p:spPr>
        </p:pic>
        <p:sp>
          <p:nvSpPr>
            <p:cNvPr id="217" name="Google Shape;217;p8"/>
            <p:cNvSpPr/>
            <p:nvPr/>
          </p:nvSpPr>
          <p:spPr>
            <a:xfrm>
              <a:off x="2932" y="4984"/>
              <a:ext cx="95" cy="150"/>
            </a:xfrm>
            <a:custGeom>
              <a:avLst/>
              <a:gdLst/>
              <a:ahLst/>
              <a:cxnLst/>
              <a:rect l="l" t="t" r="r" b="b"/>
              <a:pathLst>
                <a:path w="95" h="150" extrusionOk="0">
                  <a:moveTo>
                    <a:pt x="3" y="43"/>
                  </a:moveTo>
                  <a:lnTo>
                    <a:pt x="1" y="50"/>
                  </a:lnTo>
                  <a:lnTo>
                    <a:pt x="0" y="58"/>
                  </a:lnTo>
                  <a:lnTo>
                    <a:pt x="0" y="66"/>
                  </a:lnTo>
                  <a:lnTo>
                    <a:pt x="4" y="95"/>
                  </a:lnTo>
                  <a:lnTo>
                    <a:pt x="11" y="120"/>
                  </a:lnTo>
                  <a:lnTo>
                    <a:pt x="18" y="138"/>
                  </a:lnTo>
                  <a:lnTo>
                    <a:pt x="22" y="145"/>
                  </a:lnTo>
                  <a:lnTo>
                    <a:pt x="24" y="148"/>
                  </a:lnTo>
                  <a:lnTo>
                    <a:pt x="28" y="149"/>
                  </a:lnTo>
                  <a:lnTo>
                    <a:pt x="35" y="145"/>
                  </a:lnTo>
                  <a:lnTo>
                    <a:pt x="36" y="141"/>
                  </a:lnTo>
                  <a:lnTo>
                    <a:pt x="34" y="138"/>
                  </a:lnTo>
                  <a:lnTo>
                    <a:pt x="33" y="136"/>
                  </a:lnTo>
                  <a:lnTo>
                    <a:pt x="29" y="127"/>
                  </a:lnTo>
                  <a:lnTo>
                    <a:pt x="22" y="110"/>
                  </a:lnTo>
                  <a:lnTo>
                    <a:pt x="16" y="89"/>
                  </a:lnTo>
                  <a:lnTo>
                    <a:pt x="14" y="66"/>
                  </a:lnTo>
                  <a:lnTo>
                    <a:pt x="14" y="58"/>
                  </a:lnTo>
                  <a:lnTo>
                    <a:pt x="15" y="52"/>
                  </a:lnTo>
                  <a:lnTo>
                    <a:pt x="16" y="46"/>
                  </a:lnTo>
                  <a:lnTo>
                    <a:pt x="17" y="45"/>
                  </a:lnTo>
                  <a:lnTo>
                    <a:pt x="3" y="45"/>
                  </a:lnTo>
                  <a:lnTo>
                    <a:pt x="3" y="43"/>
                  </a:lnTo>
                  <a:close/>
                  <a:moveTo>
                    <a:pt x="56" y="13"/>
                  </a:moveTo>
                  <a:lnTo>
                    <a:pt x="34" y="13"/>
                  </a:lnTo>
                  <a:lnTo>
                    <a:pt x="40" y="16"/>
                  </a:lnTo>
                  <a:lnTo>
                    <a:pt x="46" y="22"/>
                  </a:lnTo>
                  <a:lnTo>
                    <a:pt x="52" y="30"/>
                  </a:lnTo>
                  <a:lnTo>
                    <a:pt x="59" y="39"/>
                  </a:lnTo>
                  <a:lnTo>
                    <a:pt x="65" y="49"/>
                  </a:lnTo>
                  <a:lnTo>
                    <a:pt x="70" y="58"/>
                  </a:lnTo>
                  <a:lnTo>
                    <a:pt x="73" y="64"/>
                  </a:lnTo>
                  <a:lnTo>
                    <a:pt x="76" y="70"/>
                  </a:lnTo>
                  <a:lnTo>
                    <a:pt x="80" y="77"/>
                  </a:lnTo>
                  <a:lnTo>
                    <a:pt x="82" y="83"/>
                  </a:lnTo>
                  <a:lnTo>
                    <a:pt x="86" y="85"/>
                  </a:lnTo>
                  <a:lnTo>
                    <a:pt x="93" y="82"/>
                  </a:lnTo>
                  <a:lnTo>
                    <a:pt x="95" y="78"/>
                  </a:lnTo>
                  <a:lnTo>
                    <a:pt x="93" y="74"/>
                  </a:lnTo>
                  <a:lnTo>
                    <a:pt x="92" y="71"/>
                  </a:lnTo>
                  <a:lnTo>
                    <a:pt x="88" y="63"/>
                  </a:lnTo>
                  <a:lnTo>
                    <a:pt x="82" y="52"/>
                  </a:lnTo>
                  <a:lnTo>
                    <a:pt x="75" y="38"/>
                  </a:lnTo>
                  <a:lnTo>
                    <a:pt x="69" y="29"/>
                  </a:lnTo>
                  <a:lnTo>
                    <a:pt x="63" y="20"/>
                  </a:lnTo>
                  <a:lnTo>
                    <a:pt x="56" y="13"/>
                  </a:lnTo>
                  <a:close/>
                  <a:moveTo>
                    <a:pt x="3" y="42"/>
                  </a:moveTo>
                  <a:lnTo>
                    <a:pt x="3" y="43"/>
                  </a:lnTo>
                  <a:lnTo>
                    <a:pt x="3" y="44"/>
                  </a:lnTo>
                  <a:lnTo>
                    <a:pt x="3" y="45"/>
                  </a:lnTo>
                  <a:lnTo>
                    <a:pt x="10" y="44"/>
                  </a:lnTo>
                  <a:lnTo>
                    <a:pt x="3" y="42"/>
                  </a:lnTo>
                  <a:close/>
                  <a:moveTo>
                    <a:pt x="17" y="42"/>
                  </a:moveTo>
                  <a:lnTo>
                    <a:pt x="3" y="42"/>
                  </a:lnTo>
                  <a:lnTo>
                    <a:pt x="10" y="44"/>
                  </a:lnTo>
                  <a:lnTo>
                    <a:pt x="3" y="45"/>
                  </a:lnTo>
                  <a:lnTo>
                    <a:pt x="17" y="45"/>
                  </a:lnTo>
                  <a:lnTo>
                    <a:pt x="17" y="42"/>
                  </a:lnTo>
                  <a:close/>
                  <a:moveTo>
                    <a:pt x="31" y="0"/>
                  </a:moveTo>
                  <a:lnTo>
                    <a:pt x="25" y="0"/>
                  </a:lnTo>
                  <a:lnTo>
                    <a:pt x="20" y="1"/>
                  </a:lnTo>
                  <a:lnTo>
                    <a:pt x="10" y="8"/>
                  </a:lnTo>
                  <a:lnTo>
                    <a:pt x="6" y="15"/>
                  </a:lnTo>
                  <a:lnTo>
                    <a:pt x="3" y="26"/>
                  </a:lnTo>
                  <a:lnTo>
                    <a:pt x="3" y="29"/>
                  </a:lnTo>
                  <a:lnTo>
                    <a:pt x="3" y="42"/>
                  </a:lnTo>
                  <a:lnTo>
                    <a:pt x="3" y="43"/>
                  </a:lnTo>
                  <a:lnTo>
                    <a:pt x="3" y="42"/>
                  </a:lnTo>
                  <a:lnTo>
                    <a:pt x="17" y="42"/>
                  </a:lnTo>
                  <a:lnTo>
                    <a:pt x="16" y="39"/>
                  </a:lnTo>
                  <a:lnTo>
                    <a:pt x="16" y="30"/>
                  </a:lnTo>
                  <a:lnTo>
                    <a:pt x="17" y="25"/>
                  </a:lnTo>
                  <a:lnTo>
                    <a:pt x="19" y="21"/>
                  </a:lnTo>
                  <a:lnTo>
                    <a:pt x="20" y="18"/>
                  </a:lnTo>
                  <a:lnTo>
                    <a:pt x="22" y="17"/>
                  </a:lnTo>
                  <a:lnTo>
                    <a:pt x="25" y="14"/>
                  </a:lnTo>
                  <a:lnTo>
                    <a:pt x="27" y="14"/>
                  </a:lnTo>
                  <a:lnTo>
                    <a:pt x="31" y="14"/>
                  </a:lnTo>
                  <a:lnTo>
                    <a:pt x="34" y="13"/>
                  </a:lnTo>
                  <a:lnTo>
                    <a:pt x="56" y="13"/>
                  </a:lnTo>
                  <a:lnTo>
                    <a:pt x="49" y="6"/>
                  </a:lnTo>
                  <a:lnTo>
                    <a:pt x="41" y="0"/>
                  </a:lnTo>
                  <a:lnTo>
                    <a:pt x="31"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8" name="Google Shape;218;p8"/>
            <p:cNvPicPr preferRelativeResize="0"/>
            <p:nvPr/>
          </p:nvPicPr>
          <p:blipFill rotWithShape="1">
            <a:blip r:embed="rId87"/>
            <a:srcRect/>
            <a:stretch>
              <a:fillRect/>
            </a:stretch>
          </p:blipFill>
          <p:spPr>
            <a:xfrm>
              <a:off x="2897" y="5000"/>
              <a:ext cx="94" cy="131"/>
            </a:xfrm>
            <a:prstGeom prst="rect">
              <a:avLst/>
            </a:prstGeom>
            <a:noFill/>
            <a:ln>
              <a:noFill/>
            </a:ln>
          </p:spPr>
        </p:pic>
        <p:sp>
          <p:nvSpPr>
            <p:cNvPr id="219" name="Google Shape;219;p8"/>
            <p:cNvSpPr/>
            <p:nvPr/>
          </p:nvSpPr>
          <p:spPr>
            <a:xfrm>
              <a:off x="2890" y="4993"/>
              <a:ext cx="109" cy="146"/>
            </a:xfrm>
            <a:custGeom>
              <a:avLst/>
              <a:gdLst/>
              <a:ahLst/>
              <a:cxnLst/>
              <a:rect l="l" t="t" r="r" b="b"/>
              <a:pathLst>
                <a:path w="109" h="146" extrusionOk="0">
                  <a:moveTo>
                    <a:pt x="3" y="43"/>
                  </a:moveTo>
                  <a:lnTo>
                    <a:pt x="1" y="51"/>
                  </a:lnTo>
                  <a:lnTo>
                    <a:pt x="0" y="60"/>
                  </a:lnTo>
                  <a:lnTo>
                    <a:pt x="0" y="69"/>
                  </a:lnTo>
                  <a:lnTo>
                    <a:pt x="3" y="96"/>
                  </a:lnTo>
                  <a:lnTo>
                    <a:pt x="9" y="119"/>
                  </a:lnTo>
                  <a:lnTo>
                    <a:pt x="15" y="134"/>
                  </a:lnTo>
                  <a:lnTo>
                    <a:pt x="17" y="141"/>
                  </a:lnTo>
                  <a:lnTo>
                    <a:pt x="19" y="144"/>
                  </a:lnTo>
                  <a:lnTo>
                    <a:pt x="23" y="145"/>
                  </a:lnTo>
                  <a:lnTo>
                    <a:pt x="30" y="142"/>
                  </a:lnTo>
                  <a:lnTo>
                    <a:pt x="31" y="138"/>
                  </a:lnTo>
                  <a:lnTo>
                    <a:pt x="30" y="134"/>
                  </a:lnTo>
                  <a:lnTo>
                    <a:pt x="29" y="133"/>
                  </a:lnTo>
                  <a:lnTo>
                    <a:pt x="25" y="124"/>
                  </a:lnTo>
                  <a:lnTo>
                    <a:pt x="20" y="109"/>
                  </a:lnTo>
                  <a:lnTo>
                    <a:pt x="16" y="90"/>
                  </a:lnTo>
                  <a:lnTo>
                    <a:pt x="14" y="69"/>
                  </a:lnTo>
                  <a:lnTo>
                    <a:pt x="14" y="60"/>
                  </a:lnTo>
                  <a:lnTo>
                    <a:pt x="15" y="53"/>
                  </a:lnTo>
                  <a:lnTo>
                    <a:pt x="17" y="46"/>
                  </a:lnTo>
                  <a:lnTo>
                    <a:pt x="17" y="45"/>
                  </a:lnTo>
                  <a:lnTo>
                    <a:pt x="3" y="45"/>
                  </a:lnTo>
                  <a:lnTo>
                    <a:pt x="3" y="43"/>
                  </a:lnTo>
                  <a:close/>
                  <a:moveTo>
                    <a:pt x="54" y="14"/>
                  </a:moveTo>
                  <a:lnTo>
                    <a:pt x="32" y="14"/>
                  </a:lnTo>
                  <a:lnTo>
                    <a:pt x="34" y="14"/>
                  </a:lnTo>
                  <a:lnTo>
                    <a:pt x="38" y="17"/>
                  </a:lnTo>
                  <a:lnTo>
                    <a:pt x="43" y="21"/>
                  </a:lnTo>
                  <a:lnTo>
                    <a:pt x="50" y="30"/>
                  </a:lnTo>
                  <a:lnTo>
                    <a:pt x="56" y="40"/>
                  </a:lnTo>
                  <a:lnTo>
                    <a:pt x="63" y="52"/>
                  </a:lnTo>
                  <a:lnTo>
                    <a:pt x="70" y="65"/>
                  </a:lnTo>
                  <a:lnTo>
                    <a:pt x="77" y="77"/>
                  </a:lnTo>
                  <a:lnTo>
                    <a:pt x="83" y="90"/>
                  </a:lnTo>
                  <a:lnTo>
                    <a:pt x="86" y="97"/>
                  </a:lnTo>
                  <a:lnTo>
                    <a:pt x="91" y="109"/>
                  </a:lnTo>
                  <a:lnTo>
                    <a:pt x="93" y="113"/>
                  </a:lnTo>
                  <a:lnTo>
                    <a:pt x="96" y="120"/>
                  </a:lnTo>
                  <a:lnTo>
                    <a:pt x="100" y="121"/>
                  </a:lnTo>
                  <a:lnTo>
                    <a:pt x="107" y="119"/>
                  </a:lnTo>
                  <a:lnTo>
                    <a:pt x="109" y="115"/>
                  </a:lnTo>
                  <a:lnTo>
                    <a:pt x="105" y="106"/>
                  </a:lnTo>
                  <a:lnTo>
                    <a:pt x="100" y="94"/>
                  </a:lnTo>
                  <a:lnTo>
                    <a:pt x="92" y="77"/>
                  </a:lnTo>
                  <a:lnTo>
                    <a:pt x="82" y="57"/>
                  </a:lnTo>
                  <a:lnTo>
                    <a:pt x="76" y="47"/>
                  </a:lnTo>
                  <a:lnTo>
                    <a:pt x="71" y="37"/>
                  </a:lnTo>
                  <a:lnTo>
                    <a:pt x="65" y="28"/>
                  </a:lnTo>
                  <a:lnTo>
                    <a:pt x="59" y="19"/>
                  </a:lnTo>
                  <a:lnTo>
                    <a:pt x="54" y="14"/>
                  </a:lnTo>
                  <a:close/>
                  <a:moveTo>
                    <a:pt x="3" y="42"/>
                  </a:moveTo>
                  <a:lnTo>
                    <a:pt x="3" y="43"/>
                  </a:lnTo>
                  <a:lnTo>
                    <a:pt x="3" y="44"/>
                  </a:lnTo>
                  <a:lnTo>
                    <a:pt x="3" y="45"/>
                  </a:lnTo>
                  <a:lnTo>
                    <a:pt x="10" y="44"/>
                  </a:lnTo>
                  <a:lnTo>
                    <a:pt x="3" y="42"/>
                  </a:lnTo>
                  <a:close/>
                  <a:moveTo>
                    <a:pt x="17" y="42"/>
                  </a:moveTo>
                  <a:lnTo>
                    <a:pt x="3" y="42"/>
                  </a:lnTo>
                  <a:lnTo>
                    <a:pt x="10" y="44"/>
                  </a:lnTo>
                  <a:lnTo>
                    <a:pt x="3" y="45"/>
                  </a:lnTo>
                  <a:lnTo>
                    <a:pt x="17" y="45"/>
                  </a:lnTo>
                  <a:lnTo>
                    <a:pt x="17" y="42"/>
                  </a:lnTo>
                  <a:close/>
                  <a:moveTo>
                    <a:pt x="31" y="0"/>
                  </a:moveTo>
                  <a:lnTo>
                    <a:pt x="25" y="0"/>
                  </a:lnTo>
                  <a:lnTo>
                    <a:pt x="20" y="2"/>
                  </a:lnTo>
                  <a:lnTo>
                    <a:pt x="10" y="9"/>
                  </a:lnTo>
                  <a:lnTo>
                    <a:pt x="7" y="15"/>
                  </a:lnTo>
                  <a:lnTo>
                    <a:pt x="3" y="26"/>
                  </a:lnTo>
                  <a:lnTo>
                    <a:pt x="3" y="28"/>
                  </a:lnTo>
                  <a:lnTo>
                    <a:pt x="3" y="42"/>
                  </a:lnTo>
                  <a:lnTo>
                    <a:pt x="3" y="43"/>
                  </a:lnTo>
                  <a:lnTo>
                    <a:pt x="3" y="42"/>
                  </a:lnTo>
                  <a:lnTo>
                    <a:pt x="17" y="42"/>
                  </a:lnTo>
                  <a:lnTo>
                    <a:pt x="17" y="40"/>
                  </a:lnTo>
                  <a:lnTo>
                    <a:pt x="16" y="32"/>
                  </a:lnTo>
                  <a:lnTo>
                    <a:pt x="17" y="25"/>
                  </a:lnTo>
                  <a:lnTo>
                    <a:pt x="21" y="19"/>
                  </a:lnTo>
                  <a:lnTo>
                    <a:pt x="22" y="17"/>
                  </a:lnTo>
                  <a:lnTo>
                    <a:pt x="25" y="15"/>
                  </a:lnTo>
                  <a:lnTo>
                    <a:pt x="28" y="14"/>
                  </a:lnTo>
                  <a:lnTo>
                    <a:pt x="31" y="14"/>
                  </a:lnTo>
                  <a:lnTo>
                    <a:pt x="32" y="14"/>
                  </a:lnTo>
                  <a:lnTo>
                    <a:pt x="54" y="14"/>
                  </a:lnTo>
                  <a:lnTo>
                    <a:pt x="50" y="9"/>
                  </a:lnTo>
                  <a:lnTo>
                    <a:pt x="46" y="6"/>
                  </a:lnTo>
                  <a:lnTo>
                    <a:pt x="42" y="3"/>
                  </a:lnTo>
                  <a:lnTo>
                    <a:pt x="37" y="0"/>
                  </a:lnTo>
                  <a:lnTo>
                    <a:pt x="31"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20" name="Google Shape;220;p8"/>
            <p:cNvPicPr preferRelativeResize="0"/>
            <p:nvPr/>
          </p:nvPicPr>
          <p:blipFill rotWithShape="1">
            <a:blip r:embed="rId88"/>
            <a:srcRect/>
            <a:stretch>
              <a:fillRect/>
            </a:stretch>
          </p:blipFill>
          <p:spPr>
            <a:xfrm>
              <a:off x="2874" y="5006"/>
              <a:ext cx="86" cy="158"/>
            </a:xfrm>
            <a:prstGeom prst="rect">
              <a:avLst/>
            </a:prstGeom>
            <a:noFill/>
            <a:ln>
              <a:noFill/>
            </a:ln>
          </p:spPr>
        </p:pic>
        <p:sp>
          <p:nvSpPr>
            <p:cNvPr id="221" name="Google Shape;221;p8"/>
            <p:cNvSpPr/>
            <p:nvPr/>
          </p:nvSpPr>
          <p:spPr>
            <a:xfrm>
              <a:off x="2866" y="4999"/>
              <a:ext cx="101" cy="173"/>
            </a:xfrm>
            <a:custGeom>
              <a:avLst/>
              <a:gdLst/>
              <a:ahLst/>
              <a:cxnLst/>
              <a:rect l="l" t="t" r="r" b="b"/>
              <a:pathLst>
                <a:path w="101" h="173" extrusionOk="0">
                  <a:moveTo>
                    <a:pt x="3" y="51"/>
                  </a:moveTo>
                  <a:lnTo>
                    <a:pt x="1" y="57"/>
                  </a:lnTo>
                  <a:lnTo>
                    <a:pt x="0" y="64"/>
                  </a:lnTo>
                  <a:lnTo>
                    <a:pt x="0" y="72"/>
                  </a:lnTo>
                  <a:lnTo>
                    <a:pt x="4" y="106"/>
                  </a:lnTo>
                  <a:lnTo>
                    <a:pt x="13" y="136"/>
                  </a:lnTo>
                  <a:lnTo>
                    <a:pt x="21" y="159"/>
                  </a:lnTo>
                  <a:lnTo>
                    <a:pt x="25" y="168"/>
                  </a:lnTo>
                  <a:lnTo>
                    <a:pt x="27" y="171"/>
                  </a:lnTo>
                  <a:lnTo>
                    <a:pt x="31" y="172"/>
                  </a:lnTo>
                  <a:lnTo>
                    <a:pt x="38" y="169"/>
                  </a:lnTo>
                  <a:lnTo>
                    <a:pt x="39" y="165"/>
                  </a:lnTo>
                  <a:lnTo>
                    <a:pt x="38" y="162"/>
                  </a:lnTo>
                  <a:lnTo>
                    <a:pt x="37" y="160"/>
                  </a:lnTo>
                  <a:lnTo>
                    <a:pt x="31" y="147"/>
                  </a:lnTo>
                  <a:lnTo>
                    <a:pt x="24" y="125"/>
                  </a:lnTo>
                  <a:lnTo>
                    <a:pt x="17" y="99"/>
                  </a:lnTo>
                  <a:lnTo>
                    <a:pt x="14" y="72"/>
                  </a:lnTo>
                  <a:lnTo>
                    <a:pt x="14" y="64"/>
                  </a:lnTo>
                  <a:lnTo>
                    <a:pt x="15" y="59"/>
                  </a:lnTo>
                  <a:lnTo>
                    <a:pt x="16" y="54"/>
                  </a:lnTo>
                  <a:lnTo>
                    <a:pt x="16" y="52"/>
                  </a:lnTo>
                  <a:lnTo>
                    <a:pt x="3" y="52"/>
                  </a:lnTo>
                  <a:lnTo>
                    <a:pt x="3" y="51"/>
                  </a:lnTo>
                  <a:close/>
                  <a:moveTo>
                    <a:pt x="52" y="13"/>
                  </a:moveTo>
                  <a:lnTo>
                    <a:pt x="31" y="13"/>
                  </a:lnTo>
                  <a:lnTo>
                    <a:pt x="33" y="14"/>
                  </a:lnTo>
                  <a:lnTo>
                    <a:pt x="36" y="17"/>
                  </a:lnTo>
                  <a:lnTo>
                    <a:pt x="41" y="22"/>
                  </a:lnTo>
                  <a:lnTo>
                    <a:pt x="47" y="31"/>
                  </a:lnTo>
                  <a:lnTo>
                    <a:pt x="53" y="43"/>
                  </a:lnTo>
                  <a:lnTo>
                    <a:pt x="60" y="57"/>
                  </a:lnTo>
                  <a:lnTo>
                    <a:pt x="66" y="72"/>
                  </a:lnTo>
                  <a:lnTo>
                    <a:pt x="72" y="86"/>
                  </a:lnTo>
                  <a:lnTo>
                    <a:pt x="77" y="100"/>
                  </a:lnTo>
                  <a:lnTo>
                    <a:pt x="80" y="109"/>
                  </a:lnTo>
                  <a:lnTo>
                    <a:pt x="82" y="117"/>
                  </a:lnTo>
                  <a:lnTo>
                    <a:pt x="86" y="128"/>
                  </a:lnTo>
                  <a:lnTo>
                    <a:pt x="88" y="135"/>
                  </a:lnTo>
                  <a:lnTo>
                    <a:pt x="92" y="137"/>
                  </a:lnTo>
                  <a:lnTo>
                    <a:pt x="99" y="134"/>
                  </a:lnTo>
                  <a:lnTo>
                    <a:pt x="101" y="131"/>
                  </a:lnTo>
                  <a:lnTo>
                    <a:pt x="98" y="122"/>
                  </a:lnTo>
                  <a:lnTo>
                    <a:pt x="94" y="108"/>
                  </a:lnTo>
                  <a:lnTo>
                    <a:pt x="87" y="88"/>
                  </a:lnTo>
                  <a:lnTo>
                    <a:pt x="78" y="65"/>
                  </a:lnTo>
                  <a:lnTo>
                    <a:pt x="73" y="53"/>
                  </a:lnTo>
                  <a:lnTo>
                    <a:pt x="68" y="42"/>
                  </a:lnTo>
                  <a:lnTo>
                    <a:pt x="63" y="31"/>
                  </a:lnTo>
                  <a:lnTo>
                    <a:pt x="57" y="22"/>
                  </a:lnTo>
                  <a:lnTo>
                    <a:pt x="53" y="16"/>
                  </a:lnTo>
                  <a:lnTo>
                    <a:pt x="52" y="13"/>
                  </a:lnTo>
                  <a:close/>
                  <a:moveTo>
                    <a:pt x="3" y="50"/>
                  </a:moveTo>
                  <a:lnTo>
                    <a:pt x="3" y="51"/>
                  </a:lnTo>
                  <a:lnTo>
                    <a:pt x="3" y="52"/>
                  </a:lnTo>
                  <a:lnTo>
                    <a:pt x="10" y="52"/>
                  </a:lnTo>
                  <a:lnTo>
                    <a:pt x="3" y="50"/>
                  </a:lnTo>
                  <a:close/>
                  <a:moveTo>
                    <a:pt x="16" y="50"/>
                  </a:moveTo>
                  <a:lnTo>
                    <a:pt x="3" y="50"/>
                  </a:lnTo>
                  <a:lnTo>
                    <a:pt x="10" y="52"/>
                  </a:lnTo>
                  <a:lnTo>
                    <a:pt x="3" y="52"/>
                  </a:lnTo>
                  <a:lnTo>
                    <a:pt x="16" y="52"/>
                  </a:lnTo>
                  <a:lnTo>
                    <a:pt x="16" y="50"/>
                  </a:lnTo>
                  <a:close/>
                  <a:moveTo>
                    <a:pt x="30" y="0"/>
                  </a:moveTo>
                  <a:lnTo>
                    <a:pt x="24" y="0"/>
                  </a:lnTo>
                  <a:lnTo>
                    <a:pt x="19" y="2"/>
                  </a:lnTo>
                  <a:lnTo>
                    <a:pt x="9" y="10"/>
                  </a:lnTo>
                  <a:lnTo>
                    <a:pt x="6" y="17"/>
                  </a:lnTo>
                  <a:lnTo>
                    <a:pt x="4" y="24"/>
                  </a:lnTo>
                  <a:lnTo>
                    <a:pt x="3" y="30"/>
                  </a:lnTo>
                  <a:lnTo>
                    <a:pt x="3" y="31"/>
                  </a:lnTo>
                  <a:lnTo>
                    <a:pt x="2" y="50"/>
                  </a:lnTo>
                  <a:lnTo>
                    <a:pt x="3" y="51"/>
                  </a:lnTo>
                  <a:lnTo>
                    <a:pt x="3" y="50"/>
                  </a:lnTo>
                  <a:lnTo>
                    <a:pt x="16" y="50"/>
                  </a:lnTo>
                  <a:lnTo>
                    <a:pt x="16" y="48"/>
                  </a:lnTo>
                  <a:lnTo>
                    <a:pt x="16" y="45"/>
                  </a:lnTo>
                  <a:lnTo>
                    <a:pt x="16" y="36"/>
                  </a:lnTo>
                  <a:lnTo>
                    <a:pt x="17" y="28"/>
                  </a:lnTo>
                  <a:lnTo>
                    <a:pt x="20" y="19"/>
                  </a:lnTo>
                  <a:lnTo>
                    <a:pt x="22" y="17"/>
                  </a:lnTo>
                  <a:lnTo>
                    <a:pt x="25" y="14"/>
                  </a:lnTo>
                  <a:lnTo>
                    <a:pt x="27" y="14"/>
                  </a:lnTo>
                  <a:lnTo>
                    <a:pt x="30" y="14"/>
                  </a:lnTo>
                  <a:lnTo>
                    <a:pt x="30" y="13"/>
                  </a:lnTo>
                  <a:lnTo>
                    <a:pt x="51" y="13"/>
                  </a:lnTo>
                  <a:lnTo>
                    <a:pt x="50" y="11"/>
                  </a:lnTo>
                  <a:lnTo>
                    <a:pt x="45" y="7"/>
                  </a:lnTo>
                  <a:lnTo>
                    <a:pt x="41" y="3"/>
                  </a:lnTo>
                  <a:lnTo>
                    <a:pt x="37" y="0"/>
                  </a:lnTo>
                  <a:lnTo>
                    <a:pt x="30" y="0"/>
                  </a:lnTo>
                  <a:close/>
                  <a:moveTo>
                    <a:pt x="51" y="13"/>
                  </a:moveTo>
                  <a:lnTo>
                    <a:pt x="30" y="13"/>
                  </a:lnTo>
                  <a:lnTo>
                    <a:pt x="30" y="14"/>
                  </a:lnTo>
                  <a:lnTo>
                    <a:pt x="31" y="13"/>
                  </a:lnTo>
                  <a:lnTo>
                    <a:pt x="52" y="13"/>
                  </a:lnTo>
                  <a:lnTo>
                    <a:pt x="51" y="13"/>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22" name="Google Shape;222;p8"/>
            <p:cNvPicPr preferRelativeResize="0"/>
            <p:nvPr/>
          </p:nvPicPr>
          <p:blipFill rotWithShape="1">
            <a:blip r:embed="rId89"/>
            <a:srcRect/>
            <a:stretch>
              <a:fillRect/>
            </a:stretch>
          </p:blipFill>
          <p:spPr>
            <a:xfrm>
              <a:off x="2840" y="5040"/>
              <a:ext cx="82" cy="156"/>
            </a:xfrm>
            <a:prstGeom prst="rect">
              <a:avLst/>
            </a:prstGeom>
            <a:noFill/>
            <a:ln>
              <a:noFill/>
            </a:ln>
          </p:spPr>
        </p:pic>
        <p:sp>
          <p:nvSpPr>
            <p:cNvPr id="223" name="Google Shape;223;p8"/>
            <p:cNvSpPr/>
            <p:nvPr/>
          </p:nvSpPr>
          <p:spPr>
            <a:xfrm>
              <a:off x="2833" y="5033"/>
              <a:ext cx="97" cy="171"/>
            </a:xfrm>
            <a:custGeom>
              <a:avLst/>
              <a:gdLst/>
              <a:ahLst/>
              <a:cxnLst/>
              <a:rect l="l" t="t" r="r" b="b"/>
              <a:pathLst>
                <a:path w="97" h="171" extrusionOk="0">
                  <a:moveTo>
                    <a:pt x="3" y="64"/>
                  </a:moveTo>
                  <a:lnTo>
                    <a:pt x="1" y="71"/>
                  </a:lnTo>
                  <a:lnTo>
                    <a:pt x="0" y="79"/>
                  </a:lnTo>
                  <a:lnTo>
                    <a:pt x="0" y="86"/>
                  </a:lnTo>
                  <a:lnTo>
                    <a:pt x="4" y="116"/>
                  </a:lnTo>
                  <a:lnTo>
                    <a:pt x="11" y="141"/>
                  </a:lnTo>
                  <a:lnTo>
                    <a:pt x="18" y="159"/>
                  </a:lnTo>
                  <a:lnTo>
                    <a:pt x="22" y="166"/>
                  </a:lnTo>
                  <a:lnTo>
                    <a:pt x="24" y="169"/>
                  </a:lnTo>
                  <a:lnTo>
                    <a:pt x="28" y="170"/>
                  </a:lnTo>
                  <a:lnTo>
                    <a:pt x="35" y="166"/>
                  </a:lnTo>
                  <a:lnTo>
                    <a:pt x="36" y="162"/>
                  </a:lnTo>
                  <a:lnTo>
                    <a:pt x="33" y="157"/>
                  </a:lnTo>
                  <a:lnTo>
                    <a:pt x="28" y="147"/>
                  </a:lnTo>
                  <a:lnTo>
                    <a:pt x="22" y="131"/>
                  </a:lnTo>
                  <a:lnTo>
                    <a:pt x="16" y="109"/>
                  </a:lnTo>
                  <a:lnTo>
                    <a:pt x="14" y="86"/>
                  </a:lnTo>
                  <a:lnTo>
                    <a:pt x="14" y="79"/>
                  </a:lnTo>
                  <a:lnTo>
                    <a:pt x="15" y="73"/>
                  </a:lnTo>
                  <a:lnTo>
                    <a:pt x="16" y="67"/>
                  </a:lnTo>
                  <a:lnTo>
                    <a:pt x="16" y="66"/>
                  </a:lnTo>
                  <a:lnTo>
                    <a:pt x="3" y="66"/>
                  </a:lnTo>
                  <a:lnTo>
                    <a:pt x="3" y="64"/>
                  </a:lnTo>
                  <a:close/>
                  <a:moveTo>
                    <a:pt x="59" y="14"/>
                  </a:moveTo>
                  <a:lnTo>
                    <a:pt x="38" y="14"/>
                  </a:lnTo>
                  <a:lnTo>
                    <a:pt x="44" y="18"/>
                  </a:lnTo>
                  <a:lnTo>
                    <a:pt x="51" y="26"/>
                  </a:lnTo>
                  <a:lnTo>
                    <a:pt x="58" y="37"/>
                  </a:lnTo>
                  <a:lnTo>
                    <a:pt x="64" y="49"/>
                  </a:lnTo>
                  <a:lnTo>
                    <a:pt x="70" y="62"/>
                  </a:lnTo>
                  <a:lnTo>
                    <a:pt x="74" y="75"/>
                  </a:lnTo>
                  <a:lnTo>
                    <a:pt x="77" y="83"/>
                  </a:lnTo>
                  <a:lnTo>
                    <a:pt x="79" y="90"/>
                  </a:lnTo>
                  <a:lnTo>
                    <a:pt x="81" y="102"/>
                  </a:lnTo>
                  <a:lnTo>
                    <a:pt x="83" y="108"/>
                  </a:lnTo>
                  <a:lnTo>
                    <a:pt x="86" y="110"/>
                  </a:lnTo>
                  <a:lnTo>
                    <a:pt x="94" y="109"/>
                  </a:lnTo>
                  <a:lnTo>
                    <a:pt x="96" y="105"/>
                  </a:lnTo>
                  <a:lnTo>
                    <a:pt x="95" y="101"/>
                  </a:lnTo>
                  <a:lnTo>
                    <a:pt x="95" y="97"/>
                  </a:lnTo>
                  <a:lnTo>
                    <a:pt x="92" y="86"/>
                  </a:lnTo>
                  <a:lnTo>
                    <a:pt x="87" y="70"/>
                  </a:lnTo>
                  <a:lnTo>
                    <a:pt x="81" y="52"/>
                  </a:lnTo>
                  <a:lnTo>
                    <a:pt x="76" y="40"/>
                  </a:lnTo>
                  <a:lnTo>
                    <a:pt x="70" y="27"/>
                  </a:lnTo>
                  <a:lnTo>
                    <a:pt x="59" y="14"/>
                  </a:lnTo>
                  <a:close/>
                  <a:moveTo>
                    <a:pt x="3" y="63"/>
                  </a:moveTo>
                  <a:lnTo>
                    <a:pt x="3" y="64"/>
                  </a:lnTo>
                  <a:lnTo>
                    <a:pt x="3" y="65"/>
                  </a:lnTo>
                  <a:lnTo>
                    <a:pt x="3" y="66"/>
                  </a:lnTo>
                  <a:lnTo>
                    <a:pt x="10" y="65"/>
                  </a:lnTo>
                  <a:lnTo>
                    <a:pt x="3" y="63"/>
                  </a:lnTo>
                  <a:close/>
                  <a:moveTo>
                    <a:pt x="16" y="63"/>
                  </a:moveTo>
                  <a:lnTo>
                    <a:pt x="3" y="63"/>
                  </a:lnTo>
                  <a:lnTo>
                    <a:pt x="10" y="65"/>
                  </a:lnTo>
                  <a:lnTo>
                    <a:pt x="3" y="66"/>
                  </a:lnTo>
                  <a:lnTo>
                    <a:pt x="16" y="66"/>
                  </a:lnTo>
                  <a:lnTo>
                    <a:pt x="16" y="63"/>
                  </a:lnTo>
                  <a:close/>
                  <a:moveTo>
                    <a:pt x="31" y="0"/>
                  </a:moveTo>
                  <a:lnTo>
                    <a:pt x="27" y="0"/>
                  </a:lnTo>
                  <a:lnTo>
                    <a:pt x="21" y="1"/>
                  </a:lnTo>
                  <a:lnTo>
                    <a:pt x="16" y="4"/>
                  </a:lnTo>
                  <a:lnTo>
                    <a:pt x="8" y="13"/>
                  </a:lnTo>
                  <a:lnTo>
                    <a:pt x="5" y="20"/>
                  </a:lnTo>
                  <a:lnTo>
                    <a:pt x="2" y="34"/>
                  </a:lnTo>
                  <a:lnTo>
                    <a:pt x="2" y="40"/>
                  </a:lnTo>
                  <a:lnTo>
                    <a:pt x="2" y="57"/>
                  </a:lnTo>
                  <a:lnTo>
                    <a:pt x="3" y="64"/>
                  </a:lnTo>
                  <a:lnTo>
                    <a:pt x="3" y="63"/>
                  </a:lnTo>
                  <a:lnTo>
                    <a:pt x="16" y="63"/>
                  </a:lnTo>
                  <a:lnTo>
                    <a:pt x="16" y="62"/>
                  </a:lnTo>
                  <a:lnTo>
                    <a:pt x="16" y="56"/>
                  </a:lnTo>
                  <a:lnTo>
                    <a:pt x="16" y="52"/>
                  </a:lnTo>
                  <a:lnTo>
                    <a:pt x="15" y="40"/>
                  </a:lnTo>
                  <a:lnTo>
                    <a:pt x="16" y="31"/>
                  </a:lnTo>
                  <a:lnTo>
                    <a:pt x="20" y="21"/>
                  </a:lnTo>
                  <a:lnTo>
                    <a:pt x="21" y="19"/>
                  </a:lnTo>
                  <a:lnTo>
                    <a:pt x="25" y="15"/>
                  </a:lnTo>
                  <a:lnTo>
                    <a:pt x="26" y="14"/>
                  </a:lnTo>
                  <a:lnTo>
                    <a:pt x="29" y="14"/>
                  </a:lnTo>
                  <a:lnTo>
                    <a:pt x="31" y="14"/>
                  </a:lnTo>
                  <a:lnTo>
                    <a:pt x="59" y="14"/>
                  </a:lnTo>
                  <a:lnTo>
                    <a:pt x="54" y="8"/>
                  </a:lnTo>
                  <a:lnTo>
                    <a:pt x="44" y="0"/>
                  </a:lnTo>
                  <a:lnTo>
                    <a:pt x="31"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24" name="Google Shape;224;p8"/>
            <p:cNvPicPr preferRelativeResize="0"/>
            <p:nvPr/>
          </p:nvPicPr>
          <p:blipFill rotWithShape="1">
            <a:blip r:embed="rId90"/>
            <a:srcRect/>
            <a:stretch>
              <a:fillRect/>
            </a:stretch>
          </p:blipFill>
          <p:spPr>
            <a:xfrm>
              <a:off x="2794" y="4973"/>
              <a:ext cx="119" cy="204"/>
            </a:xfrm>
            <a:prstGeom prst="rect">
              <a:avLst/>
            </a:prstGeom>
            <a:noFill/>
            <a:ln>
              <a:noFill/>
            </a:ln>
          </p:spPr>
        </p:pic>
        <p:sp>
          <p:nvSpPr>
            <p:cNvPr id="225" name="Google Shape;225;p8"/>
            <p:cNvSpPr/>
            <p:nvPr/>
          </p:nvSpPr>
          <p:spPr>
            <a:xfrm>
              <a:off x="2786" y="4966"/>
              <a:ext cx="131" cy="222"/>
            </a:xfrm>
            <a:custGeom>
              <a:avLst/>
              <a:gdLst/>
              <a:ahLst/>
              <a:cxnLst/>
              <a:rect l="l" t="t" r="r" b="b"/>
              <a:pathLst>
                <a:path w="131" h="222" extrusionOk="0">
                  <a:moveTo>
                    <a:pt x="10" y="36"/>
                  </a:moveTo>
                  <a:lnTo>
                    <a:pt x="5" y="36"/>
                  </a:lnTo>
                  <a:lnTo>
                    <a:pt x="0" y="42"/>
                  </a:lnTo>
                  <a:lnTo>
                    <a:pt x="1" y="46"/>
                  </a:lnTo>
                  <a:lnTo>
                    <a:pt x="3" y="48"/>
                  </a:lnTo>
                  <a:lnTo>
                    <a:pt x="5" y="49"/>
                  </a:lnTo>
                  <a:lnTo>
                    <a:pt x="8" y="55"/>
                  </a:lnTo>
                  <a:lnTo>
                    <a:pt x="10" y="63"/>
                  </a:lnTo>
                  <a:lnTo>
                    <a:pt x="11" y="72"/>
                  </a:lnTo>
                  <a:lnTo>
                    <a:pt x="13" y="83"/>
                  </a:lnTo>
                  <a:lnTo>
                    <a:pt x="17" y="114"/>
                  </a:lnTo>
                  <a:lnTo>
                    <a:pt x="18" y="118"/>
                  </a:lnTo>
                  <a:lnTo>
                    <a:pt x="19" y="124"/>
                  </a:lnTo>
                  <a:lnTo>
                    <a:pt x="21" y="130"/>
                  </a:lnTo>
                  <a:lnTo>
                    <a:pt x="22" y="134"/>
                  </a:lnTo>
                  <a:lnTo>
                    <a:pt x="25" y="138"/>
                  </a:lnTo>
                  <a:lnTo>
                    <a:pt x="27" y="140"/>
                  </a:lnTo>
                  <a:lnTo>
                    <a:pt x="36" y="155"/>
                  </a:lnTo>
                  <a:lnTo>
                    <a:pt x="42" y="164"/>
                  </a:lnTo>
                  <a:lnTo>
                    <a:pt x="49" y="175"/>
                  </a:lnTo>
                  <a:lnTo>
                    <a:pt x="57" y="186"/>
                  </a:lnTo>
                  <a:lnTo>
                    <a:pt x="65" y="196"/>
                  </a:lnTo>
                  <a:lnTo>
                    <a:pt x="75" y="206"/>
                  </a:lnTo>
                  <a:lnTo>
                    <a:pt x="84" y="214"/>
                  </a:lnTo>
                  <a:lnTo>
                    <a:pt x="94" y="219"/>
                  </a:lnTo>
                  <a:lnTo>
                    <a:pt x="105" y="221"/>
                  </a:lnTo>
                  <a:lnTo>
                    <a:pt x="112" y="221"/>
                  </a:lnTo>
                  <a:lnTo>
                    <a:pt x="119" y="219"/>
                  </a:lnTo>
                  <a:lnTo>
                    <a:pt x="129" y="208"/>
                  </a:lnTo>
                  <a:lnTo>
                    <a:pt x="101" y="208"/>
                  </a:lnTo>
                  <a:lnTo>
                    <a:pt x="94" y="204"/>
                  </a:lnTo>
                  <a:lnTo>
                    <a:pt x="87" y="198"/>
                  </a:lnTo>
                  <a:lnTo>
                    <a:pt x="79" y="190"/>
                  </a:lnTo>
                  <a:lnTo>
                    <a:pt x="70" y="181"/>
                  </a:lnTo>
                  <a:lnTo>
                    <a:pt x="63" y="170"/>
                  </a:lnTo>
                  <a:lnTo>
                    <a:pt x="56" y="160"/>
                  </a:lnTo>
                  <a:lnTo>
                    <a:pt x="51" y="153"/>
                  </a:lnTo>
                  <a:lnTo>
                    <a:pt x="40" y="136"/>
                  </a:lnTo>
                  <a:lnTo>
                    <a:pt x="38" y="132"/>
                  </a:lnTo>
                  <a:lnTo>
                    <a:pt x="36" y="130"/>
                  </a:lnTo>
                  <a:lnTo>
                    <a:pt x="35" y="128"/>
                  </a:lnTo>
                  <a:lnTo>
                    <a:pt x="34" y="125"/>
                  </a:lnTo>
                  <a:lnTo>
                    <a:pt x="32" y="117"/>
                  </a:lnTo>
                  <a:lnTo>
                    <a:pt x="30" y="106"/>
                  </a:lnTo>
                  <a:lnTo>
                    <a:pt x="27" y="81"/>
                  </a:lnTo>
                  <a:lnTo>
                    <a:pt x="25" y="72"/>
                  </a:lnTo>
                  <a:lnTo>
                    <a:pt x="24" y="63"/>
                  </a:lnTo>
                  <a:lnTo>
                    <a:pt x="22" y="56"/>
                  </a:lnTo>
                  <a:lnTo>
                    <a:pt x="20" y="49"/>
                  </a:lnTo>
                  <a:lnTo>
                    <a:pt x="18" y="43"/>
                  </a:lnTo>
                  <a:lnTo>
                    <a:pt x="13" y="38"/>
                  </a:lnTo>
                  <a:lnTo>
                    <a:pt x="10" y="36"/>
                  </a:lnTo>
                  <a:close/>
                  <a:moveTo>
                    <a:pt x="124" y="0"/>
                  </a:moveTo>
                  <a:lnTo>
                    <a:pt x="116" y="1"/>
                  </a:lnTo>
                  <a:lnTo>
                    <a:pt x="114" y="5"/>
                  </a:lnTo>
                  <a:lnTo>
                    <a:pt x="116" y="15"/>
                  </a:lnTo>
                  <a:lnTo>
                    <a:pt x="116" y="21"/>
                  </a:lnTo>
                  <a:lnTo>
                    <a:pt x="116" y="28"/>
                  </a:lnTo>
                  <a:lnTo>
                    <a:pt x="115" y="45"/>
                  </a:lnTo>
                  <a:lnTo>
                    <a:pt x="112" y="61"/>
                  </a:lnTo>
                  <a:lnTo>
                    <a:pt x="107" y="75"/>
                  </a:lnTo>
                  <a:lnTo>
                    <a:pt x="101" y="86"/>
                  </a:lnTo>
                  <a:lnTo>
                    <a:pt x="97" y="94"/>
                  </a:lnTo>
                  <a:lnTo>
                    <a:pt x="94" y="99"/>
                  </a:lnTo>
                  <a:lnTo>
                    <a:pt x="90" y="105"/>
                  </a:lnTo>
                  <a:lnTo>
                    <a:pt x="87" y="108"/>
                  </a:lnTo>
                  <a:lnTo>
                    <a:pt x="84" y="111"/>
                  </a:lnTo>
                  <a:lnTo>
                    <a:pt x="84" y="114"/>
                  </a:lnTo>
                  <a:lnTo>
                    <a:pt x="88" y="120"/>
                  </a:lnTo>
                  <a:lnTo>
                    <a:pt x="95" y="133"/>
                  </a:lnTo>
                  <a:lnTo>
                    <a:pt x="102" y="146"/>
                  </a:lnTo>
                  <a:lnTo>
                    <a:pt x="107" y="159"/>
                  </a:lnTo>
                  <a:lnTo>
                    <a:pt x="113" y="172"/>
                  </a:lnTo>
                  <a:lnTo>
                    <a:pt x="117" y="185"/>
                  </a:lnTo>
                  <a:lnTo>
                    <a:pt x="117" y="199"/>
                  </a:lnTo>
                  <a:lnTo>
                    <a:pt x="116" y="202"/>
                  </a:lnTo>
                  <a:lnTo>
                    <a:pt x="111" y="207"/>
                  </a:lnTo>
                  <a:lnTo>
                    <a:pt x="108" y="208"/>
                  </a:lnTo>
                  <a:lnTo>
                    <a:pt x="101" y="208"/>
                  </a:lnTo>
                  <a:lnTo>
                    <a:pt x="129" y="208"/>
                  </a:lnTo>
                  <a:lnTo>
                    <a:pt x="131" y="201"/>
                  </a:lnTo>
                  <a:lnTo>
                    <a:pt x="131" y="194"/>
                  </a:lnTo>
                  <a:lnTo>
                    <a:pt x="129" y="181"/>
                  </a:lnTo>
                  <a:lnTo>
                    <a:pt x="125" y="167"/>
                  </a:lnTo>
                  <a:lnTo>
                    <a:pt x="120" y="153"/>
                  </a:lnTo>
                  <a:lnTo>
                    <a:pt x="114" y="140"/>
                  </a:lnTo>
                  <a:lnTo>
                    <a:pt x="106" y="123"/>
                  </a:lnTo>
                  <a:lnTo>
                    <a:pt x="103" y="118"/>
                  </a:lnTo>
                  <a:lnTo>
                    <a:pt x="97" y="118"/>
                  </a:lnTo>
                  <a:lnTo>
                    <a:pt x="92" y="113"/>
                  </a:lnTo>
                  <a:lnTo>
                    <a:pt x="97" y="109"/>
                  </a:lnTo>
                  <a:lnTo>
                    <a:pt x="103" y="109"/>
                  </a:lnTo>
                  <a:lnTo>
                    <a:pt x="113" y="93"/>
                  </a:lnTo>
                  <a:lnTo>
                    <a:pt x="125" y="65"/>
                  </a:lnTo>
                  <a:lnTo>
                    <a:pt x="130" y="28"/>
                  </a:lnTo>
                  <a:lnTo>
                    <a:pt x="130" y="21"/>
                  </a:lnTo>
                  <a:lnTo>
                    <a:pt x="129" y="14"/>
                  </a:lnTo>
                  <a:lnTo>
                    <a:pt x="128" y="3"/>
                  </a:lnTo>
                  <a:lnTo>
                    <a:pt x="124" y="0"/>
                  </a:lnTo>
                  <a:close/>
                  <a:moveTo>
                    <a:pt x="97" y="109"/>
                  </a:moveTo>
                  <a:lnTo>
                    <a:pt x="92" y="113"/>
                  </a:lnTo>
                  <a:lnTo>
                    <a:pt x="97" y="118"/>
                  </a:lnTo>
                  <a:lnTo>
                    <a:pt x="100" y="114"/>
                  </a:lnTo>
                  <a:lnTo>
                    <a:pt x="97" y="109"/>
                  </a:lnTo>
                  <a:close/>
                  <a:moveTo>
                    <a:pt x="100" y="114"/>
                  </a:moveTo>
                  <a:lnTo>
                    <a:pt x="97" y="118"/>
                  </a:lnTo>
                  <a:lnTo>
                    <a:pt x="103" y="118"/>
                  </a:lnTo>
                  <a:lnTo>
                    <a:pt x="100" y="114"/>
                  </a:lnTo>
                  <a:close/>
                  <a:moveTo>
                    <a:pt x="103" y="109"/>
                  </a:moveTo>
                  <a:lnTo>
                    <a:pt x="97" y="109"/>
                  </a:lnTo>
                  <a:lnTo>
                    <a:pt x="100" y="114"/>
                  </a:lnTo>
                  <a:lnTo>
                    <a:pt x="102" y="111"/>
                  </a:lnTo>
                  <a:lnTo>
                    <a:pt x="103" y="10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26" name="Google Shape;226;p8"/>
            <p:cNvPicPr preferRelativeResize="0"/>
            <p:nvPr/>
          </p:nvPicPr>
          <p:blipFill rotWithShape="1">
            <a:blip r:embed="rId91"/>
            <a:srcRect/>
            <a:stretch>
              <a:fillRect/>
            </a:stretch>
          </p:blipFill>
          <p:spPr>
            <a:xfrm>
              <a:off x="4623" y="7882"/>
              <a:ext cx="410" cy="20"/>
            </a:xfrm>
            <a:prstGeom prst="rect">
              <a:avLst/>
            </a:prstGeom>
            <a:noFill/>
            <a:ln>
              <a:noFill/>
            </a:ln>
          </p:spPr>
        </p:pic>
        <p:pic>
          <p:nvPicPr>
            <p:cNvPr id="227" name="Google Shape;227;p8"/>
            <p:cNvPicPr preferRelativeResize="0"/>
            <p:nvPr/>
          </p:nvPicPr>
          <p:blipFill rotWithShape="1">
            <a:blip r:embed="rId92"/>
            <a:srcRect/>
            <a:stretch>
              <a:fillRect/>
            </a:stretch>
          </p:blipFill>
          <p:spPr>
            <a:xfrm>
              <a:off x="3846" y="6409"/>
              <a:ext cx="1186" cy="1473"/>
            </a:xfrm>
            <a:prstGeom prst="rect">
              <a:avLst/>
            </a:prstGeom>
            <a:noFill/>
            <a:ln>
              <a:noFill/>
            </a:ln>
          </p:spPr>
        </p:pic>
        <p:sp>
          <p:nvSpPr>
            <p:cNvPr id="228" name="Google Shape;228;p8"/>
            <p:cNvSpPr/>
            <p:nvPr/>
          </p:nvSpPr>
          <p:spPr>
            <a:xfrm>
              <a:off x="3506" y="7141"/>
              <a:ext cx="463" cy="540"/>
            </a:xfrm>
            <a:custGeom>
              <a:avLst/>
              <a:gdLst/>
              <a:ahLst/>
              <a:cxnLst/>
              <a:rect l="l" t="t" r="r" b="b"/>
              <a:pathLst>
                <a:path w="463" h="540" extrusionOk="0">
                  <a:moveTo>
                    <a:pt x="31" y="0"/>
                  </a:moveTo>
                  <a:lnTo>
                    <a:pt x="24" y="58"/>
                  </a:lnTo>
                  <a:lnTo>
                    <a:pt x="7" y="118"/>
                  </a:lnTo>
                  <a:lnTo>
                    <a:pt x="0" y="174"/>
                  </a:lnTo>
                  <a:lnTo>
                    <a:pt x="24" y="222"/>
                  </a:lnTo>
                  <a:lnTo>
                    <a:pt x="33" y="228"/>
                  </a:lnTo>
                  <a:lnTo>
                    <a:pt x="44" y="233"/>
                  </a:lnTo>
                  <a:lnTo>
                    <a:pt x="54" y="238"/>
                  </a:lnTo>
                  <a:lnTo>
                    <a:pt x="63" y="245"/>
                  </a:lnTo>
                  <a:lnTo>
                    <a:pt x="77" y="264"/>
                  </a:lnTo>
                  <a:lnTo>
                    <a:pt x="83" y="284"/>
                  </a:lnTo>
                  <a:lnTo>
                    <a:pt x="85" y="307"/>
                  </a:lnTo>
                  <a:lnTo>
                    <a:pt x="89" y="339"/>
                  </a:lnTo>
                  <a:lnTo>
                    <a:pt x="112" y="395"/>
                  </a:lnTo>
                  <a:lnTo>
                    <a:pt x="152" y="436"/>
                  </a:lnTo>
                  <a:lnTo>
                    <a:pt x="201" y="467"/>
                  </a:lnTo>
                  <a:lnTo>
                    <a:pt x="248" y="492"/>
                  </a:lnTo>
                  <a:lnTo>
                    <a:pt x="285" y="512"/>
                  </a:lnTo>
                  <a:lnTo>
                    <a:pt x="324" y="530"/>
                  </a:lnTo>
                  <a:lnTo>
                    <a:pt x="365" y="539"/>
                  </a:lnTo>
                  <a:lnTo>
                    <a:pt x="405" y="533"/>
                  </a:lnTo>
                  <a:lnTo>
                    <a:pt x="447" y="492"/>
                  </a:lnTo>
                  <a:lnTo>
                    <a:pt x="463" y="429"/>
                  </a:lnTo>
                  <a:lnTo>
                    <a:pt x="458" y="361"/>
                  </a:lnTo>
                  <a:lnTo>
                    <a:pt x="434" y="303"/>
                  </a:lnTo>
                  <a:lnTo>
                    <a:pt x="414" y="274"/>
                  </a:lnTo>
                  <a:lnTo>
                    <a:pt x="394" y="245"/>
                  </a:lnTo>
                  <a:lnTo>
                    <a:pt x="375" y="214"/>
                  </a:lnTo>
                  <a:lnTo>
                    <a:pt x="360" y="181"/>
                  </a:lnTo>
                  <a:lnTo>
                    <a:pt x="350" y="152"/>
                  </a:lnTo>
                  <a:lnTo>
                    <a:pt x="341" y="121"/>
                  </a:lnTo>
                  <a:lnTo>
                    <a:pt x="332" y="89"/>
                  </a:lnTo>
                  <a:lnTo>
                    <a:pt x="321" y="58"/>
                  </a:lnTo>
                  <a:lnTo>
                    <a:pt x="31" y="0"/>
                  </a:lnTo>
                  <a:close/>
                </a:path>
              </a:pathLst>
            </a:custGeom>
            <a:solidFill>
              <a:srgbClr val="4933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29" name="Google Shape;229;p8"/>
            <p:cNvPicPr preferRelativeResize="0"/>
            <p:nvPr/>
          </p:nvPicPr>
          <p:blipFill rotWithShape="1">
            <a:blip r:embed="rId93"/>
            <a:srcRect/>
            <a:stretch>
              <a:fillRect/>
            </a:stretch>
          </p:blipFill>
          <p:spPr>
            <a:xfrm>
              <a:off x="3377" y="6409"/>
              <a:ext cx="112" cy="330"/>
            </a:xfrm>
            <a:prstGeom prst="rect">
              <a:avLst/>
            </a:prstGeom>
            <a:noFill/>
            <a:ln>
              <a:noFill/>
            </a:ln>
          </p:spPr>
        </p:pic>
        <p:pic>
          <p:nvPicPr>
            <p:cNvPr id="230" name="Google Shape;230;p8"/>
            <p:cNvPicPr preferRelativeResize="0"/>
            <p:nvPr/>
          </p:nvPicPr>
          <p:blipFill rotWithShape="1">
            <a:blip r:embed="rId94"/>
            <a:srcRect/>
            <a:stretch>
              <a:fillRect/>
            </a:stretch>
          </p:blipFill>
          <p:spPr>
            <a:xfrm>
              <a:off x="1797" y="7882"/>
              <a:ext cx="112" cy="20"/>
            </a:xfrm>
            <a:prstGeom prst="rect">
              <a:avLst/>
            </a:prstGeom>
            <a:noFill/>
            <a:ln>
              <a:noFill/>
            </a:ln>
          </p:spPr>
        </p:pic>
        <p:pic>
          <p:nvPicPr>
            <p:cNvPr id="231" name="Google Shape;231;p8"/>
            <p:cNvPicPr preferRelativeResize="0"/>
            <p:nvPr/>
          </p:nvPicPr>
          <p:blipFill rotWithShape="1">
            <a:blip r:embed="rId95"/>
            <a:srcRect/>
            <a:stretch>
              <a:fillRect/>
            </a:stretch>
          </p:blipFill>
          <p:spPr>
            <a:xfrm>
              <a:off x="1797" y="6409"/>
              <a:ext cx="1208" cy="1473"/>
            </a:xfrm>
            <a:prstGeom prst="rect">
              <a:avLst/>
            </a:prstGeom>
            <a:noFill/>
            <a:ln>
              <a:noFill/>
            </a:ln>
          </p:spPr>
        </p:pic>
        <p:sp>
          <p:nvSpPr>
            <p:cNvPr id="232" name="Google Shape;232;p8"/>
            <p:cNvSpPr/>
            <p:nvPr/>
          </p:nvSpPr>
          <p:spPr>
            <a:xfrm>
              <a:off x="2587" y="7150"/>
              <a:ext cx="762" cy="384"/>
            </a:xfrm>
            <a:custGeom>
              <a:avLst/>
              <a:gdLst/>
              <a:ahLst/>
              <a:cxnLst/>
              <a:rect l="l" t="t" r="r" b="b"/>
              <a:pathLst>
                <a:path w="762" h="384" extrusionOk="0">
                  <a:moveTo>
                    <a:pt x="756" y="0"/>
                  </a:moveTo>
                  <a:lnTo>
                    <a:pt x="410" y="43"/>
                  </a:lnTo>
                  <a:lnTo>
                    <a:pt x="348" y="77"/>
                  </a:lnTo>
                  <a:lnTo>
                    <a:pt x="306" y="112"/>
                  </a:lnTo>
                  <a:lnTo>
                    <a:pt x="259" y="147"/>
                  </a:lnTo>
                  <a:lnTo>
                    <a:pt x="211" y="183"/>
                  </a:lnTo>
                  <a:lnTo>
                    <a:pt x="164" y="217"/>
                  </a:lnTo>
                  <a:lnTo>
                    <a:pt x="137" y="229"/>
                  </a:lnTo>
                  <a:lnTo>
                    <a:pt x="66" y="248"/>
                  </a:lnTo>
                  <a:lnTo>
                    <a:pt x="18" y="287"/>
                  </a:lnTo>
                  <a:lnTo>
                    <a:pt x="0" y="316"/>
                  </a:lnTo>
                  <a:lnTo>
                    <a:pt x="10" y="354"/>
                  </a:lnTo>
                  <a:lnTo>
                    <a:pt x="77" y="374"/>
                  </a:lnTo>
                  <a:lnTo>
                    <a:pt x="160" y="381"/>
                  </a:lnTo>
                  <a:lnTo>
                    <a:pt x="279" y="384"/>
                  </a:lnTo>
                  <a:lnTo>
                    <a:pt x="341" y="382"/>
                  </a:lnTo>
                  <a:lnTo>
                    <a:pt x="401" y="372"/>
                  </a:lnTo>
                  <a:lnTo>
                    <a:pt x="483" y="321"/>
                  </a:lnTo>
                  <a:lnTo>
                    <a:pt x="522" y="264"/>
                  </a:lnTo>
                  <a:lnTo>
                    <a:pt x="535" y="230"/>
                  </a:lnTo>
                  <a:lnTo>
                    <a:pt x="586" y="228"/>
                  </a:lnTo>
                  <a:lnTo>
                    <a:pt x="694" y="196"/>
                  </a:lnTo>
                  <a:lnTo>
                    <a:pt x="757" y="136"/>
                  </a:lnTo>
                  <a:lnTo>
                    <a:pt x="762" y="89"/>
                  </a:lnTo>
                  <a:lnTo>
                    <a:pt x="759" y="40"/>
                  </a:lnTo>
                  <a:lnTo>
                    <a:pt x="756" y="0"/>
                  </a:lnTo>
                  <a:close/>
                </a:path>
              </a:pathLst>
            </a:custGeom>
            <a:solidFill>
              <a:srgbClr val="4933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8"/>
            <p:cNvSpPr/>
            <p:nvPr/>
          </p:nvSpPr>
          <p:spPr>
            <a:xfrm>
              <a:off x="2575" y="7143"/>
              <a:ext cx="781" cy="398"/>
            </a:xfrm>
            <a:custGeom>
              <a:avLst/>
              <a:gdLst/>
              <a:ahLst/>
              <a:cxnLst/>
              <a:rect l="l" t="t" r="r" b="b"/>
              <a:pathLst>
                <a:path w="781" h="398" extrusionOk="0">
                  <a:moveTo>
                    <a:pt x="768" y="0"/>
                  </a:moveTo>
                  <a:lnTo>
                    <a:pt x="422" y="43"/>
                  </a:lnTo>
                  <a:lnTo>
                    <a:pt x="420" y="44"/>
                  </a:lnTo>
                  <a:lnTo>
                    <a:pt x="358" y="78"/>
                  </a:lnTo>
                  <a:lnTo>
                    <a:pt x="357" y="79"/>
                  </a:lnTo>
                  <a:lnTo>
                    <a:pt x="315" y="114"/>
                  </a:lnTo>
                  <a:lnTo>
                    <a:pt x="268" y="149"/>
                  </a:lnTo>
                  <a:lnTo>
                    <a:pt x="219" y="184"/>
                  </a:lnTo>
                  <a:lnTo>
                    <a:pt x="172" y="219"/>
                  </a:lnTo>
                  <a:lnTo>
                    <a:pt x="168" y="223"/>
                  </a:lnTo>
                  <a:lnTo>
                    <a:pt x="159" y="226"/>
                  </a:lnTo>
                  <a:lnTo>
                    <a:pt x="148" y="230"/>
                  </a:lnTo>
                  <a:lnTo>
                    <a:pt x="136" y="233"/>
                  </a:lnTo>
                  <a:lnTo>
                    <a:pt x="94" y="244"/>
                  </a:lnTo>
                  <a:lnTo>
                    <a:pt x="81" y="248"/>
                  </a:lnTo>
                  <a:lnTo>
                    <a:pt x="69" y="252"/>
                  </a:lnTo>
                  <a:lnTo>
                    <a:pt x="58" y="256"/>
                  </a:lnTo>
                  <a:lnTo>
                    <a:pt x="49" y="262"/>
                  </a:lnTo>
                  <a:lnTo>
                    <a:pt x="40" y="268"/>
                  </a:lnTo>
                  <a:lnTo>
                    <a:pt x="33" y="279"/>
                  </a:lnTo>
                  <a:lnTo>
                    <a:pt x="25" y="290"/>
                  </a:lnTo>
                  <a:lnTo>
                    <a:pt x="18" y="301"/>
                  </a:lnTo>
                  <a:lnTo>
                    <a:pt x="11" y="312"/>
                  </a:lnTo>
                  <a:lnTo>
                    <a:pt x="7" y="319"/>
                  </a:lnTo>
                  <a:lnTo>
                    <a:pt x="2" y="326"/>
                  </a:lnTo>
                  <a:lnTo>
                    <a:pt x="0" y="332"/>
                  </a:lnTo>
                  <a:lnTo>
                    <a:pt x="0" y="347"/>
                  </a:lnTo>
                  <a:lnTo>
                    <a:pt x="4" y="355"/>
                  </a:lnTo>
                  <a:lnTo>
                    <a:pt x="10" y="360"/>
                  </a:lnTo>
                  <a:lnTo>
                    <a:pt x="19" y="367"/>
                  </a:lnTo>
                  <a:lnTo>
                    <a:pt x="30" y="373"/>
                  </a:lnTo>
                  <a:lnTo>
                    <a:pt x="43" y="377"/>
                  </a:lnTo>
                  <a:lnTo>
                    <a:pt x="57" y="381"/>
                  </a:lnTo>
                  <a:lnTo>
                    <a:pt x="106" y="390"/>
                  </a:lnTo>
                  <a:lnTo>
                    <a:pt x="157" y="394"/>
                  </a:lnTo>
                  <a:lnTo>
                    <a:pt x="201" y="396"/>
                  </a:lnTo>
                  <a:lnTo>
                    <a:pt x="288" y="398"/>
                  </a:lnTo>
                  <a:lnTo>
                    <a:pt x="307" y="398"/>
                  </a:lnTo>
                  <a:lnTo>
                    <a:pt x="351" y="397"/>
                  </a:lnTo>
                  <a:lnTo>
                    <a:pt x="393" y="391"/>
                  </a:lnTo>
                  <a:lnTo>
                    <a:pt x="416" y="384"/>
                  </a:lnTo>
                  <a:lnTo>
                    <a:pt x="307" y="384"/>
                  </a:lnTo>
                  <a:lnTo>
                    <a:pt x="288" y="384"/>
                  </a:lnTo>
                  <a:lnTo>
                    <a:pt x="232" y="383"/>
                  </a:lnTo>
                  <a:lnTo>
                    <a:pt x="211" y="382"/>
                  </a:lnTo>
                  <a:lnTo>
                    <a:pt x="180" y="381"/>
                  </a:lnTo>
                  <a:lnTo>
                    <a:pt x="143" y="379"/>
                  </a:lnTo>
                  <a:lnTo>
                    <a:pt x="105" y="376"/>
                  </a:lnTo>
                  <a:lnTo>
                    <a:pt x="86" y="373"/>
                  </a:lnTo>
                  <a:lnTo>
                    <a:pt x="69" y="370"/>
                  </a:lnTo>
                  <a:lnTo>
                    <a:pt x="53" y="366"/>
                  </a:lnTo>
                  <a:lnTo>
                    <a:pt x="39" y="361"/>
                  </a:lnTo>
                  <a:lnTo>
                    <a:pt x="31" y="358"/>
                  </a:lnTo>
                  <a:lnTo>
                    <a:pt x="24" y="354"/>
                  </a:lnTo>
                  <a:lnTo>
                    <a:pt x="20" y="350"/>
                  </a:lnTo>
                  <a:lnTo>
                    <a:pt x="16" y="346"/>
                  </a:lnTo>
                  <a:lnTo>
                    <a:pt x="14" y="343"/>
                  </a:lnTo>
                  <a:lnTo>
                    <a:pt x="14" y="335"/>
                  </a:lnTo>
                  <a:lnTo>
                    <a:pt x="15" y="331"/>
                  </a:lnTo>
                  <a:lnTo>
                    <a:pt x="23" y="319"/>
                  </a:lnTo>
                  <a:lnTo>
                    <a:pt x="29" y="308"/>
                  </a:lnTo>
                  <a:lnTo>
                    <a:pt x="36" y="298"/>
                  </a:lnTo>
                  <a:lnTo>
                    <a:pt x="44" y="287"/>
                  </a:lnTo>
                  <a:lnTo>
                    <a:pt x="51" y="277"/>
                  </a:lnTo>
                  <a:lnTo>
                    <a:pt x="57" y="273"/>
                  </a:lnTo>
                  <a:lnTo>
                    <a:pt x="62" y="269"/>
                  </a:lnTo>
                  <a:lnTo>
                    <a:pt x="71" y="265"/>
                  </a:lnTo>
                  <a:lnTo>
                    <a:pt x="81" y="262"/>
                  </a:lnTo>
                  <a:lnTo>
                    <a:pt x="93" y="258"/>
                  </a:lnTo>
                  <a:lnTo>
                    <a:pt x="107" y="255"/>
                  </a:lnTo>
                  <a:lnTo>
                    <a:pt x="135" y="248"/>
                  </a:lnTo>
                  <a:lnTo>
                    <a:pt x="148" y="244"/>
                  </a:lnTo>
                  <a:lnTo>
                    <a:pt x="161" y="240"/>
                  </a:lnTo>
                  <a:lnTo>
                    <a:pt x="172" y="235"/>
                  </a:lnTo>
                  <a:lnTo>
                    <a:pt x="181" y="230"/>
                  </a:lnTo>
                  <a:lnTo>
                    <a:pt x="227" y="195"/>
                  </a:lnTo>
                  <a:lnTo>
                    <a:pt x="276" y="160"/>
                  </a:lnTo>
                  <a:lnTo>
                    <a:pt x="323" y="125"/>
                  </a:lnTo>
                  <a:lnTo>
                    <a:pt x="365" y="90"/>
                  </a:lnTo>
                  <a:lnTo>
                    <a:pt x="364" y="90"/>
                  </a:lnTo>
                  <a:lnTo>
                    <a:pt x="361" y="84"/>
                  </a:lnTo>
                  <a:lnTo>
                    <a:pt x="375" y="84"/>
                  </a:lnTo>
                  <a:lnTo>
                    <a:pt x="425" y="57"/>
                  </a:lnTo>
                  <a:lnTo>
                    <a:pt x="762" y="15"/>
                  </a:lnTo>
                  <a:lnTo>
                    <a:pt x="762" y="8"/>
                  </a:lnTo>
                  <a:lnTo>
                    <a:pt x="769" y="7"/>
                  </a:lnTo>
                  <a:lnTo>
                    <a:pt x="768" y="0"/>
                  </a:lnTo>
                  <a:close/>
                  <a:moveTo>
                    <a:pt x="546" y="230"/>
                  </a:moveTo>
                  <a:lnTo>
                    <a:pt x="543" y="232"/>
                  </a:lnTo>
                  <a:lnTo>
                    <a:pt x="542" y="235"/>
                  </a:lnTo>
                  <a:lnTo>
                    <a:pt x="529" y="268"/>
                  </a:lnTo>
                  <a:lnTo>
                    <a:pt x="513" y="297"/>
                  </a:lnTo>
                  <a:lnTo>
                    <a:pt x="491" y="323"/>
                  </a:lnTo>
                  <a:lnTo>
                    <a:pt x="462" y="348"/>
                  </a:lnTo>
                  <a:lnTo>
                    <a:pt x="428" y="366"/>
                  </a:lnTo>
                  <a:lnTo>
                    <a:pt x="391" y="378"/>
                  </a:lnTo>
                  <a:lnTo>
                    <a:pt x="350" y="383"/>
                  </a:lnTo>
                  <a:lnTo>
                    <a:pt x="307" y="384"/>
                  </a:lnTo>
                  <a:lnTo>
                    <a:pt x="416" y="384"/>
                  </a:lnTo>
                  <a:lnTo>
                    <a:pt x="434" y="379"/>
                  </a:lnTo>
                  <a:lnTo>
                    <a:pt x="470" y="359"/>
                  </a:lnTo>
                  <a:lnTo>
                    <a:pt x="501" y="333"/>
                  </a:lnTo>
                  <a:lnTo>
                    <a:pt x="524" y="305"/>
                  </a:lnTo>
                  <a:lnTo>
                    <a:pt x="542" y="274"/>
                  </a:lnTo>
                  <a:lnTo>
                    <a:pt x="553" y="244"/>
                  </a:lnTo>
                  <a:lnTo>
                    <a:pt x="548" y="244"/>
                  </a:lnTo>
                  <a:lnTo>
                    <a:pt x="548" y="237"/>
                  </a:lnTo>
                  <a:lnTo>
                    <a:pt x="625" y="237"/>
                  </a:lnTo>
                  <a:lnTo>
                    <a:pt x="651" y="231"/>
                  </a:lnTo>
                  <a:lnTo>
                    <a:pt x="558" y="231"/>
                  </a:lnTo>
                  <a:lnTo>
                    <a:pt x="553" y="231"/>
                  </a:lnTo>
                  <a:lnTo>
                    <a:pt x="549" y="230"/>
                  </a:lnTo>
                  <a:lnTo>
                    <a:pt x="546" y="230"/>
                  </a:lnTo>
                  <a:close/>
                  <a:moveTo>
                    <a:pt x="625" y="237"/>
                  </a:moveTo>
                  <a:lnTo>
                    <a:pt x="548" y="237"/>
                  </a:lnTo>
                  <a:lnTo>
                    <a:pt x="555" y="239"/>
                  </a:lnTo>
                  <a:lnTo>
                    <a:pt x="553" y="244"/>
                  </a:lnTo>
                  <a:lnTo>
                    <a:pt x="557" y="244"/>
                  </a:lnTo>
                  <a:lnTo>
                    <a:pt x="562" y="244"/>
                  </a:lnTo>
                  <a:lnTo>
                    <a:pt x="612" y="240"/>
                  </a:lnTo>
                  <a:lnTo>
                    <a:pt x="625" y="237"/>
                  </a:lnTo>
                  <a:close/>
                  <a:moveTo>
                    <a:pt x="548" y="237"/>
                  </a:moveTo>
                  <a:lnTo>
                    <a:pt x="548" y="244"/>
                  </a:lnTo>
                  <a:lnTo>
                    <a:pt x="553" y="244"/>
                  </a:lnTo>
                  <a:lnTo>
                    <a:pt x="555" y="239"/>
                  </a:lnTo>
                  <a:lnTo>
                    <a:pt x="548" y="237"/>
                  </a:lnTo>
                  <a:close/>
                  <a:moveTo>
                    <a:pt x="770" y="0"/>
                  </a:moveTo>
                  <a:lnTo>
                    <a:pt x="768" y="0"/>
                  </a:lnTo>
                  <a:lnTo>
                    <a:pt x="769" y="8"/>
                  </a:lnTo>
                  <a:lnTo>
                    <a:pt x="769" y="14"/>
                  </a:lnTo>
                  <a:lnTo>
                    <a:pt x="762" y="15"/>
                  </a:lnTo>
                  <a:lnTo>
                    <a:pt x="763" y="26"/>
                  </a:lnTo>
                  <a:lnTo>
                    <a:pt x="765" y="48"/>
                  </a:lnTo>
                  <a:lnTo>
                    <a:pt x="767" y="72"/>
                  </a:lnTo>
                  <a:lnTo>
                    <a:pt x="768" y="96"/>
                  </a:lnTo>
                  <a:lnTo>
                    <a:pt x="767" y="108"/>
                  </a:lnTo>
                  <a:lnTo>
                    <a:pt x="767" y="120"/>
                  </a:lnTo>
                  <a:lnTo>
                    <a:pt x="765" y="131"/>
                  </a:lnTo>
                  <a:lnTo>
                    <a:pt x="763" y="141"/>
                  </a:lnTo>
                  <a:lnTo>
                    <a:pt x="760" y="155"/>
                  </a:lnTo>
                  <a:lnTo>
                    <a:pt x="755" y="165"/>
                  </a:lnTo>
                  <a:lnTo>
                    <a:pt x="747" y="170"/>
                  </a:lnTo>
                  <a:lnTo>
                    <a:pt x="708" y="195"/>
                  </a:lnTo>
                  <a:lnTo>
                    <a:pt x="660" y="214"/>
                  </a:lnTo>
                  <a:lnTo>
                    <a:pt x="610" y="226"/>
                  </a:lnTo>
                  <a:lnTo>
                    <a:pt x="562" y="231"/>
                  </a:lnTo>
                  <a:lnTo>
                    <a:pt x="651" y="231"/>
                  </a:lnTo>
                  <a:lnTo>
                    <a:pt x="664" y="228"/>
                  </a:lnTo>
                  <a:lnTo>
                    <a:pt x="714" y="208"/>
                  </a:lnTo>
                  <a:lnTo>
                    <a:pt x="756" y="181"/>
                  </a:lnTo>
                  <a:lnTo>
                    <a:pt x="763" y="174"/>
                  </a:lnTo>
                  <a:lnTo>
                    <a:pt x="769" y="165"/>
                  </a:lnTo>
                  <a:lnTo>
                    <a:pt x="773" y="155"/>
                  </a:lnTo>
                  <a:lnTo>
                    <a:pt x="777" y="145"/>
                  </a:lnTo>
                  <a:lnTo>
                    <a:pt x="779" y="133"/>
                  </a:lnTo>
                  <a:lnTo>
                    <a:pt x="780" y="121"/>
                  </a:lnTo>
                  <a:lnTo>
                    <a:pt x="781" y="109"/>
                  </a:lnTo>
                  <a:lnTo>
                    <a:pt x="781" y="84"/>
                  </a:lnTo>
                  <a:lnTo>
                    <a:pt x="781" y="71"/>
                  </a:lnTo>
                  <a:lnTo>
                    <a:pt x="779" y="46"/>
                  </a:lnTo>
                  <a:lnTo>
                    <a:pt x="777" y="24"/>
                  </a:lnTo>
                  <a:lnTo>
                    <a:pt x="776" y="7"/>
                  </a:lnTo>
                  <a:lnTo>
                    <a:pt x="775" y="5"/>
                  </a:lnTo>
                  <a:lnTo>
                    <a:pt x="774" y="3"/>
                  </a:lnTo>
                  <a:lnTo>
                    <a:pt x="772" y="1"/>
                  </a:lnTo>
                  <a:lnTo>
                    <a:pt x="770" y="0"/>
                  </a:lnTo>
                  <a:close/>
                  <a:moveTo>
                    <a:pt x="361" y="84"/>
                  </a:moveTo>
                  <a:lnTo>
                    <a:pt x="364" y="90"/>
                  </a:lnTo>
                  <a:lnTo>
                    <a:pt x="365" y="90"/>
                  </a:lnTo>
                  <a:lnTo>
                    <a:pt x="366" y="90"/>
                  </a:lnTo>
                  <a:lnTo>
                    <a:pt x="361" y="84"/>
                  </a:lnTo>
                  <a:close/>
                  <a:moveTo>
                    <a:pt x="365" y="90"/>
                  </a:moveTo>
                  <a:lnTo>
                    <a:pt x="364" y="90"/>
                  </a:lnTo>
                  <a:lnTo>
                    <a:pt x="365" y="90"/>
                  </a:lnTo>
                  <a:close/>
                  <a:moveTo>
                    <a:pt x="375" y="84"/>
                  </a:moveTo>
                  <a:lnTo>
                    <a:pt x="361" y="84"/>
                  </a:lnTo>
                  <a:lnTo>
                    <a:pt x="366" y="90"/>
                  </a:lnTo>
                  <a:lnTo>
                    <a:pt x="365" y="90"/>
                  </a:lnTo>
                  <a:lnTo>
                    <a:pt x="375" y="84"/>
                  </a:lnTo>
                  <a:close/>
                  <a:moveTo>
                    <a:pt x="769" y="7"/>
                  </a:moveTo>
                  <a:lnTo>
                    <a:pt x="762" y="8"/>
                  </a:lnTo>
                  <a:lnTo>
                    <a:pt x="762" y="15"/>
                  </a:lnTo>
                  <a:lnTo>
                    <a:pt x="769" y="14"/>
                  </a:lnTo>
                  <a:lnTo>
                    <a:pt x="769" y="7"/>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34" name="Google Shape;234;p8"/>
            <p:cNvPicPr preferRelativeResize="0"/>
            <p:nvPr/>
          </p:nvPicPr>
          <p:blipFill rotWithShape="1">
            <a:blip r:embed="rId96"/>
            <a:srcRect/>
            <a:stretch>
              <a:fillRect/>
            </a:stretch>
          </p:blipFill>
          <p:spPr>
            <a:xfrm>
              <a:off x="2898" y="7198"/>
              <a:ext cx="121" cy="110"/>
            </a:xfrm>
            <a:prstGeom prst="rect">
              <a:avLst/>
            </a:prstGeom>
            <a:noFill/>
            <a:ln>
              <a:noFill/>
            </a:ln>
          </p:spPr>
        </p:pic>
        <p:pic>
          <p:nvPicPr>
            <p:cNvPr id="235" name="Google Shape;235;p8"/>
            <p:cNvPicPr preferRelativeResize="0"/>
            <p:nvPr/>
          </p:nvPicPr>
          <p:blipFill rotWithShape="1">
            <a:blip r:embed="rId97"/>
            <a:srcRect/>
            <a:stretch>
              <a:fillRect/>
            </a:stretch>
          </p:blipFill>
          <p:spPr>
            <a:xfrm>
              <a:off x="2936" y="4587"/>
              <a:ext cx="996" cy="2153"/>
            </a:xfrm>
            <a:prstGeom prst="rect">
              <a:avLst/>
            </a:prstGeom>
            <a:noFill/>
            <a:ln>
              <a:noFill/>
            </a:ln>
          </p:spPr>
        </p:pic>
        <p:sp>
          <p:nvSpPr>
            <p:cNvPr id="236" name="Google Shape;236;p8"/>
            <p:cNvSpPr/>
            <p:nvPr/>
          </p:nvSpPr>
          <p:spPr>
            <a:xfrm>
              <a:off x="2935" y="4599"/>
              <a:ext cx="1042" cy="3088"/>
            </a:xfrm>
            <a:custGeom>
              <a:avLst/>
              <a:gdLst/>
              <a:ahLst/>
              <a:cxnLst/>
              <a:rect l="l" t="t" r="r" b="b"/>
              <a:pathLst>
                <a:path w="1042" h="3088" extrusionOk="0">
                  <a:moveTo>
                    <a:pt x="41" y="336"/>
                  </a:moveTo>
                  <a:lnTo>
                    <a:pt x="41" y="335"/>
                  </a:lnTo>
                  <a:lnTo>
                    <a:pt x="40" y="331"/>
                  </a:lnTo>
                  <a:lnTo>
                    <a:pt x="39" y="329"/>
                  </a:lnTo>
                  <a:lnTo>
                    <a:pt x="39" y="327"/>
                  </a:lnTo>
                  <a:lnTo>
                    <a:pt x="36" y="325"/>
                  </a:lnTo>
                  <a:lnTo>
                    <a:pt x="33" y="323"/>
                  </a:lnTo>
                  <a:lnTo>
                    <a:pt x="28" y="324"/>
                  </a:lnTo>
                  <a:lnTo>
                    <a:pt x="26" y="327"/>
                  </a:lnTo>
                  <a:lnTo>
                    <a:pt x="25" y="331"/>
                  </a:lnTo>
                  <a:lnTo>
                    <a:pt x="26" y="335"/>
                  </a:lnTo>
                  <a:lnTo>
                    <a:pt x="27" y="336"/>
                  </a:lnTo>
                  <a:lnTo>
                    <a:pt x="28" y="336"/>
                  </a:lnTo>
                  <a:lnTo>
                    <a:pt x="30" y="336"/>
                  </a:lnTo>
                  <a:lnTo>
                    <a:pt x="41" y="336"/>
                  </a:lnTo>
                  <a:moveTo>
                    <a:pt x="133" y="2576"/>
                  </a:moveTo>
                  <a:lnTo>
                    <a:pt x="132" y="2562"/>
                  </a:lnTo>
                  <a:lnTo>
                    <a:pt x="112" y="2018"/>
                  </a:lnTo>
                  <a:lnTo>
                    <a:pt x="104" y="1798"/>
                  </a:lnTo>
                  <a:lnTo>
                    <a:pt x="96" y="1565"/>
                  </a:lnTo>
                  <a:lnTo>
                    <a:pt x="88" y="1362"/>
                  </a:lnTo>
                  <a:lnTo>
                    <a:pt x="81" y="1197"/>
                  </a:lnTo>
                  <a:lnTo>
                    <a:pt x="75" y="1037"/>
                  </a:lnTo>
                  <a:lnTo>
                    <a:pt x="72" y="960"/>
                  </a:lnTo>
                  <a:lnTo>
                    <a:pt x="69" y="886"/>
                  </a:lnTo>
                  <a:lnTo>
                    <a:pt x="66" y="814"/>
                  </a:lnTo>
                  <a:lnTo>
                    <a:pt x="63" y="745"/>
                  </a:lnTo>
                  <a:lnTo>
                    <a:pt x="60" y="681"/>
                  </a:lnTo>
                  <a:lnTo>
                    <a:pt x="57" y="606"/>
                  </a:lnTo>
                  <a:lnTo>
                    <a:pt x="53" y="536"/>
                  </a:lnTo>
                  <a:lnTo>
                    <a:pt x="50" y="479"/>
                  </a:lnTo>
                  <a:lnTo>
                    <a:pt x="48" y="428"/>
                  </a:lnTo>
                  <a:lnTo>
                    <a:pt x="46" y="406"/>
                  </a:lnTo>
                  <a:lnTo>
                    <a:pt x="45" y="387"/>
                  </a:lnTo>
                  <a:lnTo>
                    <a:pt x="44" y="370"/>
                  </a:lnTo>
                  <a:lnTo>
                    <a:pt x="43" y="356"/>
                  </a:lnTo>
                  <a:lnTo>
                    <a:pt x="42" y="348"/>
                  </a:lnTo>
                  <a:lnTo>
                    <a:pt x="41" y="337"/>
                  </a:lnTo>
                  <a:lnTo>
                    <a:pt x="29" y="337"/>
                  </a:lnTo>
                  <a:lnTo>
                    <a:pt x="27" y="337"/>
                  </a:lnTo>
                  <a:lnTo>
                    <a:pt x="27" y="339"/>
                  </a:lnTo>
                  <a:lnTo>
                    <a:pt x="28" y="344"/>
                  </a:lnTo>
                  <a:lnTo>
                    <a:pt x="31" y="384"/>
                  </a:lnTo>
                  <a:lnTo>
                    <a:pt x="35" y="449"/>
                  </a:lnTo>
                  <a:lnTo>
                    <a:pt x="40" y="538"/>
                  </a:lnTo>
                  <a:lnTo>
                    <a:pt x="45" y="642"/>
                  </a:lnTo>
                  <a:lnTo>
                    <a:pt x="50" y="765"/>
                  </a:lnTo>
                  <a:lnTo>
                    <a:pt x="54" y="852"/>
                  </a:lnTo>
                  <a:lnTo>
                    <a:pt x="58" y="944"/>
                  </a:lnTo>
                  <a:lnTo>
                    <a:pt x="61" y="1040"/>
                  </a:lnTo>
                  <a:lnTo>
                    <a:pt x="65" y="1139"/>
                  </a:lnTo>
                  <a:lnTo>
                    <a:pt x="69" y="1240"/>
                  </a:lnTo>
                  <a:lnTo>
                    <a:pt x="73" y="1344"/>
                  </a:lnTo>
                  <a:lnTo>
                    <a:pt x="77" y="1448"/>
                  </a:lnTo>
                  <a:lnTo>
                    <a:pt x="85" y="1655"/>
                  </a:lnTo>
                  <a:lnTo>
                    <a:pt x="93" y="1856"/>
                  </a:lnTo>
                  <a:lnTo>
                    <a:pt x="103" y="2132"/>
                  </a:lnTo>
                  <a:lnTo>
                    <a:pt x="118" y="2544"/>
                  </a:lnTo>
                  <a:lnTo>
                    <a:pt x="118" y="2565"/>
                  </a:lnTo>
                  <a:lnTo>
                    <a:pt x="119" y="2573"/>
                  </a:lnTo>
                  <a:lnTo>
                    <a:pt x="119" y="2577"/>
                  </a:lnTo>
                  <a:lnTo>
                    <a:pt x="122" y="2580"/>
                  </a:lnTo>
                  <a:lnTo>
                    <a:pt x="130" y="2580"/>
                  </a:lnTo>
                  <a:lnTo>
                    <a:pt x="133" y="2576"/>
                  </a:lnTo>
                  <a:moveTo>
                    <a:pt x="1041" y="2954"/>
                  </a:moveTo>
                  <a:lnTo>
                    <a:pt x="1039" y="2922"/>
                  </a:lnTo>
                  <a:lnTo>
                    <a:pt x="1034" y="2892"/>
                  </a:lnTo>
                  <a:lnTo>
                    <a:pt x="1028" y="2874"/>
                  </a:lnTo>
                  <a:lnTo>
                    <a:pt x="1028" y="2954"/>
                  </a:lnTo>
                  <a:lnTo>
                    <a:pt x="1027" y="2972"/>
                  </a:lnTo>
                  <a:lnTo>
                    <a:pt x="1024" y="2991"/>
                  </a:lnTo>
                  <a:lnTo>
                    <a:pt x="1020" y="3008"/>
                  </a:lnTo>
                  <a:lnTo>
                    <a:pt x="1014" y="3024"/>
                  </a:lnTo>
                  <a:lnTo>
                    <a:pt x="1007" y="3038"/>
                  </a:lnTo>
                  <a:lnTo>
                    <a:pt x="998" y="3050"/>
                  </a:lnTo>
                  <a:lnTo>
                    <a:pt x="987" y="3060"/>
                  </a:lnTo>
                  <a:lnTo>
                    <a:pt x="974" y="3067"/>
                  </a:lnTo>
                  <a:lnTo>
                    <a:pt x="963" y="3072"/>
                  </a:lnTo>
                  <a:lnTo>
                    <a:pt x="953" y="3074"/>
                  </a:lnTo>
                  <a:lnTo>
                    <a:pt x="942" y="3074"/>
                  </a:lnTo>
                  <a:lnTo>
                    <a:pt x="912" y="3069"/>
                  </a:lnTo>
                  <a:lnTo>
                    <a:pt x="881" y="3058"/>
                  </a:lnTo>
                  <a:lnTo>
                    <a:pt x="851" y="3042"/>
                  </a:lnTo>
                  <a:lnTo>
                    <a:pt x="822" y="3026"/>
                  </a:lnTo>
                  <a:lnTo>
                    <a:pt x="775" y="3002"/>
                  </a:lnTo>
                  <a:lnTo>
                    <a:pt x="751" y="2988"/>
                  </a:lnTo>
                  <a:lnTo>
                    <a:pt x="727" y="2972"/>
                  </a:lnTo>
                  <a:lnTo>
                    <a:pt x="706" y="2953"/>
                  </a:lnTo>
                  <a:lnTo>
                    <a:pt x="689" y="2932"/>
                  </a:lnTo>
                  <a:lnTo>
                    <a:pt x="675" y="2907"/>
                  </a:lnTo>
                  <a:lnTo>
                    <a:pt x="667" y="2878"/>
                  </a:lnTo>
                  <a:lnTo>
                    <a:pt x="665" y="2862"/>
                  </a:lnTo>
                  <a:lnTo>
                    <a:pt x="663" y="2847"/>
                  </a:lnTo>
                  <a:lnTo>
                    <a:pt x="662" y="2835"/>
                  </a:lnTo>
                  <a:lnTo>
                    <a:pt x="660" y="2824"/>
                  </a:lnTo>
                  <a:lnTo>
                    <a:pt x="658" y="2813"/>
                  </a:lnTo>
                  <a:lnTo>
                    <a:pt x="654" y="2802"/>
                  </a:lnTo>
                  <a:lnTo>
                    <a:pt x="648" y="2792"/>
                  </a:lnTo>
                  <a:lnTo>
                    <a:pt x="639" y="2781"/>
                  </a:lnTo>
                  <a:lnTo>
                    <a:pt x="632" y="2774"/>
                  </a:lnTo>
                  <a:lnTo>
                    <a:pt x="624" y="2771"/>
                  </a:lnTo>
                  <a:lnTo>
                    <a:pt x="617" y="2768"/>
                  </a:lnTo>
                  <a:lnTo>
                    <a:pt x="610" y="2765"/>
                  </a:lnTo>
                  <a:lnTo>
                    <a:pt x="604" y="2762"/>
                  </a:lnTo>
                  <a:lnTo>
                    <a:pt x="600" y="2758"/>
                  </a:lnTo>
                  <a:lnTo>
                    <a:pt x="589" y="2746"/>
                  </a:lnTo>
                  <a:lnTo>
                    <a:pt x="583" y="2733"/>
                  </a:lnTo>
                  <a:lnTo>
                    <a:pt x="579" y="2720"/>
                  </a:lnTo>
                  <a:lnTo>
                    <a:pt x="578" y="2706"/>
                  </a:lnTo>
                  <a:lnTo>
                    <a:pt x="579" y="2689"/>
                  </a:lnTo>
                  <a:lnTo>
                    <a:pt x="582" y="2671"/>
                  </a:lnTo>
                  <a:lnTo>
                    <a:pt x="587" y="2652"/>
                  </a:lnTo>
                  <a:lnTo>
                    <a:pt x="599" y="2613"/>
                  </a:lnTo>
                  <a:lnTo>
                    <a:pt x="604" y="2593"/>
                  </a:lnTo>
                  <a:lnTo>
                    <a:pt x="607" y="2578"/>
                  </a:lnTo>
                  <a:lnTo>
                    <a:pt x="613" y="2589"/>
                  </a:lnTo>
                  <a:lnTo>
                    <a:pt x="648" y="2625"/>
                  </a:lnTo>
                  <a:lnTo>
                    <a:pt x="684" y="2650"/>
                  </a:lnTo>
                  <a:lnTo>
                    <a:pt x="722" y="2664"/>
                  </a:lnTo>
                  <a:lnTo>
                    <a:pt x="760" y="2669"/>
                  </a:lnTo>
                  <a:lnTo>
                    <a:pt x="794" y="2665"/>
                  </a:lnTo>
                  <a:lnTo>
                    <a:pt x="821" y="2655"/>
                  </a:lnTo>
                  <a:lnTo>
                    <a:pt x="826" y="2654"/>
                  </a:lnTo>
                  <a:lnTo>
                    <a:pt x="856" y="2635"/>
                  </a:lnTo>
                  <a:lnTo>
                    <a:pt x="882" y="2611"/>
                  </a:lnTo>
                  <a:lnTo>
                    <a:pt x="888" y="2607"/>
                  </a:lnTo>
                  <a:lnTo>
                    <a:pt x="897" y="2632"/>
                  </a:lnTo>
                  <a:lnTo>
                    <a:pt x="906" y="2664"/>
                  </a:lnTo>
                  <a:lnTo>
                    <a:pt x="914" y="2695"/>
                  </a:lnTo>
                  <a:lnTo>
                    <a:pt x="924" y="2725"/>
                  </a:lnTo>
                  <a:lnTo>
                    <a:pt x="940" y="2759"/>
                  </a:lnTo>
                  <a:lnTo>
                    <a:pt x="959" y="2789"/>
                  </a:lnTo>
                  <a:lnTo>
                    <a:pt x="975" y="2813"/>
                  </a:lnTo>
                  <a:lnTo>
                    <a:pt x="999" y="2847"/>
                  </a:lnTo>
                  <a:lnTo>
                    <a:pt x="1011" y="2869"/>
                  </a:lnTo>
                  <a:lnTo>
                    <a:pt x="1020" y="2895"/>
                  </a:lnTo>
                  <a:lnTo>
                    <a:pt x="1026" y="2924"/>
                  </a:lnTo>
                  <a:lnTo>
                    <a:pt x="1028" y="2954"/>
                  </a:lnTo>
                  <a:lnTo>
                    <a:pt x="1028" y="2874"/>
                  </a:lnTo>
                  <a:lnTo>
                    <a:pt x="1024" y="2864"/>
                  </a:lnTo>
                  <a:lnTo>
                    <a:pt x="1011" y="2840"/>
                  </a:lnTo>
                  <a:lnTo>
                    <a:pt x="992" y="2813"/>
                  </a:lnTo>
                  <a:lnTo>
                    <a:pt x="970" y="2782"/>
                  </a:lnTo>
                  <a:lnTo>
                    <a:pt x="952" y="2752"/>
                  </a:lnTo>
                  <a:lnTo>
                    <a:pt x="937" y="2720"/>
                  </a:lnTo>
                  <a:lnTo>
                    <a:pt x="928" y="2691"/>
                  </a:lnTo>
                  <a:lnTo>
                    <a:pt x="919" y="2660"/>
                  </a:lnTo>
                  <a:lnTo>
                    <a:pt x="910" y="2628"/>
                  </a:lnTo>
                  <a:lnTo>
                    <a:pt x="902" y="2606"/>
                  </a:lnTo>
                  <a:lnTo>
                    <a:pt x="900" y="2601"/>
                  </a:lnTo>
                  <a:lnTo>
                    <a:pt x="908" y="2596"/>
                  </a:lnTo>
                  <a:lnTo>
                    <a:pt x="910" y="2595"/>
                  </a:lnTo>
                  <a:lnTo>
                    <a:pt x="912" y="2593"/>
                  </a:lnTo>
                  <a:lnTo>
                    <a:pt x="912" y="2590"/>
                  </a:lnTo>
                  <a:lnTo>
                    <a:pt x="912" y="2584"/>
                  </a:lnTo>
                  <a:lnTo>
                    <a:pt x="912" y="2514"/>
                  </a:lnTo>
                  <a:lnTo>
                    <a:pt x="912" y="2449"/>
                  </a:lnTo>
                  <a:lnTo>
                    <a:pt x="913" y="2367"/>
                  </a:lnTo>
                  <a:lnTo>
                    <a:pt x="915" y="2281"/>
                  </a:lnTo>
                  <a:lnTo>
                    <a:pt x="917" y="2193"/>
                  </a:lnTo>
                  <a:lnTo>
                    <a:pt x="920" y="2107"/>
                  </a:lnTo>
                  <a:lnTo>
                    <a:pt x="924" y="2024"/>
                  </a:lnTo>
                  <a:lnTo>
                    <a:pt x="930" y="1950"/>
                  </a:lnTo>
                  <a:lnTo>
                    <a:pt x="937" y="1883"/>
                  </a:lnTo>
                  <a:lnTo>
                    <a:pt x="939" y="1859"/>
                  </a:lnTo>
                  <a:lnTo>
                    <a:pt x="941" y="1819"/>
                  </a:lnTo>
                  <a:lnTo>
                    <a:pt x="944" y="1767"/>
                  </a:lnTo>
                  <a:lnTo>
                    <a:pt x="947" y="1705"/>
                  </a:lnTo>
                  <a:lnTo>
                    <a:pt x="950" y="1627"/>
                  </a:lnTo>
                  <a:lnTo>
                    <a:pt x="953" y="1537"/>
                  </a:lnTo>
                  <a:lnTo>
                    <a:pt x="956" y="1447"/>
                  </a:lnTo>
                  <a:lnTo>
                    <a:pt x="959" y="1355"/>
                  </a:lnTo>
                  <a:lnTo>
                    <a:pt x="962" y="1247"/>
                  </a:lnTo>
                  <a:lnTo>
                    <a:pt x="965" y="1168"/>
                  </a:lnTo>
                  <a:lnTo>
                    <a:pt x="967" y="1073"/>
                  </a:lnTo>
                  <a:lnTo>
                    <a:pt x="969" y="1002"/>
                  </a:lnTo>
                  <a:lnTo>
                    <a:pt x="970" y="931"/>
                  </a:lnTo>
                  <a:lnTo>
                    <a:pt x="971" y="876"/>
                  </a:lnTo>
                  <a:lnTo>
                    <a:pt x="972" y="831"/>
                  </a:lnTo>
                  <a:lnTo>
                    <a:pt x="973" y="748"/>
                  </a:lnTo>
                  <a:lnTo>
                    <a:pt x="977" y="668"/>
                  </a:lnTo>
                  <a:lnTo>
                    <a:pt x="982" y="589"/>
                  </a:lnTo>
                  <a:lnTo>
                    <a:pt x="994" y="433"/>
                  </a:lnTo>
                  <a:lnTo>
                    <a:pt x="999" y="355"/>
                  </a:lnTo>
                  <a:lnTo>
                    <a:pt x="1003" y="276"/>
                  </a:lnTo>
                  <a:lnTo>
                    <a:pt x="1004" y="194"/>
                  </a:lnTo>
                  <a:lnTo>
                    <a:pt x="1004" y="185"/>
                  </a:lnTo>
                  <a:lnTo>
                    <a:pt x="1004" y="182"/>
                  </a:lnTo>
                  <a:lnTo>
                    <a:pt x="1004" y="178"/>
                  </a:lnTo>
                  <a:lnTo>
                    <a:pt x="917" y="4"/>
                  </a:lnTo>
                  <a:lnTo>
                    <a:pt x="915" y="1"/>
                  </a:lnTo>
                  <a:lnTo>
                    <a:pt x="911" y="0"/>
                  </a:lnTo>
                  <a:lnTo>
                    <a:pt x="908" y="1"/>
                  </a:lnTo>
                  <a:lnTo>
                    <a:pt x="904" y="3"/>
                  </a:lnTo>
                  <a:lnTo>
                    <a:pt x="903" y="7"/>
                  </a:lnTo>
                  <a:lnTo>
                    <a:pt x="905" y="11"/>
                  </a:lnTo>
                  <a:lnTo>
                    <a:pt x="990" y="183"/>
                  </a:lnTo>
                  <a:lnTo>
                    <a:pt x="990" y="194"/>
                  </a:lnTo>
                  <a:lnTo>
                    <a:pt x="989" y="276"/>
                  </a:lnTo>
                  <a:lnTo>
                    <a:pt x="985" y="356"/>
                  </a:lnTo>
                  <a:lnTo>
                    <a:pt x="980" y="434"/>
                  </a:lnTo>
                  <a:lnTo>
                    <a:pt x="968" y="590"/>
                  </a:lnTo>
                  <a:lnTo>
                    <a:pt x="963" y="669"/>
                  </a:lnTo>
                  <a:lnTo>
                    <a:pt x="959" y="748"/>
                  </a:lnTo>
                  <a:lnTo>
                    <a:pt x="958" y="831"/>
                  </a:lnTo>
                  <a:lnTo>
                    <a:pt x="957" y="876"/>
                  </a:lnTo>
                  <a:lnTo>
                    <a:pt x="956" y="937"/>
                  </a:lnTo>
                  <a:lnTo>
                    <a:pt x="955" y="1012"/>
                  </a:lnTo>
                  <a:lnTo>
                    <a:pt x="953" y="1097"/>
                  </a:lnTo>
                  <a:lnTo>
                    <a:pt x="950" y="1192"/>
                  </a:lnTo>
                  <a:lnTo>
                    <a:pt x="947" y="1292"/>
                  </a:lnTo>
                  <a:lnTo>
                    <a:pt x="944" y="1387"/>
                  </a:lnTo>
                  <a:lnTo>
                    <a:pt x="942" y="1473"/>
                  </a:lnTo>
                  <a:lnTo>
                    <a:pt x="939" y="1555"/>
                  </a:lnTo>
                  <a:lnTo>
                    <a:pt x="936" y="1633"/>
                  </a:lnTo>
                  <a:lnTo>
                    <a:pt x="933" y="1705"/>
                  </a:lnTo>
                  <a:lnTo>
                    <a:pt x="930" y="1768"/>
                  </a:lnTo>
                  <a:lnTo>
                    <a:pt x="927" y="1820"/>
                  </a:lnTo>
                  <a:lnTo>
                    <a:pt x="925" y="1858"/>
                  </a:lnTo>
                  <a:lnTo>
                    <a:pt x="923" y="1882"/>
                  </a:lnTo>
                  <a:lnTo>
                    <a:pt x="916" y="1949"/>
                  </a:lnTo>
                  <a:lnTo>
                    <a:pt x="911" y="2025"/>
                  </a:lnTo>
                  <a:lnTo>
                    <a:pt x="906" y="2107"/>
                  </a:lnTo>
                  <a:lnTo>
                    <a:pt x="903" y="2194"/>
                  </a:lnTo>
                  <a:lnTo>
                    <a:pt x="901" y="2281"/>
                  </a:lnTo>
                  <a:lnTo>
                    <a:pt x="899" y="2367"/>
                  </a:lnTo>
                  <a:lnTo>
                    <a:pt x="898" y="2449"/>
                  </a:lnTo>
                  <a:lnTo>
                    <a:pt x="898" y="2514"/>
                  </a:lnTo>
                  <a:lnTo>
                    <a:pt x="898" y="2586"/>
                  </a:lnTo>
                  <a:lnTo>
                    <a:pt x="889" y="2591"/>
                  </a:lnTo>
                  <a:lnTo>
                    <a:pt x="871" y="2588"/>
                  </a:lnTo>
                  <a:lnTo>
                    <a:pt x="871" y="2602"/>
                  </a:lnTo>
                  <a:lnTo>
                    <a:pt x="848" y="2624"/>
                  </a:lnTo>
                  <a:lnTo>
                    <a:pt x="820" y="2641"/>
                  </a:lnTo>
                  <a:lnTo>
                    <a:pt x="791" y="2652"/>
                  </a:lnTo>
                  <a:lnTo>
                    <a:pt x="760" y="2655"/>
                  </a:lnTo>
                  <a:lnTo>
                    <a:pt x="725" y="2651"/>
                  </a:lnTo>
                  <a:lnTo>
                    <a:pt x="691" y="2637"/>
                  </a:lnTo>
                  <a:lnTo>
                    <a:pt x="657" y="2614"/>
                  </a:lnTo>
                  <a:lnTo>
                    <a:pt x="624" y="2580"/>
                  </a:lnTo>
                  <a:lnTo>
                    <a:pt x="614" y="2563"/>
                  </a:lnTo>
                  <a:lnTo>
                    <a:pt x="609" y="2550"/>
                  </a:lnTo>
                  <a:lnTo>
                    <a:pt x="871" y="2602"/>
                  </a:lnTo>
                  <a:lnTo>
                    <a:pt x="871" y="2588"/>
                  </a:lnTo>
                  <a:lnTo>
                    <a:pt x="634" y="2540"/>
                  </a:lnTo>
                  <a:lnTo>
                    <a:pt x="604" y="2535"/>
                  </a:lnTo>
                  <a:lnTo>
                    <a:pt x="600" y="2514"/>
                  </a:lnTo>
                  <a:lnTo>
                    <a:pt x="595" y="2486"/>
                  </a:lnTo>
                  <a:lnTo>
                    <a:pt x="592" y="2456"/>
                  </a:lnTo>
                  <a:lnTo>
                    <a:pt x="589" y="2427"/>
                  </a:lnTo>
                  <a:lnTo>
                    <a:pt x="586" y="2400"/>
                  </a:lnTo>
                  <a:lnTo>
                    <a:pt x="583" y="2377"/>
                  </a:lnTo>
                  <a:lnTo>
                    <a:pt x="577" y="2333"/>
                  </a:lnTo>
                  <a:lnTo>
                    <a:pt x="571" y="2275"/>
                  </a:lnTo>
                  <a:lnTo>
                    <a:pt x="565" y="2206"/>
                  </a:lnTo>
                  <a:lnTo>
                    <a:pt x="560" y="2128"/>
                  </a:lnTo>
                  <a:lnTo>
                    <a:pt x="555" y="2044"/>
                  </a:lnTo>
                  <a:lnTo>
                    <a:pt x="549" y="1955"/>
                  </a:lnTo>
                  <a:lnTo>
                    <a:pt x="545" y="1864"/>
                  </a:lnTo>
                  <a:lnTo>
                    <a:pt x="540" y="1767"/>
                  </a:lnTo>
                  <a:lnTo>
                    <a:pt x="537" y="1685"/>
                  </a:lnTo>
                  <a:lnTo>
                    <a:pt x="533" y="1601"/>
                  </a:lnTo>
                  <a:lnTo>
                    <a:pt x="530" y="1524"/>
                  </a:lnTo>
                  <a:lnTo>
                    <a:pt x="526" y="1426"/>
                  </a:lnTo>
                  <a:lnTo>
                    <a:pt x="524" y="1355"/>
                  </a:lnTo>
                  <a:lnTo>
                    <a:pt x="523" y="1331"/>
                  </a:lnTo>
                  <a:lnTo>
                    <a:pt x="523" y="1318"/>
                  </a:lnTo>
                  <a:lnTo>
                    <a:pt x="522" y="1318"/>
                  </a:lnTo>
                  <a:lnTo>
                    <a:pt x="523" y="1313"/>
                  </a:lnTo>
                  <a:lnTo>
                    <a:pt x="521" y="1290"/>
                  </a:lnTo>
                  <a:lnTo>
                    <a:pt x="515" y="1268"/>
                  </a:lnTo>
                  <a:lnTo>
                    <a:pt x="508" y="1247"/>
                  </a:lnTo>
                  <a:lnTo>
                    <a:pt x="500" y="1228"/>
                  </a:lnTo>
                  <a:lnTo>
                    <a:pt x="492" y="1208"/>
                  </a:lnTo>
                  <a:lnTo>
                    <a:pt x="485" y="1188"/>
                  </a:lnTo>
                  <a:lnTo>
                    <a:pt x="481" y="1168"/>
                  </a:lnTo>
                  <a:lnTo>
                    <a:pt x="479" y="1146"/>
                  </a:lnTo>
                  <a:lnTo>
                    <a:pt x="476" y="1073"/>
                  </a:lnTo>
                  <a:lnTo>
                    <a:pt x="470" y="1004"/>
                  </a:lnTo>
                  <a:lnTo>
                    <a:pt x="466" y="975"/>
                  </a:lnTo>
                  <a:lnTo>
                    <a:pt x="466" y="970"/>
                  </a:lnTo>
                  <a:lnTo>
                    <a:pt x="466" y="969"/>
                  </a:lnTo>
                  <a:lnTo>
                    <a:pt x="461" y="935"/>
                  </a:lnTo>
                  <a:lnTo>
                    <a:pt x="450" y="863"/>
                  </a:lnTo>
                  <a:lnTo>
                    <a:pt x="442" y="810"/>
                  </a:lnTo>
                  <a:lnTo>
                    <a:pt x="434" y="748"/>
                  </a:lnTo>
                  <a:lnTo>
                    <a:pt x="426" y="686"/>
                  </a:lnTo>
                  <a:lnTo>
                    <a:pt x="420" y="633"/>
                  </a:lnTo>
                  <a:lnTo>
                    <a:pt x="414" y="551"/>
                  </a:lnTo>
                  <a:lnTo>
                    <a:pt x="408" y="471"/>
                  </a:lnTo>
                  <a:lnTo>
                    <a:pt x="398" y="393"/>
                  </a:lnTo>
                  <a:lnTo>
                    <a:pt x="377" y="312"/>
                  </a:lnTo>
                  <a:lnTo>
                    <a:pt x="376" y="308"/>
                  </a:lnTo>
                  <a:lnTo>
                    <a:pt x="372" y="306"/>
                  </a:lnTo>
                  <a:lnTo>
                    <a:pt x="368" y="307"/>
                  </a:lnTo>
                  <a:lnTo>
                    <a:pt x="365" y="308"/>
                  </a:lnTo>
                  <a:lnTo>
                    <a:pt x="363" y="312"/>
                  </a:lnTo>
                  <a:lnTo>
                    <a:pt x="364" y="316"/>
                  </a:lnTo>
                  <a:lnTo>
                    <a:pt x="384" y="395"/>
                  </a:lnTo>
                  <a:lnTo>
                    <a:pt x="394" y="473"/>
                  </a:lnTo>
                  <a:lnTo>
                    <a:pt x="400" y="551"/>
                  </a:lnTo>
                  <a:lnTo>
                    <a:pt x="406" y="635"/>
                  </a:lnTo>
                  <a:lnTo>
                    <a:pt x="412" y="688"/>
                  </a:lnTo>
                  <a:lnTo>
                    <a:pt x="420" y="750"/>
                  </a:lnTo>
                  <a:lnTo>
                    <a:pt x="429" y="812"/>
                  </a:lnTo>
                  <a:lnTo>
                    <a:pt x="436" y="865"/>
                  </a:lnTo>
                  <a:lnTo>
                    <a:pt x="447" y="937"/>
                  </a:lnTo>
                  <a:lnTo>
                    <a:pt x="453" y="976"/>
                  </a:lnTo>
                  <a:lnTo>
                    <a:pt x="451" y="1045"/>
                  </a:lnTo>
                  <a:lnTo>
                    <a:pt x="447" y="1138"/>
                  </a:lnTo>
                  <a:lnTo>
                    <a:pt x="443" y="1231"/>
                  </a:lnTo>
                  <a:lnTo>
                    <a:pt x="440" y="1299"/>
                  </a:lnTo>
                  <a:lnTo>
                    <a:pt x="440" y="1369"/>
                  </a:lnTo>
                  <a:lnTo>
                    <a:pt x="441" y="1448"/>
                  </a:lnTo>
                  <a:lnTo>
                    <a:pt x="441" y="1645"/>
                  </a:lnTo>
                  <a:lnTo>
                    <a:pt x="440" y="1695"/>
                  </a:lnTo>
                  <a:lnTo>
                    <a:pt x="440" y="1775"/>
                  </a:lnTo>
                  <a:lnTo>
                    <a:pt x="439" y="1857"/>
                  </a:lnTo>
                  <a:lnTo>
                    <a:pt x="438" y="1940"/>
                  </a:lnTo>
                  <a:lnTo>
                    <a:pt x="437" y="2024"/>
                  </a:lnTo>
                  <a:lnTo>
                    <a:pt x="436" y="2107"/>
                  </a:lnTo>
                  <a:lnTo>
                    <a:pt x="433" y="2200"/>
                  </a:lnTo>
                  <a:lnTo>
                    <a:pt x="430" y="2289"/>
                  </a:lnTo>
                  <a:lnTo>
                    <a:pt x="427" y="2372"/>
                  </a:lnTo>
                  <a:lnTo>
                    <a:pt x="422" y="2445"/>
                  </a:lnTo>
                  <a:lnTo>
                    <a:pt x="417" y="2507"/>
                  </a:lnTo>
                  <a:lnTo>
                    <a:pt x="411" y="2556"/>
                  </a:lnTo>
                  <a:lnTo>
                    <a:pt x="400" y="2574"/>
                  </a:lnTo>
                  <a:lnTo>
                    <a:pt x="384" y="2590"/>
                  </a:lnTo>
                  <a:lnTo>
                    <a:pt x="364" y="2604"/>
                  </a:lnTo>
                  <a:lnTo>
                    <a:pt x="341" y="2616"/>
                  </a:lnTo>
                  <a:lnTo>
                    <a:pt x="317" y="2625"/>
                  </a:lnTo>
                  <a:lnTo>
                    <a:pt x="292" y="2631"/>
                  </a:lnTo>
                  <a:lnTo>
                    <a:pt x="268" y="2635"/>
                  </a:lnTo>
                  <a:lnTo>
                    <a:pt x="246" y="2636"/>
                  </a:lnTo>
                  <a:lnTo>
                    <a:pt x="242" y="2636"/>
                  </a:lnTo>
                  <a:lnTo>
                    <a:pt x="197" y="2632"/>
                  </a:lnTo>
                  <a:lnTo>
                    <a:pt x="148" y="2622"/>
                  </a:lnTo>
                  <a:lnTo>
                    <a:pt x="101" y="2611"/>
                  </a:lnTo>
                  <a:lnTo>
                    <a:pt x="91" y="2608"/>
                  </a:lnTo>
                  <a:lnTo>
                    <a:pt x="67" y="2602"/>
                  </a:lnTo>
                  <a:lnTo>
                    <a:pt x="67" y="2600"/>
                  </a:lnTo>
                  <a:lnTo>
                    <a:pt x="77" y="2561"/>
                  </a:lnTo>
                  <a:lnTo>
                    <a:pt x="89" y="2511"/>
                  </a:lnTo>
                  <a:lnTo>
                    <a:pt x="99" y="2461"/>
                  </a:lnTo>
                  <a:lnTo>
                    <a:pt x="103" y="2414"/>
                  </a:lnTo>
                  <a:lnTo>
                    <a:pt x="103" y="2406"/>
                  </a:lnTo>
                  <a:lnTo>
                    <a:pt x="103" y="2398"/>
                  </a:lnTo>
                  <a:lnTo>
                    <a:pt x="102" y="2390"/>
                  </a:lnTo>
                  <a:lnTo>
                    <a:pt x="95" y="2333"/>
                  </a:lnTo>
                  <a:lnTo>
                    <a:pt x="89" y="2261"/>
                  </a:lnTo>
                  <a:lnTo>
                    <a:pt x="82" y="2178"/>
                  </a:lnTo>
                  <a:lnTo>
                    <a:pt x="76" y="2091"/>
                  </a:lnTo>
                  <a:lnTo>
                    <a:pt x="70" y="2004"/>
                  </a:lnTo>
                  <a:lnTo>
                    <a:pt x="65" y="1921"/>
                  </a:lnTo>
                  <a:lnTo>
                    <a:pt x="61" y="1849"/>
                  </a:lnTo>
                  <a:lnTo>
                    <a:pt x="58" y="1791"/>
                  </a:lnTo>
                  <a:lnTo>
                    <a:pt x="55" y="1727"/>
                  </a:lnTo>
                  <a:lnTo>
                    <a:pt x="52" y="1645"/>
                  </a:lnTo>
                  <a:lnTo>
                    <a:pt x="49" y="1550"/>
                  </a:lnTo>
                  <a:lnTo>
                    <a:pt x="46" y="1448"/>
                  </a:lnTo>
                  <a:lnTo>
                    <a:pt x="41" y="1261"/>
                  </a:lnTo>
                  <a:lnTo>
                    <a:pt x="38" y="1180"/>
                  </a:lnTo>
                  <a:lnTo>
                    <a:pt x="36" y="1115"/>
                  </a:lnTo>
                  <a:lnTo>
                    <a:pt x="33" y="1032"/>
                  </a:lnTo>
                  <a:lnTo>
                    <a:pt x="30" y="949"/>
                  </a:lnTo>
                  <a:lnTo>
                    <a:pt x="27" y="866"/>
                  </a:lnTo>
                  <a:lnTo>
                    <a:pt x="24" y="784"/>
                  </a:lnTo>
                  <a:lnTo>
                    <a:pt x="22" y="703"/>
                  </a:lnTo>
                  <a:lnTo>
                    <a:pt x="20" y="622"/>
                  </a:lnTo>
                  <a:lnTo>
                    <a:pt x="19" y="541"/>
                  </a:lnTo>
                  <a:lnTo>
                    <a:pt x="17" y="459"/>
                  </a:lnTo>
                  <a:lnTo>
                    <a:pt x="16" y="378"/>
                  </a:lnTo>
                  <a:lnTo>
                    <a:pt x="15" y="296"/>
                  </a:lnTo>
                  <a:lnTo>
                    <a:pt x="15" y="213"/>
                  </a:lnTo>
                  <a:lnTo>
                    <a:pt x="14" y="130"/>
                  </a:lnTo>
                  <a:lnTo>
                    <a:pt x="14" y="46"/>
                  </a:lnTo>
                  <a:lnTo>
                    <a:pt x="14" y="42"/>
                  </a:lnTo>
                  <a:lnTo>
                    <a:pt x="11" y="39"/>
                  </a:lnTo>
                  <a:lnTo>
                    <a:pt x="7" y="39"/>
                  </a:lnTo>
                  <a:lnTo>
                    <a:pt x="3" y="39"/>
                  </a:lnTo>
                  <a:lnTo>
                    <a:pt x="0" y="42"/>
                  </a:lnTo>
                  <a:lnTo>
                    <a:pt x="0" y="130"/>
                  </a:lnTo>
                  <a:lnTo>
                    <a:pt x="1" y="213"/>
                  </a:lnTo>
                  <a:lnTo>
                    <a:pt x="1" y="296"/>
                  </a:lnTo>
                  <a:lnTo>
                    <a:pt x="2" y="378"/>
                  </a:lnTo>
                  <a:lnTo>
                    <a:pt x="3" y="459"/>
                  </a:lnTo>
                  <a:lnTo>
                    <a:pt x="5" y="541"/>
                  </a:lnTo>
                  <a:lnTo>
                    <a:pt x="6" y="622"/>
                  </a:lnTo>
                  <a:lnTo>
                    <a:pt x="8" y="703"/>
                  </a:lnTo>
                  <a:lnTo>
                    <a:pt x="10" y="785"/>
                  </a:lnTo>
                  <a:lnTo>
                    <a:pt x="13" y="867"/>
                  </a:lnTo>
                  <a:lnTo>
                    <a:pt x="16" y="949"/>
                  </a:lnTo>
                  <a:lnTo>
                    <a:pt x="19" y="1032"/>
                  </a:lnTo>
                  <a:lnTo>
                    <a:pt x="22" y="1116"/>
                  </a:lnTo>
                  <a:lnTo>
                    <a:pt x="24" y="1180"/>
                  </a:lnTo>
                  <a:lnTo>
                    <a:pt x="27" y="1262"/>
                  </a:lnTo>
                  <a:lnTo>
                    <a:pt x="32" y="1454"/>
                  </a:lnTo>
                  <a:lnTo>
                    <a:pt x="35" y="1553"/>
                  </a:lnTo>
                  <a:lnTo>
                    <a:pt x="38" y="1646"/>
                  </a:lnTo>
                  <a:lnTo>
                    <a:pt x="41" y="1727"/>
                  </a:lnTo>
                  <a:lnTo>
                    <a:pt x="44" y="1792"/>
                  </a:lnTo>
                  <a:lnTo>
                    <a:pt x="47" y="1857"/>
                  </a:lnTo>
                  <a:lnTo>
                    <a:pt x="51" y="1922"/>
                  </a:lnTo>
                  <a:lnTo>
                    <a:pt x="57" y="2005"/>
                  </a:lnTo>
                  <a:lnTo>
                    <a:pt x="63" y="2092"/>
                  </a:lnTo>
                  <a:lnTo>
                    <a:pt x="69" y="2179"/>
                  </a:lnTo>
                  <a:lnTo>
                    <a:pt x="75" y="2262"/>
                  </a:lnTo>
                  <a:lnTo>
                    <a:pt x="82" y="2334"/>
                  </a:lnTo>
                  <a:lnTo>
                    <a:pt x="88" y="2392"/>
                  </a:lnTo>
                  <a:lnTo>
                    <a:pt x="89" y="2399"/>
                  </a:lnTo>
                  <a:lnTo>
                    <a:pt x="89" y="2406"/>
                  </a:lnTo>
                  <a:lnTo>
                    <a:pt x="89" y="2414"/>
                  </a:lnTo>
                  <a:lnTo>
                    <a:pt x="85" y="2459"/>
                  </a:lnTo>
                  <a:lnTo>
                    <a:pt x="76" y="2507"/>
                  </a:lnTo>
                  <a:lnTo>
                    <a:pt x="63" y="2561"/>
                  </a:lnTo>
                  <a:lnTo>
                    <a:pt x="52" y="2605"/>
                  </a:lnTo>
                  <a:lnTo>
                    <a:pt x="51" y="2609"/>
                  </a:lnTo>
                  <a:lnTo>
                    <a:pt x="53" y="2612"/>
                  </a:lnTo>
                  <a:lnTo>
                    <a:pt x="97" y="2624"/>
                  </a:lnTo>
                  <a:lnTo>
                    <a:pt x="145" y="2636"/>
                  </a:lnTo>
                  <a:lnTo>
                    <a:pt x="195" y="2645"/>
                  </a:lnTo>
                  <a:lnTo>
                    <a:pt x="242" y="2650"/>
                  </a:lnTo>
                  <a:lnTo>
                    <a:pt x="246" y="2650"/>
                  </a:lnTo>
                  <a:lnTo>
                    <a:pt x="269" y="2649"/>
                  </a:lnTo>
                  <a:lnTo>
                    <a:pt x="295" y="2645"/>
                  </a:lnTo>
                  <a:lnTo>
                    <a:pt x="321" y="2638"/>
                  </a:lnTo>
                  <a:lnTo>
                    <a:pt x="326" y="2636"/>
                  </a:lnTo>
                  <a:lnTo>
                    <a:pt x="346" y="2629"/>
                  </a:lnTo>
                  <a:lnTo>
                    <a:pt x="371" y="2616"/>
                  </a:lnTo>
                  <a:lnTo>
                    <a:pt x="393" y="2601"/>
                  </a:lnTo>
                  <a:lnTo>
                    <a:pt x="411" y="2583"/>
                  </a:lnTo>
                  <a:lnTo>
                    <a:pt x="424" y="2561"/>
                  </a:lnTo>
                  <a:lnTo>
                    <a:pt x="425" y="2559"/>
                  </a:lnTo>
                  <a:lnTo>
                    <a:pt x="425" y="2558"/>
                  </a:lnTo>
                  <a:lnTo>
                    <a:pt x="425" y="2555"/>
                  </a:lnTo>
                  <a:lnTo>
                    <a:pt x="431" y="2508"/>
                  </a:lnTo>
                  <a:lnTo>
                    <a:pt x="436" y="2444"/>
                  </a:lnTo>
                  <a:lnTo>
                    <a:pt x="440" y="2371"/>
                  </a:lnTo>
                  <a:lnTo>
                    <a:pt x="444" y="2289"/>
                  </a:lnTo>
                  <a:lnTo>
                    <a:pt x="447" y="2200"/>
                  </a:lnTo>
                  <a:lnTo>
                    <a:pt x="449" y="2106"/>
                  </a:lnTo>
                  <a:lnTo>
                    <a:pt x="451" y="2024"/>
                  </a:lnTo>
                  <a:lnTo>
                    <a:pt x="452" y="1940"/>
                  </a:lnTo>
                  <a:lnTo>
                    <a:pt x="453" y="1857"/>
                  </a:lnTo>
                  <a:lnTo>
                    <a:pt x="454" y="1775"/>
                  </a:lnTo>
                  <a:lnTo>
                    <a:pt x="454" y="1695"/>
                  </a:lnTo>
                  <a:lnTo>
                    <a:pt x="454" y="1645"/>
                  </a:lnTo>
                  <a:lnTo>
                    <a:pt x="454" y="1448"/>
                  </a:lnTo>
                  <a:lnTo>
                    <a:pt x="454" y="1369"/>
                  </a:lnTo>
                  <a:lnTo>
                    <a:pt x="454" y="1318"/>
                  </a:lnTo>
                  <a:lnTo>
                    <a:pt x="454" y="1300"/>
                  </a:lnTo>
                  <a:lnTo>
                    <a:pt x="457" y="1231"/>
                  </a:lnTo>
                  <a:lnTo>
                    <a:pt x="461" y="1138"/>
                  </a:lnTo>
                  <a:lnTo>
                    <a:pt x="463" y="1086"/>
                  </a:lnTo>
                  <a:lnTo>
                    <a:pt x="465" y="1146"/>
                  </a:lnTo>
                  <a:lnTo>
                    <a:pt x="467" y="1170"/>
                  </a:lnTo>
                  <a:lnTo>
                    <a:pt x="472" y="1192"/>
                  </a:lnTo>
                  <a:lnTo>
                    <a:pt x="479" y="1213"/>
                  </a:lnTo>
                  <a:lnTo>
                    <a:pt x="495" y="1253"/>
                  </a:lnTo>
                  <a:lnTo>
                    <a:pt x="502" y="1272"/>
                  </a:lnTo>
                  <a:lnTo>
                    <a:pt x="507" y="1292"/>
                  </a:lnTo>
                  <a:lnTo>
                    <a:pt x="509" y="1313"/>
                  </a:lnTo>
                  <a:lnTo>
                    <a:pt x="509" y="1318"/>
                  </a:lnTo>
                  <a:lnTo>
                    <a:pt x="513" y="1450"/>
                  </a:lnTo>
                  <a:lnTo>
                    <a:pt x="516" y="1537"/>
                  </a:lnTo>
                  <a:lnTo>
                    <a:pt x="520" y="1633"/>
                  </a:lnTo>
                  <a:lnTo>
                    <a:pt x="527" y="1774"/>
                  </a:lnTo>
                  <a:lnTo>
                    <a:pt x="531" y="1865"/>
                  </a:lnTo>
                  <a:lnTo>
                    <a:pt x="536" y="1956"/>
                  </a:lnTo>
                  <a:lnTo>
                    <a:pt x="541" y="2045"/>
                  </a:lnTo>
                  <a:lnTo>
                    <a:pt x="546" y="2129"/>
                  </a:lnTo>
                  <a:lnTo>
                    <a:pt x="552" y="2207"/>
                  </a:lnTo>
                  <a:lnTo>
                    <a:pt x="558" y="2276"/>
                  </a:lnTo>
                  <a:lnTo>
                    <a:pt x="564" y="2334"/>
                  </a:lnTo>
                  <a:lnTo>
                    <a:pt x="570" y="2379"/>
                  </a:lnTo>
                  <a:lnTo>
                    <a:pt x="573" y="2402"/>
                  </a:lnTo>
                  <a:lnTo>
                    <a:pt x="575" y="2428"/>
                  </a:lnTo>
                  <a:lnTo>
                    <a:pt x="578" y="2457"/>
                  </a:lnTo>
                  <a:lnTo>
                    <a:pt x="582" y="2487"/>
                  </a:lnTo>
                  <a:lnTo>
                    <a:pt x="586" y="2517"/>
                  </a:lnTo>
                  <a:lnTo>
                    <a:pt x="593" y="2544"/>
                  </a:lnTo>
                  <a:lnTo>
                    <a:pt x="595" y="2552"/>
                  </a:lnTo>
                  <a:lnTo>
                    <a:pt x="595" y="2553"/>
                  </a:lnTo>
                  <a:lnTo>
                    <a:pt x="594" y="2571"/>
                  </a:lnTo>
                  <a:lnTo>
                    <a:pt x="590" y="2590"/>
                  </a:lnTo>
                  <a:lnTo>
                    <a:pt x="586" y="2609"/>
                  </a:lnTo>
                  <a:lnTo>
                    <a:pt x="580" y="2628"/>
                  </a:lnTo>
                  <a:lnTo>
                    <a:pt x="574" y="2648"/>
                  </a:lnTo>
                  <a:lnTo>
                    <a:pt x="569" y="2667"/>
                  </a:lnTo>
                  <a:lnTo>
                    <a:pt x="565" y="2687"/>
                  </a:lnTo>
                  <a:lnTo>
                    <a:pt x="564" y="2706"/>
                  </a:lnTo>
                  <a:lnTo>
                    <a:pt x="565" y="2722"/>
                  </a:lnTo>
                  <a:lnTo>
                    <a:pt x="570" y="2738"/>
                  </a:lnTo>
                  <a:lnTo>
                    <a:pt x="578" y="2754"/>
                  </a:lnTo>
                  <a:lnTo>
                    <a:pt x="590" y="2768"/>
                  </a:lnTo>
                  <a:lnTo>
                    <a:pt x="597" y="2774"/>
                  </a:lnTo>
                  <a:lnTo>
                    <a:pt x="605" y="2777"/>
                  </a:lnTo>
                  <a:lnTo>
                    <a:pt x="612" y="2780"/>
                  </a:lnTo>
                  <a:lnTo>
                    <a:pt x="619" y="2783"/>
                  </a:lnTo>
                  <a:lnTo>
                    <a:pt x="624" y="2786"/>
                  </a:lnTo>
                  <a:lnTo>
                    <a:pt x="641" y="2804"/>
                  </a:lnTo>
                  <a:lnTo>
                    <a:pt x="645" y="2813"/>
                  </a:lnTo>
                  <a:lnTo>
                    <a:pt x="647" y="2826"/>
                  </a:lnTo>
                  <a:lnTo>
                    <a:pt x="648" y="2836"/>
                  </a:lnTo>
                  <a:lnTo>
                    <a:pt x="649" y="2849"/>
                  </a:lnTo>
                  <a:lnTo>
                    <a:pt x="651" y="2864"/>
                  </a:lnTo>
                  <a:lnTo>
                    <a:pt x="653" y="2881"/>
                  </a:lnTo>
                  <a:lnTo>
                    <a:pt x="662" y="2912"/>
                  </a:lnTo>
                  <a:lnTo>
                    <a:pt x="677" y="2940"/>
                  </a:lnTo>
                  <a:lnTo>
                    <a:pt x="697" y="2963"/>
                  </a:lnTo>
                  <a:lnTo>
                    <a:pt x="719" y="2982"/>
                  </a:lnTo>
                  <a:lnTo>
                    <a:pt x="743" y="2999"/>
                  </a:lnTo>
                  <a:lnTo>
                    <a:pt x="768" y="3014"/>
                  </a:lnTo>
                  <a:lnTo>
                    <a:pt x="815" y="3039"/>
                  </a:lnTo>
                  <a:lnTo>
                    <a:pt x="844" y="3054"/>
                  </a:lnTo>
                  <a:lnTo>
                    <a:pt x="875" y="3070"/>
                  </a:lnTo>
                  <a:lnTo>
                    <a:pt x="908" y="3082"/>
                  </a:lnTo>
                  <a:lnTo>
                    <a:pt x="942" y="3087"/>
                  </a:lnTo>
                  <a:lnTo>
                    <a:pt x="954" y="3087"/>
                  </a:lnTo>
                  <a:lnTo>
                    <a:pt x="967" y="3085"/>
                  </a:lnTo>
                  <a:lnTo>
                    <a:pt x="979" y="3080"/>
                  </a:lnTo>
                  <a:lnTo>
                    <a:pt x="990" y="3074"/>
                  </a:lnTo>
                  <a:lnTo>
                    <a:pt x="995" y="3071"/>
                  </a:lnTo>
                  <a:lnTo>
                    <a:pt x="1008" y="3059"/>
                  </a:lnTo>
                  <a:lnTo>
                    <a:pt x="1019" y="3045"/>
                  </a:lnTo>
                  <a:lnTo>
                    <a:pt x="1027" y="3029"/>
                  </a:lnTo>
                  <a:lnTo>
                    <a:pt x="1033" y="3012"/>
                  </a:lnTo>
                  <a:lnTo>
                    <a:pt x="1038" y="2993"/>
                  </a:lnTo>
                  <a:lnTo>
                    <a:pt x="1041" y="2974"/>
                  </a:lnTo>
                  <a:lnTo>
                    <a:pt x="1041" y="2954"/>
                  </a:lnTo>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37" name="Google Shape;237;p8"/>
            <p:cNvCxnSpPr/>
            <p:nvPr/>
          </p:nvCxnSpPr>
          <p:spPr>
            <a:xfrm>
              <a:off x="3673" y="4807"/>
              <a:ext cx="0" cy="2442"/>
            </a:xfrm>
            <a:prstGeom prst="straightConnector1">
              <a:avLst/>
            </a:prstGeom>
            <a:noFill/>
            <a:ln w="42400" cap="flat" cmpd="sng">
              <a:solidFill>
                <a:srgbClr val="231F20"/>
              </a:solidFill>
              <a:prstDash val="solid"/>
              <a:round/>
              <a:headEnd type="none" w="med" len="med"/>
              <a:tailEnd type="none" w="med" len="med"/>
            </a:ln>
          </p:spPr>
        </p:cxnSp>
        <p:pic>
          <p:nvPicPr>
            <p:cNvPr id="238" name="Google Shape;238;p8"/>
            <p:cNvPicPr preferRelativeResize="0"/>
            <p:nvPr/>
          </p:nvPicPr>
          <p:blipFill rotWithShape="1">
            <a:blip r:embed="rId98"/>
            <a:srcRect/>
            <a:stretch>
              <a:fillRect/>
            </a:stretch>
          </p:blipFill>
          <p:spPr>
            <a:xfrm>
              <a:off x="1908" y="6699"/>
              <a:ext cx="1203" cy="1204"/>
            </a:xfrm>
            <a:prstGeom prst="rect">
              <a:avLst/>
            </a:prstGeom>
            <a:noFill/>
            <a:ln>
              <a:noFill/>
            </a:ln>
          </p:spPr>
        </p:pic>
        <p:pic>
          <p:nvPicPr>
            <p:cNvPr id="239" name="Google Shape;239;p8"/>
            <p:cNvPicPr preferRelativeResize="0"/>
            <p:nvPr/>
          </p:nvPicPr>
          <p:blipFill rotWithShape="1">
            <a:blip r:embed="rId99"/>
            <a:srcRect/>
            <a:stretch>
              <a:fillRect/>
            </a:stretch>
          </p:blipFill>
          <p:spPr>
            <a:xfrm>
              <a:off x="2575" y="7189"/>
              <a:ext cx="536" cy="352"/>
            </a:xfrm>
            <a:prstGeom prst="rect">
              <a:avLst/>
            </a:prstGeom>
            <a:noFill/>
            <a:ln>
              <a:noFill/>
            </a:ln>
          </p:spPr>
        </p:pic>
        <p:pic>
          <p:nvPicPr>
            <p:cNvPr id="240" name="Google Shape;240;p8"/>
            <p:cNvPicPr preferRelativeResize="0"/>
            <p:nvPr/>
          </p:nvPicPr>
          <p:blipFill rotWithShape="1">
            <a:blip r:embed="rId100"/>
            <a:srcRect/>
            <a:stretch>
              <a:fillRect/>
            </a:stretch>
          </p:blipFill>
          <p:spPr>
            <a:xfrm>
              <a:off x="2988" y="6699"/>
              <a:ext cx="433" cy="543"/>
            </a:xfrm>
            <a:prstGeom prst="rect">
              <a:avLst/>
            </a:prstGeom>
            <a:noFill/>
            <a:ln>
              <a:noFill/>
            </a:ln>
          </p:spPr>
        </p:pic>
        <p:pic>
          <p:nvPicPr>
            <p:cNvPr id="241" name="Google Shape;241;p8"/>
            <p:cNvPicPr preferRelativeResize="0"/>
            <p:nvPr/>
          </p:nvPicPr>
          <p:blipFill rotWithShape="1">
            <a:blip r:embed="rId101"/>
            <a:srcRect/>
            <a:stretch>
              <a:fillRect/>
            </a:stretch>
          </p:blipFill>
          <p:spPr>
            <a:xfrm>
              <a:off x="2986" y="7203"/>
              <a:ext cx="8" cy="11"/>
            </a:xfrm>
            <a:prstGeom prst="rect">
              <a:avLst/>
            </a:prstGeom>
            <a:noFill/>
            <a:ln>
              <a:noFill/>
            </a:ln>
          </p:spPr>
        </p:pic>
        <p:sp>
          <p:nvSpPr>
            <p:cNvPr id="242" name="Google Shape;242;p8"/>
            <p:cNvSpPr/>
            <p:nvPr/>
          </p:nvSpPr>
          <p:spPr>
            <a:xfrm>
              <a:off x="2986" y="7199"/>
              <a:ext cx="8" cy="8"/>
            </a:xfrm>
            <a:custGeom>
              <a:avLst/>
              <a:gdLst/>
              <a:ahLst/>
              <a:cxnLst/>
              <a:rect l="l" t="t" r="r" b="b"/>
              <a:pathLst>
                <a:path w="8" h="8" extrusionOk="0">
                  <a:moveTo>
                    <a:pt x="1" y="0"/>
                  </a:moveTo>
                  <a:lnTo>
                    <a:pt x="0" y="5"/>
                  </a:lnTo>
                  <a:lnTo>
                    <a:pt x="0" y="7"/>
                  </a:lnTo>
                  <a:lnTo>
                    <a:pt x="7" y="3"/>
                  </a:lnTo>
                  <a:lnTo>
                    <a:pt x="1"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43" name="Google Shape;243;p8"/>
            <p:cNvPicPr preferRelativeResize="0"/>
            <p:nvPr/>
          </p:nvPicPr>
          <p:blipFill rotWithShape="1">
            <a:blip r:embed="rId102"/>
            <a:srcRect/>
            <a:stretch>
              <a:fillRect/>
            </a:stretch>
          </p:blipFill>
          <p:spPr>
            <a:xfrm>
              <a:off x="3369" y="6699"/>
              <a:ext cx="15" cy="41"/>
            </a:xfrm>
            <a:prstGeom prst="rect">
              <a:avLst/>
            </a:prstGeom>
            <a:noFill/>
            <a:ln>
              <a:noFill/>
            </a:ln>
          </p:spPr>
        </p:pic>
        <p:pic>
          <p:nvPicPr>
            <p:cNvPr id="244" name="Google Shape;244;p8"/>
            <p:cNvPicPr preferRelativeResize="0"/>
            <p:nvPr/>
          </p:nvPicPr>
          <p:blipFill rotWithShape="1">
            <a:blip r:embed="rId103"/>
            <a:srcRect/>
            <a:stretch>
              <a:fillRect/>
            </a:stretch>
          </p:blipFill>
          <p:spPr>
            <a:xfrm>
              <a:off x="2986" y="6699"/>
              <a:ext cx="125" cy="536"/>
            </a:xfrm>
            <a:prstGeom prst="rect">
              <a:avLst/>
            </a:prstGeom>
            <a:noFill/>
            <a:ln>
              <a:noFill/>
            </a:ln>
          </p:spPr>
        </p:pic>
        <p:pic>
          <p:nvPicPr>
            <p:cNvPr id="245" name="Google Shape;245;p8"/>
            <p:cNvPicPr preferRelativeResize="0"/>
            <p:nvPr/>
          </p:nvPicPr>
          <p:blipFill rotWithShape="1">
            <a:blip r:embed="rId104"/>
            <a:srcRect/>
            <a:stretch>
              <a:fillRect/>
            </a:stretch>
          </p:blipFill>
          <p:spPr>
            <a:xfrm>
              <a:off x="3420" y="6739"/>
              <a:ext cx="1203" cy="1163"/>
            </a:xfrm>
            <a:prstGeom prst="rect">
              <a:avLst/>
            </a:prstGeom>
            <a:noFill/>
            <a:ln>
              <a:noFill/>
            </a:ln>
          </p:spPr>
        </p:pic>
        <p:pic>
          <p:nvPicPr>
            <p:cNvPr id="246" name="Google Shape;246;p8"/>
            <p:cNvPicPr preferRelativeResize="0"/>
            <p:nvPr/>
          </p:nvPicPr>
          <p:blipFill rotWithShape="1">
            <a:blip r:embed="rId105"/>
            <a:srcRect/>
            <a:stretch>
              <a:fillRect/>
            </a:stretch>
          </p:blipFill>
          <p:spPr>
            <a:xfrm>
              <a:off x="3498" y="7153"/>
              <a:ext cx="478" cy="535"/>
            </a:xfrm>
            <a:prstGeom prst="rect">
              <a:avLst/>
            </a:prstGeom>
            <a:noFill/>
            <a:ln>
              <a:noFill/>
            </a:ln>
          </p:spPr>
        </p:pic>
        <p:pic>
          <p:nvPicPr>
            <p:cNvPr id="247" name="Google Shape;247;p8"/>
            <p:cNvPicPr preferRelativeResize="0"/>
            <p:nvPr/>
          </p:nvPicPr>
          <p:blipFill rotWithShape="1">
            <a:blip r:embed="rId106"/>
            <a:srcRect/>
            <a:stretch>
              <a:fillRect/>
            </a:stretch>
          </p:blipFill>
          <p:spPr>
            <a:xfrm>
              <a:off x="3481" y="6739"/>
              <a:ext cx="372" cy="516"/>
            </a:xfrm>
            <a:prstGeom prst="rect">
              <a:avLst/>
            </a:prstGeom>
            <a:noFill/>
            <a:ln>
              <a:noFill/>
            </a:ln>
          </p:spPr>
        </p:pic>
        <p:pic>
          <p:nvPicPr>
            <p:cNvPr id="248" name="Google Shape;248;p8"/>
            <p:cNvPicPr preferRelativeResize="0"/>
            <p:nvPr/>
          </p:nvPicPr>
          <p:blipFill rotWithShape="1">
            <a:blip r:embed="rId107"/>
            <a:srcRect/>
            <a:stretch>
              <a:fillRect/>
            </a:stretch>
          </p:blipFill>
          <p:spPr>
            <a:xfrm>
              <a:off x="3529" y="7135"/>
              <a:ext cx="306" cy="134"/>
            </a:xfrm>
            <a:prstGeom prst="rect">
              <a:avLst/>
            </a:prstGeom>
            <a:noFill/>
            <a:ln>
              <a:noFill/>
            </a:ln>
          </p:spPr>
        </p:pic>
        <p:pic>
          <p:nvPicPr>
            <p:cNvPr id="249" name="Google Shape;249;p8"/>
            <p:cNvPicPr preferRelativeResize="0"/>
            <p:nvPr/>
          </p:nvPicPr>
          <p:blipFill rotWithShape="1">
            <a:blip r:embed="rId108"/>
            <a:srcRect/>
            <a:stretch>
              <a:fillRect/>
            </a:stretch>
          </p:blipFill>
          <p:spPr>
            <a:xfrm>
              <a:off x="3488" y="6739"/>
              <a:ext cx="359" cy="523"/>
            </a:xfrm>
            <a:prstGeom prst="rect">
              <a:avLst/>
            </a:prstGeom>
            <a:noFill/>
            <a:ln>
              <a:noFill/>
            </a:ln>
          </p:spPr>
        </p:pic>
        <p:pic>
          <p:nvPicPr>
            <p:cNvPr id="250" name="Google Shape;250;p8"/>
            <p:cNvPicPr preferRelativeResize="0"/>
            <p:nvPr/>
          </p:nvPicPr>
          <p:blipFill rotWithShape="1">
            <a:blip r:embed="rId109"/>
            <a:srcRect/>
            <a:stretch>
              <a:fillRect/>
            </a:stretch>
          </p:blipFill>
          <p:spPr>
            <a:xfrm>
              <a:off x="3111" y="6739"/>
              <a:ext cx="310" cy="1163"/>
            </a:xfrm>
            <a:prstGeom prst="rect">
              <a:avLst/>
            </a:prstGeom>
            <a:noFill/>
            <a:ln>
              <a:noFill/>
            </a:ln>
          </p:spPr>
        </p:pic>
        <p:pic>
          <p:nvPicPr>
            <p:cNvPr id="251" name="Google Shape;251;p8"/>
            <p:cNvPicPr preferRelativeResize="0"/>
            <p:nvPr/>
          </p:nvPicPr>
          <p:blipFill rotWithShape="1">
            <a:blip r:embed="rId110"/>
            <a:srcRect/>
            <a:stretch>
              <a:fillRect/>
            </a:stretch>
          </p:blipFill>
          <p:spPr>
            <a:xfrm>
              <a:off x="3111" y="7189"/>
              <a:ext cx="232" cy="206"/>
            </a:xfrm>
            <a:prstGeom prst="rect">
              <a:avLst/>
            </a:prstGeom>
            <a:noFill/>
            <a:ln>
              <a:noFill/>
            </a:ln>
          </p:spPr>
        </p:pic>
        <p:pic>
          <p:nvPicPr>
            <p:cNvPr id="252" name="Google Shape;252;p8"/>
            <p:cNvPicPr preferRelativeResize="0"/>
            <p:nvPr/>
          </p:nvPicPr>
          <p:blipFill rotWithShape="1">
            <a:blip r:embed="rId111"/>
            <a:srcRect/>
            <a:stretch>
              <a:fillRect/>
            </a:stretch>
          </p:blipFill>
          <p:spPr>
            <a:xfrm>
              <a:off x="3111" y="7173"/>
              <a:ext cx="246" cy="255"/>
            </a:xfrm>
            <a:prstGeom prst="rect">
              <a:avLst/>
            </a:prstGeom>
            <a:noFill/>
            <a:ln>
              <a:noFill/>
            </a:ln>
          </p:spPr>
        </p:pic>
        <p:pic>
          <p:nvPicPr>
            <p:cNvPr id="253" name="Google Shape;253;p8"/>
            <p:cNvPicPr preferRelativeResize="0"/>
            <p:nvPr/>
          </p:nvPicPr>
          <p:blipFill rotWithShape="1">
            <a:blip r:embed="rId112"/>
            <a:srcRect/>
            <a:stretch>
              <a:fillRect/>
            </a:stretch>
          </p:blipFill>
          <p:spPr>
            <a:xfrm>
              <a:off x="3111" y="6739"/>
              <a:ext cx="273" cy="511"/>
            </a:xfrm>
            <a:prstGeom prst="rect">
              <a:avLst/>
            </a:prstGeom>
            <a:noFill/>
            <a:ln>
              <a:noFill/>
            </a:ln>
          </p:spPr>
        </p:pic>
        <p:pic>
          <p:nvPicPr>
            <p:cNvPr id="254" name="Google Shape;254;p8"/>
            <p:cNvPicPr preferRelativeResize="0"/>
            <p:nvPr/>
          </p:nvPicPr>
          <p:blipFill rotWithShape="1">
            <a:blip r:embed="rId113"/>
            <a:srcRect/>
            <a:stretch>
              <a:fillRect/>
            </a:stretch>
          </p:blipFill>
          <p:spPr>
            <a:xfrm>
              <a:off x="3739" y="7259"/>
              <a:ext cx="117" cy="134"/>
            </a:xfrm>
            <a:prstGeom prst="rect">
              <a:avLst/>
            </a:prstGeom>
            <a:noFill/>
            <a:ln>
              <a:noFill/>
            </a:ln>
          </p:spPr>
        </p:pic>
        <p:pic>
          <p:nvPicPr>
            <p:cNvPr id="255" name="Google Shape;255;p8"/>
            <p:cNvPicPr preferRelativeResize="0"/>
            <p:nvPr/>
          </p:nvPicPr>
          <p:blipFill rotWithShape="1">
            <a:blip r:embed="rId114"/>
            <a:srcRect/>
            <a:stretch>
              <a:fillRect/>
            </a:stretch>
          </p:blipFill>
          <p:spPr>
            <a:xfrm>
              <a:off x="3780" y="3350"/>
              <a:ext cx="319" cy="1998"/>
            </a:xfrm>
            <a:prstGeom prst="rect">
              <a:avLst/>
            </a:prstGeom>
            <a:noFill/>
            <a:ln>
              <a:noFill/>
            </a:ln>
          </p:spPr>
        </p:pic>
        <p:pic>
          <p:nvPicPr>
            <p:cNvPr id="256" name="Google Shape;256;p8"/>
            <p:cNvPicPr preferRelativeResize="0"/>
            <p:nvPr/>
          </p:nvPicPr>
          <p:blipFill rotWithShape="1">
            <a:blip r:embed="rId115"/>
            <a:srcRect/>
            <a:stretch>
              <a:fillRect/>
            </a:stretch>
          </p:blipFill>
          <p:spPr>
            <a:xfrm>
              <a:off x="2653" y="2782"/>
              <a:ext cx="1485" cy="1942"/>
            </a:xfrm>
            <a:prstGeom prst="rect">
              <a:avLst/>
            </a:prstGeom>
            <a:noFill/>
            <a:ln>
              <a:noFill/>
            </a:ln>
          </p:spPr>
        </p:pic>
        <p:sp>
          <p:nvSpPr>
            <p:cNvPr id="257" name="Google Shape;257;p8"/>
            <p:cNvSpPr/>
            <p:nvPr/>
          </p:nvSpPr>
          <p:spPr>
            <a:xfrm>
              <a:off x="2646" y="2775"/>
              <a:ext cx="1498" cy="1956"/>
            </a:xfrm>
            <a:custGeom>
              <a:avLst/>
              <a:gdLst/>
              <a:ahLst/>
              <a:cxnLst/>
              <a:rect l="l" t="t" r="r" b="b"/>
              <a:pathLst>
                <a:path w="1498" h="1956" extrusionOk="0">
                  <a:moveTo>
                    <a:pt x="260" y="844"/>
                  </a:moveTo>
                  <a:lnTo>
                    <a:pt x="260" y="849"/>
                  </a:lnTo>
                  <a:lnTo>
                    <a:pt x="256" y="855"/>
                  </a:lnTo>
                  <a:lnTo>
                    <a:pt x="247" y="860"/>
                  </a:lnTo>
                  <a:lnTo>
                    <a:pt x="285" y="1839"/>
                  </a:lnTo>
                  <a:lnTo>
                    <a:pt x="286" y="1842"/>
                  </a:lnTo>
                  <a:lnTo>
                    <a:pt x="288" y="1844"/>
                  </a:lnTo>
                  <a:lnTo>
                    <a:pt x="290" y="1845"/>
                  </a:lnTo>
                  <a:lnTo>
                    <a:pt x="662" y="1956"/>
                  </a:lnTo>
                  <a:lnTo>
                    <a:pt x="665" y="1956"/>
                  </a:lnTo>
                  <a:lnTo>
                    <a:pt x="719" y="1942"/>
                  </a:lnTo>
                  <a:lnTo>
                    <a:pt x="664" y="1942"/>
                  </a:lnTo>
                  <a:lnTo>
                    <a:pt x="299" y="1833"/>
                  </a:lnTo>
                  <a:lnTo>
                    <a:pt x="260" y="844"/>
                  </a:lnTo>
                  <a:close/>
                  <a:moveTo>
                    <a:pt x="1288" y="638"/>
                  </a:moveTo>
                  <a:lnTo>
                    <a:pt x="1285" y="641"/>
                  </a:lnTo>
                  <a:lnTo>
                    <a:pt x="1285" y="646"/>
                  </a:lnTo>
                  <a:lnTo>
                    <a:pt x="1190" y="1807"/>
                  </a:lnTo>
                  <a:lnTo>
                    <a:pt x="664" y="1942"/>
                  </a:lnTo>
                  <a:lnTo>
                    <a:pt x="719" y="1942"/>
                  </a:lnTo>
                  <a:lnTo>
                    <a:pt x="1201" y="1819"/>
                  </a:lnTo>
                  <a:lnTo>
                    <a:pt x="1203" y="1816"/>
                  </a:lnTo>
                  <a:lnTo>
                    <a:pt x="1203" y="1814"/>
                  </a:lnTo>
                  <a:lnTo>
                    <a:pt x="1286" y="801"/>
                  </a:lnTo>
                  <a:lnTo>
                    <a:pt x="1279" y="800"/>
                  </a:lnTo>
                  <a:lnTo>
                    <a:pt x="1275" y="799"/>
                  </a:lnTo>
                  <a:lnTo>
                    <a:pt x="1273" y="796"/>
                  </a:lnTo>
                  <a:lnTo>
                    <a:pt x="1273" y="786"/>
                  </a:lnTo>
                  <a:lnTo>
                    <a:pt x="1279" y="720"/>
                  </a:lnTo>
                  <a:lnTo>
                    <a:pt x="1281" y="695"/>
                  </a:lnTo>
                  <a:lnTo>
                    <a:pt x="1283" y="670"/>
                  </a:lnTo>
                  <a:lnTo>
                    <a:pt x="1285" y="645"/>
                  </a:lnTo>
                  <a:lnTo>
                    <a:pt x="1298" y="645"/>
                  </a:lnTo>
                  <a:lnTo>
                    <a:pt x="1298" y="642"/>
                  </a:lnTo>
                  <a:lnTo>
                    <a:pt x="1296" y="638"/>
                  </a:lnTo>
                  <a:lnTo>
                    <a:pt x="1288" y="638"/>
                  </a:lnTo>
                  <a:close/>
                  <a:moveTo>
                    <a:pt x="137" y="358"/>
                  </a:moveTo>
                  <a:lnTo>
                    <a:pt x="0" y="803"/>
                  </a:lnTo>
                  <a:lnTo>
                    <a:pt x="0" y="807"/>
                  </a:lnTo>
                  <a:lnTo>
                    <a:pt x="4" y="817"/>
                  </a:lnTo>
                  <a:lnTo>
                    <a:pt x="12" y="827"/>
                  </a:lnTo>
                  <a:lnTo>
                    <a:pt x="23" y="838"/>
                  </a:lnTo>
                  <a:lnTo>
                    <a:pt x="37" y="847"/>
                  </a:lnTo>
                  <a:lnTo>
                    <a:pt x="54" y="855"/>
                  </a:lnTo>
                  <a:lnTo>
                    <a:pt x="74" y="862"/>
                  </a:lnTo>
                  <a:lnTo>
                    <a:pt x="97" y="867"/>
                  </a:lnTo>
                  <a:lnTo>
                    <a:pt x="123" y="868"/>
                  </a:lnTo>
                  <a:lnTo>
                    <a:pt x="163" y="869"/>
                  </a:lnTo>
                  <a:lnTo>
                    <a:pt x="178" y="869"/>
                  </a:lnTo>
                  <a:lnTo>
                    <a:pt x="192" y="869"/>
                  </a:lnTo>
                  <a:lnTo>
                    <a:pt x="206" y="868"/>
                  </a:lnTo>
                  <a:lnTo>
                    <a:pt x="219" y="867"/>
                  </a:lnTo>
                  <a:lnTo>
                    <a:pt x="231" y="865"/>
                  </a:lnTo>
                  <a:lnTo>
                    <a:pt x="238" y="864"/>
                  </a:lnTo>
                  <a:lnTo>
                    <a:pt x="245" y="862"/>
                  </a:lnTo>
                  <a:lnTo>
                    <a:pt x="247" y="860"/>
                  </a:lnTo>
                  <a:lnTo>
                    <a:pt x="247" y="855"/>
                  </a:lnTo>
                  <a:lnTo>
                    <a:pt x="178" y="855"/>
                  </a:lnTo>
                  <a:lnTo>
                    <a:pt x="163" y="855"/>
                  </a:lnTo>
                  <a:lnTo>
                    <a:pt x="135" y="854"/>
                  </a:lnTo>
                  <a:lnTo>
                    <a:pt x="123" y="854"/>
                  </a:lnTo>
                  <a:lnTo>
                    <a:pt x="99" y="853"/>
                  </a:lnTo>
                  <a:lnTo>
                    <a:pt x="77" y="849"/>
                  </a:lnTo>
                  <a:lnTo>
                    <a:pt x="59" y="843"/>
                  </a:lnTo>
                  <a:lnTo>
                    <a:pt x="44" y="835"/>
                  </a:lnTo>
                  <a:lnTo>
                    <a:pt x="31" y="827"/>
                  </a:lnTo>
                  <a:lnTo>
                    <a:pt x="22" y="818"/>
                  </a:lnTo>
                  <a:lnTo>
                    <a:pt x="16" y="810"/>
                  </a:lnTo>
                  <a:lnTo>
                    <a:pt x="14" y="807"/>
                  </a:lnTo>
                  <a:lnTo>
                    <a:pt x="13" y="807"/>
                  </a:lnTo>
                  <a:lnTo>
                    <a:pt x="6" y="805"/>
                  </a:lnTo>
                  <a:lnTo>
                    <a:pt x="13" y="803"/>
                  </a:lnTo>
                  <a:lnTo>
                    <a:pt x="14" y="803"/>
                  </a:lnTo>
                  <a:lnTo>
                    <a:pt x="150" y="362"/>
                  </a:lnTo>
                  <a:lnTo>
                    <a:pt x="150" y="359"/>
                  </a:lnTo>
                  <a:lnTo>
                    <a:pt x="143" y="359"/>
                  </a:lnTo>
                  <a:lnTo>
                    <a:pt x="136" y="359"/>
                  </a:lnTo>
                  <a:lnTo>
                    <a:pt x="137" y="358"/>
                  </a:lnTo>
                  <a:close/>
                  <a:moveTo>
                    <a:pt x="248" y="656"/>
                  </a:moveTo>
                  <a:lnTo>
                    <a:pt x="246" y="656"/>
                  </a:lnTo>
                  <a:lnTo>
                    <a:pt x="244" y="656"/>
                  </a:lnTo>
                  <a:lnTo>
                    <a:pt x="242" y="657"/>
                  </a:lnTo>
                  <a:lnTo>
                    <a:pt x="241" y="658"/>
                  </a:lnTo>
                  <a:lnTo>
                    <a:pt x="240" y="660"/>
                  </a:lnTo>
                  <a:lnTo>
                    <a:pt x="239" y="661"/>
                  </a:lnTo>
                  <a:lnTo>
                    <a:pt x="239" y="663"/>
                  </a:lnTo>
                  <a:lnTo>
                    <a:pt x="241" y="720"/>
                  </a:lnTo>
                  <a:lnTo>
                    <a:pt x="244" y="773"/>
                  </a:lnTo>
                  <a:lnTo>
                    <a:pt x="245" y="811"/>
                  </a:lnTo>
                  <a:lnTo>
                    <a:pt x="246" y="838"/>
                  </a:lnTo>
                  <a:lnTo>
                    <a:pt x="247" y="860"/>
                  </a:lnTo>
                  <a:lnTo>
                    <a:pt x="256" y="855"/>
                  </a:lnTo>
                  <a:lnTo>
                    <a:pt x="260" y="849"/>
                  </a:lnTo>
                  <a:lnTo>
                    <a:pt x="260" y="840"/>
                  </a:lnTo>
                  <a:lnTo>
                    <a:pt x="253" y="661"/>
                  </a:lnTo>
                  <a:lnTo>
                    <a:pt x="252" y="659"/>
                  </a:lnTo>
                  <a:lnTo>
                    <a:pt x="249" y="657"/>
                  </a:lnTo>
                  <a:lnTo>
                    <a:pt x="248" y="656"/>
                  </a:lnTo>
                  <a:close/>
                  <a:moveTo>
                    <a:pt x="246" y="840"/>
                  </a:moveTo>
                  <a:lnTo>
                    <a:pt x="246" y="844"/>
                  </a:lnTo>
                  <a:lnTo>
                    <a:pt x="243" y="847"/>
                  </a:lnTo>
                  <a:lnTo>
                    <a:pt x="238" y="849"/>
                  </a:lnTo>
                  <a:lnTo>
                    <a:pt x="229" y="852"/>
                  </a:lnTo>
                  <a:lnTo>
                    <a:pt x="218" y="853"/>
                  </a:lnTo>
                  <a:lnTo>
                    <a:pt x="206" y="855"/>
                  </a:lnTo>
                  <a:lnTo>
                    <a:pt x="192" y="855"/>
                  </a:lnTo>
                  <a:lnTo>
                    <a:pt x="247" y="855"/>
                  </a:lnTo>
                  <a:lnTo>
                    <a:pt x="246" y="840"/>
                  </a:lnTo>
                  <a:close/>
                  <a:moveTo>
                    <a:pt x="253" y="663"/>
                  </a:moveTo>
                  <a:lnTo>
                    <a:pt x="260" y="844"/>
                  </a:lnTo>
                  <a:lnTo>
                    <a:pt x="260" y="835"/>
                  </a:lnTo>
                  <a:lnTo>
                    <a:pt x="259" y="811"/>
                  </a:lnTo>
                  <a:lnTo>
                    <a:pt x="257" y="770"/>
                  </a:lnTo>
                  <a:lnTo>
                    <a:pt x="255" y="720"/>
                  </a:lnTo>
                  <a:lnTo>
                    <a:pt x="253" y="663"/>
                  </a:lnTo>
                  <a:close/>
                  <a:moveTo>
                    <a:pt x="239" y="663"/>
                  </a:moveTo>
                  <a:lnTo>
                    <a:pt x="246" y="840"/>
                  </a:lnTo>
                  <a:lnTo>
                    <a:pt x="245" y="811"/>
                  </a:lnTo>
                  <a:lnTo>
                    <a:pt x="244" y="770"/>
                  </a:lnTo>
                  <a:lnTo>
                    <a:pt x="241" y="720"/>
                  </a:lnTo>
                  <a:lnTo>
                    <a:pt x="239" y="663"/>
                  </a:lnTo>
                  <a:close/>
                  <a:moveTo>
                    <a:pt x="13" y="803"/>
                  </a:moveTo>
                  <a:lnTo>
                    <a:pt x="6" y="805"/>
                  </a:lnTo>
                  <a:lnTo>
                    <a:pt x="13" y="807"/>
                  </a:lnTo>
                  <a:lnTo>
                    <a:pt x="13" y="805"/>
                  </a:lnTo>
                  <a:lnTo>
                    <a:pt x="13" y="803"/>
                  </a:lnTo>
                  <a:close/>
                  <a:moveTo>
                    <a:pt x="13" y="805"/>
                  </a:moveTo>
                  <a:lnTo>
                    <a:pt x="13" y="807"/>
                  </a:lnTo>
                  <a:lnTo>
                    <a:pt x="14" y="807"/>
                  </a:lnTo>
                  <a:lnTo>
                    <a:pt x="13" y="805"/>
                  </a:lnTo>
                  <a:close/>
                  <a:moveTo>
                    <a:pt x="1286" y="794"/>
                  </a:moveTo>
                  <a:lnTo>
                    <a:pt x="1286" y="801"/>
                  </a:lnTo>
                  <a:lnTo>
                    <a:pt x="1297" y="802"/>
                  </a:lnTo>
                  <a:lnTo>
                    <a:pt x="1317" y="804"/>
                  </a:lnTo>
                  <a:lnTo>
                    <a:pt x="1340" y="805"/>
                  </a:lnTo>
                  <a:lnTo>
                    <a:pt x="1364" y="806"/>
                  </a:lnTo>
                  <a:lnTo>
                    <a:pt x="1387" y="805"/>
                  </a:lnTo>
                  <a:lnTo>
                    <a:pt x="1409" y="804"/>
                  </a:lnTo>
                  <a:lnTo>
                    <a:pt x="1430" y="801"/>
                  </a:lnTo>
                  <a:lnTo>
                    <a:pt x="1449" y="796"/>
                  </a:lnTo>
                  <a:lnTo>
                    <a:pt x="1457" y="794"/>
                  </a:lnTo>
                  <a:lnTo>
                    <a:pt x="1287" y="794"/>
                  </a:lnTo>
                  <a:lnTo>
                    <a:pt x="1286" y="794"/>
                  </a:lnTo>
                  <a:close/>
                  <a:moveTo>
                    <a:pt x="14" y="803"/>
                  </a:moveTo>
                  <a:lnTo>
                    <a:pt x="13" y="803"/>
                  </a:lnTo>
                  <a:lnTo>
                    <a:pt x="13" y="805"/>
                  </a:lnTo>
                  <a:lnTo>
                    <a:pt x="14" y="803"/>
                  </a:lnTo>
                  <a:close/>
                  <a:moveTo>
                    <a:pt x="1285" y="645"/>
                  </a:moveTo>
                  <a:lnTo>
                    <a:pt x="1283" y="670"/>
                  </a:lnTo>
                  <a:lnTo>
                    <a:pt x="1281" y="695"/>
                  </a:lnTo>
                  <a:lnTo>
                    <a:pt x="1279" y="720"/>
                  </a:lnTo>
                  <a:lnTo>
                    <a:pt x="1273" y="794"/>
                  </a:lnTo>
                  <a:lnTo>
                    <a:pt x="1273" y="796"/>
                  </a:lnTo>
                  <a:lnTo>
                    <a:pt x="1275" y="799"/>
                  </a:lnTo>
                  <a:lnTo>
                    <a:pt x="1279" y="800"/>
                  </a:lnTo>
                  <a:lnTo>
                    <a:pt x="1286" y="801"/>
                  </a:lnTo>
                  <a:lnTo>
                    <a:pt x="1286" y="794"/>
                  </a:lnTo>
                  <a:lnTo>
                    <a:pt x="1280" y="793"/>
                  </a:lnTo>
                  <a:lnTo>
                    <a:pt x="1281" y="786"/>
                  </a:lnTo>
                  <a:lnTo>
                    <a:pt x="1287" y="786"/>
                  </a:lnTo>
                  <a:lnTo>
                    <a:pt x="1298" y="646"/>
                  </a:lnTo>
                  <a:lnTo>
                    <a:pt x="1291" y="645"/>
                  </a:lnTo>
                  <a:lnTo>
                    <a:pt x="1285" y="645"/>
                  </a:lnTo>
                  <a:close/>
                  <a:moveTo>
                    <a:pt x="1287" y="787"/>
                  </a:moveTo>
                  <a:lnTo>
                    <a:pt x="1286" y="794"/>
                  </a:lnTo>
                  <a:lnTo>
                    <a:pt x="1287" y="794"/>
                  </a:lnTo>
                  <a:lnTo>
                    <a:pt x="1287" y="787"/>
                  </a:lnTo>
                  <a:close/>
                  <a:moveTo>
                    <a:pt x="1287" y="787"/>
                  </a:moveTo>
                  <a:lnTo>
                    <a:pt x="1287" y="794"/>
                  </a:lnTo>
                  <a:lnTo>
                    <a:pt x="1457" y="794"/>
                  </a:lnTo>
                  <a:lnTo>
                    <a:pt x="1462" y="792"/>
                  </a:lnTo>
                  <a:lnTo>
                    <a:pt x="1364" y="792"/>
                  </a:lnTo>
                  <a:lnTo>
                    <a:pt x="1341" y="792"/>
                  </a:lnTo>
                  <a:lnTo>
                    <a:pt x="1318" y="790"/>
                  </a:lnTo>
                  <a:lnTo>
                    <a:pt x="1298" y="788"/>
                  </a:lnTo>
                  <a:lnTo>
                    <a:pt x="1287" y="787"/>
                  </a:lnTo>
                  <a:close/>
                  <a:moveTo>
                    <a:pt x="1281" y="786"/>
                  </a:moveTo>
                  <a:lnTo>
                    <a:pt x="1280" y="793"/>
                  </a:lnTo>
                  <a:lnTo>
                    <a:pt x="1286" y="794"/>
                  </a:lnTo>
                  <a:lnTo>
                    <a:pt x="1287" y="787"/>
                  </a:lnTo>
                  <a:lnTo>
                    <a:pt x="1281" y="786"/>
                  </a:lnTo>
                  <a:close/>
                  <a:moveTo>
                    <a:pt x="1483" y="752"/>
                  </a:moveTo>
                  <a:lnTo>
                    <a:pt x="1482" y="758"/>
                  </a:lnTo>
                  <a:lnTo>
                    <a:pt x="1479" y="764"/>
                  </a:lnTo>
                  <a:lnTo>
                    <a:pt x="1472" y="770"/>
                  </a:lnTo>
                  <a:lnTo>
                    <a:pt x="1453" y="780"/>
                  </a:lnTo>
                  <a:lnTo>
                    <a:pt x="1427" y="787"/>
                  </a:lnTo>
                  <a:lnTo>
                    <a:pt x="1397" y="791"/>
                  </a:lnTo>
                  <a:lnTo>
                    <a:pt x="1364" y="792"/>
                  </a:lnTo>
                  <a:lnTo>
                    <a:pt x="1462" y="792"/>
                  </a:lnTo>
                  <a:lnTo>
                    <a:pt x="1472" y="787"/>
                  </a:lnTo>
                  <a:lnTo>
                    <a:pt x="1481" y="780"/>
                  </a:lnTo>
                  <a:lnTo>
                    <a:pt x="1489" y="773"/>
                  </a:lnTo>
                  <a:lnTo>
                    <a:pt x="1496" y="764"/>
                  </a:lnTo>
                  <a:lnTo>
                    <a:pt x="1497" y="754"/>
                  </a:lnTo>
                  <a:lnTo>
                    <a:pt x="1484" y="754"/>
                  </a:lnTo>
                  <a:lnTo>
                    <a:pt x="1483" y="752"/>
                  </a:lnTo>
                  <a:close/>
                  <a:moveTo>
                    <a:pt x="1298" y="646"/>
                  </a:moveTo>
                  <a:lnTo>
                    <a:pt x="1287" y="787"/>
                  </a:lnTo>
                  <a:lnTo>
                    <a:pt x="1291" y="745"/>
                  </a:lnTo>
                  <a:lnTo>
                    <a:pt x="1294" y="713"/>
                  </a:lnTo>
                  <a:lnTo>
                    <a:pt x="1296" y="685"/>
                  </a:lnTo>
                  <a:lnTo>
                    <a:pt x="1298" y="646"/>
                  </a:lnTo>
                  <a:close/>
                  <a:moveTo>
                    <a:pt x="1287" y="786"/>
                  </a:moveTo>
                  <a:lnTo>
                    <a:pt x="1281" y="786"/>
                  </a:lnTo>
                  <a:lnTo>
                    <a:pt x="1287" y="787"/>
                  </a:lnTo>
                  <a:lnTo>
                    <a:pt x="1287" y="786"/>
                  </a:lnTo>
                  <a:close/>
                  <a:moveTo>
                    <a:pt x="1484" y="751"/>
                  </a:moveTo>
                  <a:lnTo>
                    <a:pt x="1483" y="752"/>
                  </a:lnTo>
                  <a:lnTo>
                    <a:pt x="1484" y="754"/>
                  </a:lnTo>
                  <a:lnTo>
                    <a:pt x="1491" y="752"/>
                  </a:lnTo>
                  <a:lnTo>
                    <a:pt x="1484" y="751"/>
                  </a:lnTo>
                  <a:close/>
                  <a:moveTo>
                    <a:pt x="1497" y="751"/>
                  </a:moveTo>
                  <a:lnTo>
                    <a:pt x="1484" y="751"/>
                  </a:lnTo>
                  <a:lnTo>
                    <a:pt x="1491" y="752"/>
                  </a:lnTo>
                  <a:lnTo>
                    <a:pt x="1484" y="754"/>
                  </a:lnTo>
                  <a:lnTo>
                    <a:pt x="1497" y="754"/>
                  </a:lnTo>
                  <a:lnTo>
                    <a:pt x="1497" y="751"/>
                  </a:lnTo>
                  <a:close/>
                  <a:moveTo>
                    <a:pt x="935" y="0"/>
                  </a:moveTo>
                  <a:lnTo>
                    <a:pt x="936" y="14"/>
                  </a:lnTo>
                  <a:lnTo>
                    <a:pt x="935" y="14"/>
                  </a:lnTo>
                  <a:lnTo>
                    <a:pt x="940" y="16"/>
                  </a:lnTo>
                  <a:lnTo>
                    <a:pt x="952" y="19"/>
                  </a:lnTo>
                  <a:lnTo>
                    <a:pt x="992" y="31"/>
                  </a:lnTo>
                  <a:lnTo>
                    <a:pt x="1049" y="51"/>
                  </a:lnTo>
                  <a:lnTo>
                    <a:pt x="1116" y="78"/>
                  </a:lnTo>
                  <a:lnTo>
                    <a:pt x="1186" y="113"/>
                  </a:lnTo>
                  <a:lnTo>
                    <a:pt x="1220" y="133"/>
                  </a:lnTo>
                  <a:lnTo>
                    <a:pt x="1253" y="156"/>
                  </a:lnTo>
                  <a:lnTo>
                    <a:pt x="1283" y="180"/>
                  </a:lnTo>
                  <a:lnTo>
                    <a:pt x="1310" y="206"/>
                  </a:lnTo>
                  <a:lnTo>
                    <a:pt x="1333" y="234"/>
                  </a:lnTo>
                  <a:lnTo>
                    <a:pt x="1352" y="263"/>
                  </a:lnTo>
                  <a:lnTo>
                    <a:pt x="1365" y="294"/>
                  </a:lnTo>
                  <a:lnTo>
                    <a:pt x="1371" y="327"/>
                  </a:lnTo>
                  <a:lnTo>
                    <a:pt x="1372" y="333"/>
                  </a:lnTo>
                  <a:lnTo>
                    <a:pt x="1374" y="343"/>
                  </a:lnTo>
                  <a:lnTo>
                    <a:pt x="1377" y="358"/>
                  </a:lnTo>
                  <a:lnTo>
                    <a:pt x="1404" y="462"/>
                  </a:lnTo>
                  <a:lnTo>
                    <a:pt x="1439" y="593"/>
                  </a:lnTo>
                  <a:lnTo>
                    <a:pt x="1471" y="706"/>
                  </a:lnTo>
                  <a:lnTo>
                    <a:pt x="1483" y="752"/>
                  </a:lnTo>
                  <a:lnTo>
                    <a:pt x="1484" y="751"/>
                  </a:lnTo>
                  <a:lnTo>
                    <a:pt x="1497" y="751"/>
                  </a:lnTo>
                  <a:lnTo>
                    <a:pt x="1497" y="750"/>
                  </a:lnTo>
                  <a:lnTo>
                    <a:pt x="1496" y="746"/>
                  </a:lnTo>
                  <a:lnTo>
                    <a:pt x="1480" y="689"/>
                  </a:lnTo>
                  <a:lnTo>
                    <a:pt x="1466" y="638"/>
                  </a:lnTo>
                  <a:lnTo>
                    <a:pt x="1453" y="590"/>
                  </a:lnTo>
                  <a:lnTo>
                    <a:pt x="1437" y="533"/>
                  </a:lnTo>
                  <a:lnTo>
                    <a:pt x="1422" y="476"/>
                  </a:lnTo>
                  <a:lnTo>
                    <a:pt x="1415" y="449"/>
                  </a:lnTo>
                  <a:lnTo>
                    <a:pt x="1408" y="424"/>
                  </a:lnTo>
                  <a:lnTo>
                    <a:pt x="1402" y="400"/>
                  </a:lnTo>
                  <a:lnTo>
                    <a:pt x="1397" y="379"/>
                  </a:lnTo>
                  <a:lnTo>
                    <a:pt x="1391" y="358"/>
                  </a:lnTo>
                  <a:lnTo>
                    <a:pt x="1388" y="345"/>
                  </a:lnTo>
                  <a:lnTo>
                    <a:pt x="1386" y="333"/>
                  </a:lnTo>
                  <a:lnTo>
                    <a:pt x="1385" y="326"/>
                  </a:lnTo>
                  <a:lnTo>
                    <a:pt x="1376" y="285"/>
                  </a:lnTo>
                  <a:lnTo>
                    <a:pt x="1359" y="248"/>
                  </a:lnTo>
                  <a:lnTo>
                    <a:pt x="1335" y="213"/>
                  </a:lnTo>
                  <a:lnTo>
                    <a:pt x="1305" y="181"/>
                  </a:lnTo>
                  <a:lnTo>
                    <a:pt x="1217" y="115"/>
                  </a:lnTo>
                  <a:lnTo>
                    <a:pt x="1119" y="65"/>
                  </a:lnTo>
                  <a:lnTo>
                    <a:pt x="1029" y="29"/>
                  </a:lnTo>
                  <a:lnTo>
                    <a:pt x="963" y="8"/>
                  </a:lnTo>
                  <a:lnTo>
                    <a:pt x="937" y="0"/>
                  </a:lnTo>
                  <a:lnTo>
                    <a:pt x="935" y="0"/>
                  </a:lnTo>
                  <a:close/>
                  <a:moveTo>
                    <a:pt x="244" y="656"/>
                  </a:moveTo>
                  <a:lnTo>
                    <a:pt x="242" y="656"/>
                  </a:lnTo>
                  <a:lnTo>
                    <a:pt x="239" y="659"/>
                  </a:lnTo>
                  <a:lnTo>
                    <a:pt x="239" y="661"/>
                  </a:lnTo>
                  <a:lnTo>
                    <a:pt x="240" y="660"/>
                  </a:lnTo>
                  <a:lnTo>
                    <a:pt x="241" y="658"/>
                  </a:lnTo>
                  <a:lnTo>
                    <a:pt x="242" y="657"/>
                  </a:lnTo>
                  <a:lnTo>
                    <a:pt x="244" y="656"/>
                  </a:lnTo>
                  <a:close/>
                  <a:moveTo>
                    <a:pt x="249" y="656"/>
                  </a:moveTo>
                  <a:lnTo>
                    <a:pt x="248" y="656"/>
                  </a:lnTo>
                  <a:lnTo>
                    <a:pt x="249" y="657"/>
                  </a:lnTo>
                  <a:lnTo>
                    <a:pt x="252" y="659"/>
                  </a:lnTo>
                  <a:lnTo>
                    <a:pt x="253" y="661"/>
                  </a:lnTo>
                  <a:lnTo>
                    <a:pt x="252" y="659"/>
                  </a:lnTo>
                  <a:lnTo>
                    <a:pt x="249" y="656"/>
                  </a:lnTo>
                  <a:close/>
                  <a:moveTo>
                    <a:pt x="247" y="656"/>
                  </a:moveTo>
                  <a:lnTo>
                    <a:pt x="246" y="656"/>
                  </a:lnTo>
                  <a:lnTo>
                    <a:pt x="248" y="656"/>
                  </a:lnTo>
                  <a:lnTo>
                    <a:pt x="247" y="656"/>
                  </a:lnTo>
                  <a:close/>
                  <a:moveTo>
                    <a:pt x="1298" y="645"/>
                  </a:moveTo>
                  <a:lnTo>
                    <a:pt x="1285" y="645"/>
                  </a:lnTo>
                  <a:lnTo>
                    <a:pt x="1291" y="645"/>
                  </a:lnTo>
                  <a:lnTo>
                    <a:pt x="1298" y="646"/>
                  </a:lnTo>
                  <a:lnTo>
                    <a:pt x="1298" y="645"/>
                  </a:lnTo>
                  <a:close/>
                  <a:moveTo>
                    <a:pt x="137" y="358"/>
                  </a:moveTo>
                  <a:lnTo>
                    <a:pt x="136" y="359"/>
                  </a:lnTo>
                  <a:lnTo>
                    <a:pt x="143" y="359"/>
                  </a:lnTo>
                  <a:lnTo>
                    <a:pt x="137" y="358"/>
                  </a:lnTo>
                  <a:close/>
                  <a:moveTo>
                    <a:pt x="935" y="0"/>
                  </a:moveTo>
                  <a:lnTo>
                    <a:pt x="560" y="29"/>
                  </a:lnTo>
                  <a:lnTo>
                    <a:pt x="559" y="29"/>
                  </a:lnTo>
                  <a:lnTo>
                    <a:pt x="541" y="34"/>
                  </a:lnTo>
                  <a:lnTo>
                    <a:pt x="494" y="48"/>
                  </a:lnTo>
                  <a:lnTo>
                    <a:pt x="428" y="73"/>
                  </a:lnTo>
                  <a:lnTo>
                    <a:pt x="351" y="108"/>
                  </a:lnTo>
                  <a:lnTo>
                    <a:pt x="312" y="130"/>
                  </a:lnTo>
                  <a:lnTo>
                    <a:pt x="274" y="154"/>
                  </a:lnTo>
                  <a:lnTo>
                    <a:pt x="239" y="181"/>
                  </a:lnTo>
                  <a:lnTo>
                    <a:pt x="206" y="210"/>
                  </a:lnTo>
                  <a:lnTo>
                    <a:pt x="179" y="243"/>
                  </a:lnTo>
                  <a:lnTo>
                    <a:pt x="157" y="279"/>
                  </a:lnTo>
                  <a:lnTo>
                    <a:pt x="142" y="318"/>
                  </a:lnTo>
                  <a:lnTo>
                    <a:pt x="137" y="358"/>
                  </a:lnTo>
                  <a:lnTo>
                    <a:pt x="143" y="359"/>
                  </a:lnTo>
                  <a:lnTo>
                    <a:pt x="150" y="359"/>
                  </a:lnTo>
                  <a:lnTo>
                    <a:pt x="156" y="321"/>
                  </a:lnTo>
                  <a:lnTo>
                    <a:pt x="169" y="285"/>
                  </a:lnTo>
                  <a:lnTo>
                    <a:pt x="190" y="251"/>
                  </a:lnTo>
                  <a:lnTo>
                    <a:pt x="216" y="220"/>
                  </a:lnTo>
                  <a:lnTo>
                    <a:pt x="264" y="178"/>
                  </a:lnTo>
                  <a:lnTo>
                    <a:pt x="319" y="141"/>
                  </a:lnTo>
                  <a:lnTo>
                    <a:pt x="377" y="111"/>
                  </a:lnTo>
                  <a:lnTo>
                    <a:pt x="433" y="86"/>
                  </a:lnTo>
                  <a:lnTo>
                    <a:pt x="459" y="76"/>
                  </a:lnTo>
                  <a:lnTo>
                    <a:pt x="484" y="67"/>
                  </a:lnTo>
                  <a:lnTo>
                    <a:pt x="506" y="59"/>
                  </a:lnTo>
                  <a:lnTo>
                    <a:pt x="525" y="53"/>
                  </a:lnTo>
                  <a:lnTo>
                    <a:pt x="537" y="49"/>
                  </a:lnTo>
                  <a:lnTo>
                    <a:pt x="553" y="45"/>
                  </a:lnTo>
                  <a:lnTo>
                    <a:pt x="559" y="43"/>
                  </a:lnTo>
                  <a:lnTo>
                    <a:pt x="562" y="43"/>
                  </a:lnTo>
                  <a:lnTo>
                    <a:pt x="561" y="36"/>
                  </a:lnTo>
                  <a:lnTo>
                    <a:pt x="652" y="36"/>
                  </a:lnTo>
                  <a:lnTo>
                    <a:pt x="935" y="14"/>
                  </a:lnTo>
                  <a:lnTo>
                    <a:pt x="934" y="14"/>
                  </a:lnTo>
                  <a:lnTo>
                    <a:pt x="936" y="7"/>
                  </a:lnTo>
                  <a:lnTo>
                    <a:pt x="935" y="0"/>
                  </a:lnTo>
                  <a:close/>
                  <a:moveTo>
                    <a:pt x="561" y="36"/>
                  </a:moveTo>
                  <a:lnTo>
                    <a:pt x="562" y="43"/>
                  </a:lnTo>
                  <a:lnTo>
                    <a:pt x="562" y="42"/>
                  </a:lnTo>
                  <a:lnTo>
                    <a:pt x="563" y="42"/>
                  </a:lnTo>
                  <a:lnTo>
                    <a:pt x="561" y="36"/>
                  </a:lnTo>
                  <a:close/>
                  <a:moveTo>
                    <a:pt x="562" y="42"/>
                  </a:moveTo>
                  <a:lnTo>
                    <a:pt x="562" y="43"/>
                  </a:lnTo>
                  <a:lnTo>
                    <a:pt x="562" y="42"/>
                  </a:lnTo>
                  <a:close/>
                  <a:moveTo>
                    <a:pt x="652" y="36"/>
                  </a:moveTo>
                  <a:lnTo>
                    <a:pt x="561" y="36"/>
                  </a:lnTo>
                  <a:lnTo>
                    <a:pt x="563" y="42"/>
                  </a:lnTo>
                  <a:lnTo>
                    <a:pt x="562" y="42"/>
                  </a:lnTo>
                  <a:lnTo>
                    <a:pt x="652" y="36"/>
                  </a:lnTo>
                  <a:close/>
                  <a:moveTo>
                    <a:pt x="936" y="7"/>
                  </a:moveTo>
                  <a:lnTo>
                    <a:pt x="934" y="14"/>
                  </a:lnTo>
                  <a:lnTo>
                    <a:pt x="935" y="14"/>
                  </a:lnTo>
                  <a:lnTo>
                    <a:pt x="936" y="14"/>
                  </a:lnTo>
                  <a:lnTo>
                    <a:pt x="936" y="7"/>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58" name="Google Shape;258;p8"/>
            <p:cNvPicPr preferRelativeResize="0"/>
            <p:nvPr/>
          </p:nvPicPr>
          <p:blipFill rotWithShape="1">
            <a:blip r:embed="rId116"/>
            <a:srcRect/>
            <a:stretch>
              <a:fillRect/>
            </a:stretch>
          </p:blipFill>
          <p:spPr>
            <a:xfrm>
              <a:off x="3634" y="3262"/>
              <a:ext cx="222" cy="255"/>
            </a:xfrm>
            <a:prstGeom prst="rect">
              <a:avLst/>
            </a:prstGeom>
            <a:noFill/>
            <a:ln>
              <a:noFill/>
            </a:ln>
          </p:spPr>
        </p:pic>
        <p:sp>
          <p:nvSpPr>
            <p:cNvPr id="259" name="Google Shape;259;p8"/>
            <p:cNvSpPr/>
            <p:nvPr/>
          </p:nvSpPr>
          <p:spPr>
            <a:xfrm>
              <a:off x="2671" y="2793"/>
              <a:ext cx="1213" cy="1924"/>
            </a:xfrm>
            <a:custGeom>
              <a:avLst/>
              <a:gdLst/>
              <a:ahLst/>
              <a:cxnLst/>
              <a:rect l="l" t="t" r="r" b="b"/>
              <a:pathLst>
                <a:path w="1213" h="1924" extrusionOk="0">
                  <a:moveTo>
                    <a:pt x="258" y="1573"/>
                  </a:moveTo>
                  <a:lnTo>
                    <a:pt x="739" y="1573"/>
                  </a:lnTo>
                  <a:moveTo>
                    <a:pt x="246" y="1290"/>
                  </a:moveTo>
                  <a:lnTo>
                    <a:pt x="739" y="1290"/>
                  </a:lnTo>
                  <a:moveTo>
                    <a:pt x="379" y="1857"/>
                  </a:moveTo>
                  <a:lnTo>
                    <a:pt x="739" y="1857"/>
                  </a:lnTo>
                  <a:moveTo>
                    <a:pt x="263" y="1715"/>
                  </a:moveTo>
                  <a:lnTo>
                    <a:pt x="739" y="1715"/>
                  </a:lnTo>
                  <a:moveTo>
                    <a:pt x="252" y="1432"/>
                  </a:moveTo>
                  <a:lnTo>
                    <a:pt x="739" y="1432"/>
                  </a:lnTo>
                  <a:moveTo>
                    <a:pt x="527" y="1219"/>
                  </a:moveTo>
                  <a:lnTo>
                    <a:pt x="527" y="1899"/>
                  </a:lnTo>
                  <a:moveTo>
                    <a:pt x="668" y="1219"/>
                  </a:moveTo>
                  <a:lnTo>
                    <a:pt x="668" y="1924"/>
                  </a:lnTo>
                  <a:moveTo>
                    <a:pt x="385" y="1219"/>
                  </a:moveTo>
                  <a:lnTo>
                    <a:pt x="385" y="1856"/>
                  </a:lnTo>
                  <a:moveTo>
                    <a:pt x="739" y="1573"/>
                  </a:moveTo>
                  <a:lnTo>
                    <a:pt x="1190" y="1573"/>
                  </a:lnTo>
                  <a:moveTo>
                    <a:pt x="739" y="1290"/>
                  </a:moveTo>
                  <a:lnTo>
                    <a:pt x="1213" y="1290"/>
                  </a:lnTo>
                  <a:moveTo>
                    <a:pt x="739" y="1857"/>
                  </a:moveTo>
                  <a:lnTo>
                    <a:pt x="941" y="1857"/>
                  </a:lnTo>
                  <a:moveTo>
                    <a:pt x="739" y="1715"/>
                  </a:moveTo>
                  <a:lnTo>
                    <a:pt x="1178" y="1715"/>
                  </a:lnTo>
                  <a:moveTo>
                    <a:pt x="739" y="1432"/>
                  </a:moveTo>
                  <a:lnTo>
                    <a:pt x="1201" y="1432"/>
                  </a:lnTo>
                  <a:moveTo>
                    <a:pt x="1094" y="53"/>
                  </a:moveTo>
                  <a:lnTo>
                    <a:pt x="1094" y="1815"/>
                  </a:lnTo>
                  <a:moveTo>
                    <a:pt x="810" y="1219"/>
                  </a:moveTo>
                  <a:lnTo>
                    <a:pt x="810" y="1888"/>
                  </a:lnTo>
                  <a:moveTo>
                    <a:pt x="952" y="0"/>
                  </a:moveTo>
                  <a:lnTo>
                    <a:pt x="952" y="1852"/>
                  </a:lnTo>
                  <a:moveTo>
                    <a:pt x="87" y="440"/>
                  </a:moveTo>
                  <a:lnTo>
                    <a:pt x="739" y="440"/>
                  </a:lnTo>
                  <a:moveTo>
                    <a:pt x="0" y="723"/>
                  </a:moveTo>
                  <a:lnTo>
                    <a:pt x="739" y="723"/>
                  </a:lnTo>
                  <a:moveTo>
                    <a:pt x="235" y="1006"/>
                  </a:moveTo>
                  <a:lnTo>
                    <a:pt x="739" y="1006"/>
                  </a:lnTo>
                  <a:moveTo>
                    <a:pt x="43" y="581"/>
                  </a:moveTo>
                  <a:lnTo>
                    <a:pt x="739" y="581"/>
                  </a:lnTo>
                </a:path>
              </a:pathLst>
            </a:custGeom>
            <a:noFill/>
            <a:ln w="9525" cap="flat" cmpd="sng">
              <a:solidFill>
                <a:srgbClr val="939598"/>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60" name="Google Shape;260;p8"/>
            <p:cNvCxnSpPr/>
            <p:nvPr/>
          </p:nvCxnSpPr>
          <p:spPr>
            <a:xfrm>
              <a:off x="2799" y="3091"/>
              <a:ext cx="612" cy="0"/>
            </a:xfrm>
            <a:prstGeom prst="straightConnector1">
              <a:avLst/>
            </a:prstGeom>
            <a:noFill/>
            <a:ln w="9525" cap="flat" cmpd="sng">
              <a:solidFill>
                <a:srgbClr val="939598"/>
              </a:solidFill>
              <a:prstDash val="solid"/>
              <a:round/>
              <a:headEnd type="none" w="med" len="med"/>
              <a:tailEnd type="none" w="med" len="med"/>
            </a:ln>
          </p:spPr>
        </p:cxnSp>
        <p:sp>
          <p:nvSpPr>
            <p:cNvPr id="261" name="Google Shape;261;p8"/>
            <p:cNvSpPr/>
            <p:nvPr/>
          </p:nvSpPr>
          <p:spPr>
            <a:xfrm>
              <a:off x="2901" y="3657"/>
              <a:ext cx="510" cy="284"/>
            </a:xfrm>
            <a:custGeom>
              <a:avLst/>
              <a:gdLst/>
              <a:ahLst/>
              <a:cxnLst/>
              <a:rect l="l" t="t" r="r" b="b"/>
              <a:pathLst>
                <a:path w="510" h="284" extrusionOk="0">
                  <a:moveTo>
                    <a:pt x="0" y="0"/>
                  </a:moveTo>
                  <a:lnTo>
                    <a:pt x="510" y="0"/>
                  </a:lnTo>
                  <a:moveTo>
                    <a:pt x="12" y="283"/>
                  </a:moveTo>
                  <a:lnTo>
                    <a:pt x="510" y="283"/>
                  </a:lnTo>
                </a:path>
              </a:pathLst>
            </a:custGeom>
            <a:noFill/>
            <a:ln w="9525" cap="flat" cmpd="sng">
              <a:solidFill>
                <a:srgbClr val="939598"/>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62" name="Google Shape;262;p8"/>
            <p:cNvCxnSpPr/>
            <p:nvPr/>
          </p:nvCxnSpPr>
          <p:spPr>
            <a:xfrm>
              <a:off x="3199" y="2878"/>
              <a:ext cx="0" cy="1134"/>
            </a:xfrm>
            <a:prstGeom prst="straightConnector1">
              <a:avLst/>
            </a:prstGeom>
            <a:noFill/>
            <a:ln w="9525" cap="flat" cmpd="sng">
              <a:solidFill>
                <a:srgbClr val="939598"/>
              </a:solidFill>
              <a:prstDash val="solid"/>
              <a:round/>
              <a:headEnd type="none" w="med" len="med"/>
              <a:tailEnd type="none" w="med" len="med"/>
            </a:ln>
          </p:spPr>
        </p:cxnSp>
        <p:cxnSp>
          <p:nvCxnSpPr>
            <p:cNvPr id="263" name="Google Shape;263;p8"/>
            <p:cNvCxnSpPr/>
            <p:nvPr/>
          </p:nvCxnSpPr>
          <p:spPr>
            <a:xfrm>
              <a:off x="3340" y="2878"/>
              <a:ext cx="0" cy="1134"/>
            </a:xfrm>
            <a:prstGeom prst="straightConnector1">
              <a:avLst/>
            </a:prstGeom>
            <a:noFill/>
            <a:ln w="9525" cap="flat" cmpd="sng">
              <a:solidFill>
                <a:srgbClr val="939598"/>
              </a:solidFill>
              <a:prstDash val="solid"/>
              <a:round/>
              <a:headEnd type="none" w="med" len="med"/>
              <a:tailEnd type="none" w="med" len="med"/>
            </a:ln>
          </p:spPr>
        </p:cxnSp>
        <p:cxnSp>
          <p:nvCxnSpPr>
            <p:cNvPr id="264" name="Google Shape;264;p8"/>
            <p:cNvCxnSpPr/>
            <p:nvPr/>
          </p:nvCxnSpPr>
          <p:spPr>
            <a:xfrm>
              <a:off x="2915" y="2941"/>
              <a:ext cx="0" cy="1137"/>
            </a:xfrm>
            <a:prstGeom prst="straightConnector1">
              <a:avLst/>
            </a:prstGeom>
            <a:noFill/>
            <a:ln w="9525" cap="flat" cmpd="sng">
              <a:solidFill>
                <a:srgbClr val="939598"/>
              </a:solidFill>
              <a:prstDash val="solid"/>
              <a:round/>
              <a:headEnd type="none" w="med" len="med"/>
              <a:tailEnd type="none" w="med" len="med"/>
            </a:ln>
          </p:spPr>
        </p:cxnSp>
        <p:cxnSp>
          <p:nvCxnSpPr>
            <p:cNvPr id="265" name="Google Shape;265;p8"/>
            <p:cNvCxnSpPr/>
            <p:nvPr/>
          </p:nvCxnSpPr>
          <p:spPr>
            <a:xfrm>
              <a:off x="2774" y="3179"/>
              <a:ext cx="0" cy="457"/>
            </a:xfrm>
            <a:prstGeom prst="straightConnector1">
              <a:avLst/>
            </a:prstGeom>
            <a:noFill/>
            <a:ln w="9525" cap="flat" cmpd="sng">
              <a:solidFill>
                <a:srgbClr val="939598"/>
              </a:solidFill>
              <a:prstDash val="solid"/>
              <a:round/>
              <a:headEnd type="none" w="med" len="med"/>
              <a:tailEnd type="none" w="med" len="med"/>
            </a:ln>
          </p:spPr>
        </p:cxnSp>
        <p:cxnSp>
          <p:nvCxnSpPr>
            <p:cNvPr id="266" name="Google Shape;266;p8"/>
            <p:cNvCxnSpPr/>
            <p:nvPr/>
          </p:nvCxnSpPr>
          <p:spPr>
            <a:xfrm>
              <a:off x="3057" y="2878"/>
              <a:ext cx="0" cy="1134"/>
            </a:xfrm>
            <a:prstGeom prst="straightConnector1">
              <a:avLst/>
            </a:prstGeom>
            <a:noFill/>
            <a:ln w="9525" cap="flat" cmpd="sng">
              <a:solidFill>
                <a:srgbClr val="939598"/>
              </a:solidFill>
              <a:prstDash val="solid"/>
              <a:round/>
              <a:headEnd type="none" w="med" len="med"/>
              <a:tailEnd type="none" w="med" len="med"/>
            </a:ln>
          </p:spPr>
        </p:cxnSp>
        <p:cxnSp>
          <p:nvCxnSpPr>
            <p:cNvPr id="267" name="Google Shape;267;p8"/>
            <p:cNvCxnSpPr/>
            <p:nvPr/>
          </p:nvCxnSpPr>
          <p:spPr>
            <a:xfrm>
              <a:off x="3411" y="3233"/>
              <a:ext cx="645" cy="0"/>
            </a:xfrm>
            <a:prstGeom prst="straightConnector1">
              <a:avLst/>
            </a:prstGeom>
            <a:noFill/>
            <a:ln w="9525" cap="flat" cmpd="sng">
              <a:solidFill>
                <a:srgbClr val="939598"/>
              </a:solidFill>
              <a:prstDash val="solid"/>
              <a:round/>
              <a:headEnd type="none" w="med" len="med"/>
              <a:tailEnd type="none" w="med" len="med"/>
            </a:ln>
          </p:spPr>
        </p:cxnSp>
        <p:cxnSp>
          <p:nvCxnSpPr>
            <p:cNvPr id="268" name="Google Shape;268;p8"/>
            <p:cNvCxnSpPr/>
            <p:nvPr/>
          </p:nvCxnSpPr>
          <p:spPr>
            <a:xfrm>
              <a:off x="3411" y="2949"/>
              <a:ext cx="524" cy="0"/>
            </a:xfrm>
            <a:prstGeom prst="straightConnector1">
              <a:avLst/>
            </a:prstGeom>
            <a:noFill/>
            <a:ln w="9525" cap="flat" cmpd="sng">
              <a:solidFill>
                <a:srgbClr val="939598"/>
              </a:solidFill>
              <a:prstDash val="solid"/>
              <a:round/>
              <a:headEnd type="none" w="med" len="med"/>
              <a:tailEnd type="none" w="med" len="med"/>
            </a:ln>
          </p:spPr>
        </p:cxnSp>
        <p:sp>
          <p:nvSpPr>
            <p:cNvPr id="269" name="Google Shape;269;p8"/>
            <p:cNvSpPr/>
            <p:nvPr/>
          </p:nvSpPr>
          <p:spPr>
            <a:xfrm>
              <a:off x="3411" y="3374"/>
              <a:ext cx="725" cy="426"/>
            </a:xfrm>
            <a:custGeom>
              <a:avLst/>
              <a:gdLst/>
              <a:ahLst/>
              <a:cxnLst/>
              <a:rect l="l" t="t" r="r" b="b"/>
              <a:pathLst>
                <a:path w="725" h="426" extrusionOk="0">
                  <a:moveTo>
                    <a:pt x="0" y="142"/>
                  </a:moveTo>
                  <a:lnTo>
                    <a:pt x="520" y="142"/>
                  </a:lnTo>
                  <a:moveTo>
                    <a:pt x="520" y="142"/>
                  </a:moveTo>
                  <a:lnTo>
                    <a:pt x="724" y="142"/>
                  </a:lnTo>
                  <a:moveTo>
                    <a:pt x="0" y="425"/>
                  </a:moveTo>
                  <a:lnTo>
                    <a:pt x="497" y="425"/>
                  </a:lnTo>
                  <a:moveTo>
                    <a:pt x="0" y="0"/>
                  </a:moveTo>
                  <a:lnTo>
                    <a:pt x="685" y="0"/>
                  </a:lnTo>
                </a:path>
              </a:pathLst>
            </a:custGeom>
            <a:noFill/>
            <a:ln w="9525" cap="flat" cmpd="sng">
              <a:solidFill>
                <a:srgbClr val="939598"/>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70" name="Google Shape;270;p8"/>
            <p:cNvCxnSpPr/>
            <p:nvPr/>
          </p:nvCxnSpPr>
          <p:spPr>
            <a:xfrm>
              <a:off x="3411" y="3091"/>
              <a:ext cx="612" cy="0"/>
            </a:xfrm>
            <a:prstGeom prst="straightConnector1">
              <a:avLst/>
            </a:prstGeom>
            <a:noFill/>
            <a:ln w="9525" cap="flat" cmpd="sng">
              <a:solidFill>
                <a:srgbClr val="939598"/>
              </a:solidFill>
              <a:prstDash val="solid"/>
              <a:round/>
              <a:headEnd type="none" w="med" len="med"/>
              <a:tailEnd type="none" w="med" len="med"/>
            </a:ln>
          </p:spPr>
        </p:cxnSp>
        <p:sp>
          <p:nvSpPr>
            <p:cNvPr id="271" name="Google Shape;271;p8"/>
            <p:cNvSpPr/>
            <p:nvPr/>
          </p:nvSpPr>
          <p:spPr>
            <a:xfrm>
              <a:off x="3411" y="3657"/>
              <a:ext cx="509" cy="284"/>
            </a:xfrm>
            <a:custGeom>
              <a:avLst/>
              <a:gdLst/>
              <a:ahLst/>
              <a:cxnLst/>
              <a:rect l="l" t="t" r="r" b="b"/>
              <a:pathLst>
                <a:path w="509" h="284" extrusionOk="0">
                  <a:moveTo>
                    <a:pt x="0" y="0"/>
                  </a:moveTo>
                  <a:lnTo>
                    <a:pt x="508" y="0"/>
                  </a:lnTo>
                  <a:moveTo>
                    <a:pt x="0" y="283"/>
                  </a:moveTo>
                  <a:lnTo>
                    <a:pt x="485" y="283"/>
                  </a:lnTo>
                </a:path>
              </a:pathLst>
            </a:custGeom>
            <a:noFill/>
            <a:ln w="9525" cap="flat" cmpd="sng">
              <a:solidFill>
                <a:srgbClr val="939598"/>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72" name="Google Shape;272;p8"/>
            <p:cNvCxnSpPr/>
            <p:nvPr/>
          </p:nvCxnSpPr>
          <p:spPr>
            <a:xfrm>
              <a:off x="3482" y="2878"/>
              <a:ext cx="0" cy="1134"/>
            </a:xfrm>
            <a:prstGeom prst="straightConnector1">
              <a:avLst/>
            </a:prstGeom>
            <a:noFill/>
            <a:ln w="9525" cap="flat" cmpd="sng">
              <a:solidFill>
                <a:srgbClr val="939598"/>
              </a:solidFill>
              <a:prstDash val="solid"/>
              <a:round/>
              <a:headEnd type="none" w="med" len="med"/>
              <a:tailEnd type="none" w="med" len="med"/>
            </a:ln>
          </p:spPr>
        </p:cxnSp>
        <p:cxnSp>
          <p:nvCxnSpPr>
            <p:cNvPr id="273" name="Google Shape;273;p8"/>
            <p:cNvCxnSpPr/>
            <p:nvPr/>
          </p:nvCxnSpPr>
          <p:spPr>
            <a:xfrm>
              <a:off x="4049" y="3199"/>
              <a:ext cx="0" cy="374"/>
            </a:xfrm>
            <a:prstGeom prst="straightConnector1">
              <a:avLst/>
            </a:prstGeom>
            <a:noFill/>
            <a:ln w="9525" cap="flat" cmpd="sng">
              <a:solidFill>
                <a:srgbClr val="939598"/>
              </a:solidFill>
              <a:prstDash val="solid"/>
              <a:round/>
              <a:headEnd type="none" w="med" len="med"/>
              <a:tailEnd type="none" w="med" len="med"/>
            </a:ln>
          </p:spPr>
        </p:cxnSp>
        <p:cxnSp>
          <p:nvCxnSpPr>
            <p:cNvPr id="274" name="Google Shape;274;p8"/>
            <p:cNvCxnSpPr/>
            <p:nvPr/>
          </p:nvCxnSpPr>
          <p:spPr>
            <a:xfrm>
              <a:off x="3907" y="2926"/>
              <a:ext cx="0" cy="913"/>
            </a:xfrm>
            <a:prstGeom prst="straightConnector1">
              <a:avLst/>
            </a:prstGeom>
            <a:noFill/>
            <a:ln w="9525" cap="flat" cmpd="sng">
              <a:solidFill>
                <a:srgbClr val="939598"/>
              </a:solidFill>
              <a:prstDash val="solid"/>
              <a:round/>
              <a:headEnd type="none" w="med" len="med"/>
              <a:tailEnd type="none" w="med" len="med"/>
            </a:ln>
          </p:spPr>
        </p:cxnSp>
        <p:cxnSp>
          <p:nvCxnSpPr>
            <p:cNvPr id="275" name="Google Shape;275;p8"/>
            <p:cNvCxnSpPr/>
            <p:nvPr/>
          </p:nvCxnSpPr>
          <p:spPr>
            <a:xfrm>
              <a:off x="3411" y="2809"/>
              <a:ext cx="257" cy="0"/>
            </a:xfrm>
            <a:prstGeom prst="straightConnector1">
              <a:avLst/>
            </a:prstGeom>
            <a:noFill/>
            <a:ln w="9525" cap="flat" cmpd="sng">
              <a:solidFill>
                <a:srgbClr val="939598"/>
              </a:solidFill>
              <a:prstDash val="solid"/>
              <a:round/>
              <a:headEnd type="none" w="med" len="med"/>
              <a:tailEnd type="none" w="med" len="med"/>
            </a:ln>
          </p:spPr>
        </p:cxnSp>
        <p:cxnSp>
          <p:nvCxnSpPr>
            <p:cNvPr id="276" name="Google Shape;276;p8"/>
            <p:cNvCxnSpPr/>
            <p:nvPr/>
          </p:nvCxnSpPr>
          <p:spPr>
            <a:xfrm>
              <a:off x="3411" y="2806"/>
              <a:ext cx="249" cy="0"/>
            </a:xfrm>
            <a:prstGeom prst="straightConnector1">
              <a:avLst/>
            </a:prstGeom>
            <a:noFill/>
            <a:ln w="9525" cap="flat" cmpd="sng">
              <a:solidFill>
                <a:srgbClr val="939598"/>
              </a:solidFill>
              <a:prstDash val="solid"/>
              <a:round/>
              <a:headEnd type="none" w="med" len="med"/>
              <a:tailEnd type="none" w="med" len="med"/>
            </a:ln>
          </p:spPr>
        </p:cxnSp>
        <p:sp>
          <p:nvSpPr>
            <p:cNvPr id="277" name="Google Shape;277;p8"/>
            <p:cNvSpPr/>
            <p:nvPr/>
          </p:nvSpPr>
          <p:spPr>
            <a:xfrm>
              <a:off x="2646" y="2775"/>
              <a:ext cx="1498" cy="1956"/>
            </a:xfrm>
            <a:custGeom>
              <a:avLst/>
              <a:gdLst/>
              <a:ahLst/>
              <a:cxnLst/>
              <a:rect l="l" t="t" r="r" b="b"/>
              <a:pathLst>
                <a:path w="1498" h="1956" extrusionOk="0">
                  <a:moveTo>
                    <a:pt x="260" y="844"/>
                  </a:moveTo>
                  <a:lnTo>
                    <a:pt x="260" y="849"/>
                  </a:lnTo>
                  <a:lnTo>
                    <a:pt x="256" y="855"/>
                  </a:lnTo>
                  <a:lnTo>
                    <a:pt x="247" y="860"/>
                  </a:lnTo>
                  <a:lnTo>
                    <a:pt x="285" y="1839"/>
                  </a:lnTo>
                  <a:lnTo>
                    <a:pt x="286" y="1842"/>
                  </a:lnTo>
                  <a:lnTo>
                    <a:pt x="288" y="1844"/>
                  </a:lnTo>
                  <a:lnTo>
                    <a:pt x="290" y="1845"/>
                  </a:lnTo>
                  <a:lnTo>
                    <a:pt x="662" y="1956"/>
                  </a:lnTo>
                  <a:lnTo>
                    <a:pt x="665" y="1956"/>
                  </a:lnTo>
                  <a:lnTo>
                    <a:pt x="719" y="1942"/>
                  </a:lnTo>
                  <a:lnTo>
                    <a:pt x="664" y="1942"/>
                  </a:lnTo>
                  <a:lnTo>
                    <a:pt x="299" y="1833"/>
                  </a:lnTo>
                  <a:lnTo>
                    <a:pt x="260" y="844"/>
                  </a:lnTo>
                  <a:close/>
                  <a:moveTo>
                    <a:pt x="1288" y="638"/>
                  </a:moveTo>
                  <a:lnTo>
                    <a:pt x="1285" y="641"/>
                  </a:lnTo>
                  <a:lnTo>
                    <a:pt x="1285" y="646"/>
                  </a:lnTo>
                  <a:lnTo>
                    <a:pt x="1190" y="1807"/>
                  </a:lnTo>
                  <a:lnTo>
                    <a:pt x="664" y="1942"/>
                  </a:lnTo>
                  <a:lnTo>
                    <a:pt x="719" y="1942"/>
                  </a:lnTo>
                  <a:lnTo>
                    <a:pt x="1201" y="1819"/>
                  </a:lnTo>
                  <a:lnTo>
                    <a:pt x="1203" y="1816"/>
                  </a:lnTo>
                  <a:lnTo>
                    <a:pt x="1203" y="1814"/>
                  </a:lnTo>
                  <a:lnTo>
                    <a:pt x="1286" y="801"/>
                  </a:lnTo>
                  <a:lnTo>
                    <a:pt x="1279" y="800"/>
                  </a:lnTo>
                  <a:lnTo>
                    <a:pt x="1275" y="799"/>
                  </a:lnTo>
                  <a:lnTo>
                    <a:pt x="1273" y="796"/>
                  </a:lnTo>
                  <a:lnTo>
                    <a:pt x="1273" y="786"/>
                  </a:lnTo>
                  <a:lnTo>
                    <a:pt x="1279" y="720"/>
                  </a:lnTo>
                  <a:lnTo>
                    <a:pt x="1281" y="695"/>
                  </a:lnTo>
                  <a:lnTo>
                    <a:pt x="1283" y="670"/>
                  </a:lnTo>
                  <a:lnTo>
                    <a:pt x="1285" y="645"/>
                  </a:lnTo>
                  <a:lnTo>
                    <a:pt x="1298" y="645"/>
                  </a:lnTo>
                  <a:lnTo>
                    <a:pt x="1298" y="642"/>
                  </a:lnTo>
                  <a:lnTo>
                    <a:pt x="1296" y="638"/>
                  </a:lnTo>
                  <a:lnTo>
                    <a:pt x="1288" y="638"/>
                  </a:lnTo>
                  <a:close/>
                  <a:moveTo>
                    <a:pt x="137" y="358"/>
                  </a:moveTo>
                  <a:lnTo>
                    <a:pt x="0" y="803"/>
                  </a:lnTo>
                  <a:lnTo>
                    <a:pt x="0" y="807"/>
                  </a:lnTo>
                  <a:lnTo>
                    <a:pt x="4" y="817"/>
                  </a:lnTo>
                  <a:lnTo>
                    <a:pt x="12" y="827"/>
                  </a:lnTo>
                  <a:lnTo>
                    <a:pt x="23" y="838"/>
                  </a:lnTo>
                  <a:lnTo>
                    <a:pt x="37" y="847"/>
                  </a:lnTo>
                  <a:lnTo>
                    <a:pt x="54" y="855"/>
                  </a:lnTo>
                  <a:lnTo>
                    <a:pt x="74" y="862"/>
                  </a:lnTo>
                  <a:lnTo>
                    <a:pt x="97" y="867"/>
                  </a:lnTo>
                  <a:lnTo>
                    <a:pt x="123" y="868"/>
                  </a:lnTo>
                  <a:lnTo>
                    <a:pt x="163" y="869"/>
                  </a:lnTo>
                  <a:lnTo>
                    <a:pt x="178" y="869"/>
                  </a:lnTo>
                  <a:lnTo>
                    <a:pt x="192" y="869"/>
                  </a:lnTo>
                  <a:lnTo>
                    <a:pt x="206" y="868"/>
                  </a:lnTo>
                  <a:lnTo>
                    <a:pt x="219" y="867"/>
                  </a:lnTo>
                  <a:lnTo>
                    <a:pt x="231" y="865"/>
                  </a:lnTo>
                  <a:lnTo>
                    <a:pt x="238" y="864"/>
                  </a:lnTo>
                  <a:lnTo>
                    <a:pt x="245" y="862"/>
                  </a:lnTo>
                  <a:lnTo>
                    <a:pt x="247" y="860"/>
                  </a:lnTo>
                  <a:lnTo>
                    <a:pt x="247" y="855"/>
                  </a:lnTo>
                  <a:lnTo>
                    <a:pt x="178" y="855"/>
                  </a:lnTo>
                  <a:lnTo>
                    <a:pt x="163" y="855"/>
                  </a:lnTo>
                  <a:lnTo>
                    <a:pt x="135" y="854"/>
                  </a:lnTo>
                  <a:lnTo>
                    <a:pt x="123" y="854"/>
                  </a:lnTo>
                  <a:lnTo>
                    <a:pt x="99" y="853"/>
                  </a:lnTo>
                  <a:lnTo>
                    <a:pt x="77" y="849"/>
                  </a:lnTo>
                  <a:lnTo>
                    <a:pt x="59" y="843"/>
                  </a:lnTo>
                  <a:lnTo>
                    <a:pt x="44" y="835"/>
                  </a:lnTo>
                  <a:lnTo>
                    <a:pt x="31" y="827"/>
                  </a:lnTo>
                  <a:lnTo>
                    <a:pt x="22" y="818"/>
                  </a:lnTo>
                  <a:lnTo>
                    <a:pt x="16" y="810"/>
                  </a:lnTo>
                  <a:lnTo>
                    <a:pt x="14" y="807"/>
                  </a:lnTo>
                  <a:lnTo>
                    <a:pt x="13" y="807"/>
                  </a:lnTo>
                  <a:lnTo>
                    <a:pt x="6" y="805"/>
                  </a:lnTo>
                  <a:lnTo>
                    <a:pt x="13" y="803"/>
                  </a:lnTo>
                  <a:lnTo>
                    <a:pt x="14" y="803"/>
                  </a:lnTo>
                  <a:lnTo>
                    <a:pt x="150" y="362"/>
                  </a:lnTo>
                  <a:lnTo>
                    <a:pt x="150" y="359"/>
                  </a:lnTo>
                  <a:lnTo>
                    <a:pt x="143" y="359"/>
                  </a:lnTo>
                  <a:lnTo>
                    <a:pt x="136" y="359"/>
                  </a:lnTo>
                  <a:lnTo>
                    <a:pt x="137" y="358"/>
                  </a:lnTo>
                  <a:close/>
                  <a:moveTo>
                    <a:pt x="248" y="656"/>
                  </a:moveTo>
                  <a:lnTo>
                    <a:pt x="246" y="656"/>
                  </a:lnTo>
                  <a:lnTo>
                    <a:pt x="244" y="656"/>
                  </a:lnTo>
                  <a:lnTo>
                    <a:pt x="242" y="657"/>
                  </a:lnTo>
                  <a:lnTo>
                    <a:pt x="241" y="658"/>
                  </a:lnTo>
                  <a:lnTo>
                    <a:pt x="240" y="660"/>
                  </a:lnTo>
                  <a:lnTo>
                    <a:pt x="239" y="661"/>
                  </a:lnTo>
                  <a:lnTo>
                    <a:pt x="239" y="663"/>
                  </a:lnTo>
                  <a:lnTo>
                    <a:pt x="241" y="720"/>
                  </a:lnTo>
                  <a:lnTo>
                    <a:pt x="244" y="773"/>
                  </a:lnTo>
                  <a:lnTo>
                    <a:pt x="245" y="811"/>
                  </a:lnTo>
                  <a:lnTo>
                    <a:pt x="246" y="838"/>
                  </a:lnTo>
                  <a:lnTo>
                    <a:pt x="247" y="860"/>
                  </a:lnTo>
                  <a:lnTo>
                    <a:pt x="256" y="855"/>
                  </a:lnTo>
                  <a:lnTo>
                    <a:pt x="260" y="849"/>
                  </a:lnTo>
                  <a:lnTo>
                    <a:pt x="260" y="840"/>
                  </a:lnTo>
                  <a:lnTo>
                    <a:pt x="253" y="661"/>
                  </a:lnTo>
                  <a:lnTo>
                    <a:pt x="252" y="659"/>
                  </a:lnTo>
                  <a:lnTo>
                    <a:pt x="249" y="657"/>
                  </a:lnTo>
                  <a:lnTo>
                    <a:pt x="248" y="656"/>
                  </a:lnTo>
                  <a:close/>
                  <a:moveTo>
                    <a:pt x="246" y="840"/>
                  </a:moveTo>
                  <a:lnTo>
                    <a:pt x="246" y="844"/>
                  </a:lnTo>
                  <a:lnTo>
                    <a:pt x="243" y="847"/>
                  </a:lnTo>
                  <a:lnTo>
                    <a:pt x="238" y="849"/>
                  </a:lnTo>
                  <a:lnTo>
                    <a:pt x="229" y="852"/>
                  </a:lnTo>
                  <a:lnTo>
                    <a:pt x="218" y="853"/>
                  </a:lnTo>
                  <a:lnTo>
                    <a:pt x="206" y="855"/>
                  </a:lnTo>
                  <a:lnTo>
                    <a:pt x="192" y="855"/>
                  </a:lnTo>
                  <a:lnTo>
                    <a:pt x="247" y="855"/>
                  </a:lnTo>
                  <a:lnTo>
                    <a:pt x="246" y="840"/>
                  </a:lnTo>
                  <a:close/>
                  <a:moveTo>
                    <a:pt x="253" y="663"/>
                  </a:moveTo>
                  <a:lnTo>
                    <a:pt x="260" y="844"/>
                  </a:lnTo>
                  <a:lnTo>
                    <a:pt x="260" y="835"/>
                  </a:lnTo>
                  <a:lnTo>
                    <a:pt x="259" y="811"/>
                  </a:lnTo>
                  <a:lnTo>
                    <a:pt x="257" y="770"/>
                  </a:lnTo>
                  <a:lnTo>
                    <a:pt x="255" y="720"/>
                  </a:lnTo>
                  <a:lnTo>
                    <a:pt x="253" y="663"/>
                  </a:lnTo>
                  <a:close/>
                  <a:moveTo>
                    <a:pt x="239" y="663"/>
                  </a:moveTo>
                  <a:lnTo>
                    <a:pt x="246" y="840"/>
                  </a:lnTo>
                  <a:lnTo>
                    <a:pt x="245" y="811"/>
                  </a:lnTo>
                  <a:lnTo>
                    <a:pt x="244" y="770"/>
                  </a:lnTo>
                  <a:lnTo>
                    <a:pt x="241" y="720"/>
                  </a:lnTo>
                  <a:lnTo>
                    <a:pt x="239" y="663"/>
                  </a:lnTo>
                  <a:close/>
                  <a:moveTo>
                    <a:pt x="13" y="803"/>
                  </a:moveTo>
                  <a:lnTo>
                    <a:pt x="6" y="805"/>
                  </a:lnTo>
                  <a:lnTo>
                    <a:pt x="13" y="807"/>
                  </a:lnTo>
                  <a:lnTo>
                    <a:pt x="13" y="805"/>
                  </a:lnTo>
                  <a:lnTo>
                    <a:pt x="13" y="803"/>
                  </a:lnTo>
                  <a:close/>
                  <a:moveTo>
                    <a:pt x="13" y="805"/>
                  </a:moveTo>
                  <a:lnTo>
                    <a:pt x="13" y="807"/>
                  </a:lnTo>
                  <a:lnTo>
                    <a:pt x="14" y="807"/>
                  </a:lnTo>
                  <a:lnTo>
                    <a:pt x="13" y="805"/>
                  </a:lnTo>
                  <a:close/>
                  <a:moveTo>
                    <a:pt x="1286" y="794"/>
                  </a:moveTo>
                  <a:lnTo>
                    <a:pt x="1286" y="801"/>
                  </a:lnTo>
                  <a:lnTo>
                    <a:pt x="1297" y="802"/>
                  </a:lnTo>
                  <a:lnTo>
                    <a:pt x="1317" y="804"/>
                  </a:lnTo>
                  <a:lnTo>
                    <a:pt x="1340" y="805"/>
                  </a:lnTo>
                  <a:lnTo>
                    <a:pt x="1364" y="806"/>
                  </a:lnTo>
                  <a:lnTo>
                    <a:pt x="1387" y="805"/>
                  </a:lnTo>
                  <a:lnTo>
                    <a:pt x="1409" y="804"/>
                  </a:lnTo>
                  <a:lnTo>
                    <a:pt x="1430" y="801"/>
                  </a:lnTo>
                  <a:lnTo>
                    <a:pt x="1449" y="796"/>
                  </a:lnTo>
                  <a:lnTo>
                    <a:pt x="1457" y="794"/>
                  </a:lnTo>
                  <a:lnTo>
                    <a:pt x="1287" y="794"/>
                  </a:lnTo>
                  <a:lnTo>
                    <a:pt x="1286" y="794"/>
                  </a:lnTo>
                  <a:close/>
                  <a:moveTo>
                    <a:pt x="14" y="803"/>
                  </a:moveTo>
                  <a:lnTo>
                    <a:pt x="13" y="803"/>
                  </a:lnTo>
                  <a:lnTo>
                    <a:pt x="13" y="805"/>
                  </a:lnTo>
                  <a:lnTo>
                    <a:pt x="14" y="803"/>
                  </a:lnTo>
                  <a:close/>
                  <a:moveTo>
                    <a:pt x="1285" y="645"/>
                  </a:moveTo>
                  <a:lnTo>
                    <a:pt x="1283" y="670"/>
                  </a:lnTo>
                  <a:lnTo>
                    <a:pt x="1281" y="695"/>
                  </a:lnTo>
                  <a:lnTo>
                    <a:pt x="1279" y="720"/>
                  </a:lnTo>
                  <a:lnTo>
                    <a:pt x="1273" y="794"/>
                  </a:lnTo>
                  <a:lnTo>
                    <a:pt x="1273" y="796"/>
                  </a:lnTo>
                  <a:lnTo>
                    <a:pt x="1275" y="799"/>
                  </a:lnTo>
                  <a:lnTo>
                    <a:pt x="1279" y="800"/>
                  </a:lnTo>
                  <a:lnTo>
                    <a:pt x="1286" y="801"/>
                  </a:lnTo>
                  <a:lnTo>
                    <a:pt x="1286" y="794"/>
                  </a:lnTo>
                  <a:lnTo>
                    <a:pt x="1280" y="793"/>
                  </a:lnTo>
                  <a:lnTo>
                    <a:pt x="1281" y="786"/>
                  </a:lnTo>
                  <a:lnTo>
                    <a:pt x="1287" y="786"/>
                  </a:lnTo>
                  <a:lnTo>
                    <a:pt x="1298" y="646"/>
                  </a:lnTo>
                  <a:lnTo>
                    <a:pt x="1291" y="645"/>
                  </a:lnTo>
                  <a:lnTo>
                    <a:pt x="1285" y="645"/>
                  </a:lnTo>
                  <a:close/>
                  <a:moveTo>
                    <a:pt x="1287" y="787"/>
                  </a:moveTo>
                  <a:lnTo>
                    <a:pt x="1286" y="794"/>
                  </a:lnTo>
                  <a:lnTo>
                    <a:pt x="1287" y="794"/>
                  </a:lnTo>
                  <a:lnTo>
                    <a:pt x="1287" y="787"/>
                  </a:lnTo>
                  <a:close/>
                  <a:moveTo>
                    <a:pt x="1287" y="787"/>
                  </a:moveTo>
                  <a:lnTo>
                    <a:pt x="1287" y="794"/>
                  </a:lnTo>
                  <a:lnTo>
                    <a:pt x="1457" y="794"/>
                  </a:lnTo>
                  <a:lnTo>
                    <a:pt x="1462" y="792"/>
                  </a:lnTo>
                  <a:lnTo>
                    <a:pt x="1364" y="792"/>
                  </a:lnTo>
                  <a:lnTo>
                    <a:pt x="1341" y="792"/>
                  </a:lnTo>
                  <a:lnTo>
                    <a:pt x="1318" y="790"/>
                  </a:lnTo>
                  <a:lnTo>
                    <a:pt x="1298" y="788"/>
                  </a:lnTo>
                  <a:lnTo>
                    <a:pt x="1287" y="787"/>
                  </a:lnTo>
                  <a:close/>
                  <a:moveTo>
                    <a:pt x="1281" y="786"/>
                  </a:moveTo>
                  <a:lnTo>
                    <a:pt x="1280" y="793"/>
                  </a:lnTo>
                  <a:lnTo>
                    <a:pt x="1286" y="794"/>
                  </a:lnTo>
                  <a:lnTo>
                    <a:pt x="1287" y="787"/>
                  </a:lnTo>
                  <a:lnTo>
                    <a:pt x="1281" y="786"/>
                  </a:lnTo>
                  <a:close/>
                  <a:moveTo>
                    <a:pt x="1483" y="752"/>
                  </a:moveTo>
                  <a:lnTo>
                    <a:pt x="1482" y="758"/>
                  </a:lnTo>
                  <a:lnTo>
                    <a:pt x="1479" y="764"/>
                  </a:lnTo>
                  <a:lnTo>
                    <a:pt x="1472" y="770"/>
                  </a:lnTo>
                  <a:lnTo>
                    <a:pt x="1453" y="780"/>
                  </a:lnTo>
                  <a:lnTo>
                    <a:pt x="1427" y="787"/>
                  </a:lnTo>
                  <a:lnTo>
                    <a:pt x="1397" y="791"/>
                  </a:lnTo>
                  <a:lnTo>
                    <a:pt x="1364" y="792"/>
                  </a:lnTo>
                  <a:lnTo>
                    <a:pt x="1462" y="792"/>
                  </a:lnTo>
                  <a:lnTo>
                    <a:pt x="1472" y="787"/>
                  </a:lnTo>
                  <a:lnTo>
                    <a:pt x="1481" y="780"/>
                  </a:lnTo>
                  <a:lnTo>
                    <a:pt x="1489" y="773"/>
                  </a:lnTo>
                  <a:lnTo>
                    <a:pt x="1496" y="764"/>
                  </a:lnTo>
                  <a:lnTo>
                    <a:pt x="1497" y="754"/>
                  </a:lnTo>
                  <a:lnTo>
                    <a:pt x="1484" y="754"/>
                  </a:lnTo>
                  <a:lnTo>
                    <a:pt x="1483" y="752"/>
                  </a:lnTo>
                  <a:close/>
                  <a:moveTo>
                    <a:pt x="1298" y="646"/>
                  </a:moveTo>
                  <a:lnTo>
                    <a:pt x="1287" y="787"/>
                  </a:lnTo>
                  <a:lnTo>
                    <a:pt x="1291" y="745"/>
                  </a:lnTo>
                  <a:lnTo>
                    <a:pt x="1294" y="713"/>
                  </a:lnTo>
                  <a:lnTo>
                    <a:pt x="1296" y="685"/>
                  </a:lnTo>
                  <a:lnTo>
                    <a:pt x="1298" y="646"/>
                  </a:lnTo>
                  <a:close/>
                  <a:moveTo>
                    <a:pt x="1287" y="786"/>
                  </a:moveTo>
                  <a:lnTo>
                    <a:pt x="1281" y="786"/>
                  </a:lnTo>
                  <a:lnTo>
                    <a:pt x="1287" y="787"/>
                  </a:lnTo>
                  <a:lnTo>
                    <a:pt x="1287" y="786"/>
                  </a:lnTo>
                  <a:close/>
                  <a:moveTo>
                    <a:pt x="1484" y="751"/>
                  </a:moveTo>
                  <a:lnTo>
                    <a:pt x="1483" y="752"/>
                  </a:lnTo>
                  <a:lnTo>
                    <a:pt x="1484" y="754"/>
                  </a:lnTo>
                  <a:lnTo>
                    <a:pt x="1491" y="752"/>
                  </a:lnTo>
                  <a:lnTo>
                    <a:pt x="1484" y="751"/>
                  </a:lnTo>
                  <a:close/>
                  <a:moveTo>
                    <a:pt x="1497" y="751"/>
                  </a:moveTo>
                  <a:lnTo>
                    <a:pt x="1484" y="751"/>
                  </a:lnTo>
                  <a:lnTo>
                    <a:pt x="1491" y="752"/>
                  </a:lnTo>
                  <a:lnTo>
                    <a:pt x="1484" y="754"/>
                  </a:lnTo>
                  <a:lnTo>
                    <a:pt x="1497" y="754"/>
                  </a:lnTo>
                  <a:lnTo>
                    <a:pt x="1497" y="751"/>
                  </a:lnTo>
                  <a:close/>
                  <a:moveTo>
                    <a:pt x="935" y="0"/>
                  </a:moveTo>
                  <a:lnTo>
                    <a:pt x="936" y="14"/>
                  </a:lnTo>
                  <a:lnTo>
                    <a:pt x="935" y="14"/>
                  </a:lnTo>
                  <a:lnTo>
                    <a:pt x="940" y="16"/>
                  </a:lnTo>
                  <a:lnTo>
                    <a:pt x="952" y="19"/>
                  </a:lnTo>
                  <a:lnTo>
                    <a:pt x="992" y="31"/>
                  </a:lnTo>
                  <a:lnTo>
                    <a:pt x="1049" y="51"/>
                  </a:lnTo>
                  <a:lnTo>
                    <a:pt x="1116" y="78"/>
                  </a:lnTo>
                  <a:lnTo>
                    <a:pt x="1186" y="113"/>
                  </a:lnTo>
                  <a:lnTo>
                    <a:pt x="1220" y="133"/>
                  </a:lnTo>
                  <a:lnTo>
                    <a:pt x="1253" y="156"/>
                  </a:lnTo>
                  <a:lnTo>
                    <a:pt x="1283" y="180"/>
                  </a:lnTo>
                  <a:lnTo>
                    <a:pt x="1310" y="206"/>
                  </a:lnTo>
                  <a:lnTo>
                    <a:pt x="1333" y="234"/>
                  </a:lnTo>
                  <a:lnTo>
                    <a:pt x="1352" y="263"/>
                  </a:lnTo>
                  <a:lnTo>
                    <a:pt x="1365" y="294"/>
                  </a:lnTo>
                  <a:lnTo>
                    <a:pt x="1371" y="327"/>
                  </a:lnTo>
                  <a:lnTo>
                    <a:pt x="1372" y="333"/>
                  </a:lnTo>
                  <a:lnTo>
                    <a:pt x="1374" y="343"/>
                  </a:lnTo>
                  <a:lnTo>
                    <a:pt x="1377" y="358"/>
                  </a:lnTo>
                  <a:lnTo>
                    <a:pt x="1404" y="462"/>
                  </a:lnTo>
                  <a:lnTo>
                    <a:pt x="1439" y="593"/>
                  </a:lnTo>
                  <a:lnTo>
                    <a:pt x="1471" y="706"/>
                  </a:lnTo>
                  <a:lnTo>
                    <a:pt x="1483" y="752"/>
                  </a:lnTo>
                  <a:lnTo>
                    <a:pt x="1484" y="751"/>
                  </a:lnTo>
                  <a:lnTo>
                    <a:pt x="1497" y="751"/>
                  </a:lnTo>
                  <a:lnTo>
                    <a:pt x="1497" y="750"/>
                  </a:lnTo>
                  <a:lnTo>
                    <a:pt x="1496" y="746"/>
                  </a:lnTo>
                  <a:lnTo>
                    <a:pt x="1480" y="689"/>
                  </a:lnTo>
                  <a:lnTo>
                    <a:pt x="1466" y="638"/>
                  </a:lnTo>
                  <a:lnTo>
                    <a:pt x="1453" y="590"/>
                  </a:lnTo>
                  <a:lnTo>
                    <a:pt x="1437" y="533"/>
                  </a:lnTo>
                  <a:lnTo>
                    <a:pt x="1422" y="476"/>
                  </a:lnTo>
                  <a:lnTo>
                    <a:pt x="1415" y="449"/>
                  </a:lnTo>
                  <a:lnTo>
                    <a:pt x="1408" y="424"/>
                  </a:lnTo>
                  <a:lnTo>
                    <a:pt x="1402" y="400"/>
                  </a:lnTo>
                  <a:lnTo>
                    <a:pt x="1397" y="379"/>
                  </a:lnTo>
                  <a:lnTo>
                    <a:pt x="1391" y="358"/>
                  </a:lnTo>
                  <a:lnTo>
                    <a:pt x="1388" y="345"/>
                  </a:lnTo>
                  <a:lnTo>
                    <a:pt x="1386" y="333"/>
                  </a:lnTo>
                  <a:lnTo>
                    <a:pt x="1385" y="326"/>
                  </a:lnTo>
                  <a:lnTo>
                    <a:pt x="1376" y="285"/>
                  </a:lnTo>
                  <a:lnTo>
                    <a:pt x="1359" y="248"/>
                  </a:lnTo>
                  <a:lnTo>
                    <a:pt x="1335" y="213"/>
                  </a:lnTo>
                  <a:lnTo>
                    <a:pt x="1305" y="181"/>
                  </a:lnTo>
                  <a:lnTo>
                    <a:pt x="1217" y="115"/>
                  </a:lnTo>
                  <a:lnTo>
                    <a:pt x="1119" y="65"/>
                  </a:lnTo>
                  <a:lnTo>
                    <a:pt x="1029" y="29"/>
                  </a:lnTo>
                  <a:lnTo>
                    <a:pt x="963" y="8"/>
                  </a:lnTo>
                  <a:lnTo>
                    <a:pt x="937" y="0"/>
                  </a:lnTo>
                  <a:lnTo>
                    <a:pt x="935" y="0"/>
                  </a:lnTo>
                  <a:close/>
                  <a:moveTo>
                    <a:pt x="244" y="656"/>
                  </a:moveTo>
                  <a:lnTo>
                    <a:pt x="242" y="656"/>
                  </a:lnTo>
                  <a:lnTo>
                    <a:pt x="239" y="659"/>
                  </a:lnTo>
                  <a:lnTo>
                    <a:pt x="239" y="661"/>
                  </a:lnTo>
                  <a:lnTo>
                    <a:pt x="240" y="660"/>
                  </a:lnTo>
                  <a:lnTo>
                    <a:pt x="241" y="658"/>
                  </a:lnTo>
                  <a:lnTo>
                    <a:pt x="242" y="657"/>
                  </a:lnTo>
                  <a:lnTo>
                    <a:pt x="244" y="656"/>
                  </a:lnTo>
                  <a:close/>
                  <a:moveTo>
                    <a:pt x="249" y="656"/>
                  </a:moveTo>
                  <a:lnTo>
                    <a:pt x="248" y="656"/>
                  </a:lnTo>
                  <a:lnTo>
                    <a:pt x="249" y="657"/>
                  </a:lnTo>
                  <a:lnTo>
                    <a:pt x="252" y="659"/>
                  </a:lnTo>
                  <a:lnTo>
                    <a:pt x="253" y="661"/>
                  </a:lnTo>
                  <a:lnTo>
                    <a:pt x="252" y="659"/>
                  </a:lnTo>
                  <a:lnTo>
                    <a:pt x="249" y="656"/>
                  </a:lnTo>
                  <a:close/>
                  <a:moveTo>
                    <a:pt x="247" y="656"/>
                  </a:moveTo>
                  <a:lnTo>
                    <a:pt x="246" y="656"/>
                  </a:lnTo>
                  <a:lnTo>
                    <a:pt x="248" y="656"/>
                  </a:lnTo>
                  <a:lnTo>
                    <a:pt x="247" y="656"/>
                  </a:lnTo>
                  <a:close/>
                  <a:moveTo>
                    <a:pt x="1298" y="645"/>
                  </a:moveTo>
                  <a:lnTo>
                    <a:pt x="1285" y="645"/>
                  </a:lnTo>
                  <a:lnTo>
                    <a:pt x="1291" y="645"/>
                  </a:lnTo>
                  <a:lnTo>
                    <a:pt x="1298" y="646"/>
                  </a:lnTo>
                  <a:lnTo>
                    <a:pt x="1298" y="645"/>
                  </a:lnTo>
                  <a:close/>
                  <a:moveTo>
                    <a:pt x="137" y="358"/>
                  </a:moveTo>
                  <a:lnTo>
                    <a:pt x="136" y="359"/>
                  </a:lnTo>
                  <a:lnTo>
                    <a:pt x="143" y="359"/>
                  </a:lnTo>
                  <a:lnTo>
                    <a:pt x="137" y="358"/>
                  </a:lnTo>
                  <a:close/>
                  <a:moveTo>
                    <a:pt x="935" y="0"/>
                  </a:moveTo>
                  <a:lnTo>
                    <a:pt x="560" y="29"/>
                  </a:lnTo>
                  <a:lnTo>
                    <a:pt x="559" y="29"/>
                  </a:lnTo>
                  <a:lnTo>
                    <a:pt x="541" y="34"/>
                  </a:lnTo>
                  <a:lnTo>
                    <a:pt x="494" y="48"/>
                  </a:lnTo>
                  <a:lnTo>
                    <a:pt x="428" y="73"/>
                  </a:lnTo>
                  <a:lnTo>
                    <a:pt x="351" y="108"/>
                  </a:lnTo>
                  <a:lnTo>
                    <a:pt x="312" y="130"/>
                  </a:lnTo>
                  <a:lnTo>
                    <a:pt x="274" y="154"/>
                  </a:lnTo>
                  <a:lnTo>
                    <a:pt x="239" y="181"/>
                  </a:lnTo>
                  <a:lnTo>
                    <a:pt x="206" y="210"/>
                  </a:lnTo>
                  <a:lnTo>
                    <a:pt x="179" y="243"/>
                  </a:lnTo>
                  <a:lnTo>
                    <a:pt x="157" y="279"/>
                  </a:lnTo>
                  <a:lnTo>
                    <a:pt x="142" y="318"/>
                  </a:lnTo>
                  <a:lnTo>
                    <a:pt x="137" y="358"/>
                  </a:lnTo>
                  <a:lnTo>
                    <a:pt x="143" y="359"/>
                  </a:lnTo>
                  <a:lnTo>
                    <a:pt x="150" y="359"/>
                  </a:lnTo>
                  <a:lnTo>
                    <a:pt x="156" y="321"/>
                  </a:lnTo>
                  <a:lnTo>
                    <a:pt x="169" y="285"/>
                  </a:lnTo>
                  <a:lnTo>
                    <a:pt x="190" y="251"/>
                  </a:lnTo>
                  <a:lnTo>
                    <a:pt x="216" y="220"/>
                  </a:lnTo>
                  <a:lnTo>
                    <a:pt x="264" y="178"/>
                  </a:lnTo>
                  <a:lnTo>
                    <a:pt x="319" y="141"/>
                  </a:lnTo>
                  <a:lnTo>
                    <a:pt x="377" y="111"/>
                  </a:lnTo>
                  <a:lnTo>
                    <a:pt x="433" y="86"/>
                  </a:lnTo>
                  <a:lnTo>
                    <a:pt x="459" y="76"/>
                  </a:lnTo>
                  <a:lnTo>
                    <a:pt x="484" y="67"/>
                  </a:lnTo>
                  <a:lnTo>
                    <a:pt x="506" y="59"/>
                  </a:lnTo>
                  <a:lnTo>
                    <a:pt x="525" y="53"/>
                  </a:lnTo>
                  <a:lnTo>
                    <a:pt x="537" y="49"/>
                  </a:lnTo>
                  <a:lnTo>
                    <a:pt x="553" y="45"/>
                  </a:lnTo>
                  <a:lnTo>
                    <a:pt x="559" y="43"/>
                  </a:lnTo>
                  <a:lnTo>
                    <a:pt x="562" y="43"/>
                  </a:lnTo>
                  <a:lnTo>
                    <a:pt x="561" y="36"/>
                  </a:lnTo>
                  <a:lnTo>
                    <a:pt x="652" y="36"/>
                  </a:lnTo>
                  <a:lnTo>
                    <a:pt x="935" y="14"/>
                  </a:lnTo>
                  <a:lnTo>
                    <a:pt x="934" y="14"/>
                  </a:lnTo>
                  <a:lnTo>
                    <a:pt x="936" y="7"/>
                  </a:lnTo>
                  <a:lnTo>
                    <a:pt x="935" y="0"/>
                  </a:lnTo>
                  <a:close/>
                  <a:moveTo>
                    <a:pt x="561" y="36"/>
                  </a:moveTo>
                  <a:lnTo>
                    <a:pt x="562" y="43"/>
                  </a:lnTo>
                  <a:lnTo>
                    <a:pt x="562" y="42"/>
                  </a:lnTo>
                  <a:lnTo>
                    <a:pt x="563" y="42"/>
                  </a:lnTo>
                  <a:lnTo>
                    <a:pt x="561" y="36"/>
                  </a:lnTo>
                  <a:close/>
                  <a:moveTo>
                    <a:pt x="562" y="42"/>
                  </a:moveTo>
                  <a:lnTo>
                    <a:pt x="562" y="43"/>
                  </a:lnTo>
                  <a:lnTo>
                    <a:pt x="562" y="42"/>
                  </a:lnTo>
                  <a:close/>
                  <a:moveTo>
                    <a:pt x="652" y="36"/>
                  </a:moveTo>
                  <a:lnTo>
                    <a:pt x="561" y="36"/>
                  </a:lnTo>
                  <a:lnTo>
                    <a:pt x="563" y="42"/>
                  </a:lnTo>
                  <a:lnTo>
                    <a:pt x="562" y="42"/>
                  </a:lnTo>
                  <a:lnTo>
                    <a:pt x="652" y="36"/>
                  </a:lnTo>
                  <a:close/>
                  <a:moveTo>
                    <a:pt x="936" y="7"/>
                  </a:moveTo>
                  <a:lnTo>
                    <a:pt x="934" y="14"/>
                  </a:lnTo>
                  <a:lnTo>
                    <a:pt x="935" y="14"/>
                  </a:lnTo>
                  <a:lnTo>
                    <a:pt x="936" y="14"/>
                  </a:lnTo>
                  <a:lnTo>
                    <a:pt x="936" y="7"/>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8"/>
            <p:cNvSpPr/>
            <p:nvPr/>
          </p:nvSpPr>
          <p:spPr>
            <a:xfrm>
              <a:off x="3423" y="2946"/>
              <a:ext cx="163" cy="148"/>
            </a:xfrm>
            <a:custGeom>
              <a:avLst/>
              <a:gdLst/>
              <a:ahLst/>
              <a:cxnLst/>
              <a:rect l="l" t="t" r="r" b="b"/>
              <a:pathLst>
                <a:path w="163" h="148" extrusionOk="0">
                  <a:moveTo>
                    <a:pt x="124" y="148"/>
                  </a:moveTo>
                  <a:lnTo>
                    <a:pt x="123" y="142"/>
                  </a:lnTo>
                  <a:lnTo>
                    <a:pt x="117" y="142"/>
                  </a:lnTo>
                  <a:lnTo>
                    <a:pt x="122" y="148"/>
                  </a:lnTo>
                  <a:lnTo>
                    <a:pt x="124" y="148"/>
                  </a:lnTo>
                  <a:moveTo>
                    <a:pt x="163" y="0"/>
                  </a:moveTo>
                  <a:lnTo>
                    <a:pt x="5" y="0"/>
                  </a:lnTo>
                  <a:lnTo>
                    <a:pt x="0" y="6"/>
                  </a:lnTo>
                  <a:lnTo>
                    <a:pt x="7" y="6"/>
                  </a:lnTo>
                  <a:lnTo>
                    <a:pt x="4" y="2"/>
                  </a:lnTo>
                  <a:lnTo>
                    <a:pt x="8" y="6"/>
                  </a:lnTo>
                  <a:lnTo>
                    <a:pt x="160" y="6"/>
                  </a:lnTo>
                  <a:lnTo>
                    <a:pt x="162" y="2"/>
                  </a:lnTo>
                  <a:lnTo>
                    <a:pt x="163" y="0"/>
                  </a:lnTo>
                </a:path>
              </a:pathLst>
            </a:custGeom>
            <a:solidFill>
              <a:srgbClr val="93959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79" name="Google Shape;279;p8"/>
            <p:cNvCxnSpPr/>
            <p:nvPr/>
          </p:nvCxnSpPr>
          <p:spPr>
            <a:xfrm>
              <a:off x="3482" y="2878"/>
              <a:ext cx="0" cy="141"/>
            </a:xfrm>
            <a:prstGeom prst="straightConnector1">
              <a:avLst/>
            </a:prstGeom>
            <a:noFill/>
            <a:ln w="9525" cap="flat" cmpd="sng">
              <a:solidFill>
                <a:srgbClr val="939598"/>
              </a:solidFill>
              <a:prstDash val="solid"/>
              <a:round/>
              <a:headEnd type="none" w="med" len="med"/>
              <a:tailEnd type="none" w="med" len="med"/>
            </a:ln>
          </p:spPr>
        </p:cxnSp>
        <p:sp>
          <p:nvSpPr>
            <p:cNvPr id="280" name="Google Shape;280;p8"/>
            <p:cNvSpPr/>
            <p:nvPr/>
          </p:nvSpPr>
          <p:spPr>
            <a:xfrm>
              <a:off x="3528" y="2804"/>
              <a:ext cx="66" cy="6"/>
            </a:xfrm>
            <a:custGeom>
              <a:avLst/>
              <a:gdLst/>
              <a:ahLst/>
              <a:cxnLst/>
              <a:rect l="l" t="t" r="r" b="b"/>
              <a:pathLst>
                <a:path w="66" h="6" extrusionOk="0">
                  <a:moveTo>
                    <a:pt x="62" y="0"/>
                  </a:moveTo>
                  <a:lnTo>
                    <a:pt x="2" y="0"/>
                  </a:lnTo>
                  <a:lnTo>
                    <a:pt x="0" y="6"/>
                  </a:lnTo>
                  <a:lnTo>
                    <a:pt x="66" y="6"/>
                  </a:lnTo>
                  <a:lnTo>
                    <a:pt x="62" y="0"/>
                  </a:lnTo>
                  <a:close/>
                </a:path>
              </a:pathLst>
            </a:custGeom>
            <a:solidFill>
              <a:srgbClr val="93959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8"/>
            <p:cNvSpPr/>
            <p:nvPr/>
          </p:nvSpPr>
          <p:spPr>
            <a:xfrm>
              <a:off x="3384" y="2730"/>
              <a:ext cx="218" cy="373"/>
            </a:xfrm>
            <a:custGeom>
              <a:avLst/>
              <a:gdLst/>
              <a:ahLst/>
              <a:cxnLst/>
              <a:rect l="l" t="t" r="r" b="b"/>
              <a:pathLst>
                <a:path w="218" h="373" extrusionOk="0">
                  <a:moveTo>
                    <a:pt x="51" y="218"/>
                  </a:moveTo>
                  <a:lnTo>
                    <a:pt x="50" y="218"/>
                  </a:lnTo>
                  <a:lnTo>
                    <a:pt x="72" y="248"/>
                  </a:lnTo>
                  <a:lnTo>
                    <a:pt x="72" y="251"/>
                  </a:lnTo>
                  <a:lnTo>
                    <a:pt x="71" y="255"/>
                  </a:lnTo>
                  <a:lnTo>
                    <a:pt x="69" y="257"/>
                  </a:lnTo>
                  <a:lnTo>
                    <a:pt x="65" y="257"/>
                  </a:lnTo>
                  <a:lnTo>
                    <a:pt x="156" y="370"/>
                  </a:lnTo>
                  <a:lnTo>
                    <a:pt x="158" y="372"/>
                  </a:lnTo>
                  <a:lnTo>
                    <a:pt x="161" y="373"/>
                  </a:lnTo>
                  <a:lnTo>
                    <a:pt x="164" y="372"/>
                  </a:lnTo>
                  <a:lnTo>
                    <a:pt x="167" y="371"/>
                  </a:lnTo>
                  <a:lnTo>
                    <a:pt x="168" y="368"/>
                  </a:lnTo>
                  <a:lnTo>
                    <a:pt x="168" y="366"/>
                  </a:lnTo>
                  <a:lnTo>
                    <a:pt x="155" y="366"/>
                  </a:lnTo>
                  <a:lnTo>
                    <a:pt x="155" y="361"/>
                  </a:lnTo>
                  <a:lnTo>
                    <a:pt x="155" y="350"/>
                  </a:lnTo>
                  <a:lnTo>
                    <a:pt x="155" y="347"/>
                  </a:lnTo>
                  <a:lnTo>
                    <a:pt x="51" y="218"/>
                  </a:lnTo>
                  <a:close/>
                  <a:moveTo>
                    <a:pt x="155" y="347"/>
                  </a:moveTo>
                  <a:lnTo>
                    <a:pt x="155" y="350"/>
                  </a:lnTo>
                  <a:lnTo>
                    <a:pt x="155" y="361"/>
                  </a:lnTo>
                  <a:lnTo>
                    <a:pt x="155" y="366"/>
                  </a:lnTo>
                  <a:lnTo>
                    <a:pt x="162" y="365"/>
                  </a:lnTo>
                  <a:lnTo>
                    <a:pt x="167" y="361"/>
                  </a:lnTo>
                  <a:lnTo>
                    <a:pt x="155" y="347"/>
                  </a:lnTo>
                  <a:close/>
                  <a:moveTo>
                    <a:pt x="216" y="81"/>
                  </a:moveTo>
                  <a:lnTo>
                    <a:pt x="209" y="81"/>
                  </a:lnTo>
                  <a:lnTo>
                    <a:pt x="203" y="84"/>
                  </a:lnTo>
                  <a:lnTo>
                    <a:pt x="202" y="84"/>
                  </a:lnTo>
                  <a:lnTo>
                    <a:pt x="202" y="89"/>
                  </a:lnTo>
                  <a:lnTo>
                    <a:pt x="203" y="101"/>
                  </a:lnTo>
                  <a:lnTo>
                    <a:pt x="203" y="111"/>
                  </a:lnTo>
                  <a:lnTo>
                    <a:pt x="203" y="121"/>
                  </a:lnTo>
                  <a:lnTo>
                    <a:pt x="203" y="167"/>
                  </a:lnTo>
                  <a:lnTo>
                    <a:pt x="203" y="171"/>
                  </a:lnTo>
                  <a:lnTo>
                    <a:pt x="202" y="182"/>
                  </a:lnTo>
                  <a:lnTo>
                    <a:pt x="202" y="192"/>
                  </a:lnTo>
                  <a:lnTo>
                    <a:pt x="200" y="201"/>
                  </a:lnTo>
                  <a:lnTo>
                    <a:pt x="199" y="204"/>
                  </a:lnTo>
                  <a:lnTo>
                    <a:pt x="192" y="219"/>
                  </a:lnTo>
                  <a:lnTo>
                    <a:pt x="185" y="236"/>
                  </a:lnTo>
                  <a:lnTo>
                    <a:pt x="176" y="257"/>
                  </a:lnTo>
                  <a:lnTo>
                    <a:pt x="169" y="277"/>
                  </a:lnTo>
                  <a:lnTo>
                    <a:pt x="161" y="304"/>
                  </a:lnTo>
                  <a:lnTo>
                    <a:pt x="157" y="329"/>
                  </a:lnTo>
                  <a:lnTo>
                    <a:pt x="155" y="347"/>
                  </a:lnTo>
                  <a:lnTo>
                    <a:pt x="167" y="361"/>
                  </a:lnTo>
                  <a:lnTo>
                    <a:pt x="162" y="365"/>
                  </a:lnTo>
                  <a:lnTo>
                    <a:pt x="155" y="366"/>
                  </a:lnTo>
                  <a:lnTo>
                    <a:pt x="168" y="366"/>
                  </a:lnTo>
                  <a:lnTo>
                    <a:pt x="168" y="361"/>
                  </a:lnTo>
                  <a:lnTo>
                    <a:pt x="169" y="351"/>
                  </a:lnTo>
                  <a:lnTo>
                    <a:pt x="170" y="331"/>
                  </a:lnTo>
                  <a:lnTo>
                    <a:pt x="174" y="307"/>
                  </a:lnTo>
                  <a:lnTo>
                    <a:pt x="182" y="282"/>
                  </a:lnTo>
                  <a:lnTo>
                    <a:pt x="190" y="261"/>
                  </a:lnTo>
                  <a:lnTo>
                    <a:pt x="198" y="241"/>
                  </a:lnTo>
                  <a:lnTo>
                    <a:pt x="205" y="224"/>
                  </a:lnTo>
                  <a:lnTo>
                    <a:pt x="214" y="203"/>
                  </a:lnTo>
                  <a:lnTo>
                    <a:pt x="215" y="194"/>
                  </a:lnTo>
                  <a:lnTo>
                    <a:pt x="217" y="171"/>
                  </a:lnTo>
                  <a:lnTo>
                    <a:pt x="217" y="158"/>
                  </a:lnTo>
                  <a:lnTo>
                    <a:pt x="217" y="133"/>
                  </a:lnTo>
                  <a:lnTo>
                    <a:pt x="217" y="121"/>
                  </a:lnTo>
                  <a:lnTo>
                    <a:pt x="216" y="100"/>
                  </a:lnTo>
                  <a:lnTo>
                    <a:pt x="216" y="84"/>
                  </a:lnTo>
                  <a:lnTo>
                    <a:pt x="203" y="84"/>
                  </a:lnTo>
                  <a:lnTo>
                    <a:pt x="202" y="83"/>
                  </a:lnTo>
                  <a:lnTo>
                    <a:pt x="216" y="83"/>
                  </a:lnTo>
                  <a:lnTo>
                    <a:pt x="216" y="81"/>
                  </a:lnTo>
                  <a:close/>
                  <a:moveTo>
                    <a:pt x="34" y="216"/>
                  </a:moveTo>
                  <a:lnTo>
                    <a:pt x="25" y="227"/>
                  </a:lnTo>
                  <a:lnTo>
                    <a:pt x="13" y="243"/>
                  </a:lnTo>
                  <a:lnTo>
                    <a:pt x="0" y="261"/>
                  </a:lnTo>
                  <a:lnTo>
                    <a:pt x="0" y="264"/>
                  </a:lnTo>
                  <a:lnTo>
                    <a:pt x="1" y="266"/>
                  </a:lnTo>
                  <a:lnTo>
                    <a:pt x="3" y="269"/>
                  </a:lnTo>
                  <a:lnTo>
                    <a:pt x="5" y="270"/>
                  </a:lnTo>
                  <a:lnTo>
                    <a:pt x="22" y="267"/>
                  </a:lnTo>
                  <a:lnTo>
                    <a:pt x="13" y="267"/>
                  </a:lnTo>
                  <a:lnTo>
                    <a:pt x="7" y="262"/>
                  </a:lnTo>
                  <a:lnTo>
                    <a:pt x="6" y="256"/>
                  </a:lnTo>
                  <a:lnTo>
                    <a:pt x="24" y="252"/>
                  </a:lnTo>
                  <a:lnTo>
                    <a:pt x="42" y="229"/>
                  </a:lnTo>
                  <a:lnTo>
                    <a:pt x="37" y="223"/>
                  </a:lnTo>
                  <a:lnTo>
                    <a:pt x="36" y="222"/>
                  </a:lnTo>
                  <a:lnTo>
                    <a:pt x="37" y="222"/>
                  </a:lnTo>
                  <a:lnTo>
                    <a:pt x="34" y="219"/>
                  </a:lnTo>
                  <a:lnTo>
                    <a:pt x="34" y="216"/>
                  </a:lnTo>
                  <a:close/>
                  <a:moveTo>
                    <a:pt x="24" y="252"/>
                  </a:moveTo>
                  <a:lnTo>
                    <a:pt x="6" y="256"/>
                  </a:lnTo>
                  <a:lnTo>
                    <a:pt x="7" y="262"/>
                  </a:lnTo>
                  <a:lnTo>
                    <a:pt x="13" y="267"/>
                  </a:lnTo>
                  <a:lnTo>
                    <a:pt x="17" y="261"/>
                  </a:lnTo>
                  <a:lnTo>
                    <a:pt x="24" y="252"/>
                  </a:lnTo>
                  <a:close/>
                  <a:moveTo>
                    <a:pt x="54" y="246"/>
                  </a:moveTo>
                  <a:lnTo>
                    <a:pt x="28" y="251"/>
                  </a:lnTo>
                  <a:lnTo>
                    <a:pt x="24" y="252"/>
                  </a:lnTo>
                  <a:lnTo>
                    <a:pt x="17" y="261"/>
                  </a:lnTo>
                  <a:lnTo>
                    <a:pt x="13" y="267"/>
                  </a:lnTo>
                  <a:lnTo>
                    <a:pt x="22" y="267"/>
                  </a:lnTo>
                  <a:lnTo>
                    <a:pt x="31" y="265"/>
                  </a:lnTo>
                  <a:lnTo>
                    <a:pt x="50" y="261"/>
                  </a:lnTo>
                  <a:lnTo>
                    <a:pt x="65" y="257"/>
                  </a:lnTo>
                  <a:lnTo>
                    <a:pt x="63" y="254"/>
                  </a:lnTo>
                  <a:lnTo>
                    <a:pt x="59" y="254"/>
                  </a:lnTo>
                  <a:lnTo>
                    <a:pt x="54" y="246"/>
                  </a:lnTo>
                  <a:close/>
                  <a:moveTo>
                    <a:pt x="69" y="244"/>
                  </a:moveTo>
                  <a:lnTo>
                    <a:pt x="63" y="244"/>
                  </a:lnTo>
                  <a:lnTo>
                    <a:pt x="65" y="250"/>
                  </a:lnTo>
                  <a:lnTo>
                    <a:pt x="62" y="253"/>
                  </a:lnTo>
                  <a:lnTo>
                    <a:pt x="65" y="257"/>
                  </a:lnTo>
                  <a:lnTo>
                    <a:pt x="69" y="257"/>
                  </a:lnTo>
                  <a:lnTo>
                    <a:pt x="71" y="255"/>
                  </a:lnTo>
                  <a:lnTo>
                    <a:pt x="72" y="252"/>
                  </a:lnTo>
                  <a:lnTo>
                    <a:pt x="72" y="251"/>
                  </a:lnTo>
                  <a:lnTo>
                    <a:pt x="72" y="248"/>
                  </a:lnTo>
                  <a:lnTo>
                    <a:pt x="69" y="244"/>
                  </a:lnTo>
                  <a:close/>
                  <a:moveTo>
                    <a:pt x="56" y="246"/>
                  </a:moveTo>
                  <a:lnTo>
                    <a:pt x="54" y="246"/>
                  </a:lnTo>
                  <a:lnTo>
                    <a:pt x="59" y="254"/>
                  </a:lnTo>
                  <a:lnTo>
                    <a:pt x="62" y="253"/>
                  </a:lnTo>
                  <a:lnTo>
                    <a:pt x="56" y="246"/>
                  </a:lnTo>
                  <a:close/>
                  <a:moveTo>
                    <a:pt x="62" y="253"/>
                  </a:moveTo>
                  <a:lnTo>
                    <a:pt x="59" y="254"/>
                  </a:lnTo>
                  <a:lnTo>
                    <a:pt x="63" y="254"/>
                  </a:lnTo>
                  <a:lnTo>
                    <a:pt x="62" y="253"/>
                  </a:lnTo>
                  <a:close/>
                  <a:moveTo>
                    <a:pt x="63" y="244"/>
                  </a:moveTo>
                  <a:lnTo>
                    <a:pt x="56" y="246"/>
                  </a:lnTo>
                  <a:lnTo>
                    <a:pt x="62" y="253"/>
                  </a:lnTo>
                  <a:lnTo>
                    <a:pt x="65" y="250"/>
                  </a:lnTo>
                  <a:lnTo>
                    <a:pt x="63" y="244"/>
                  </a:lnTo>
                  <a:close/>
                  <a:moveTo>
                    <a:pt x="42" y="229"/>
                  </a:moveTo>
                  <a:lnTo>
                    <a:pt x="42" y="229"/>
                  </a:lnTo>
                  <a:lnTo>
                    <a:pt x="54" y="246"/>
                  </a:lnTo>
                  <a:lnTo>
                    <a:pt x="56" y="246"/>
                  </a:lnTo>
                  <a:lnTo>
                    <a:pt x="42" y="229"/>
                  </a:lnTo>
                  <a:close/>
                  <a:moveTo>
                    <a:pt x="50" y="218"/>
                  </a:moveTo>
                  <a:lnTo>
                    <a:pt x="44" y="227"/>
                  </a:lnTo>
                  <a:lnTo>
                    <a:pt x="42" y="229"/>
                  </a:lnTo>
                  <a:lnTo>
                    <a:pt x="56" y="246"/>
                  </a:lnTo>
                  <a:lnTo>
                    <a:pt x="63" y="244"/>
                  </a:lnTo>
                  <a:lnTo>
                    <a:pt x="69" y="244"/>
                  </a:lnTo>
                  <a:lnTo>
                    <a:pt x="50" y="218"/>
                  </a:lnTo>
                  <a:close/>
                  <a:moveTo>
                    <a:pt x="37" y="223"/>
                  </a:moveTo>
                  <a:lnTo>
                    <a:pt x="42" y="229"/>
                  </a:lnTo>
                  <a:lnTo>
                    <a:pt x="37" y="223"/>
                  </a:lnTo>
                  <a:close/>
                  <a:moveTo>
                    <a:pt x="47" y="214"/>
                  </a:moveTo>
                  <a:lnTo>
                    <a:pt x="42" y="218"/>
                  </a:lnTo>
                  <a:lnTo>
                    <a:pt x="37" y="222"/>
                  </a:lnTo>
                  <a:lnTo>
                    <a:pt x="37" y="223"/>
                  </a:lnTo>
                  <a:lnTo>
                    <a:pt x="42" y="229"/>
                  </a:lnTo>
                  <a:lnTo>
                    <a:pt x="44" y="227"/>
                  </a:lnTo>
                  <a:lnTo>
                    <a:pt x="50" y="218"/>
                  </a:lnTo>
                  <a:lnTo>
                    <a:pt x="47" y="214"/>
                  </a:lnTo>
                  <a:close/>
                  <a:moveTo>
                    <a:pt x="37" y="222"/>
                  </a:moveTo>
                  <a:lnTo>
                    <a:pt x="36" y="222"/>
                  </a:lnTo>
                  <a:lnTo>
                    <a:pt x="37" y="223"/>
                  </a:lnTo>
                  <a:lnTo>
                    <a:pt x="37" y="222"/>
                  </a:lnTo>
                  <a:close/>
                  <a:moveTo>
                    <a:pt x="41" y="210"/>
                  </a:moveTo>
                  <a:lnTo>
                    <a:pt x="37" y="213"/>
                  </a:lnTo>
                  <a:lnTo>
                    <a:pt x="34" y="216"/>
                  </a:lnTo>
                  <a:lnTo>
                    <a:pt x="34" y="219"/>
                  </a:lnTo>
                  <a:lnTo>
                    <a:pt x="37" y="222"/>
                  </a:lnTo>
                  <a:lnTo>
                    <a:pt x="42" y="218"/>
                  </a:lnTo>
                  <a:lnTo>
                    <a:pt x="47" y="214"/>
                  </a:lnTo>
                  <a:lnTo>
                    <a:pt x="48" y="214"/>
                  </a:lnTo>
                  <a:lnTo>
                    <a:pt x="45" y="210"/>
                  </a:lnTo>
                  <a:lnTo>
                    <a:pt x="41" y="210"/>
                  </a:lnTo>
                  <a:close/>
                  <a:moveTo>
                    <a:pt x="48" y="214"/>
                  </a:moveTo>
                  <a:lnTo>
                    <a:pt x="47" y="214"/>
                  </a:lnTo>
                  <a:lnTo>
                    <a:pt x="50" y="218"/>
                  </a:lnTo>
                  <a:lnTo>
                    <a:pt x="51" y="218"/>
                  </a:lnTo>
                  <a:lnTo>
                    <a:pt x="48" y="214"/>
                  </a:lnTo>
                  <a:close/>
                  <a:moveTo>
                    <a:pt x="57" y="210"/>
                  </a:moveTo>
                  <a:lnTo>
                    <a:pt x="41" y="210"/>
                  </a:lnTo>
                  <a:lnTo>
                    <a:pt x="45" y="210"/>
                  </a:lnTo>
                  <a:lnTo>
                    <a:pt x="51" y="218"/>
                  </a:lnTo>
                  <a:lnTo>
                    <a:pt x="57" y="210"/>
                  </a:lnTo>
                  <a:close/>
                  <a:moveTo>
                    <a:pt x="37" y="213"/>
                  </a:moveTo>
                  <a:lnTo>
                    <a:pt x="35" y="214"/>
                  </a:lnTo>
                  <a:lnTo>
                    <a:pt x="34" y="216"/>
                  </a:lnTo>
                  <a:lnTo>
                    <a:pt x="37" y="213"/>
                  </a:lnTo>
                  <a:close/>
                  <a:moveTo>
                    <a:pt x="143" y="51"/>
                  </a:moveTo>
                  <a:lnTo>
                    <a:pt x="142" y="53"/>
                  </a:lnTo>
                  <a:lnTo>
                    <a:pt x="139" y="67"/>
                  </a:lnTo>
                  <a:lnTo>
                    <a:pt x="131" y="89"/>
                  </a:lnTo>
                  <a:lnTo>
                    <a:pt x="119" y="113"/>
                  </a:lnTo>
                  <a:lnTo>
                    <a:pt x="103" y="135"/>
                  </a:lnTo>
                  <a:lnTo>
                    <a:pt x="89" y="149"/>
                  </a:lnTo>
                  <a:lnTo>
                    <a:pt x="74" y="167"/>
                  </a:lnTo>
                  <a:lnTo>
                    <a:pt x="57" y="188"/>
                  </a:lnTo>
                  <a:lnTo>
                    <a:pt x="40" y="208"/>
                  </a:lnTo>
                  <a:lnTo>
                    <a:pt x="37" y="213"/>
                  </a:lnTo>
                  <a:lnTo>
                    <a:pt x="41" y="210"/>
                  </a:lnTo>
                  <a:lnTo>
                    <a:pt x="57" y="210"/>
                  </a:lnTo>
                  <a:lnTo>
                    <a:pt x="68" y="196"/>
                  </a:lnTo>
                  <a:lnTo>
                    <a:pt x="92" y="167"/>
                  </a:lnTo>
                  <a:lnTo>
                    <a:pt x="112" y="145"/>
                  </a:lnTo>
                  <a:lnTo>
                    <a:pt x="133" y="117"/>
                  </a:lnTo>
                  <a:lnTo>
                    <a:pt x="146" y="87"/>
                  </a:lnTo>
                  <a:lnTo>
                    <a:pt x="154" y="63"/>
                  </a:lnTo>
                  <a:lnTo>
                    <a:pt x="156" y="53"/>
                  </a:lnTo>
                  <a:lnTo>
                    <a:pt x="156" y="52"/>
                  </a:lnTo>
                  <a:lnTo>
                    <a:pt x="143" y="52"/>
                  </a:lnTo>
                  <a:lnTo>
                    <a:pt x="143" y="51"/>
                  </a:lnTo>
                  <a:close/>
                  <a:moveTo>
                    <a:pt x="209" y="81"/>
                  </a:moveTo>
                  <a:lnTo>
                    <a:pt x="202" y="81"/>
                  </a:lnTo>
                  <a:lnTo>
                    <a:pt x="202" y="83"/>
                  </a:lnTo>
                  <a:lnTo>
                    <a:pt x="203" y="84"/>
                  </a:lnTo>
                  <a:lnTo>
                    <a:pt x="209" y="81"/>
                  </a:lnTo>
                  <a:close/>
                  <a:moveTo>
                    <a:pt x="157" y="7"/>
                  </a:moveTo>
                  <a:lnTo>
                    <a:pt x="153" y="7"/>
                  </a:lnTo>
                  <a:lnTo>
                    <a:pt x="154" y="22"/>
                  </a:lnTo>
                  <a:lnTo>
                    <a:pt x="177" y="38"/>
                  </a:lnTo>
                  <a:lnTo>
                    <a:pt x="202" y="83"/>
                  </a:lnTo>
                  <a:lnTo>
                    <a:pt x="202" y="81"/>
                  </a:lnTo>
                  <a:lnTo>
                    <a:pt x="209" y="81"/>
                  </a:lnTo>
                  <a:lnTo>
                    <a:pt x="216" y="81"/>
                  </a:lnTo>
                  <a:lnTo>
                    <a:pt x="216" y="80"/>
                  </a:lnTo>
                  <a:lnTo>
                    <a:pt x="215" y="77"/>
                  </a:lnTo>
                  <a:lnTo>
                    <a:pt x="188" y="30"/>
                  </a:lnTo>
                  <a:lnTo>
                    <a:pt x="186" y="28"/>
                  </a:lnTo>
                  <a:lnTo>
                    <a:pt x="157" y="7"/>
                  </a:lnTo>
                  <a:close/>
                  <a:moveTo>
                    <a:pt x="143" y="50"/>
                  </a:moveTo>
                  <a:lnTo>
                    <a:pt x="143" y="52"/>
                  </a:lnTo>
                  <a:lnTo>
                    <a:pt x="150" y="52"/>
                  </a:lnTo>
                  <a:lnTo>
                    <a:pt x="143" y="50"/>
                  </a:lnTo>
                  <a:close/>
                  <a:moveTo>
                    <a:pt x="156" y="50"/>
                  </a:moveTo>
                  <a:lnTo>
                    <a:pt x="143" y="50"/>
                  </a:lnTo>
                  <a:lnTo>
                    <a:pt x="150" y="52"/>
                  </a:lnTo>
                  <a:lnTo>
                    <a:pt x="143" y="52"/>
                  </a:lnTo>
                  <a:lnTo>
                    <a:pt x="156" y="52"/>
                  </a:lnTo>
                  <a:lnTo>
                    <a:pt x="156" y="50"/>
                  </a:lnTo>
                  <a:close/>
                  <a:moveTo>
                    <a:pt x="146" y="8"/>
                  </a:moveTo>
                  <a:lnTo>
                    <a:pt x="139" y="8"/>
                  </a:lnTo>
                  <a:lnTo>
                    <a:pt x="143" y="51"/>
                  </a:lnTo>
                  <a:lnTo>
                    <a:pt x="143" y="50"/>
                  </a:lnTo>
                  <a:lnTo>
                    <a:pt x="156" y="50"/>
                  </a:lnTo>
                  <a:lnTo>
                    <a:pt x="154" y="22"/>
                  </a:lnTo>
                  <a:lnTo>
                    <a:pt x="142" y="13"/>
                  </a:lnTo>
                  <a:lnTo>
                    <a:pt x="146" y="8"/>
                  </a:lnTo>
                  <a:close/>
                  <a:moveTo>
                    <a:pt x="153" y="7"/>
                  </a:moveTo>
                  <a:lnTo>
                    <a:pt x="146" y="8"/>
                  </a:lnTo>
                  <a:lnTo>
                    <a:pt x="142" y="13"/>
                  </a:lnTo>
                  <a:lnTo>
                    <a:pt x="154" y="22"/>
                  </a:lnTo>
                  <a:lnTo>
                    <a:pt x="153" y="7"/>
                  </a:lnTo>
                  <a:close/>
                  <a:moveTo>
                    <a:pt x="145" y="0"/>
                  </a:moveTo>
                  <a:lnTo>
                    <a:pt x="143" y="1"/>
                  </a:lnTo>
                  <a:lnTo>
                    <a:pt x="140" y="3"/>
                  </a:lnTo>
                  <a:lnTo>
                    <a:pt x="139" y="5"/>
                  </a:lnTo>
                  <a:lnTo>
                    <a:pt x="139" y="8"/>
                  </a:lnTo>
                  <a:lnTo>
                    <a:pt x="153" y="7"/>
                  </a:lnTo>
                  <a:lnTo>
                    <a:pt x="157" y="7"/>
                  </a:lnTo>
                  <a:lnTo>
                    <a:pt x="150" y="2"/>
                  </a:lnTo>
                  <a:lnTo>
                    <a:pt x="148" y="0"/>
                  </a:lnTo>
                  <a:lnTo>
                    <a:pt x="145"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2" name="Google Shape;282;p8"/>
            <p:cNvPicPr preferRelativeResize="0"/>
            <p:nvPr/>
          </p:nvPicPr>
          <p:blipFill rotWithShape="1">
            <a:blip r:embed="rId117"/>
            <a:srcRect/>
            <a:stretch>
              <a:fillRect/>
            </a:stretch>
          </p:blipFill>
          <p:spPr>
            <a:xfrm>
              <a:off x="3641" y="3269"/>
              <a:ext cx="208" cy="240"/>
            </a:xfrm>
            <a:prstGeom prst="rect">
              <a:avLst/>
            </a:prstGeom>
            <a:noFill/>
            <a:ln>
              <a:noFill/>
            </a:ln>
          </p:spPr>
        </p:pic>
        <p:pic>
          <p:nvPicPr>
            <p:cNvPr id="283" name="Google Shape;283;p8"/>
            <p:cNvPicPr preferRelativeResize="0"/>
            <p:nvPr/>
          </p:nvPicPr>
          <p:blipFill rotWithShape="1">
            <a:blip r:embed="rId118"/>
            <a:srcRect/>
            <a:stretch>
              <a:fillRect/>
            </a:stretch>
          </p:blipFill>
          <p:spPr>
            <a:xfrm>
              <a:off x="3634" y="3262"/>
              <a:ext cx="222" cy="255"/>
            </a:xfrm>
            <a:prstGeom prst="rect">
              <a:avLst/>
            </a:prstGeom>
            <a:noFill/>
            <a:ln>
              <a:noFill/>
            </a:ln>
          </p:spPr>
        </p:pic>
        <p:sp>
          <p:nvSpPr>
            <p:cNvPr id="284" name="Google Shape;284;p8"/>
            <p:cNvSpPr/>
            <p:nvPr/>
          </p:nvSpPr>
          <p:spPr>
            <a:xfrm>
              <a:off x="3244" y="2631"/>
              <a:ext cx="301" cy="367"/>
            </a:xfrm>
            <a:custGeom>
              <a:avLst/>
              <a:gdLst/>
              <a:ahLst/>
              <a:cxnLst/>
              <a:rect l="l" t="t" r="r" b="b"/>
              <a:pathLst>
                <a:path w="301" h="367" extrusionOk="0">
                  <a:moveTo>
                    <a:pt x="8" y="32"/>
                  </a:moveTo>
                  <a:lnTo>
                    <a:pt x="1" y="34"/>
                  </a:lnTo>
                  <a:lnTo>
                    <a:pt x="8" y="56"/>
                  </a:lnTo>
                  <a:lnTo>
                    <a:pt x="13" y="77"/>
                  </a:lnTo>
                  <a:lnTo>
                    <a:pt x="16" y="98"/>
                  </a:lnTo>
                  <a:lnTo>
                    <a:pt x="18" y="119"/>
                  </a:lnTo>
                  <a:lnTo>
                    <a:pt x="17" y="132"/>
                  </a:lnTo>
                  <a:lnTo>
                    <a:pt x="15" y="146"/>
                  </a:lnTo>
                  <a:lnTo>
                    <a:pt x="12" y="159"/>
                  </a:lnTo>
                  <a:lnTo>
                    <a:pt x="7" y="172"/>
                  </a:lnTo>
                  <a:lnTo>
                    <a:pt x="6" y="175"/>
                  </a:lnTo>
                  <a:lnTo>
                    <a:pt x="7" y="178"/>
                  </a:lnTo>
                  <a:lnTo>
                    <a:pt x="8" y="180"/>
                  </a:lnTo>
                  <a:lnTo>
                    <a:pt x="25" y="199"/>
                  </a:lnTo>
                  <a:lnTo>
                    <a:pt x="39" y="217"/>
                  </a:lnTo>
                  <a:lnTo>
                    <a:pt x="52" y="235"/>
                  </a:lnTo>
                  <a:lnTo>
                    <a:pt x="69" y="258"/>
                  </a:lnTo>
                  <a:lnTo>
                    <a:pt x="73" y="265"/>
                  </a:lnTo>
                  <a:lnTo>
                    <a:pt x="80" y="276"/>
                  </a:lnTo>
                  <a:lnTo>
                    <a:pt x="99" y="305"/>
                  </a:lnTo>
                  <a:lnTo>
                    <a:pt x="109" y="321"/>
                  </a:lnTo>
                  <a:lnTo>
                    <a:pt x="119" y="336"/>
                  </a:lnTo>
                  <a:lnTo>
                    <a:pt x="129" y="351"/>
                  </a:lnTo>
                  <a:lnTo>
                    <a:pt x="139" y="363"/>
                  </a:lnTo>
                  <a:lnTo>
                    <a:pt x="140" y="365"/>
                  </a:lnTo>
                  <a:lnTo>
                    <a:pt x="142" y="366"/>
                  </a:lnTo>
                  <a:lnTo>
                    <a:pt x="145" y="366"/>
                  </a:lnTo>
                  <a:lnTo>
                    <a:pt x="147" y="366"/>
                  </a:lnTo>
                  <a:lnTo>
                    <a:pt x="149" y="364"/>
                  </a:lnTo>
                  <a:lnTo>
                    <a:pt x="153" y="359"/>
                  </a:lnTo>
                  <a:lnTo>
                    <a:pt x="144" y="359"/>
                  </a:lnTo>
                  <a:lnTo>
                    <a:pt x="139" y="355"/>
                  </a:lnTo>
                  <a:lnTo>
                    <a:pt x="144" y="347"/>
                  </a:lnTo>
                  <a:lnTo>
                    <a:pt x="141" y="343"/>
                  </a:lnTo>
                  <a:lnTo>
                    <a:pt x="131" y="329"/>
                  </a:lnTo>
                  <a:lnTo>
                    <a:pt x="120" y="313"/>
                  </a:lnTo>
                  <a:lnTo>
                    <a:pt x="110" y="297"/>
                  </a:lnTo>
                  <a:lnTo>
                    <a:pt x="92" y="269"/>
                  </a:lnTo>
                  <a:lnTo>
                    <a:pt x="85" y="258"/>
                  </a:lnTo>
                  <a:lnTo>
                    <a:pt x="80" y="250"/>
                  </a:lnTo>
                  <a:lnTo>
                    <a:pt x="63" y="227"/>
                  </a:lnTo>
                  <a:lnTo>
                    <a:pt x="50" y="209"/>
                  </a:lnTo>
                  <a:lnTo>
                    <a:pt x="36" y="191"/>
                  </a:lnTo>
                  <a:lnTo>
                    <a:pt x="25" y="178"/>
                  </a:lnTo>
                  <a:lnTo>
                    <a:pt x="20" y="178"/>
                  </a:lnTo>
                  <a:lnTo>
                    <a:pt x="14" y="175"/>
                  </a:lnTo>
                  <a:lnTo>
                    <a:pt x="19" y="170"/>
                  </a:lnTo>
                  <a:lnTo>
                    <a:pt x="22" y="170"/>
                  </a:lnTo>
                  <a:lnTo>
                    <a:pt x="25" y="163"/>
                  </a:lnTo>
                  <a:lnTo>
                    <a:pt x="29" y="148"/>
                  </a:lnTo>
                  <a:lnTo>
                    <a:pt x="31" y="133"/>
                  </a:lnTo>
                  <a:lnTo>
                    <a:pt x="32" y="119"/>
                  </a:lnTo>
                  <a:lnTo>
                    <a:pt x="30" y="97"/>
                  </a:lnTo>
                  <a:lnTo>
                    <a:pt x="27" y="74"/>
                  </a:lnTo>
                  <a:lnTo>
                    <a:pt x="21" y="52"/>
                  </a:lnTo>
                  <a:lnTo>
                    <a:pt x="17" y="38"/>
                  </a:lnTo>
                  <a:lnTo>
                    <a:pt x="11" y="38"/>
                  </a:lnTo>
                  <a:lnTo>
                    <a:pt x="8" y="32"/>
                  </a:lnTo>
                  <a:close/>
                  <a:moveTo>
                    <a:pt x="144" y="347"/>
                  </a:moveTo>
                  <a:lnTo>
                    <a:pt x="139" y="355"/>
                  </a:lnTo>
                  <a:lnTo>
                    <a:pt x="144" y="359"/>
                  </a:lnTo>
                  <a:lnTo>
                    <a:pt x="150" y="354"/>
                  </a:lnTo>
                  <a:lnTo>
                    <a:pt x="144" y="347"/>
                  </a:lnTo>
                  <a:close/>
                  <a:moveTo>
                    <a:pt x="282" y="14"/>
                  </a:moveTo>
                  <a:lnTo>
                    <a:pt x="282" y="17"/>
                  </a:lnTo>
                  <a:lnTo>
                    <a:pt x="282" y="38"/>
                  </a:lnTo>
                  <a:lnTo>
                    <a:pt x="283" y="71"/>
                  </a:lnTo>
                  <a:lnTo>
                    <a:pt x="285" y="106"/>
                  </a:lnTo>
                  <a:lnTo>
                    <a:pt x="286" y="139"/>
                  </a:lnTo>
                  <a:lnTo>
                    <a:pt x="287" y="163"/>
                  </a:lnTo>
                  <a:lnTo>
                    <a:pt x="287" y="175"/>
                  </a:lnTo>
                  <a:lnTo>
                    <a:pt x="287" y="177"/>
                  </a:lnTo>
                  <a:lnTo>
                    <a:pt x="285" y="180"/>
                  </a:lnTo>
                  <a:lnTo>
                    <a:pt x="279" y="189"/>
                  </a:lnTo>
                  <a:lnTo>
                    <a:pt x="268" y="200"/>
                  </a:lnTo>
                  <a:lnTo>
                    <a:pt x="254" y="217"/>
                  </a:lnTo>
                  <a:lnTo>
                    <a:pt x="236" y="241"/>
                  </a:lnTo>
                  <a:lnTo>
                    <a:pt x="230" y="249"/>
                  </a:lnTo>
                  <a:lnTo>
                    <a:pt x="220" y="261"/>
                  </a:lnTo>
                  <a:lnTo>
                    <a:pt x="207" y="275"/>
                  </a:lnTo>
                  <a:lnTo>
                    <a:pt x="193" y="290"/>
                  </a:lnTo>
                  <a:lnTo>
                    <a:pt x="178" y="307"/>
                  </a:lnTo>
                  <a:lnTo>
                    <a:pt x="164" y="324"/>
                  </a:lnTo>
                  <a:lnTo>
                    <a:pt x="150" y="340"/>
                  </a:lnTo>
                  <a:lnTo>
                    <a:pt x="144" y="347"/>
                  </a:lnTo>
                  <a:lnTo>
                    <a:pt x="150" y="354"/>
                  </a:lnTo>
                  <a:lnTo>
                    <a:pt x="144" y="359"/>
                  </a:lnTo>
                  <a:lnTo>
                    <a:pt x="153" y="359"/>
                  </a:lnTo>
                  <a:lnTo>
                    <a:pt x="161" y="349"/>
                  </a:lnTo>
                  <a:lnTo>
                    <a:pt x="174" y="333"/>
                  </a:lnTo>
                  <a:lnTo>
                    <a:pt x="189" y="316"/>
                  </a:lnTo>
                  <a:lnTo>
                    <a:pt x="230" y="270"/>
                  </a:lnTo>
                  <a:lnTo>
                    <a:pt x="241" y="258"/>
                  </a:lnTo>
                  <a:lnTo>
                    <a:pt x="248" y="249"/>
                  </a:lnTo>
                  <a:lnTo>
                    <a:pt x="259" y="232"/>
                  </a:lnTo>
                  <a:lnTo>
                    <a:pt x="270" y="219"/>
                  </a:lnTo>
                  <a:lnTo>
                    <a:pt x="278" y="209"/>
                  </a:lnTo>
                  <a:lnTo>
                    <a:pt x="286" y="201"/>
                  </a:lnTo>
                  <a:lnTo>
                    <a:pt x="290" y="196"/>
                  </a:lnTo>
                  <a:lnTo>
                    <a:pt x="294" y="192"/>
                  </a:lnTo>
                  <a:lnTo>
                    <a:pt x="297" y="187"/>
                  </a:lnTo>
                  <a:lnTo>
                    <a:pt x="300" y="182"/>
                  </a:lnTo>
                  <a:lnTo>
                    <a:pt x="301" y="177"/>
                  </a:lnTo>
                  <a:lnTo>
                    <a:pt x="301" y="170"/>
                  </a:lnTo>
                  <a:lnTo>
                    <a:pt x="300" y="138"/>
                  </a:lnTo>
                  <a:lnTo>
                    <a:pt x="296" y="71"/>
                  </a:lnTo>
                  <a:lnTo>
                    <a:pt x="295" y="38"/>
                  </a:lnTo>
                  <a:lnTo>
                    <a:pt x="296" y="22"/>
                  </a:lnTo>
                  <a:lnTo>
                    <a:pt x="296" y="17"/>
                  </a:lnTo>
                  <a:lnTo>
                    <a:pt x="296" y="15"/>
                  </a:lnTo>
                  <a:lnTo>
                    <a:pt x="289" y="15"/>
                  </a:lnTo>
                  <a:lnTo>
                    <a:pt x="282" y="14"/>
                  </a:lnTo>
                  <a:close/>
                  <a:moveTo>
                    <a:pt x="19" y="170"/>
                  </a:moveTo>
                  <a:lnTo>
                    <a:pt x="14" y="175"/>
                  </a:lnTo>
                  <a:lnTo>
                    <a:pt x="20" y="178"/>
                  </a:lnTo>
                  <a:lnTo>
                    <a:pt x="21" y="173"/>
                  </a:lnTo>
                  <a:lnTo>
                    <a:pt x="19" y="170"/>
                  </a:lnTo>
                  <a:close/>
                  <a:moveTo>
                    <a:pt x="21" y="173"/>
                  </a:moveTo>
                  <a:lnTo>
                    <a:pt x="20" y="178"/>
                  </a:lnTo>
                  <a:lnTo>
                    <a:pt x="25" y="178"/>
                  </a:lnTo>
                  <a:lnTo>
                    <a:pt x="21" y="173"/>
                  </a:lnTo>
                  <a:close/>
                  <a:moveTo>
                    <a:pt x="22" y="170"/>
                  </a:moveTo>
                  <a:lnTo>
                    <a:pt x="19" y="170"/>
                  </a:lnTo>
                  <a:lnTo>
                    <a:pt x="21" y="173"/>
                  </a:lnTo>
                  <a:lnTo>
                    <a:pt x="22" y="170"/>
                  </a:lnTo>
                  <a:close/>
                  <a:moveTo>
                    <a:pt x="14" y="30"/>
                  </a:moveTo>
                  <a:lnTo>
                    <a:pt x="8" y="32"/>
                  </a:lnTo>
                  <a:lnTo>
                    <a:pt x="11" y="38"/>
                  </a:lnTo>
                  <a:lnTo>
                    <a:pt x="16" y="36"/>
                  </a:lnTo>
                  <a:lnTo>
                    <a:pt x="14" y="30"/>
                  </a:lnTo>
                  <a:close/>
                  <a:moveTo>
                    <a:pt x="16" y="36"/>
                  </a:moveTo>
                  <a:lnTo>
                    <a:pt x="11" y="38"/>
                  </a:lnTo>
                  <a:lnTo>
                    <a:pt x="17" y="38"/>
                  </a:lnTo>
                  <a:lnTo>
                    <a:pt x="16" y="36"/>
                  </a:lnTo>
                  <a:close/>
                  <a:moveTo>
                    <a:pt x="24" y="30"/>
                  </a:moveTo>
                  <a:lnTo>
                    <a:pt x="14" y="30"/>
                  </a:lnTo>
                  <a:lnTo>
                    <a:pt x="16" y="36"/>
                  </a:lnTo>
                  <a:lnTo>
                    <a:pt x="16" y="35"/>
                  </a:lnTo>
                  <a:lnTo>
                    <a:pt x="18" y="34"/>
                  </a:lnTo>
                  <a:lnTo>
                    <a:pt x="24" y="30"/>
                  </a:lnTo>
                  <a:close/>
                  <a:moveTo>
                    <a:pt x="10" y="23"/>
                  </a:moveTo>
                  <a:lnTo>
                    <a:pt x="5" y="26"/>
                  </a:lnTo>
                  <a:lnTo>
                    <a:pt x="2" y="27"/>
                  </a:lnTo>
                  <a:lnTo>
                    <a:pt x="0" y="31"/>
                  </a:lnTo>
                  <a:lnTo>
                    <a:pt x="1" y="34"/>
                  </a:lnTo>
                  <a:lnTo>
                    <a:pt x="8" y="32"/>
                  </a:lnTo>
                  <a:lnTo>
                    <a:pt x="14" y="30"/>
                  </a:lnTo>
                  <a:lnTo>
                    <a:pt x="24" y="30"/>
                  </a:lnTo>
                  <a:lnTo>
                    <a:pt x="25" y="29"/>
                  </a:lnTo>
                  <a:lnTo>
                    <a:pt x="13" y="29"/>
                  </a:lnTo>
                  <a:lnTo>
                    <a:pt x="8" y="24"/>
                  </a:lnTo>
                  <a:lnTo>
                    <a:pt x="10" y="23"/>
                  </a:lnTo>
                  <a:close/>
                  <a:moveTo>
                    <a:pt x="10" y="23"/>
                  </a:moveTo>
                  <a:lnTo>
                    <a:pt x="10" y="23"/>
                  </a:lnTo>
                  <a:lnTo>
                    <a:pt x="8" y="24"/>
                  </a:lnTo>
                  <a:lnTo>
                    <a:pt x="13" y="29"/>
                  </a:lnTo>
                  <a:lnTo>
                    <a:pt x="10" y="23"/>
                  </a:lnTo>
                  <a:close/>
                  <a:moveTo>
                    <a:pt x="44" y="23"/>
                  </a:moveTo>
                  <a:lnTo>
                    <a:pt x="10" y="23"/>
                  </a:lnTo>
                  <a:lnTo>
                    <a:pt x="13" y="29"/>
                  </a:lnTo>
                  <a:lnTo>
                    <a:pt x="25" y="29"/>
                  </a:lnTo>
                  <a:lnTo>
                    <a:pt x="35" y="25"/>
                  </a:lnTo>
                  <a:lnTo>
                    <a:pt x="44" y="23"/>
                  </a:lnTo>
                  <a:close/>
                  <a:moveTo>
                    <a:pt x="239" y="0"/>
                  </a:moveTo>
                  <a:lnTo>
                    <a:pt x="205" y="0"/>
                  </a:lnTo>
                  <a:lnTo>
                    <a:pt x="171" y="1"/>
                  </a:lnTo>
                  <a:lnTo>
                    <a:pt x="138" y="3"/>
                  </a:lnTo>
                  <a:lnTo>
                    <a:pt x="108" y="6"/>
                  </a:lnTo>
                  <a:lnTo>
                    <a:pt x="97" y="6"/>
                  </a:lnTo>
                  <a:lnTo>
                    <a:pt x="72" y="7"/>
                  </a:lnTo>
                  <a:lnTo>
                    <a:pt x="58" y="7"/>
                  </a:lnTo>
                  <a:lnTo>
                    <a:pt x="44" y="9"/>
                  </a:lnTo>
                  <a:lnTo>
                    <a:pt x="31" y="12"/>
                  </a:lnTo>
                  <a:lnTo>
                    <a:pt x="19" y="17"/>
                  </a:lnTo>
                  <a:lnTo>
                    <a:pt x="10" y="23"/>
                  </a:lnTo>
                  <a:lnTo>
                    <a:pt x="44" y="23"/>
                  </a:lnTo>
                  <a:lnTo>
                    <a:pt x="46" y="22"/>
                  </a:lnTo>
                  <a:lnTo>
                    <a:pt x="59" y="21"/>
                  </a:lnTo>
                  <a:lnTo>
                    <a:pt x="72" y="21"/>
                  </a:lnTo>
                  <a:lnTo>
                    <a:pt x="98" y="20"/>
                  </a:lnTo>
                  <a:lnTo>
                    <a:pt x="109" y="20"/>
                  </a:lnTo>
                  <a:lnTo>
                    <a:pt x="139" y="17"/>
                  </a:lnTo>
                  <a:lnTo>
                    <a:pt x="172" y="15"/>
                  </a:lnTo>
                  <a:lnTo>
                    <a:pt x="206" y="14"/>
                  </a:lnTo>
                  <a:lnTo>
                    <a:pt x="239" y="13"/>
                  </a:lnTo>
                  <a:lnTo>
                    <a:pt x="282" y="13"/>
                  </a:lnTo>
                  <a:lnTo>
                    <a:pt x="283" y="7"/>
                  </a:lnTo>
                  <a:lnTo>
                    <a:pt x="296" y="7"/>
                  </a:lnTo>
                  <a:lnTo>
                    <a:pt x="296" y="6"/>
                  </a:lnTo>
                  <a:lnTo>
                    <a:pt x="296" y="5"/>
                  </a:lnTo>
                  <a:lnTo>
                    <a:pt x="293" y="2"/>
                  </a:lnTo>
                  <a:lnTo>
                    <a:pt x="292" y="1"/>
                  </a:lnTo>
                  <a:lnTo>
                    <a:pt x="290" y="1"/>
                  </a:lnTo>
                  <a:lnTo>
                    <a:pt x="278" y="0"/>
                  </a:lnTo>
                  <a:lnTo>
                    <a:pt x="265" y="0"/>
                  </a:lnTo>
                  <a:lnTo>
                    <a:pt x="253" y="0"/>
                  </a:lnTo>
                  <a:lnTo>
                    <a:pt x="239" y="0"/>
                  </a:lnTo>
                  <a:close/>
                  <a:moveTo>
                    <a:pt x="283" y="7"/>
                  </a:moveTo>
                  <a:lnTo>
                    <a:pt x="282" y="14"/>
                  </a:lnTo>
                  <a:lnTo>
                    <a:pt x="289" y="15"/>
                  </a:lnTo>
                  <a:lnTo>
                    <a:pt x="289" y="8"/>
                  </a:lnTo>
                  <a:lnTo>
                    <a:pt x="283" y="7"/>
                  </a:lnTo>
                  <a:close/>
                  <a:moveTo>
                    <a:pt x="296" y="7"/>
                  </a:moveTo>
                  <a:lnTo>
                    <a:pt x="283" y="7"/>
                  </a:lnTo>
                  <a:lnTo>
                    <a:pt x="289" y="8"/>
                  </a:lnTo>
                  <a:lnTo>
                    <a:pt x="289" y="15"/>
                  </a:lnTo>
                  <a:lnTo>
                    <a:pt x="296" y="15"/>
                  </a:lnTo>
                  <a:lnTo>
                    <a:pt x="296" y="8"/>
                  </a:lnTo>
                  <a:lnTo>
                    <a:pt x="296" y="7"/>
                  </a:lnTo>
                  <a:close/>
                  <a:moveTo>
                    <a:pt x="282" y="13"/>
                  </a:moveTo>
                  <a:lnTo>
                    <a:pt x="239" y="13"/>
                  </a:lnTo>
                  <a:lnTo>
                    <a:pt x="252" y="14"/>
                  </a:lnTo>
                  <a:lnTo>
                    <a:pt x="265" y="14"/>
                  </a:lnTo>
                  <a:lnTo>
                    <a:pt x="277" y="14"/>
                  </a:lnTo>
                  <a:lnTo>
                    <a:pt x="282" y="14"/>
                  </a:lnTo>
                  <a:lnTo>
                    <a:pt x="282" y="13"/>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5" name="Google Shape;285;p8"/>
            <p:cNvPicPr preferRelativeResize="0"/>
            <p:nvPr/>
          </p:nvPicPr>
          <p:blipFill rotWithShape="1">
            <a:blip r:embed="rId119"/>
            <a:srcRect/>
            <a:stretch>
              <a:fillRect/>
            </a:stretch>
          </p:blipFill>
          <p:spPr>
            <a:xfrm>
              <a:off x="3659" y="2328"/>
              <a:ext cx="127" cy="205"/>
            </a:xfrm>
            <a:prstGeom prst="rect">
              <a:avLst/>
            </a:prstGeom>
            <a:noFill/>
            <a:ln>
              <a:noFill/>
            </a:ln>
          </p:spPr>
        </p:pic>
        <p:pic>
          <p:nvPicPr>
            <p:cNvPr id="286" name="Google Shape;286;p8"/>
            <p:cNvPicPr preferRelativeResize="0"/>
            <p:nvPr/>
          </p:nvPicPr>
          <p:blipFill rotWithShape="1">
            <a:blip r:embed="rId120"/>
            <a:srcRect/>
            <a:stretch>
              <a:fillRect/>
            </a:stretch>
          </p:blipFill>
          <p:spPr>
            <a:xfrm>
              <a:off x="3052" y="1789"/>
              <a:ext cx="778" cy="979"/>
            </a:xfrm>
            <a:prstGeom prst="rect">
              <a:avLst/>
            </a:prstGeom>
            <a:noFill/>
            <a:ln>
              <a:noFill/>
            </a:ln>
          </p:spPr>
        </p:pic>
        <p:sp>
          <p:nvSpPr>
            <p:cNvPr id="287" name="Google Shape;287;p8"/>
            <p:cNvSpPr/>
            <p:nvPr/>
          </p:nvSpPr>
          <p:spPr>
            <a:xfrm>
              <a:off x="3044" y="1782"/>
              <a:ext cx="729" cy="993"/>
            </a:xfrm>
            <a:custGeom>
              <a:avLst/>
              <a:gdLst/>
              <a:ahLst/>
              <a:cxnLst/>
              <a:rect l="l" t="t" r="r" b="b"/>
              <a:pathLst>
                <a:path w="729" h="993" extrusionOk="0">
                  <a:moveTo>
                    <a:pt x="605" y="416"/>
                  </a:moveTo>
                  <a:lnTo>
                    <a:pt x="604" y="412"/>
                  </a:lnTo>
                  <a:lnTo>
                    <a:pt x="601" y="410"/>
                  </a:lnTo>
                  <a:lnTo>
                    <a:pt x="578" y="392"/>
                  </a:lnTo>
                  <a:lnTo>
                    <a:pt x="577" y="392"/>
                  </a:lnTo>
                  <a:lnTo>
                    <a:pt x="578" y="392"/>
                  </a:lnTo>
                  <a:lnTo>
                    <a:pt x="573" y="388"/>
                  </a:lnTo>
                  <a:lnTo>
                    <a:pt x="567" y="383"/>
                  </a:lnTo>
                  <a:lnTo>
                    <a:pt x="552" y="381"/>
                  </a:lnTo>
                  <a:lnTo>
                    <a:pt x="540" y="380"/>
                  </a:lnTo>
                  <a:lnTo>
                    <a:pt x="529" y="378"/>
                  </a:lnTo>
                  <a:lnTo>
                    <a:pt x="516" y="377"/>
                  </a:lnTo>
                  <a:lnTo>
                    <a:pt x="503" y="375"/>
                  </a:lnTo>
                  <a:lnTo>
                    <a:pt x="489" y="374"/>
                  </a:lnTo>
                  <a:lnTo>
                    <a:pt x="484" y="374"/>
                  </a:lnTo>
                  <a:lnTo>
                    <a:pt x="480" y="375"/>
                  </a:lnTo>
                  <a:lnTo>
                    <a:pt x="475" y="375"/>
                  </a:lnTo>
                  <a:lnTo>
                    <a:pt x="462" y="379"/>
                  </a:lnTo>
                  <a:lnTo>
                    <a:pt x="448" y="384"/>
                  </a:lnTo>
                  <a:lnTo>
                    <a:pt x="434" y="389"/>
                  </a:lnTo>
                  <a:lnTo>
                    <a:pt x="422" y="395"/>
                  </a:lnTo>
                  <a:lnTo>
                    <a:pt x="415" y="398"/>
                  </a:lnTo>
                  <a:lnTo>
                    <a:pt x="409" y="403"/>
                  </a:lnTo>
                  <a:lnTo>
                    <a:pt x="403" y="408"/>
                  </a:lnTo>
                  <a:lnTo>
                    <a:pt x="398" y="412"/>
                  </a:lnTo>
                  <a:lnTo>
                    <a:pt x="392" y="415"/>
                  </a:lnTo>
                  <a:lnTo>
                    <a:pt x="405" y="415"/>
                  </a:lnTo>
                  <a:lnTo>
                    <a:pt x="404" y="415"/>
                  </a:lnTo>
                  <a:lnTo>
                    <a:pt x="392" y="415"/>
                  </a:lnTo>
                  <a:lnTo>
                    <a:pt x="390" y="421"/>
                  </a:lnTo>
                  <a:lnTo>
                    <a:pt x="390" y="422"/>
                  </a:lnTo>
                  <a:lnTo>
                    <a:pt x="390" y="425"/>
                  </a:lnTo>
                  <a:lnTo>
                    <a:pt x="390" y="422"/>
                  </a:lnTo>
                  <a:lnTo>
                    <a:pt x="392" y="415"/>
                  </a:lnTo>
                  <a:lnTo>
                    <a:pt x="386" y="415"/>
                  </a:lnTo>
                  <a:lnTo>
                    <a:pt x="384" y="418"/>
                  </a:lnTo>
                  <a:lnTo>
                    <a:pt x="383" y="421"/>
                  </a:lnTo>
                  <a:lnTo>
                    <a:pt x="383" y="423"/>
                  </a:lnTo>
                  <a:lnTo>
                    <a:pt x="383" y="424"/>
                  </a:lnTo>
                  <a:lnTo>
                    <a:pt x="385" y="427"/>
                  </a:lnTo>
                  <a:lnTo>
                    <a:pt x="388" y="428"/>
                  </a:lnTo>
                  <a:lnTo>
                    <a:pt x="418" y="438"/>
                  </a:lnTo>
                  <a:lnTo>
                    <a:pt x="420" y="439"/>
                  </a:lnTo>
                  <a:lnTo>
                    <a:pt x="422" y="439"/>
                  </a:lnTo>
                  <a:lnTo>
                    <a:pt x="424" y="438"/>
                  </a:lnTo>
                  <a:lnTo>
                    <a:pt x="435" y="432"/>
                  </a:lnTo>
                  <a:lnTo>
                    <a:pt x="449" y="425"/>
                  </a:lnTo>
                  <a:lnTo>
                    <a:pt x="471" y="415"/>
                  </a:lnTo>
                  <a:lnTo>
                    <a:pt x="494" y="409"/>
                  </a:lnTo>
                  <a:lnTo>
                    <a:pt x="519" y="407"/>
                  </a:lnTo>
                  <a:lnTo>
                    <a:pt x="524" y="407"/>
                  </a:lnTo>
                  <a:lnTo>
                    <a:pt x="529" y="407"/>
                  </a:lnTo>
                  <a:lnTo>
                    <a:pt x="535" y="408"/>
                  </a:lnTo>
                  <a:lnTo>
                    <a:pt x="550" y="409"/>
                  </a:lnTo>
                  <a:lnTo>
                    <a:pt x="566" y="412"/>
                  </a:lnTo>
                  <a:lnTo>
                    <a:pt x="581" y="417"/>
                  </a:lnTo>
                  <a:lnTo>
                    <a:pt x="594" y="422"/>
                  </a:lnTo>
                  <a:lnTo>
                    <a:pt x="598" y="423"/>
                  </a:lnTo>
                  <a:lnTo>
                    <a:pt x="601" y="422"/>
                  </a:lnTo>
                  <a:lnTo>
                    <a:pt x="602" y="421"/>
                  </a:lnTo>
                  <a:lnTo>
                    <a:pt x="603" y="419"/>
                  </a:lnTo>
                  <a:lnTo>
                    <a:pt x="605" y="416"/>
                  </a:lnTo>
                  <a:moveTo>
                    <a:pt x="729" y="337"/>
                  </a:moveTo>
                  <a:lnTo>
                    <a:pt x="727" y="294"/>
                  </a:lnTo>
                  <a:lnTo>
                    <a:pt x="722" y="251"/>
                  </a:lnTo>
                  <a:lnTo>
                    <a:pt x="715" y="224"/>
                  </a:lnTo>
                  <a:lnTo>
                    <a:pt x="715" y="337"/>
                  </a:lnTo>
                  <a:lnTo>
                    <a:pt x="713" y="392"/>
                  </a:lnTo>
                  <a:lnTo>
                    <a:pt x="706" y="444"/>
                  </a:lnTo>
                  <a:lnTo>
                    <a:pt x="698" y="494"/>
                  </a:lnTo>
                  <a:lnTo>
                    <a:pt x="688" y="538"/>
                  </a:lnTo>
                  <a:lnTo>
                    <a:pt x="683" y="557"/>
                  </a:lnTo>
                  <a:lnTo>
                    <a:pt x="678" y="575"/>
                  </a:lnTo>
                  <a:lnTo>
                    <a:pt x="673" y="590"/>
                  </a:lnTo>
                  <a:lnTo>
                    <a:pt x="669" y="604"/>
                  </a:lnTo>
                  <a:lnTo>
                    <a:pt x="666" y="612"/>
                  </a:lnTo>
                  <a:lnTo>
                    <a:pt x="664" y="618"/>
                  </a:lnTo>
                  <a:lnTo>
                    <a:pt x="663" y="622"/>
                  </a:lnTo>
                  <a:lnTo>
                    <a:pt x="661" y="626"/>
                  </a:lnTo>
                  <a:lnTo>
                    <a:pt x="661" y="629"/>
                  </a:lnTo>
                  <a:lnTo>
                    <a:pt x="660" y="630"/>
                  </a:lnTo>
                  <a:lnTo>
                    <a:pt x="656" y="673"/>
                  </a:lnTo>
                  <a:lnTo>
                    <a:pt x="650" y="716"/>
                  </a:lnTo>
                  <a:lnTo>
                    <a:pt x="642" y="758"/>
                  </a:lnTo>
                  <a:lnTo>
                    <a:pt x="631" y="798"/>
                  </a:lnTo>
                  <a:lnTo>
                    <a:pt x="628" y="810"/>
                  </a:lnTo>
                  <a:lnTo>
                    <a:pt x="627" y="816"/>
                  </a:lnTo>
                  <a:lnTo>
                    <a:pt x="621" y="823"/>
                  </a:lnTo>
                  <a:lnTo>
                    <a:pt x="592" y="853"/>
                  </a:lnTo>
                  <a:lnTo>
                    <a:pt x="556" y="881"/>
                  </a:lnTo>
                  <a:lnTo>
                    <a:pt x="518" y="908"/>
                  </a:lnTo>
                  <a:lnTo>
                    <a:pt x="481" y="931"/>
                  </a:lnTo>
                  <a:lnTo>
                    <a:pt x="452" y="948"/>
                  </a:lnTo>
                  <a:lnTo>
                    <a:pt x="426" y="962"/>
                  </a:lnTo>
                  <a:lnTo>
                    <a:pt x="400" y="971"/>
                  </a:lnTo>
                  <a:lnTo>
                    <a:pt x="369" y="977"/>
                  </a:lnTo>
                  <a:lnTo>
                    <a:pt x="357" y="978"/>
                  </a:lnTo>
                  <a:lnTo>
                    <a:pt x="344" y="979"/>
                  </a:lnTo>
                  <a:lnTo>
                    <a:pt x="331" y="979"/>
                  </a:lnTo>
                  <a:lnTo>
                    <a:pt x="300" y="977"/>
                  </a:lnTo>
                  <a:lnTo>
                    <a:pt x="270" y="972"/>
                  </a:lnTo>
                  <a:lnTo>
                    <a:pt x="241" y="962"/>
                  </a:lnTo>
                  <a:lnTo>
                    <a:pt x="216" y="948"/>
                  </a:lnTo>
                  <a:lnTo>
                    <a:pt x="180" y="923"/>
                  </a:lnTo>
                  <a:lnTo>
                    <a:pt x="143" y="900"/>
                  </a:lnTo>
                  <a:lnTo>
                    <a:pt x="106" y="876"/>
                  </a:lnTo>
                  <a:lnTo>
                    <a:pt x="72" y="851"/>
                  </a:lnTo>
                  <a:lnTo>
                    <a:pt x="58" y="840"/>
                  </a:lnTo>
                  <a:lnTo>
                    <a:pt x="51" y="832"/>
                  </a:lnTo>
                  <a:lnTo>
                    <a:pt x="46" y="823"/>
                  </a:lnTo>
                  <a:lnTo>
                    <a:pt x="43" y="816"/>
                  </a:lnTo>
                  <a:lnTo>
                    <a:pt x="40" y="807"/>
                  </a:lnTo>
                  <a:lnTo>
                    <a:pt x="38" y="797"/>
                  </a:lnTo>
                  <a:lnTo>
                    <a:pt x="35" y="784"/>
                  </a:lnTo>
                  <a:lnTo>
                    <a:pt x="30" y="752"/>
                  </a:lnTo>
                  <a:lnTo>
                    <a:pt x="25" y="718"/>
                  </a:lnTo>
                  <a:lnTo>
                    <a:pt x="21" y="686"/>
                  </a:lnTo>
                  <a:lnTo>
                    <a:pt x="17" y="652"/>
                  </a:lnTo>
                  <a:lnTo>
                    <a:pt x="17" y="653"/>
                  </a:lnTo>
                  <a:lnTo>
                    <a:pt x="17" y="652"/>
                  </a:lnTo>
                  <a:lnTo>
                    <a:pt x="16" y="640"/>
                  </a:lnTo>
                  <a:lnTo>
                    <a:pt x="14" y="598"/>
                  </a:lnTo>
                  <a:lnTo>
                    <a:pt x="14" y="575"/>
                  </a:lnTo>
                  <a:lnTo>
                    <a:pt x="14" y="557"/>
                  </a:lnTo>
                  <a:lnTo>
                    <a:pt x="14" y="538"/>
                  </a:lnTo>
                  <a:lnTo>
                    <a:pt x="13" y="525"/>
                  </a:lnTo>
                  <a:lnTo>
                    <a:pt x="15" y="441"/>
                  </a:lnTo>
                  <a:lnTo>
                    <a:pt x="20" y="351"/>
                  </a:lnTo>
                  <a:lnTo>
                    <a:pt x="30" y="261"/>
                  </a:lnTo>
                  <a:lnTo>
                    <a:pt x="47" y="181"/>
                  </a:lnTo>
                  <a:lnTo>
                    <a:pt x="62" y="142"/>
                  </a:lnTo>
                  <a:lnTo>
                    <a:pt x="82" y="109"/>
                  </a:lnTo>
                  <a:lnTo>
                    <a:pt x="108" y="80"/>
                  </a:lnTo>
                  <a:lnTo>
                    <a:pt x="139" y="57"/>
                  </a:lnTo>
                  <a:lnTo>
                    <a:pt x="175" y="38"/>
                  </a:lnTo>
                  <a:lnTo>
                    <a:pt x="215" y="25"/>
                  </a:lnTo>
                  <a:lnTo>
                    <a:pt x="261" y="17"/>
                  </a:lnTo>
                  <a:lnTo>
                    <a:pt x="310" y="14"/>
                  </a:lnTo>
                  <a:lnTo>
                    <a:pt x="368" y="17"/>
                  </a:lnTo>
                  <a:lnTo>
                    <a:pt x="431" y="27"/>
                  </a:lnTo>
                  <a:lnTo>
                    <a:pt x="498" y="44"/>
                  </a:lnTo>
                  <a:lnTo>
                    <a:pt x="567" y="69"/>
                  </a:lnTo>
                  <a:lnTo>
                    <a:pt x="607" y="88"/>
                  </a:lnTo>
                  <a:lnTo>
                    <a:pt x="639" y="113"/>
                  </a:lnTo>
                  <a:lnTo>
                    <a:pt x="664" y="143"/>
                  </a:lnTo>
                  <a:lnTo>
                    <a:pt x="684" y="177"/>
                  </a:lnTo>
                  <a:lnTo>
                    <a:pt x="698" y="214"/>
                  </a:lnTo>
                  <a:lnTo>
                    <a:pt x="708" y="254"/>
                  </a:lnTo>
                  <a:lnTo>
                    <a:pt x="713" y="295"/>
                  </a:lnTo>
                  <a:lnTo>
                    <a:pt x="715" y="337"/>
                  </a:lnTo>
                  <a:lnTo>
                    <a:pt x="715" y="224"/>
                  </a:lnTo>
                  <a:lnTo>
                    <a:pt x="712" y="210"/>
                  </a:lnTo>
                  <a:lnTo>
                    <a:pt x="697" y="171"/>
                  </a:lnTo>
                  <a:lnTo>
                    <a:pt x="676" y="135"/>
                  </a:lnTo>
                  <a:lnTo>
                    <a:pt x="648" y="103"/>
                  </a:lnTo>
                  <a:lnTo>
                    <a:pt x="614" y="77"/>
                  </a:lnTo>
                  <a:lnTo>
                    <a:pt x="572" y="56"/>
                  </a:lnTo>
                  <a:lnTo>
                    <a:pt x="502" y="31"/>
                  </a:lnTo>
                  <a:lnTo>
                    <a:pt x="434" y="14"/>
                  </a:lnTo>
                  <a:lnTo>
                    <a:pt x="370" y="4"/>
                  </a:lnTo>
                  <a:lnTo>
                    <a:pt x="310" y="0"/>
                  </a:lnTo>
                  <a:lnTo>
                    <a:pt x="259" y="3"/>
                  </a:lnTo>
                  <a:lnTo>
                    <a:pt x="212" y="12"/>
                  </a:lnTo>
                  <a:lnTo>
                    <a:pt x="169" y="26"/>
                  </a:lnTo>
                  <a:lnTo>
                    <a:pt x="131" y="45"/>
                  </a:lnTo>
                  <a:lnTo>
                    <a:pt x="98" y="70"/>
                  </a:lnTo>
                  <a:lnTo>
                    <a:pt x="71" y="101"/>
                  </a:lnTo>
                  <a:lnTo>
                    <a:pt x="49" y="136"/>
                  </a:lnTo>
                  <a:lnTo>
                    <a:pt x="34" y="177"/>
                  </a:lnTo>
                  <a:lnTo>
                    <a:pt x="17" y="259"/>
                  </a:lnTo>
                  <a:lnTo>
                    <a:pt x="6" y="350"/>
                  </a:lnTo>
                  <a:lnTo>
                    <a:pt x="1" y="441"/>
                  </a:lnTo>
                  <a:lnTo>
                    <a:pt x="0" y="525"/>
                  </a:lnTo>
                  <a:lnTo>
                    <a:pt x="0" y="577"/>
                  </a:lnTo>
                  <a:lnTo>
                    <a:pt x="1" y="617"/>
                  </a:lnTo>
                  <a:lnTo>
                    <a:pt x="2" y="644"/>
                  </a:lnTo>
                  <a:lnTo>
                    <a:pt x="3" y="653"/>
                  </a:lnTo>
                  <a:lnTo>
                    <a:pt x="3" y="654"/>
                  </a:lnTo>
                  <a:lnTo>
                    <a:pt x="7" y="687"/>
                  </a:lnTo>
                  <a:lnTo>
                    <a:pt x="11" y="721"/>
                  </a:lnTo>
                  <a:lnTo>
                    <a:pt x="16" y="754"/>
                  </a:lnTo>
                  <a:lnTo>
                    <a:pt x="22" y="787"/>
                  </a:lnTo>
                  <a:lnTo>
                    <a:pt x="24" y="800"/>
                  </a:lnTo>
                  <a:lnTo>
                    <a:pt x="27" y="811"/>
                  </a:lnTo>
                  <a:lnTo>
                    <a:pt x="30" y="820"/>
                  </a:lnTo>
                  <a:lnTo>
                    <a:pt x="34" y="829"/>
                  </a:lnTo>
                  <a:lnTo>
                    <a:pt x="39" y="837"/>
                  </a:lnTo>
                  <a:lnTo>
                    <a:pt x="45" y="845"/>
                  </a:lnTo>
                  <a:lnTo>
                    <a:pt x="54" y="853"/>
                  </a:lnTo>
                  <a:lnTo>
                    <a:pt x="63" y="861"/>
                  </a:lnTo>
                  <a:lnTo>
                    <a:pt x="99" y="887"/>
                  </a:lnTo>
                  <a:lnTo>
                    <a:pt x="135" y="912"/>
                  </a:lnTo>
                  <a:lnTo>
                    <a:pt x="172" y="935"/>
                  </a:lnTo>
                  <a:lnTo>
                    <a:pt x="208" y="959"/>
                  </a:lnTo>
                  <a:lnTo>
                    <a:pt x="236" y="975"/>
                  </a:lnTo>
                  <a:lnTo>
                    <a:pt x="267" y="985"/>
                  </a:lnTo>
                  <a:lnTo>
                    <a:pt x="299" y="991"/>
                  </a:lnTo>
                  <a:lnTo>
                    <a:pt x="331" y="993"/>
                  </a:lnTo>
                  <a:lnTo>
                    <a:pt x="344" y="993"/>
                  </a:lnTo>
                  <a:lnTo>
                    <a:pt x="357" y="992"/>
                  </a:lnTo>
                  <a:lnTo>
                    <a:pt x="370" y="991"/>
                  </a:lnTo>
                  <a:lnTo>
                    <a:pt x="404" y="985"/>
                  </a:lnTo>
                  <a:lnTo>
                    <a:pt x="420" y="979"/>
                  </a:lnTo>
                  <a:lnTo>
                    <a:pt x="432" y="974"/>
                  </a:lnTo>
                  <a:lnTo>
                    <a:pt x="459" y="960"/>
                  </a:lnTo>
                  <a:lnTo>
                    <a:pt x="488" y="942"/>
                  </a:lnTo>
                  <a:lnTo>
                    <a:pt x="525" y="919"/>
                  </a:lnTo>
                  <a:lnTo>
                    <a:pt x="564" y="892"/>
                  </a:lnTo>
                  <a:lnTo>
                    <a:pt x="601" y="863"/>
                  </a:lnTo>
                  <a:lnTo>
                    <a:pt x="632" y="831"/>
                  </a:lnTo>
                  <a:lnTo>
                    <a:pt x="640" y="822"/>
                  </a:lnTo>
                  <a:lnTo>
                    <a:pt x="641" y="813"/>
                  </a:lnTo>
                  <a:lnTo>
                    <a:pt x="645" y="803"/>
                  </a:lnTo>
                  <a:lnTo>
                    <a:pt x="645" y="802"/>
                  </a:lnTo>
                  <a:lnTo>
                    <a:pt x="655" y="761"/>
                  </a:lnTo>
                  <a:lnTo>
                    <a:pt x="663" y="718"/>
                  </a:lnTo>
                  <a:lnTo>
                    <a:pt x="669" y="675"/>
                  </a:lnTo>
                  <a:lnTo>
                    <a:pt x="674" y="633"/>
                  </a:lnTo>
                  <a:lnTo>
                    <a:pt x="674" y="632"/>
                  </a:lnTo>
                  <a:lnTo>
                    <a:pt x="674" y="631"/>
                  </a:lnTo>
                  <a:lnTo>
                    <a:pt x="682" y="608"/>
                  </a:lnTo>
                  <a:lnTo>
                    <a:pt x="701" y="541"/>
                  </a:lnTo>
                  <a:lnTo>
                    <a:pt x="720" y="446"/>
                  </a:lnTo>
                  <a:lnTo>
                    <a:pt x="729" y="337"/>
                  </a:lnTo>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8" name="Google Shape;288;p8"/>
            <p:cNvPicPr preferRelativeResize="0"/>
            <p:nvPr/>
          </p:nvPicPr>
          <p:blipFill rotWithShape="1">
            <a:blip r:embed="rId121"/>
            <a:srcRect/>
            <a:stretch>
              <a:fillRect/>
            </a:stretch>
          </p:blipFill>
          <p:spPr>
            <a:xfrm>
              <a:off x="2940" y="1700"/>
              <a:ext cx="860" cy="744"/>
            </a:xfrm>
            <a:prstGeom prst="rect">
              <a:avLst/>
            </a:prstGeom>
            <a:noFill/>
            <a:ln>
              <a:noFill/>
            </a:ln>
          </p:spPr>
        </p:pic>
        <p:pic>
          <p:nvPicPr>
            <p:cNvPr id="289" name="Google Shape;289;p8"/>
            <p:cNvPicPr preferRelativeResize="0"/>
            <p:nvPr/>
          </p:nvPicPr>
          <p:blipFill rotWithShape="1">
            <a:blip r:embed="rId122"/>
            <a:srcRect/>
            <a:stretch>
              <a:fillRect/>
            </a:stretch>
          </p:blipFill>
          <p:spPr>
            <a:xfrm>
              <a:off x="2776" y="3036"/>
              <a:ext cx="54" cy="171"/>
            </a:xfrm>
            <a:prstGeom prst="rect">
              <a:avLst/>
            </a:prstGeom>
            <a:noFill/>
            <a:ln>
              <a:noFill/>
            </a:ln>
          </p:spPr>
        </p:pic>
        <p:pic>
          <p:nvPicPr>
            <p:cNvPr id="290" name="Google Shape;290;p8"/>
            <p:cNvPicPr preferRelativeResize="0"/>
            <p:nvPr/>
          </p:nvPicPr>
          <p:blipFill rotWithShape="1">
            <a:blip r:embed="rId123"/>
            <a:srcRect/>
            <a:stretch>
              <a:fillRect/>
            </a:stretch>
          </p:blipFill>
          <p:spPr>
            <a:xfrm>
              <a:off x="2775" y="3202"/>
              <a:ext cx="2" cy="5"/>
            </a:xfrm>
            <a:prstGeom prst="rect">
              <a:avLst/>
            </a:prstGeom>
            <a:noFill/>
            <a:ln>
              <a:noFill/>
            </a:ln>
          </p:spPr>
        </p:pic>
        <p:pic>
          <p:nvPicPr>
            <p:cNvPr id="291" name="Google Shape;291;p8"/>
            <p:cNvPicPr preferRelativeResize="0"/>
            <p:nvPr/>
          </p:nvPicPr>
          <p:blipFill rotWithShape="1">
            <a:blip r:embed="rId124"/>
            <a:srcRect/>
            <a:stretch>
              <a:fillRect/>
            </a:stretch>
          </p:blipFill>
          <p:spPr>
            <a:xfrm>
              <a:off x="2415" y="1723"/>
              <a:ext cx="414" cy="1484"/>
            </a:xfrm>
            <a:prstGeom prst="rect">
              <a:avLst/>
            </a:prstGeom>
            <a:noFill/>
            <a:ln>
              <a:noFill/>
            </a:ln>
          </p:spPr>
        </p:pic>
        <p:sp>
          <p:nvSpPr>
            <p:cNvPr id="292" name="Google Shape;292;p8"/>
            <p:cNvSpPr/>
            <p:nvPr/>
          </p:nvSpPr>
          <p:spPr>
            <a:xfrm>
              <a:off x="2770" y="3178"/>
              <a:ext cx="7" cy="28"/>
            </a:xfrm>
            <a:custGeom>
              <a:avLst/>
              <a:gdLst/>
              <a:ahLst/>
              <a:cxnLst/>
              <a:rect l="l" t="t" r="r" b="b"/>
              <a:pathLst>
                <a:path w="7" h="28" extrusionOk="0">
                  <a:moveTo>
                    <a:pt x="7" y="0"/>
                  </a:moveTo>
                  <a:lnTo>
                    <a:pt x="0" y="20"/>
                  </a:lnTo>
                  <a:lnTo>
                    <a:pt x="0" y="27"/>
                  </a:lnTo>
                  <a:lnTo>
                    <a:pt x="5" y="27"/>
                  </a:lnTo>
                  <a:lnTo>
                    <a:pt x="7" y="23"/>
                  </a:lnTo>
                  <a:lnTo>
                    <a:pt x="7" y="0"/>
                  </a:lnTo>
                  <a:close/>
                </a:path>
              </a:pathLst>
            </a:custGeom>
            <a:solidFill>
              <a:srgbClr val="221E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93" name="Google Shape;293;p8"/>
            <p:cNvPicPr preferRelativeResize="0"/>
            <p:nvPr/>
          </p:nvPicPr>
          <p:blipFill rotWithShape="1">
            <a:blip r:embed="rId125"/>
            <a:srcRect/>
            <a:stretch>
              <a:fillRect/>
            </a:stretch>
          </p:blipFill>
          <p:spPr>
            <a:xfrm>
              <a:off x="3932" y="1723"/>
              <a:ext cx="414" cy="1484"/>
            </a:xfrm>
            <a:prstGeom prst="rect">
              <a:avLst/>
            </a:prstGeom>
            <a:noFill/>
            <a:ln>
              <a:noFill/>
            </a:ln>
          </p:spPr>
        </p:pic>
        <p:pic>
          <p:nvPicPr>
            <p:cNvPr id="294" name="Google Shape;294;p8"/>
            <p:cNvPicPr preferRelativeResize="0"/>
            <p:nvPr/>
          </p:nvPicPr>
          <p:blipFill rotWithShape="1">
            <a:blip r:embed="rId126"/>
            <a:srcRect/>
            <a:stretch>
              <a:fillRect/>
            </a:stretch>
          </p:blipFill>
          <p:spPr>
            <a:xfrm>
              <a:off x="3932" y="3087"/>
              <a:ext cx="111" cy="119"/>
            </a:xfrm>
            <a:prstGeom prst="rect">
              <a:avLst/>
            </a:prstGeom>
            <a:noFill/>
            <a:ln>
              <a:noFill/>
            </a:ln>
          </p:spPr>
        </p:pic>
        <p:pic>
          <p:nvPicPr>
            <p:cNvPr id="295" name="Google Shape;295;p8"/>
            <p:cNvPicPr preferRelativeResize="0"/>
            <p:nvPr/>
          </p:nvPicPr>
          <p:blipFill rotWithShape="1">
            <a:blip r:embed="rId127"/>
            <a:srcRect/>
            <a:stretch>
              <a:fillRect/>
            </a:stretch>
          </p:blipFill>
          <p:spPr>
            <a:xfrm>
              <a:off x="3593" y="2810"/>
              <a:ext cx="464" cy="396"/>
            </a:xfrm>
            <a:prstGeom prst="rect">
              <a:avLst/>
            </a:prstGeom>
            <a:noFill/>
            <a:ln>
              <a:noFill/>
            </a:ln>
          </p:spPr>
        </p:pic>
        <p:pic>
          <p:nvPicPr>
            <p:cNvPr id="296" name="Google Shape;296;p8"/>
            <p:cNvPicPr preferRelativeResize="0"/>
            <p:nvPr/>
          </p:nvPicPr>
          <p:blipFill rotWithShape="1">
            <a:blip r:embed="rId128"/>
            <a:srcRect/>
            <a:stretch>
              <a:fillRect/>
            </a:stretch>
          </p:blipFill>
          <p:spPr>
            <a:xfrm>
              <a:off x="3590" y="2791"/>
              <a:ext cx="44" cy="13"/>
            </a:xfrm>
            <a:prstGeom prst="rect">
              <a:avLst/>
            </a:prstGeom>
            <a:noFill/>
            <a:ln>
              <a:noFill/>
            </a:ln>
          </p:spPr>
        </p:pic>
        <p:pic>
          <p:nvPicPr>
            <p:cNvPr id="297" name="Google Shape;297;p8"/>
            <p:cNvPicPr preferRelativeResize="0"/>
            <p:nvPr/>
          </p:nvPicPr>
          <p:blipFill rotWithShape="1">
            <a:blip r:embed="rId129"/>
            <a:srcRect/>
            <a:stretch>
              <a:fillRect/>
            </a:stretch>
          </p:blipFill>
          <p:spPr>
            <a:xfrm>
              <a:off x="2920" y="2871"/>
              <a:ext cx="134" cy="75"/>
            </a:xfrm>
            <a:prstGeom prst="rect">
              <a:avLst/>
            </a:prstGeom>
            <a:noFill/>
            <a:ln>
              <a:noFill/>
            </a:ln>
          </p:spPr>
        </p:pic>
        <p:pic>
          <p:nvPicPr>
            <p:cNvPr id="298" name="Google Shape;298;p8"/>
            <p:cNvPicPr preferRelativeResize="0"/>
            <p:nvPr/>
          </p:nvPicPr>
          <p:blipFill rotWithShape="1">
            <a:blip r:embed="rId130"/>
            <a:srcRect/>
            <a:stretch>
              <a:fillRect/>
            </a:stretch>
          </p:blipFill>
          <p:spPr>
            <a:xfrm>
              <a:off x="3059" y="2821"/>
              <a:ext cx="136" cy="126"/>
            </a:xfrm>
            <a:prstGeom prst="rect">
              <a:avLst/>
            </a:prstGeom>
            <a:noFill/>
            <a:ln>
              <a:noFill/>
            </a:ln>
          </p:spPr>
        </p:pic>
        <p:pic>
          <p:nvPicPr>
            <p:cNvPr id="299" name="Google Shape;299;p8"/>
            <p:cNvPicPr preferRelativeResize="0"/>
            <p:nvPr/>
          </p:nvPicPr>
          <p:blipFill rotWithShape="1">
            <a:blip r:embed="rId131"/>
            <a:srcRect/>
            <a:stretch>
              <a:fillRect/>
            </a:stretch>
          </p:blipFill>
          <p:spPr>
            <a:xfrm>
              <a:off x="3201" y="2814"/>
              <a:ext cx="147" cy="133"/>
            </a:xfrm>
            <a:prstGeom prst="rect">
              <a:avLst/>
            </a:prstGeom>
            <a:noFill/>
            <a:ln>
              <a:noFill/>
            </a:ln>
          </p:spPr>
        </p:pic>
        <p:pic>
          <p:nvPicPr>
            <p:cNvPr id="300" name="Google Shape;300;p8"/>
            <p:cNvPicPr preferRelativeResize="0"/>
            <p:nvPr/>
          </p:nvPicPr>
          <p:blipFill rotWithShape="1">
            <a:blip r:embed="rId132"/>
            <a:srcRect/>
            <a:stretch>
              <a:fillRect/>
            </a:stretch>
          </p:blipFill>
          <p:spPr>
            <a:xfrm>
              <a:off x="3768" y="2952"/>
              <a:ext cx="136" cy="136"/>
            </a:xfrm>
            <a:prstGeom prst="rect">
              <a:avLst/>
            </a:prstGeom>
            <a:noFill/>
            <a:ln>
              <a:noFill/>
            </a:ln>
          </p:spPr>
        </p:pic>
        <p:pic>
          <p:nvPicPr>
            <p:cNvPr id="301" name="Google Shape;301;p8"/>
            <p:cNvPicPr preferRelativeResize="0"/>
            <p:nvPr/>
          </p:nvPicPr>
          <p:blipFill rotWithShape="1">
            <a:blip r:embed="rId133"/>
            <a:srcRect/>
            <a:stretch>
              <a:fillRect/>
            </a:stretch>
          </p:blipFill>
          <p:spPr>
            <a:xfrm>
              <a:off x="3485" y="2952"/>
              <a:ext cx="278" cy="136"/>
            </a:xfrm>
            <a:prstGeom prst="rect">
              <a:avLst/>
            </a:prstGeom>
            <a:noFill/>
            <a:ln>
              <a:noFill/>
            </a:ln>
          </p:spPr>
        </p:pic>
        <p:pic>
          <p:nvPicPr>
            <p:cNvPr id="302" name="Google Shape;302;p8"/>
            <p:cNvPicPr preferRelativeResize="0"/>
            <p:nvPr/>
          </p:nvPicPr>
          <p:blipFill rotWithShape="1">
            <a:blip r:embed="rId134"/>
            <a:srcRect/>
            <a:stretch>
              <a:fillRect/>
            </a:stretch>
          </p:blipFill>
          <p:spPr>
            <a:xfrm>
              <a:off x="3343" y="3093"/>
              <a:ext cx="136" cy="113"/>
            </a:xfrm>
            <a:prstGeom prst="rect">
              <a:avLst/>
            </a:prstGeom>
            <a:noFill/>
            <a:ln>
              <a:noFill/>
            </a:ln>
          </p:spPr>
        </p:pic>
        <p:pic>
          <p:nvPicPr>
            <p:cNvPr id="303" name="Google Shape;303;p8"/>
            <p:cNvPicPr preferRelativeResize="0"/>
            <p:nvPr/>
          </p:nvPicPr>
          <p:blipFill rotWithShape="1">
            <a:blip r:embed="rId135"/>
            <a:srcRect/>
            <a:stretch>
              <a:fillRect/>
            </a:stretch>
          </p:blipFill>
          <p:spPr>
            <a:xfrm>
              <a:off x="3343" y="2952"/>
              <a:ext cx="136" cy="136"/>
            </a:xfrm>
            <a:prstGeom prst="rect">
              <a:avLst/>
            </a:prstGeom>
            <a:noFill/>
            <a:ln>
              <a:noFill/>
            </a:ln>
          </p:spPr>
        </p:pic>
        <p:pic>
          <p:nvPicPr>
            <p:cNvPr id="304" name="Google Shape;304;p8"/>
            <p:cNvPicPr preferRelativeResize="0"/>
            <p:nvPr/>
          </p:nvPicPr>
          <p:blipFill rotWithShape="1">
            <a:blip r:embed="rId136"/>
            <a:srcRect/>
            <a:stretch>
              <a:fillRect/>
            </a:stretch>
          </p:blipFill>
          <p:spPr>
            <a:xfrm>
              <a:off x="3201" y="2952"/>
              <a:ext cx="136" cy="136"/>
            </a:xfrm>
            <a:prstGeom prst="rect">
              <a:avLst/>
            </a:prstGeom>
            <a:noFill/>
            <a:ln>
              <a:noFill/>
            </a:ln>
          </p:spPr>
        </p:pic>
        <p:pic>
          <p:nvPicPr>
            <p:cNvPr id="305" name="Google Shape;305;p8"/>
            <p:cNvPicPr preferRelativeResize="0"/>
            <p:nvPr/>
          </p:nvPicPr>
          <p:blipFill rotWithShape="1">
            <a:blip r:embed="rId132"/>
            <a:srcRect/>
            <a:stretch>
              <a:fillRect/>
            </a:stretch>
          </p:blipFill>
          <p:spPr>
            <a:xfrm>
              <a:off x="3059" y="2952"/>
              <a:ext cx="136" cy="136"/>
            </a:xfrm>
            <a:prstGeom prst="rect">
              <a:avLst/>
            </a:prstGeom>
            <a:noFill/>
            <a:ln>
              <a:noFill/>
            </a:ln>
          </p:spPr>
        </p:pic>
        <p:pic>
          <p:nvPicPr>
            <p:cNvPr id="306" name="Google Shape;306;p8"/>
            <p:cNvPicPr preferRelativeResize="0"/>
            <p:nvPr/>
          </p:nvPicPr>
          <p:blipFill rotWithShape="1">
            <a:blip r:embed="rId137"/>
            <a:srcRect/>
            <a:stretch>
              <a:fillRect/>
            </a:stretch>
          </p:blipFill>
          <p:spPr>
            <a:xfrm>
              <a:off x="2829" y="2952"/>
              <a:ext cx="225" cy="136"/>
            </a:xfrm>
            <a:prstGeom prst="rect">
              <a:avLst/>
            </a:prstGeom>
            <a:noFill/>
            <a:ln>
              <a:noFill/>
            </a:ln>
          </p:spPr>
        </p:pic>
        <p:pic>
          <p:nvPicPr>
            <p:cNvPr id="307" name="Google Shape;307;p8"/>
            <p:cNvPicPr preferRelativeResize="0"/>
            <p:nvPr/>
          </p:nvPicPr>
          <p:blipFill rotWithShape="1">
            <a:blip r:embed="rId138"/>
            <a:srcRect/>
            <a:stretch>
              <a:fillRect/>
            </a:stretch>
          </p:blipFill>
          <p:spPr>
            <a:xfrm>
              <a:off x="3910" y="3093"/>
              <a:ext cx="23" cy="113"/>
            </a:xfrm>
            <a:prstGeom prst="rect">
              <a:avLst/>
            </a:prstGeom>
            <a:noFill/>
            <a:ln>
              <a:noFill/>
            </a:ln>
          </p:spPr>
        </p:pic>
        <p:pic>
          <p:nvPicPr>
            <p:cNvPr id="308" name="Google Shape;308;p8"/>
            <p:cNvPicPr preferRelativeResize="0"/>
            <p:nvPr/>
          </p:nvPicPr>
          <p:blipFill rotWithShape="1">
            <a:blip r:embed="rId134"/>
            <a:srcRect/>
            <a:stretch>
              <a:fillRect/>
            </a:stretch>
          </p:blipFill>
          <p:spPr>
            <a:xfrm>
              <a:off x="3768" y="3093"/>
              <a:ext cx="136" cy="113"/>
            </a:xfrm>
            <a:prstGeom prst="rect">
              <a:avLst/>
            </a:prstGeom>
            <a:noFill/>
            <a:ln>
              <a:noFill/>
            </a:ln>
          </p:spPr>
        </p:pic>
        <p:pic>
          <p:nvPicPr>
            <p:cNvPr id="309" name="Google Shape;309;p8"/>
            <p:cNvPicPr preferRelativeResize="0"/>
            <p:nvPr/>
          </p:nvPicPr>
          <p:blipFill rotWithShape="1">
            <a:blip r:embed="rId139"/>
            <a:srcRect/>
            <a:stretch>
              <a:fillRect/>
            </a:stretch>
          </p:blipFill>
          <p:spPr>
            <a:xfrm>
              <a:off x="3626" y="3093"/>
              <a:ext cx="136" cy="113"/>
            </a:xfrm>
            <a:prstGeom prst="rect">
              <a:avLst/>
            </a:prstGeom>
            <a:noFill/>
            <a:ln>
              <a:noFill/>
            </a:ln>
          </p:spPr>
        </p:pic>
        <p:pic>
          <p:nvPicPr>
            <p:cNvPr id="310" name="Google Shape;310;p8"/>
            <p:cNvPicPr preferRelativeResize="0"/>
            <p:nvPr/>
          </p:nvPicPr>
          <p:blipFill rotWithShape="1">
            <a:blip r:embed="rId134"/>
            <a:srcRect/>
            <a:stretch>
              <a:fillRect/>
            </a:stretch>
          </p:blipFill>
          <p:spPr>
            <a:xfrm>
              <a:off x="3201" y="3093"/>
              <a:ext cx="136" cy="113"/>
            </a:xfrm>
            <a:prstGeom prst="rect">
              <a:avLst/>
            </a:prstGeom>
            <a:noFill/>
            <a:ln>
              <a:noFill/>
            </a:ln>
          </p:spPr>
        </p:pic>
        <p:pic>
          <p:nvPicPr>
            <p:cNvPr id="311" name="Google Shape;311;p8"/>
            <p:cNvPicPr preferRelativeResize="0"/>
            <p:nvPr/>
          </p:nvPicPr>
          <p:blipFill rotWithShape="1">
            <a:blip r:embed="rId134"/>
            <a:srcRect/>
            <a:stretch>
              <a:fillRect/>
            </a:stretch>
          </p:blipFill>
          <p:spPr>
            <a:xfrm>
              <a:off x="3059" y="3093"/>
              <a:ext cx="136" cy="113"/>
            </a:xfrm>
            <a:prstGeom prst="rect">
              <a:avLst/>
            </a:prstGeom>
            <a:noFill/>
            <a:ln>
              <a:noFill/>
            </a:ln>
          </p:spPr>
        </p:pic>
        <p:pic>
          <p:nvPicPr>
            <p:cNvPr id="312" name="Google Shape;312;p8"/>
            <p:cNvPicPr preferRelativeResize="0"/>
            <p:nvPr/>
          </p:nvPicPr>
          <p:blipFill rotWithShape="1">
            <a:blip r:embed="rId140"/>
            <a:srcRect/>
            <a:stretch>
              <a:fillRect/>
            </a:stretch>
          </p:blipFill>
          <p:spPr>
            <a:xfrm>
              <a:off x="3411" y="3087"/>
              <a:ext cx="522" cy="119"/>
            </a:xfrm>
            <a:prstGeom prst="rect">
              <a:avLst/>
            </a:prstGeom>
            <a:noFill/>
            <a:ln>
              <a:noFill/>
            </a:ln>
          </p:spPr>
        </p:pic>
        <p:pic>
          <p:nvPicPr>
            <p:cNvPr id="313" name="Google Shape;313;p8"/>
            <p:cNvPicPr preferRelativeResize="0"/>
            <p:nvPr/>
          </p:nvPicPr>
          <p:blipFill rotWithShape="1">
            <a:blip r:embed="rId141"/>
            <a:srcRect/>
            <a:stretch>
              <a:fillRect/>
            </a:stretch>
          </p:blipFill>
          <p:spPr>
            <a:xfrm>
              <a:off x="2770" y="2878"/>
              <a:ext cx="641" cy="329"/>
            </a:xfrm>
            <a:prstGeom prst="rect">
              <a:avLst/>
            </a:prstGeom>
            <a:noFill/>
            <a:ln>
              <a:noFill/>
            </a:ln>
          </p:spPr>
        </p:pic>
        <p:cxnSp>
          <p:nvCxnSpPr>
            <p:cNvPr id="314" name="Google Shape;314;p8"/>
            <p:cNvCxnSpPr/>
            <p:nvPr/>
          </p:nvCxnSpPr>
          <p:spPr>
            <a:xfrm>
              <a:off x="3340" y="2929"/>
              <a:ext cx="0" cy="277"/>
            </a:xfrm>
            <a:prstGeom prst="straightConnector1">
              <a:avLst/>
            </a:prstGeom>
            <a:noFill/>
            <a:ln w="9525" cap="flat" cmpd="sng">
              <a:solidFill>
                <a:srgbClr val="929497"/>
              </a:solidFill>
              <a:prstDash val="solid"/>
              <a:round/>
              <a:headEnd type="none" w="med" len="med"/>
              <a:tailEnd type="none" w="med" len="med"/>
            </a:ln>
          </p:spPr>
        </p:cxnSp>
        <p:pic>
          <p:nvPicPr>
            <p:cNvPr id="315" name="Google Shape;315;p8"/>
            <p:cNvPicPr preferRelativeResize="0"/>
            <p:nvPr/>
          </p:nvPicPr>
          <p:blipFill rotWithShape="1">
            <a:blip r:embed="rId142"/>
            <a:srcRect/>
            <a:stretch>
              <a:fillRect/>
            </a:stretch>
          </p:blipFill>
          <p:spPr>
            <a:xfrm>
              <a:off x="2912" y="2952"/>
              <a:ext cx="6" cy="255"/>
            </a:xfrm>
            <a:prstGeom prst="rect">
              <a:avLst/>
            </a:prstGeom>
            <a:noFill/>
            <a:ln>
              <a:noFill/>
            </a:ln>
          </p:spPr>
        </p:pic>
        <p:pic>
          <p:nvPicPr>
            <p:cNvPr id="316" name="Google Shape;316;p8"/>
            <p:cNvPicPr preferRelativeResize="0"/>
            <p:nvPr/>
          </p:nvPicPr>
          <p:blipFill rotWithShape="1">
            <a:blip r:embed="rId143"/>
            <a:srcRect/>
            <a:stretch>
              <a:fillRect/>
            </a:stretch>
          </p:blipFill>
          <p:spPr>
            <a:xfrm>
              <a:off x="3053" y="2878"/>
              <a:ext cx="6" cy="329"/>
            </a:xfrm>
            <a:prstGeom prst="rect">
              <a:avLst/>
            </a:prstGeom>
            <a:noFill/>
            <a:ln>
              <a:noFill/>
            </a:ln>
          </p:spPr>
        </p:pic>
        <p:pic>
          <p:nvPicPr>
            <p:cNvPr id="317" name="Google Shape;317;p8"/>
            <p:cNvPicPr preferRelativeResize="0"/>
            <p:nvPr/>
          </p:nvPicPr>
          <p:blipFill rotWithShape="1">
            <a:blip r:embed="rId144"/>
            <a:srcRect/>
            <a:stretch>
              <a:fillRect/>
            </a:stretch>
          </p:blipFill>
          <p:spPr>
            <a:xfrm>
              <a:off x="3590" y="2946"/>
              <a:ext cx="337" cy="7"/>
            </a:xfrm>
            <a:prstGeom prst="rect">
              <a:avLst/>
            </a:prstGeom>
            <a:noFill/>
            <a:ln>
              <a:noFill/>
            </a:ln>
          </p:spPr>
        </p:pic>
        <p:pic>
          <p:nvPicPr>
            <p:cNvPr id="318" name="Google Shape;318;p8"/>
            <p:cNvPicPr preferRelativeResize="0"/>
            <p:nvPr/>
          </p:nvPicPr>
          <p:blipFill rotWithShape="1">
            <a:blip r:embed="rId145"/>
            <a:srcRect/>
            <a:stretch>
              <a:fillRect/>
            </a:stretch>
          </p:blipFill>
          <p:spPr>
            <a:xfrm>
              <a:off x="3762" y="2853"/>
              <a:ext cx="6" cy="354"/>
            </a:xfrm>
            <a:prstGeom prst="rect">
              <a:avLst/>
            </a:prstGeom>
            <a:noFill/>
            <a:ln>
              <a:noFill/>
            </a:ln>
          </p:spPr>
        </p:pic>
        <p:pic>
          <p:nvPicPr>
            <p:cNvPr id="319" name="Google Shape;319;p8"/>
            <p:cNvPicPr preferRelativeResize="0"/>
            <p:nvPr/>
          </p:nvPicPr>
          <p:blipFill rotWithShape="1">
            <a:blip r:embed="rId146"/>
            <a:srcRect/>
            <a:stretch>
              <a:fillRect/>
            </a:stretch>
          </p:blipFill>
          <p:spPr>
            <a:xfrm>
              <a:off x="3904" y="2933"/>
              <a:ext cx="7" cy="273"/>
            </a:xfrm>
            <a:prstGeom prst="rect">
              <a:avLst/>
            </a:prstGeom>
            <a:noFill/>
            <a:ln>
              <a:noFill/>
            </a:ln>
          </p:spPr>
        </p:pic>
        <p:pic>
          <p:nvPicPr>
            <p:cNvPr id="320" name="Google Shape;320;p8"/>
            <p:cNvPicPr preferRelativeResize="0"/>
            <p:nvPr/>
          </p:nvPicPr>
          <p:blipFill rotWithShape="1">
            <a:blip r:embed="rId147"/>
            <a:srcRect/>
            <a:stretch>
              <a:fillRect/>
            </a:stretch>
          </p:blipFill>
          <p:spPr>
            <a:xfrm>
              <a:off x="3439" y="2800"/>
              <a:ext cx="214" cy="407"/>
            </a:xfrm>
            <a:prstGeom prst="rect">
              <a:avLst/>
            </a:prstGeom>
            <a:noFill/>
            <a:ln>
              <a:noFill/>
            </a:ln>
          </p:spPr>
        </p:pic>
        <p:pic>
          <p:nvPicPr>
            <p:cNvPr id="321" name="Google Shape;321;p8"/>
            <p:cNvPicPr preferRelativeResize="0"/>
            <p:nvPr/>
          </p:nvPicPr>
          <p:blipFill rotWithShape="1">
            <a:blip r:embed="rId148"/>
            <a:srcRect/>
            <a:stretch>
              <a:fillRect/>
            </a:stretch>
          </p:blipFill>
          <p:spPr>
            <a:xfrm>
              <a:off x="2829" y="1723"/>
              <a:ext cx="432" cy="1290"/>
            </a:xfrm>
            <a:prstGeom prst="rect">
              <a:avLst/>
            </a:prstGeom>
            <a:noFill/>
            <a:ln>
              <a:noFill/>
            </a:ln>
          </p:spPr>
        </p:pic>
        <p:pic>
          <p:nvPicPr>
            <p:cNvPr id="322" name="Google Shape;322;p8"/>
            <p:cNvPicPr preferRelativeResize="0"/>
            <p:nvPr/>
          </p:nvPicPr>
          <p:blipFill rotWithShape="1">
            <a:blip r:embed="rId149"/>
            <a:srcRect/>
            <a:stretch>
              <a:fillRect/>
            </a:stretch>
          </p:blipFill>
          <p:spPr>
            <a:xfrm>
              <a:off x="3408" y="2810"/>
              <a:ext cx="180" cy="172"/>
            </a:xfrm>
            <a:prstGeom prst="rect">
              <a:avLst/>
            </a:prstGeom>
            <a:noFill/>
            <a:ln>
              <a:noFill/>
            </a:ln>
          </p:spPr>
        </p:pic>
        <p:pic>
          <p:nvPicPr>
            <p:cNvPr id="323" name="Google Shape;323;p8"/>
            <p:cNvPicPr preferRelativeResize="0"/>
            <p:nvPr/>
          </p:nvPicPr>
          <p:blipFill rotWithShape="1">
            <a:blip r:embed="rId150"/>
            <a:srcRect/>
            <a:stretch>
              <a:fillRect/>
            </a:stretch>
          </p:blipFill>
          <p:spPr>
            <a:xfrm>
              <a:off x="3533" y="1723"/>
              <a:ext cx="400" cy="1216"/>
            </a:xfrm>
            <a:prstGeom prst="rect">
              <a:avLst/>
            </a:prstGeom>
            <a:noFill/>
            <a:ln>
              <a:noFill/>
            </a:ln>
          </p:spPr>
        </p:pic>
        <p:pic>
          <p:nvPicPr>
            <p:cNvPr id="324" name="Google Shape;324;p8"/>
            <p:cNvPicPr preferRelativeResize="0"/>
            <p:nvPr/>
          </p:nvPicPr>
          <p:blipFill rotWithShape="1">
            <a:blip r:embed="rId151"/>
            <a:srcRect/>
            <a:stretch>
              <a:fillRect/>
            </a:stretch>
          </p:blipFill>
          <p:spPr>
            <a:xfrm>
              <a:off x="3581" y="2775"/>
              <a:ext cx="352" cy="182"/>
            </a:xfrm>
            <a:prstGeom prst="rect">
              <a:avLst/>
            </a:prstGeom>
            <a:noFill/>
            <a:ln>
              <a:noFill/>
            </a:ln>
          </p:spPr>
        </p:pic>
        <p:pic>
          <p:nvPicPr>
            <p:cNvPr id="325" name="Google Shape;325;p8"/>
            <p:cNvPicPr preferRelativeResize="0"/>
            <p:nvPr/>
          </p:nvPicPr>
          <p:blipFill rotWithShape="1">
            <a:blip r:embed="rId152"/>
            <a:srcRect/>
            <a:stretch>
              <a:fillRect/>
            </a:stretch>
          </p:blipFill>
          <p:spPr>
            <a:xfrm>
              <a:off x="2829" y="2719"/>
              <a:ext cx="771" cy="487"/>
            </a:xfrm>
            <a:prstGeom prst="rect">
              <a:avLst/>
            </a:prstGeom>
            <a:noFill/>
            <a:ln>
              <a:noFill/>
            </a:ln>
          </p:spPr>
        </p:pic>
        <p:sp>
          <p:nvSpPr>
            <p:cNvPr id="326" name="Google Shape;326;p8"/>
            <p:cNvSpPr/>
            <p:nvPr/>
          </p:nvSpPr>
          <p:spPr>
            <a:xfrm>
              <a:off x="3620" y="2792"/>
              <a:ext cx="7" cy="10"/>
            </a:xfrm>
            <a:custGeom>
              <a:avLst/>
              <a:gdLst/>
              <a:ahLst/>
              <a:cxnLst/>
              <a:rect l="l" t="t" r="r" b="b"/>
              <a:pathLst>
                <a:path w="7" h="10" extrusionOk="0">
                  <a:moveTo>
                    <a:pt x="0" y="0"/>
                  </a:moveTo>
                  <a:lnTo>
                    <a:pt x="0" y="7"/>
                  </a:lnTo>
                  <a:lnTo>
                    <a:pt x="6" y="9"/>
                  </a:lnTo>
                  <a:lnTo>
                    <a:pt x="6" y="2"/>
                  </a:lnTo>
                  <a:lnTo>
                    <a:pt x="0" y="0"/>
                  </a:lnTo>
                  <a:close/>
                </a:path>
              </a:pathLst>
            </a:custGeom>
            <a:solidFill>
              <a:srgbClr val="221E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27" name="Google Shape;327;p8"/>
            <p:cNvPicPr preferRelativeResize="0"/>
            <p:nvPr/>
          </p:nvPicPr>
          <p:blipFill rotWithShape="1">
            <a:blip r:embed="rId153"/>
            <a:srcRect/>
            <a:stretch>
              <a:fillRect/>
            </a:stretch>
          </p:blipFill>
          <p:spPr>
            <a:xfrm>
              <a:off x="3435" y="2776"/>
              <a:ext cx="192" cy="233"/>
            </a:xfrm>
            <a:prstGeom prst="rect">
              <a:avLst/>
            </a:prstGeom>
            <a:noFill/>
            <a:ln>
              <a:noFill/>
            </a:ln>
          </p:spPr>
        </p:pic>
        <p:sp>
          <p:nvSpPr>
            <p:cNvPr id="328" name="Google Shape;328;p8"/>
            <p:cNvSpPr/>
            <p:nvPr/>
          </p:nvSpPr>
          <p:spPr>
            <a:xfrm>
              <a:off x="3251" y="2810"/>
              <a:ext cx="12" cy="4"/>
            </a:xfrm>
            <a:custGeom>
              <a:avLst/>
              <a:gdLst/>
              <a:ahLst/>
              <a:cxnLst/>
              <a:rect l="l" t="t" r="r" b="b"/>
              <a:pathLst>
                <a:path w="12" h="4" extrusionOk="0">
                  <a:moveTo>
                    <a:pt x="9" y="0"/>
                  </a:moveTo>
                  <a:lnTo>
                    <a:pt x="0" y="0"/>
                  </a:lnTo>
                  <a:lnTo>
                    <a:pt x="0" y="1"/>
                  </a:lnTo>
                  <a:lnTo>
                    <a:pt x="3" y="4"/>
                  </a:lnTo>
                  <a:lnTo>
                    <a:pt x="11" y="3"/>
                  </a:lnTo>
                  <a:lnTo>
                    <a:pt x="9" y="0"/>
                  </a:lnTo>
                  <a:close/>
                </a:path>
              </a:pathLst>
            </a:custGeom>
            <a:solidFill>
              <a:srgbClr val="221E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29" name="Google Shape;329;p8"/>
            <p:cNvPicPr preferRelativeResize="0"/>
            <p:nvPr/>
          </p:nvPicPr>
          <p:blipFill rotWithShape="1">
            <a:blip r:embed="rId154"/>
            <a:srcRect/>
            <a:stretch>
              <a:fillRect/>
            </a:stretch>
          </p:blipFill>
          <p:spPr>
            <a:xfrm>
              <a:off x="3457" y="2751"/>
              <a:ext cx="88" cy="169"/>
            </a:xfrm>
            <a:prstGeom prst="rect">
              <a:avLst/>
            </a:prstGeom>
            <a:noFill/>
            <a:ln>
              <a:noFill/>
            </a:ln>
          </p:spPr>
        </p:pic>
        <p:pic>
          <p:nvPicPr>
            <p:cNvPr id="330" name="Google Shape;330;p8"/>
            <p:cNvPicPr preferRelativeResize="0"/>
            <p:nvPr/>
          </p:nvPicPr>
          <p:blipFill rotWithShape="1">
            <a:blip r:embed="rId155"/>
            <a:srcRect/>
            <a:stretch>
              <a:fillRect/>
            </a:stretch>
          </p:blipFill>
          <p:spPr>
            <a:xfrm>
              <a:off x="3539" y="2751"/>
              <a:ext cx="6" cy="34"/>
            </a:xfrm>
            <a:prstGeom prst="rect">
              <a:avLst/>
            </a:prstGeom>
            <a:noFill/>
            <a:ln>
              <a:noFill/>
            </a:ln>
          </p:spPr>
        </p:pic>
        <p:sp>
          <p:nvSpPr>
            <p:cNvPr id="331" name="Google Shape;331;p8"/>
            <p:cNvSpPr/>
            <p:nvPr/>
          </p:nvSpPr>
          <p:spPr>
            <a:xfrm>
              <a:off x="3537" y="2785"/>
              <a:ext cx="8" cy="26"/>
            </a:xfrm>
            <a:custGeom>
              <a:avLst/>
              <a:gdLst/>
              <a:ahLst/>
              <a:cxnLst/>
              <a:rect l="l" t="t" r="r" b="b"/>
              <a:pathLst>
                <a:path w="8" h="26" extrusionOk="0">
                  <a:moveTo>
                    <a:pt x="8" y="7"/>
                  </a:moveTo>
                  <a:lnTo>
                    <a:pt x="8" y="0"/>
                  </a:lnTo>
                  <a:lnTo>
                    <a:pt x="4" y="0"/>
                  </a:lnTo>
                  <a:lnTo>
                    <a:pt x="3" y="4"/>
                  </a:lnTo>
                  <a:lnTo>
                    <a:pt x="2" y="7"/>
                  </a:lnTo>
                  <a:lnTo>
                    <a:pt x="8" y="7"/>
                  </a:lnTo>
                  <a:moveTo>
                    <a:pt x="8" y="19"/>
                  </a:moveTo>
                  <a:lnTo>
                    <a:pt x="1" y="19"/>
                  </a:lnTo>
                  <a:lnTo>
                    <a:pt x="1" y="22"/>
                  </a:lnTo>
                  <a:lnTo>
                    <a:pt x="1" y="23"/>
                  </a:lnTo>
                  <a:lnTo>
                    <a:pt x="0" y="25"/>
                  </a:lnTo>
                  <a:lnTo>
                    <a:pt x="7" y="25"/>
                  </a:lnTo>
                  <a:lnTo>
                    <a:pt x="8" y="23"/>
                  </a:lnTo>
                  <a:lnTo>
                    <a:pt x="8" y="22"/>
                  </a:lnTo>
                  <a:lnTo>
                    <a:pt x="8" y="19"/>
                  </a:lnTo>
                </a:path>
              </a:pathLst>
            </a:custGeom>
            <a:solidFill>
              <a:srgbClr val="221E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32" name="Google Shape;332;p8"/>
            <p:cNvPicPr preferRelativeResize="0"/>
            <p:nvPr/>
          </p:nvPicPr>
          <p:blipFill rotWithShape="1">
            <a:blip r:embed="rId156"/>
            <a:srcRect/>
            <a:stretch>
              <a:fillRect/>
            </a:stretch>
          </p:blipFill>
          <p:spPr>
            <a:xfrm>
              <a:off x="3384" y="2785"/>
              <a:ext cx="161" cy="213"/>
            </a:xfrm>
            <a:prstGeom prst="rect">
              <a:avLst/>
            </a:prstGeom>
            <a:noFill/>
            <a:ln>
              <a:noFill/>
            </a:ln>
          </p:spPr>
        </p:pic>
        <p:pic>
          <p:nvPicPr>
            <p:cNvPr id="333" name="Google Shape;333;p8"/>
            <p:cNvPicPr preferRelativeResize="0"/>
            <p:nvPr/>
          </p:nvPicPr>
          <p:blipFill rotWithShape="1">
            <a:blip r:embed="rId157"/>
            <a:srcRect/>
            <a:stretch>
              <a:fillRect/>
            </a:stretch>
          </p:blipFill>
          <p:spPr>
            <a:xfrm>
              <a:off x="3535" y="2731"/>
              <a:ext cx="9" cy="64"/>
            </a:xfrm>
            <a:prstGeom prst="rect">
              <a:avLst/>
            </a:prstGeom>
            <a:noFill/>
            <a:ln>
              <a:noFill/>
            </a:ln>
          </p:spPr>
        </p:pic>
        <p:pic>
          <p:nvPicPr>
            <p:cNvPr id="334" name="Google Shape;334;p8"/>
            <p:cNvPicPr preferRelativeResize="0"/>
            <p:nvPr/>
          </p:nvPicPr>
          <p:blipFill rotWithShape="1">
            <a:blip r:embed="rId158"/>
            <a:srcRect/>
            <a:stretch>
              <a:fillRect/>
            </a:stretch>
          </p:blipFill>
          <p:spPr>
            <a:xfrm>
              <a:off x="3537" y="2778"/>
              <a:ext cx="4" cy="8"/>
            </a:xfrm>
            <a:prstGeom prst="rect">
              <a:avLst/>
            </a:prstGeom>
            <a:noFill/>
            <a:ln>
              <a:noFill/>
            </a:ln>
          </p:spPr>
        </p:pic>
        <p:pic>
          <p:nvPicPr>
            <p:cNvPr id="335" name="Google Shape;335;p8"/>
            <p:cNvPicPr preferRelativeResize="0"/>
            <p:nvPr/>
          </p:nvPicPr>
          <p:blipFill rotWithShape="1">
            <a:blip r:embed="rId159"/>
            <a:srcRect/>
            <a:stretch>
              <a:fillRect/>
            </a:stretch>
          </p:blipFill>
          <p:spPr>
            <a:xfrm>
              <a:off x="3537" y="2785"/>
              <a:ext cx="3" cy="8"/>
            </a:xfrm>
            <a:prstGeom prst="rect">
              <a:avLst/>
            </a:prstGeom>
            <a:noFill/>
            <a:ln>
              <a:noFill/>
            </a:ln>
          </p:spPr>
        </p:pic>
        <p:pic>
          <p:nvPicPr>
            <p:cNvPr id="336" name="Google Shape;336;p8"/>
            <p:cNvPicPr preferRelativeResize="0"/>
            <p:nvPr/>
          </p:nvPicPr>
          <p:blipFill rotWithShape="1">
            <a:blip r:embed="rId160"/>
            <a:srcRect/>
            <a:stretch>
              <a:fillRect/>
            </a:stretch>
          </p:blipFill>
          <p:spPr>
            <a:xfrm>
              <a:off x="3423" y="2785"/>
              <a:ext cx="118" cy="167"/>
            </a:xfrm>
            <a:prstGeom prst="rect">
              <a:avLst/>
            </a:prstGeom>
            <a:noFill/>
            <a:ln>
              <a:noFill/>
            </a:ln>
          </p:spPr>
        </p:pic>
        <p:pic>
          <p:nvPicPr>
            <p:cNvPr id="337" name="Google Shape;337;p8"/>
            <p:cNvPicPr preferRelativeResize="0"/>
            <p:nvPr/>
          </p:nvPicPr>
          <p:blipFill rotWithShape="1">
            <a:blip r:embed="rId161"/>
            <a:srcRect/>
            <a:stretch>
              <a:fillRect/>
            </a:stretch>
          </p:blipFill>
          <p:spPr>
            <a:xfrm>
              <a:off x="3705" y="2332"/>
              <a:ext cx="82" cy="185"/>
            </a:xfrm>
            <a:prstGeom prst="rect">
              <a:avLst/>
            </a:prstGeom>
            <a:noFill/>
            <a:ln>
              <a:noFill/>
            </a:ln>
          </p:spPr>
        </p:pic>
        <p:pic>
          <p:nvPicPr>
            <p:cNvPr id="338" name="Google Shape;338;p8"/>
            <p:cNvPicPr preferRelativeResize="0"/>
            <p:nvPr/>
          </p:nvPicPr>
          <p:blipFill rotWithShape="1">
            <a:blip r:embed="rId162"/>
            <a:srcRect/>
            <a:stretch>
              <a:fillRect/>
            </a:stretch>
          </p:blipFill>
          <p:spPr>
            <a:xfrm>
              <a:off x="3058" y="1936"/>
              <a:ext cx="646" cy="798"/>
            </a:xfrm>
            <a:prstGeom prst="rect">
              <a:avLst/>
            </a:prstGeom>
            <a:noFill/>
            <a:ln>
              <a:noFill/>
            </a:ln>
          </p:spPr>
        </p:pic>
        <p:pic>
          <p:nvPicPr>
            <p:cNvPr id="339" name="Google Shape;339;p8"/>
            <p:cNvPicPr preferRelativeResize="0"/>
            <p:nvPr/>
          </p:nvPicPr>
          <p:blipFill rotWithShape="1">
            <a:blip r:embed="rId163"/>
            <a:srcRect/>
            <a:stretch>
              <a:fillRect/>
            </a:stretch>
          </p:blipFill>
          <p:spPr>
            <a:xfrm>
              <a:off x="3059" y="2527"/>
              <a:ext cx="209" cy="287"/>
            </a:xfrm>
            <a:prstGeom prst="rect">
              <a:avLst/>
            </a:prstGeom>
            <a:noFill/>
            <a:ln>
              <a:noFill/>
            </a:ln>
          </p:spPr>
        </p:pic>
        <p:pic>
          <p:nvPicPr>
            <p:cNvPr id="340" name="Google Shape;340;p8"/>
            <p:cNvPicPr preferRelativeResize="0"/>
            <p:nvPr/>
          </p:nvPicPr>
          <p:blipFill rotWithShape="1">
            <a:blip r:embed="rId164"/>
            <a:srcRect/>
            <a:stretch>
              <a:fillRect/>
            </a:stretch>
          </p:blipFill>
          <p:spPr>
            <a:xfrm>
              <a:off x="3533" y="2387"/>
              <a:ext cx="195" cy="337"/>
            </a:xfrm>
            <a:prstGeom prst="rect">
              <a:avLst/>
            </a:prstGeom>
            <a:noFill/>
            <a:ln>
              <a:noFill/>
            </a:ln>
          </p:spPr>
        </p:pic>
        <p:pic>
          <p:nvPicPr>
            <p:cNvPr id="341" name="Google Shape;341;p8"/>
            <p:cNvPicPr preferRelativeResize="0"/>
            <p:nvPr/>
          </p:nvPicPr>
          <p:blipFill rotWithShape="1">
            <a:blip r:embed="rId165"/>
            <a:srcRect/>
            <a:stretch>
              <a:fillRect/>
            </a:stretch>
          </p:blipFill>
          <p:spPr>
            <a:xfrm>
              <a:off x="3061" y="2083"/>
              <a:ext cx="8" cy="91"/>
            </a:xfrm>
            <a:prstGeom prst="rect">
              <a:avLst/>
            </a:prstGeom>
            <a:noFill/>
            <a:ln>
              <a:noFill/>
            </a:ln>
          </p:spPr>
        </p:pic>
        <p:pic>
          <p:nvPicPr>
            <p:cNvPr id="342" name="Google Shape;342;p8"/>
            <p:cNvPicPr preferRelativeResize="0"/>
            <p:nvPr/>
          </p:nvPicPr>
          <p:blipFill rotWithShape="1">
            <a:blip r:embed="rId166"/>
            <a:srcRect/>
            <a:stretch>
              <a:fillRect/>
            </a:stretch>
          </p:blipFill>
          <p:spPr>
            <a:xfrm>
              <a:off x="3067" y="2522"/>
              <a:ext cx="202" cy="221"/>
            </a:xfrm>
            <a:prstGeom prst="rect">
              <a:avLst/>
            </a:prstGeom>
            <a:noFill/>
            <a:ln>
              <a:noFill/>
            </a:ln>
          </p:spPr>
        </p:pic>
        <p:pic>
          <p:nvPicPr>
            <p:cNvPr id="343" name="Google Shape;343;p8"/>
            <p:cNvPicPr preferRelativeResize="0"/>
            <p:nvPr/>
          </p:nvPicPr>
          <p:blipFill rotWithShape="1">
            <a:blip r:embed="rId167"/>
            <a:srcRect/>
            <a:stretch>
              <a:fillRect/>
            </a:stretch>
          </p:blipFill>
          <p:spPr>
            <a:xfrm>
              <a:off x="3427" y="2156"/>
              <a:ext cx="223" cy="65"/>
            </a:xfrm>
            <a:prstGeom prst="rect">
              <a:avLst/>
            </a:prstGeom>
            <a:noFill/>
            <a:ln>
              <a:noFill/>
            </a:ln>
          </p:spPr>
        </p:pic>
        <p:pic>
          <p:nvPicPr>
            <p:cNvPr id="344" name="Google Shape;344;p8"/>
            <p:cNvPicPr preferRelativeResize="0"/>
            <p:nvPr/>
          </p:nvPicPr>
          <p:blipFill rotWithShape="1">
            <a:blip r:embed="rId168"/>
            <a:srcRect/>
            <a:stretch>
              <a:fillRect/>
            </a:stretch>
          </p:blipFill>
          <p:spPr>
            <a:xfrm>
              <a:off x="2954" y="1724"/>
              <a:ext cx="832" cy="678"/>
            </a:xfrm>
            <a:prstGeom prst="rect">
              <a:avLst/>
            </a:prstGeom>
            <a:noFill/>
            <a:ln>
              <a:noFill/>
            </a:ln>
          </p:spPr>
        </p:pic>
        <p:pic>
          <p:nvPicPr>
            <p:cNvPr id="345" name="Google Shape;345;p8"/>
            <p:cNvPicPr preferRelativeResize="0"/>
            <p:nvPr/>
          </p:nvPicPr>
          <p:blipFill rotWithShape="1">
            <a:blip r:embed="rId169"/>
            <a:srcRect/>
            <a:stretch>
              <a:fillRect/>
            </a:stretch>
          </p:blipFill>
          <p:spPr>
            <a:xfrm>
              <a:off x="3508" y="1723"/>
              <a:ext cx="292" cy="665"/>
            </a:xfrm>
            <a:prstGeom prst="rect">
              <a:avLst/>
            </a:prstGeom>
            <a:noFill/>
            <a:ln>
              <a:noFill/>
            </a:ln>
          </p:spPr>
        </p:pic>
        <p:pic>
          <p:nvPicPr>
            <p:cNvPr id="346" name="Google Shape;346;p8"/>
            <p:cNvPicPr preferRelativeResize="0"/>
            <p:nvPr/>
          </p:nvPicPr>
          <p:blipFill rotWithShape="1">
            <a:blip r:embed="rId170"/>
            <a:srcRect/>
            <a:stretch>
              <a:fillRect/>
            </a:stretch>
          </p:blipFill>
          <p:spPr>
            <a:xfrm>
              <a:off x="2940" y="1723"/>
              <a:ext cx="285" cy="720"/>
            </a:xfrm>
            <a:prstGeom prst="rect">
              <a:avLst/>
            </a:prstGeom>
            <a:noFill/>
            <a:ln>
              <a:noFill/>
            </a:ln>
          </p:spPr>
        </p:pic>
        <p:pic>
          <p:nvPicPr>
            <p:cNvPr id="347" name="Google Shape;347;p8"/>
            <p:cNvPicPr preferRelativeResize="0"/>
            <p:nvPr/>
          </p:nvPicPr>
          <p:blipFill rotWithShape="1">
            <a:blip r:embed="rId171"/>
            <a:srcRect/>
            <a:stretch>
              <a:fillRect/>
            </a:stretch>
          </p:blipFill>
          <p:spPr>
            <a:xfrm>
              <a:off x="3069" y="1930"/>
              <a:ext cx="687" cy="498"/>
            </a:xfrm>
            <a:prstGeom prst="rect">
              <a:avLst/>
            </a:prstGeom>
            <a:noFill/>
            <a:ln>
              <a:noFill/>
            </a:ln>
          </p:spPr>
        </p:pic>
        <p:pic>
          <p:nvPicPr>
            <p:cNvPr id="348" name="Google Shape;348;p8"/>
            <p:cNvPicPr preferRelativeResize="0"/>
            <p:nvPr/>
          </p:nvPicPr>
          <p:blipFill rotWithShape="1">
            <a:blip r:embed="rId172"/>
            <a:srcRect/>
            <a:stretch>
              <a:fillRect/>
            </a:stretch>
          </p:blipFill>
          <p:spPr>
            <a:xfrm>
              <a:off x="3738" y="2329"/>
              <a:ext cx="7" cy="7"/>
            </a:xfrm>
            <a:prstGeom prst="rect">
              <a:avLst/>
            </a:prstGeom>
            <a:noFill/>
            <a:ln>
              <a:noFill/>
            </a:ln>
          </p:spPr>
        </p:pic>
        <p:pic>
          <p:nvPicPr>
            <p:cNvPr id="349" name="Google Shape;349;p8"/>
            <p:cNvPicPr preferRelativeResize="0"/>
            <p:nvPr/>
          </p:nvPicPr>
          <p:blipFill rotWithShape="1">
            <a:blip r:embed="rId173"/>
            <a:srcRect/>
            <a:stretch>
              <a:fillRect/>
            </a:stretch>
          </p:blipFill>
          <p:spPr>
            <a:xfrm>
              <a:off x="3045" y="2039"/>
              <a:ext cx="27" cy="342"/>
            </a:xfrm>
            <a:prstGeom prst="rect">
              <a:avLst/>
            </a:prstGeom>
            <a:noFill/>
            <a:ln>
              <a:noFill/>
            </a:ln>
          </p:spPr>
        </p:pic>
        <p:pic>
          <p:nvPicPr>
            <p:cNvPr id="350" name="Google Shape;350;p8"/>
            <p:cNvPicPr preferRelativeResize="0"/>
            <p:nvPr/>
          </p:nvPicPr>
          <p:blipFill rotWithShape="1">
            <a:blip r:embed="rId174"/>
            <a:srcRect/>
            <a:stretch>
              <a:fillRect/>
            </a:stretch>
          </p:blipFill>
          <p:spPr>
            <a:xfrm>
              <a:off x="3704" y="2335"/>
              <a:ext cx="39" cy="88"/>
            </a:xfrm>
            <a:prstGeom prst="rect">
              <a:avLst/>
            </a:prstGeom>
            <a:noFill/>
            <a:ln>
              <a:noFill/>
            </a:ln>
          </p:spPr>
        </p:pic>
        <p:pic>
          <p:nvPicPr>
            <p:cNvPr id="351" name="Google Shape;351;p8"/>
            <p:cNvPicPr preferRelativeResize="0"/>
            <p:nvPr/>
          </p:nvPicPr>
          <p:blipFill rotWithShape="1">
            <a:blip r:embed="rId175"/>
            <a:srcRect/>
            <a:stretch>
              <a:fillRect/>
            </a:stretch>
          </p:blipFill>
          <p:spPr>
            <a:xfrm>
              <a:off x="3038" y="1723"/>
              <a:ext cx="754" cy="698"/>
            </a:xfrm>
            <a:prstGeom prst="rect">
              <a:avLst/>
            </a:prstGeom>
            <a:noFill/>
            <a:ln>
              <a:noFill/>
            </a:ln>
          </p:spPr>
        </p:pic>
        <p:pic>
          <p:nvPicPr>
            <p:cNvPr id="352" name="Google Shape;352;p8"/>
            <p:cNvPicPr preferRelativeResize="0"/>
            <p:nvPr/>
          </p:nvPicPr>
          <p:blipFill rotWithShape="1">
            <a:blip r:embed="rId176"/>
            <a:srcRect/>
            <a:stretch>
              <a:fillRect/>
            </a:stretch>
          </p:blipFill>
          <p:spPr>
            <a:xfrm>
              <a:off x="3494" y="2296"/>
              <a:ext cx="86" cy="124"/>
            </a:xfrm>
            <a:prstGeom prst="rect">
              <a:avLst/>
            </a:prstGeom>
            <a:noFill/>
            <a:ln>
              <a:noFill/>
            </a:ln>
          </p:spPr>
        </p:pic>
        <p:pic>
          <p:nvPicPr>
            <p:cNvPr id="353" name="Google Shape;353;p8"/>
            <p:cNvPicPr preferRelativeResize="0"/>
            <p:nvPr/>
          </p:nvPicPr>
          <p:blipFill rotWithShape="1">
            <a:blip r:embed="rId177"/>
            <a:srcRect/>
            <a:stretch>
              <a:fillRect/>
            </a:stretch>
          </p:blipFill>
          <p:spPr>
            <a:xfrm>
              <a:off x="2947" y="1723"/>
              <a:ext cx="338" cy="697"/>
            </a:xfrm>
            <a:prstGeom prst="rect">
              <a:avLst/>
            </a:prstGeom>
            <a:noFill/>
            <a:ln>
              <a:noFill/>
            </a:ln>
          </p:spPr>
        </p:pic>
        <p:sp>
          <p:nvSpPr>
            <p:cNvPr id="354" name="Google Shape;354;p8"/>
            <p:cNvSpPr/>
            <p:nvPr/>
          </p:nvSpPr>
          <p:spPr>
            <a:xfrm>
              <a:off x="3295" y="2415"/>
              <a:ext cx="72" cy="135"/>
            </a:xfrm>
            <a:custGeom>
              <a:avLst/>
              <a:gdLst/>
              <a:ahLst/>
              <a:cxnLst/>
              <a:rect l="l" t="t" r="r" b="b"/>
              <a:pathLst>
                <a:path w="72" h="135" extrusionOk="0">
                  <a:moveTo>
                    <a:pt x="62" y="0"/>
                  </a:moveTo>
                  <a:lnTo>
                    <a:pt x="58" y="2"/>
                  </a:lnTo>
                  <a:lnTo>
                    <a:pt x="58" y="6"/>
                  </a:lnTo>
                  <a:lnTo>
                    <a:pt x="58" y="8"/>
                  </a:lnTo>
                  <a:lnTo>
                    <a:pt x="56" y="13"/>
                  </a:lnTo>
                  <a:lnTo>
                    <a:pt x="52" y="19"/>
                  </a:lnTo>
                  <a:lnTo>
                    <a:pt x="46" y="28"/>
                  </a:lnTo>
                  <a:lnTo>
                    <a:pt x="37" y="38"/>
                  </a:lnTo>
                  <a:lnTo>
                    <a:pt x="21" y="57"/>
                  </a:lnTo>
                  <a:lnTo>
                    <a:pt x="13" y="64"/>
                  </a:lnTo>
                  <a:lnTo>
                    <a:pt x="10" y="69"/>
                  </a:lnTo>
                  <a:lnTo>
                    <a:pt x="6" y="73"/>
                  </a:lnTo>
                  <a:lnTo>
                    <a:pt x="0" y="82"/>
                  </a:lnTo>
                  <a:lnTo>
                    <a:pt x="0" y="95"/>
                  </a:lnTo>
                  <a:lnTo>
                    <a:pt x="1" y="98"/>
                  </a:lnTo>
                  <a:lnTo>
                    <a:pt x="3" y="107"/>
                  </a:lnTo>
                  <a:lnTo>
                    <a:pt x="8" y="112"/>
                  </a:lnTo>
                  <a:lnTo>
                    <a:pt x="20" y="122"/>
                  </a:lnTo>
                  <a:lnTo>
                    <a:pt x="30" y="126"/>
                  </a:lnTo>
                  <a:lnTo>
                    <a:pt x="48" y="133"/>
                  </a:lnTo>
                  <a:lnTo>
                    <a:pt x="58" y="134"/>
                  </a:lnTo>
                  <a:lnTo>
                    <a:pt x="65" y="134"/>
                  </a:lnTo>
                  <a:lnTo>
                    <a:pt x="69" y="134"/>
                  </a:lnTo>
                  <a:lnTo>
                    <a:pt x="72" y="131"/>
                  </a:lnTo>
                  <a:lnTo>
                    <a:pt x="72" y="124"/>
                  </a:lnTo>
                  <a:lnTo>
                    <a:pt x="69" y="121"/>
                  </a:lnTo>
                  <a:lnTo>
                    <a:pt x="58" y="121"/>
                  </a:lnTo>
                  <a:lnTo>
                    <a:pt x="46" y="118"/>
                  </a:lnTo>
                  <a:lnTo>
                    <a:pt x="30" y="111"/>
                  </a:lnTo>
                  <a:lnTo>
                    <a:pt x="25" y="108"/>
                  </a:lnTo>
                  <a:lnTo>
                    <a:pt x="18" y="102"/>
                  </a:lnTo>
                  <a:lnTo>
                    <a:pt x="15" y="99"/>
                  </a:lnTo>
                  <a:lnTo>
                    <a:pt x="15" y="97"/>
                  </a:lnTo>
                  <a:lnTo>
                    <a:pt x="14" y="92"/>
                  </a:lnTo>
                  <a:lnTo>
                    <a:pt x="14" y="87"/>
                  </a:lnTo>
                  <a:lnTo>
                    <a:pt x="17" y="81"/>
                  </a:lnTo>
                  <a:lnTo>
                    <a:pt x="20" y="78"/>
                  </a:lnTo>
                  <a:lnTo>
                    <a:pt x="15" y="73"/>
                  </a:lnTo>
                  <a:lnTo>
                    <a:pt x="24" y="73"/>
                  </a:lnTo>
                  <a:lnTo>
                    <a:pt x="31" y="65"/>
                  </a:lnTo>
                  <a:lnTo>
                    <a:pt x="39" y="57"/>
                  </a:lnTo>
                  <a:lnTo>
                    <a:pt x="48" y="47"/>
                  </a:lnTo>
                  <a:lnTo>
                    <a:pt x="54" y="40"/>
                  </a:lnTo>
                  <a:lnTo>
                    <a:pt x="59" y="33"/>
                  </a:lnTo>
                  <a:lnTo>
                    <a:pt x="63" y="27"/>
                  </a:lnTo>
                  <a:lnTo>
                    <a:pt x="68" y="20"/>
                  </a:lnTo>
                  <a:lnTo>
                    <a:pt x="71" y="14"/>
                  </a:lnTo>
                  <a:lnTo>
                    <a:pt x="72" y="8"/>
                  </a:lnTo>
                  <a:lnTo>
                    <a:pt x="72" y="4"/>
                  </a:lnTo>
                  <a:lnTo>
                    <a:pt x="69" y="0"/>
                  </a:lnTo>
                  <a:lnTo>
                    <a:pt x="62" y="0"/>
                  </a:lnTo>
                  <a:close/>
                  <a:moveTo>
                    <a:pt x="69" y="121"/>
                  </a:moveTo>
                  <a:lnTo>
                    <a:pt x="65" y="121"/>
                  </a:lnTo>
                  <a:lnTo>
                    <a:pt x="58" y="121"/>
                  </a:lnTo>
                  <a:lnTo>
                    <a:pt x="69" y="121"/>
                  </a:lnTo>
                  <a:close/>
                  <a:moveTo>
                    <a:pt x="24" y="73"/>
                  </a:moveTo>
                  <a:lnTo>
                    <a:pt x="15" y="73"/>
                  </a:lnTo>
                  <a:lnTo>
                    <a:pt x="20" y="77"/>
                  </a:lnTo>
                  <a:lnTo>
                    <a:pt x="20" y="78"/>
                  </a:lnTo>
                  <a:lnTo>
                    <a:pt x="24" y="73"/>
                  </a:lnTo>
                  <a:close/>
                  <a:moveTo>
                    <a:pt x="15" y="73"/>
                  </a:moveTo>
                  <a:lnTo>
                    <a:pt x="20" y="78"/>
                  </a:lnTo>
                  <a:lnTo>
                    <a:pt x="20" y="77"/>
                  </a:lnTo>
                  <a:lnTo>
                    <a:pt x="15" y="73"/>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8"/>
            <p:cNvPicPr preferRelativeResize="0"/>
            <p:nvPr/>
          </p:nvPicPr>
          <p:blipFill rotWithShape="1">
            <a:blip r:embed="rId178"/>
            <a:srcRect/>
            <a:stretch>
              <a:fillRect/>
            </a:stretch>
          </p:blipFill>
          <p:spPr>
            <a:xfrm>
              <a:off x="2939" y="4560"/>
              <a:ext cx="907" cy="170"/>
            </a:xfrm>
            <a:prstGeom prst="rect">
              <a:avLst/>
            </a:prstGeom>
            <a:noFill/>
            <a:ln>
              <a:noFill/>
            </a:ln>
          </p:spPr>
        </p:pic>
        <p:sp>
          <p:nvSpPr>
            <p:cNvPr id="356" name="Google Shape;356;p8"/>
            <p:cNvSpPr/>
            <p:nvPr/>
          </p:nvSpPr>
          <p:spPr>
            <a:xfrm>
              <a:off x="2932" y="4553"/>
              <a:ext cx="921" cy="184"/>
            </a:xfrm>
            <a:custGeom>
              <a:avLst/>
              <a:gdLst/>
              <a:ahLst/>
              <a:cxnLst/>
              <a:rect l="l" t="t" r="r" b="b"/>
              <a:pathLst>
                <a:path w="921" h="184" extrusionOk="0">
                  <a:moveTo>
                    <a:pt x="8" y="34"/>
                  </a:moveTo>
                  <a:lnTo>
                    <a:pt x="5" y="34"/>
                  </a:lnTo>
                  <a:lnTo>
                    <a:pt x="2" y="37"/>
                  </a:lnTo>
                  <a:lnTo>
                    <a:pt x="0" y="39"/>
                  </a:lnTo>
                  <a:lnTo>
                    <a:pt x="0" y="91"/>
                  </a:lnTo>
                  <a:lnTo>
                    <a:pt x="2" y="93"/>
                  </a:lnTo>
                  <a:lnTo>
                    <a:pt x="4" y="94"/>
                  </a:lnTo>
                  <a:lnTo>
                    <a:pt x="25" y="104"/>
                  </a:lnTo>
                  <a:lnTo>
                    <a:pt x="81" y="126"/>
                  </a:lnTo>
                  <a:lnTo>
                    <a:pt x="162" y="152"/>
                  </a:lnTo>
                  <a:lnTo>
                    <a:pt x="258" y="174"/>
                  </a:lnTo>
                  <a:lnTo>
                    <a:pt x="359" y="183"/>
                  </a:lnTo>
                  <a:lnTo>
                    <a:pt x="424" y="180"/>
                  </a:lnTo>
                  <a:lnTo>
                    <a:pt x="495" y="171"/>
                  </a:lnTo>
                  <a:lnTo>
                    <a:pt x="500" y="170"/>
                  </a:lnTo>
                  <a:lnTo>
                    <a:pt x="359" y="170"/>
                  </a:lnTo>
                  <a:lnTo>
                    <a:pt x="297" y="166"/>
                  </a:lnTo>
                  <a:lnTo>
                    <a:pt x="236" y="156"/>
                  </a:lnTo>
                  <a:lnTo>
                    <a:pt x="177" y="142"/>
                  </a:lnTo>
                  <a:lnTo>
                    <a:pt x="123" y="126"/>
                  </a:lnTo>
                  <a:lnTo>
                    <a:pt x="99" y="118"/>
                  </a:lnTo>
                  <a:lnTo>
                    <a:pt x="78" y="110"/>
                  </a:lnTo>
                  <a:lnTo>
                    <a:pt x="58" y="102"/>
                  </a:lnTo>
                  <a:lnTo>
                    <a:pt x="32" y="92"/>
                  </a:lnTo>
                  <a:lnTo>
                    <a:pt x="24" y="88"/>
                  </a:lnTo>
                  <a:lnTo>
                    <a:pt x="7" y="88"/>
                  </a:lnTo>
                  <a:lnTo>
                    <a:pt x="10" y="82"/>
                  </a:lnTo>
                  <a:lnTo>
                    <a:pt x="14" y="82"/>
                  </a:lnTo>
                  <a:lnTo>
                    <a:pt x="14" y="51"/>
                  </a:lnTo>
                  <a:lnTo>
                    <a:pt x="5" y="48"/>
                  </a:lnTo>
                  <a:lnTo>
                    <a:pt x="7" y="41"/>
                  </a:lnTo>
                  <a:lnTo>
                    <a:pt x="27" y="41"/>
                  </a:lnTo>
                  <a:lnTo>
                    <a:pt x="13" y="36"/>
                  </a:lnTo>
                  <a:lnTo>
                    <a:pt x="8" y="34"/>
                  </a:lnTo>
                  <a:close/>
                  <a:moveTo>
                    <a:pt x="907" y="50"/>
                  </a:moveTo>
                  <a:lnTo>
                    <a:pt x="853" y="67"/>
                  </a:lnTo>
                  <a:lnTo>
                    <a:pt x="789" y="86"/>
                  </a:lnTo>
                  <a:lnTo>
                    <a:pt x="710" y="109"/>
                  </a:lnTo>
                  <a:lnTo>
                    <a:pt x="621" y="131"/>
                  </a:lnTo>
                  <a:lnTo>
                    <a:pt x="529" y="151"/>
                  </a:lnTo>
                  <a:lnTo>
                    <a:pt x="440" y="164"/>
                  </a:lnTo>
                  <a:lnTo>
                    <a:pt x="359" y="170"/>
                  </a:lnTo>
                  <a:lnTo>
                    <a:pt x="500" y="170"/>
                  </a:lnTo>
                  <a:lnTo>
                    <a:pt x="569" y="157"/>
                  </a:lnTo>
                  <a:lnTo>
                    <a:pt x="643" y="140"/>
                  </a:lnTo>
                  <a:lnTo>
                    <a:pt x="714" y="122"/>
                  </a:lnTo>
                  <a:lnTo>
                    <a:pt x="793" y="100"/>
                  </a:lnTo>
                  <a:lnTo>
                    <a:pt x="857" y="80"/>
                  </a:lnTo>
                  <a:lnTo>
                    <a:pt x="900" y="66"/>
                  </a:lnTo>
                  <a:lnTo>
                    <a:pt x="919" y="60"/>
                  </a:lnTo>
                  <a:lnTo>
                    <a:pt x="921" y="57"/>
                  </a:lnTo>
                  <a:lnTo>
                    <a:pt x="921" y="55"/>
                  </a:lnTo>
                  <a:lnTo>
                    <a:pt x="907" y="55"/>
                  </a:lnTo>
                  <a:lnTo>
                    <a:pt x="907" y="50"/>
                  </a:lnTo>
                  <a:close/>
                  <a:moveTo>
                    <a:pt x="27" y="41"/>
                  </a:moveTo>
                  <a:lnTo>
                    <a:pt x="14" y="41"/>
                  </a:lnTo>
                  <a:lnTo>
                    <a:pt x="14" y="51"/>
                  </a:lnTo>
                  <a:lnTo>
                    <a:pt x="26" y="55"/>
                  </a:lnTo>
                  <a:lnTo>
                    <a:pt x="82" y="74"/>
                  </a:lnTo>
                  <a:lnTo>
                    <a:pt x="162" y="96"/>
                  </a:lnTo>
                  <a:lnTo>
                    <a:pt x="258" y="115"/>
                  </a:lnTo>
                  <a:lnTo>
                    <a:pt x="359" y="122"/>
                  </a:lnTo>
                  <a:lnTo>
                    <a:pt x="424" y="119"/>
                  </a:lnTo>
                  <a:lnTo>
                    <a:pt x="495" y="111"/>
                  </a:lnTo>
                  <a:lnTo>
                    <a:pt x="510" y="109"/>
                  </a:lnTo>
                  <a:lnTo>
                    <a:pt x="359" y="109"/>
                  </a:lnTo>
                  <a:lnTo>
                    <a:pt x="297" y="106"/>
                  </a:lnTo>
                  <a:lnTo>
                    <a:pt x="236" y="97"/>
                  </a:lnTo>
                  <a:lnTo>
                    <a:pt x="177" y="85"/>
                  </a:lnTo>
                  <a:lnTo>
                    <a:pt x="123" y="72"/>
                  </a:lnTo>
                  <a:lnTo>
                    <a:pt x="99" y="65"/>
                  </a:lnTo>
                  <a:lnTo>
                    <a:pt x="77" y="58"/>
                  </a:lnTo>
                  <a:lnTo>
                    <a:pt x="58" y="52"/>
                  </a:lnTo>
                  <a:lnTo>
                    <a:pt x="31" y="43"/>
                  </a:lnTo>
                  <a:lnTo>
                    <a:pt x="27" y="41"/>
                  </a:lnTo>
                  <a:close/>
                  <a:moveTo>
                    <a:pt x="912" y="1"/>
                  </a:moveTo>
                  <a:lnTo>
                    <a:pt x="906" y="2"/>
                  </a:lnTo>
                  <a:lnTo>
                    <a:pt x="854" y="18"/>
                  </a:lnTo>
                  <a:lnTo>
                    <a:pt x="790" y="35"/>
                  </a:lnTo>
                  <a:lnTo>
                    <a:pt x="710" y="55"/>
                  </a:lnTo>
                  <a:lnTo>
                    <a:pt x="622" y="75"/>
                  </a:lnTo>
                  <a:lnTo>
                    <a:pt x="529" y="92"/>
                  </a:lnTo>
                  <a:lnTo>
                    <a:pt x="440" y="104"/>
                  </a:lnTo>
                  <a:lnTo>
                    <a:pt x="359" y="109"/>
                  </a:lnTo>
                  <a:lnTo>
                    <a:pt x="510" y="109"/>
                  </a:lnTo>
                  <a:lnTo>
                    <a:pt x="569" y="99"/>
                  </a:lnTo>
                  <a:lnTo>
                    <a:pt x="643" y="84"/>
                  </a:lnTo>
                  <a:lnTo>
                    <a:pt x="713" y="68"/>
                  </a:lnTo>
                  <a:lnTo>
                    <a:pt x="793" y="48"/>
                  </a:lnTo>
                  <a:lnTo>
                    <a:pt x="857" y="31"/>
                  </a:lnTo>
                  <a:lnTo>
                    <a:pt x="900" y="19"/>
                  </a:lnTo>
                  <a:lnTo>
                    <a:pt x="907" y="17"/>
                  </a:lnTo>
                  <a:lnTo>
                    <a:pt x="907" y="7"/>
                  </a:lnTo>
                  <a:lnTo>
                    <a:pt x="914" y="7"/>
                  </a:lnTo>
                  <a:lnTo>
                    <a:pt x="912" y="1"/>
                  </a:lnTo>
                  <a:close/>
                  <a:moveTo>
                    <a:pt x="10" y="82"/>
                  </a:moveTo>
                  <a:lnTo>
                    <a:pt x="7" y="88"/>
                  </a:lnTo>
                  <a:lnTo>
                    <a:pt x="14" y="88"/>
                  </a:lnTo>
                  <a:lnTo>
                    <a:pt x="14" y="84"/>
                  </a:lnTo>
                  <a:lnTo>
                    <a:pt x="13" y="83"/>
                  </a:lnTo>
                  <a:lnTo>
                    <a:pt x="10" y="82"/>
                  </a:lnTo>
                  <a:close/>
                  <a:moveTo>
                    <a:pt x="14" y="84"/>
                  </a:moveTo>
                  <a:lnTo>
                    <a:pt x="14" y="88"/>
                  </a:lnTo>
                  <a:lnTo>
                    <a:pt x="24" y="88"/>
                  </a:lnTo>
                  <a:lnTo>
                    <a:pt x="14" y="84"/>
                  </a:lnTo>
                  <a:close/>
                  <a:moveTo>
                    <a:pt x="14" y="82"/>
                  </a:moveTo>
                  <a:lnTo>
                    <a:pt x="10" y="82"/>
                  </a:lnTo>
                  <a:lnTo>
                    <a:pt x="13" y="83"/>
                  </a:lnTo>
                  <a:lnTo>
                    <a:pt x="14" y="84"/>
                  </a:lnTo>
                  <a:lnTo>
                    <a:pt x="14" y="82"/>
                  </a:lnTo>
                  <a:close/>
                  <a:moveTo>
                    <a:pt x="912" y="48"/>
                  </a:moveTo>
                  <a:lnTo>
                    <a:pt x="907" y="50"/>
                  </a:lnTo>
                  <a:lnTo>
                    <a:pt x="907" y="55"/>
                  </a:lnTo>
                  <a:lnTo>
                    <a:pt x="914" y="55"/>
                  </a:lnTo>
                  <a:lnTo>
                    <a:pt x="912" y="48"/>
                  </a:lnTo>
                  <a:close/>
                  <a:moveTo>
                    <a:pt x="921" y="48"/>
                  </a:moveTo>
                  <a:lnTo>
                    <a:pt x="912" y="48"/>
                  </a:lnTo>
                  <a:lnTo>
                    <a:pt x="914" y="55"/>
                  </a:lnTo>
                  <a:lnTo>
                    <a:pt x="921" y="55"/>
                  </a:lnTo>
                  <a:lnTo>
                    <a:pt x="921" y="48"/>
                  </a:lnTo>
                  <a:close/>
                  <a:moveTo>
                    <a:pt x="14" y="41"/>
                  </a:moveTo>
                  <a:lnTo>
                    <a:pt x="7" y="41"/>
                  </a:lnTo>
                  <a:lnTo>
                    <a:pt x="5" y="48"/>
                  </a:lnTo>
                  <a:lnTo>
                    <a:pt x="14" y="51"/>
                  </a:lnTo>
                  <a:lnTo>
                    <a:pt x="14" y="41"/>
                  </a:lnTo>
                  <a:close/>
                  <a:moveTo>
                    <a:pt x="914" y="0"/>
                  </a:moveTo>
                  <a:lnTo>
                    <a:pt x="912" y="1"/>
                  </a:lnTo>
                  <a:lnTo>
                    <a:pt x="916" y="14"/>
                  </a:lnTo>
                  <a:lnTo>
                    <a:pt x="907" y="17"/>
                  </a:lnTo>
                  <a:lnTo>
                    <a:pt x="907" y="50"/>
                  </a:lnTo>
                  <a:lnTo>
                    <a:pt x="912" y="48"/>
                  </a:lnTo>
                  <a:lnTo>
                    <a:pt x="921" y="48"/>
                  </a:lnTo>
                  <a:lnTo>
                    <a:pt x="921" y="5"/>
                  </a:lnTo>
                  <a:lnTo>
                    <a:pt x="920" y="3"/>
                  </a:lnTo>
                  <a:lnTo>
                    <a:pt x="916" y="1"/>
                  </a:lnTo>
                  <a:lnTo>
                    <a:pt x="914" y="0"/>
                  </a:lnTo>
                  <a:close/>
                  <a:moveTo>
                    <a:pt x="914" y="7"/>
                  </a:moveTo>
                  <a:lnTo>
                    <a:pt x="907" y="7"/>
                  </a:lnTo>
                  <a:lnTo>
                    <a:pt x="907" y="17"/>
                  </a:lnTo>
                  <a:lnTo>
                    <a:pt x="916" y="14"/>
                  </a:lnTo>
                  <a:lnTo>
                    <a:pt x="914" y="7"/>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57" name="Google Shape;357;p8"/>
            <p:cNvPicPr preferRelativeResize="0"/>
            <p:nvPr/>
          </p:nvPicPr>
          <p:blipFill rotWithShape="1">
            <a:blip r:embed="rId179"/>
            <a:srcRect/>
            <a:stretch>
              <a:fillRect/>
            </a:stretch>
          </p:blipFill>
          <p:spPr>
            <a:xfrm>
              <a:off x="3244" y="4657"/>
              <a:ext cx="214" cy="76"/>
            </a:xfrm>
            <a:prstGeom prst="rect">
              <a:avLst/>
            </a:prstGeom>
            <a:noFill/>
            <a:ln>
              <a:noFill/>
            </a:ln>
          </p:spPr>
        </p:pic>
        <p:sp>
          <p:nvSpPr>
            <p:cNvPr id="358" name="Google Shape;358;p8"/>
            <p:cNvSpPr/>
            <p:nvPr/>
          </p:nvSpPr>
          <p:spPr>
            <a:xfrm>
              <a:off x="3238" y="4650"/>
              <a:ext cx="227" cy="90"/>
            </a:xfrm>
            <a:custGeom>
              <a:avLst/>
              <a:gdLst/>
              <a:ahLst/>
              <a:cxnLst/>
              <a:rect l="l" t="t" r="r" b="b"/>
              <a:pathLst>
                <a:path w="227" h="90" extrusionOk="0">
                  <a:moveTo>
                    <a:pt x="222" y="0"/>
                  </a:moveTo>
                  <a:lnTo>
                    <a:pt x="5" y="0"/>
                  </a:lnTo>
                  <a:lnTo>
                    <a:pt x="3" y="1"/>
                  </a:lnTo>
                  <a:lnTo>
                    <a:pt x="1" y="4"/>
                  </a:lnTo>
                  <a:lnTo>
                    <a:pt x="0" y="5"/>
                  </a:lnTo>
                  <a:lnTo>
                    <a:pt x="0" y="85"/>
                  </a:lnTo>
                  <a:lnTo>
                    <a:pt x="1" y="86"/>
                  </a:lnTo>
                  <a:lnTo>
                    <a:pt x="3" y="89"/>
                  </a:lnTo>
                  <a:lnTo>
                    <a:pt x="5" y="90"/>
                  </a:lnTo>
                  <a:lnTo>
                    <a:pt x="222" y="90"/>
                  </a:lnTo>
                  <a:lnTo>
                    <a:pt x="224" y="89"/>
                  </a:lnTo>
                  <a:lnTo>
                    <a:pt x="226" y="86"/>
                  </a:lnTo>
                  <a:lnTo>
                    <a:pt x="227" y="85"/>
                  </a:lnTo>
                  <a:lnTo>
                    <a:pt x="227" y="83"/>
                  </a:lnTo>
                  <a:lnTo>
                    <a:pt x="213" y="83"/>
                  </a:lnTo>
                  <a:lnTo>
                    <a:pt x="213" y="76"/>
                  </a:lnTo>
                  <a:lnTo>
                    <a:pt x="14" y="76"/>
                  </a:lnTo>
                  <a:lnTo>
                    <a:pt x="14" y="14"/>
                  </a:lnTo>
                  <a:lnTo>
                    <a:pt x="227" y="14"/>
                  </a:lnTo>
                  <a:lnTo>
                    <a:pt x="227" y="5"/>
                  </a:lnTo>
                  <a:lnTo>
                    <a:pt x="226" y="4"/>
                  </a:lnTo>
                  <a:lnTo>
                    <a:pt x="224" y="1"/>
                  </a:lnTo>
                  <a:lnTo>
                    <a:pt x="222" y="0"/>
                  </a:lnTo>
                  <a:close/>
                  <a:moveTo>
                    <a:pt x="227" y="14"/>
                  </a:moveTo>
                  <a:lnTo>
                    <a:pt x="213" y="14"/>
                  </a:lnTo>
                  <a:lnTo>
                    <a:pt x="213" y="83"/>
                  </a:lnTo>
                  <a:lnTo>
                    <a:pt x="220" y="83"/>
                  </a:lnTo>
                  <a:lnTo>
                    <a:pt x="220" y="76"/>
                  </a:lnTo>
                  <a:lnTo>
                    <a:pt x="227" y="76"/>
                  </a:lnTo>
                  <a:lnTo>
                    <a:pt x="227" y="14"/>
                  </a:lnTo>
                  <a:close/>
                  <a:moveTo>
                    <a:pt x="227" y="76"/>
                  </a:moveTo>
                  <a:lnTo>
                    <a:pt x="220" y="76"/>
                  </a:lnTo>
                  <a:lnTo>
                    <a:pt x="220" y="83"/>
                  </a:lnTo>
                  <a:lnTo>
                    <a:pt x="227" y="83"/>
                  </a:lnTo>
                  <a:lnTo>
                    <a:pt x="227" y="76"/>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59" name="Google Shape;359;p8"/>
            <p:cNvPicPr preferRelativeResize="0"/>
            <p:nvPr/>
          </p:nvPicPr>
          <p:blipFill rotWithShape="1">
            <a:blip r:embed="rId74"/>
            <a:srcRect/>
            <a:stretch>
              <a:fillRect/>
            </a:stretch>
          </p:blipFill>
          <p:spPr>
            <a:xfrm>
              <a:off x="3003" y="4638"/>
              <a:ext cx="34" cy="70"/>
            </a:xfrm>
            <a:prstGeom prst="rect">
              <a:avLst/>
            </a:prstGeom>
            <a:noFill/>
            <a:ln>
              <a:noFill/>
            </a:ln>
          </p:spPr>
        </p:pic>
        <p:sp>
          <p:nvSpPr>
            <p:cNvPr id="360" name="Google Shape;360;p8"/>
            <p:cNvSpPr/>
            <p:nvPr/>
          </p:nvSpPr>
          <p:spPr>
            <a:xfrm>
              <a:off x="2997" y="4631"/>
              <a:ext cx="47" cy="84"/>
            </a:xfrm>
            <a:custGeom>
              <a:avLst/>
              <a:gdLst/>
              <a:ahLst/>
              <a:cxnLst/>
              <a:rect l="l" t="t" r="r" b="b"/>
              <a:pathLst>
                <a:path w="47" h="84" extrusionOk="0">
                  <a:moveTo>
                    <a:pt x="42" y="0"/>
                  </a:moveTo>
                  <a:lnTo>
                    <a:pt x="5" y="0"/>
                  </a:lnTo>
                  <a:lnTo>
                    <a:pt x="3" y="1"/>
                  </a:lnTo>
                  <a:lnTo>
                    <a:pt x="1" y="4"/>
                  </a:lnTo>
                  <a:lnTo>
                    <a:pt x="0" y="5"/>
                  </a:lnTo>
                  <a:lnTo>
                    <a:pt x="0" y="78"/>
                  </a:lnTo>
                  <a:lnTo>
                    <a:pt x="1" y="80"/>
                  </a:lnTo>
                  <a:lnTo>
                    <a:pt x="3" y="83"/>
                  </a:lnTo>
                  <a:lnTo>
                    <a:pt x="5" y="84"/>
                  </a:lnTo>
                  <a:lnTo>
                    <a:pt x="7" y="84"/>
                  </a:lnTo>
                  <a:lnTo>
                    <a:pt x="7" y="70"/>
                  </a:lnTo>
                  <a:lnTo>
                    <a:pt x="14" y="70"/>
                  </a:lnTo>
                  <a:lnTo>
                    <a:pt x="14" y="14"/>
                  </a:lnTo>
                  <a:lnTo>
                    <a:pt x="47" y="14"/>
                  </a:lnTo>
                  <a:lnTo>
                    <a:pt x="47" y="5"/>
                  </a:lnTo>
                  <a:lnTo>
                    <a:pt x="46" y="4"/>
                  </a:lnTo>
                  <a:lnTo>
                    <a:pt x="44" y="1"/>
                  </a:lnTo>
                  <a:lnTo>
                    <a:pt x="42" y="0"/>
                  </a:lnTo>
                  <a:close/>
                  <a:moveTo>
                    <a:pt x="14" y="70"/>
                  </a:moveTo>
                  <a:lnTo>
                    <a:pt x="7" y="70"/>
                  </a:lnTo>
                  <a:lnTo>
                    <a:pt x="7" y="84"/>
                  </a:lnTo>
                  <a:lnTo>
                    <a:pt x="42" y="84"/>
                  </a:lnTo>
                  <a:lnTo>
                    <a:pt x="44" y="83"/>
                  </a:lnTo>
                  <a:lnTo>
                    <a:pt x="46" y="80"/>
                  </a:lnTo>
                  <a:lnTo>
                    <a:pt x="47" y="78"/>
                  </a:lnTo>
                  <a:lnTo>
                    <a:pt x="47" y="77"/>
                  </a:lnTo>
                  <a:lnTo>
                    <a:pt x="14" y="77"/>
                  </a:lnTo>
                  <a:lnTo>
                    <a:pt x="14" y="70"/>
                  </a:lnTo>
                  <a:close/>
                  <a:moveTo>
                    <a:pt x="47" y="14"/>
                  </a:moveTo>
                  <a:lnTo>
                    <a:pt x="33" y="14"/>
                  </a:lnTo>
                  <a:lnTo>
                    <a:pt x="33" y="70"/>
                  </a:lnTo>
                  <a:lnTo>
                    <a:pt x="14" y="70"/>
                  </a:lnTo>
                  <a:lnTo>
                    <a:pt x="14" y="77"/>
                  </a:lnTo>
                  <a:lnTo>
                    <a:pt x="47" y="77"/>
                  </a:lnTo>
                  <a:lnTo>
                    <a:pt x="47" y="14"/>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61" name="Google Shape;361;p8"/>
            <p:cNvPicPr preferRelativeResize="0"/>
            <p:nvPr/>
          </p:nvPicPr>
          <p:blipFill rotWithShape="1">
            <a:blip r:embed="rId180"/>
            <a:srcRect/>
            <a:stretch>
              <a:fillRect/>
            </a:stretch>
          </p:blipFill>
          <p:spPr>
            <a:xfrm>
              <a:off x="3652" y="4605"/>
              <a:ext cx="34" cy="70"/>
            </a:xfrm>
            <a:prstGeom prst="rect">
              <a:avLst/>
            </a:prstGeom>
            <a:noFill/>
            <a:ln>
              <a:noFill/>
            </a:ln>
          </p:spPr>
        </p:pic>
        <p:sp>
          <p:nvSpPr>
            <p:cNvPr id="362" name="Google Shape;362;p8"/>
            <p:cNvSpPr/>
            <p:nvPr/>
          </p:nvSpPr>
          <p:spPr>
            <a:xfrm>
              <a:off x="3645" y="4598"/>
              <a:ext cx="47" cy="84"/>
            </a:xfrm>
            <a:custGeom>
              <a:avLst/>
              <a:gdLst/>
              <a:ahLst/>
              <a:cxnLst/>
              <a:rect l="l" t="t" r="r" b="b"/>
              <a:pathLst>
                <a:path w="47" h="84" extrusionOk="0">
                  <a:moveTo>
                    <a:pt x="42" y="0"/>
                  </a:moveTo>
                  <a:lnTo>
                    <a:pt x="5" y="0"/>
                  </a:lnTo>
                  <a:lnTo>
                    <a:pt x="4" y="1"/>
                  </a:lnTo>
                  <a:lnTo>
                    <a:pt x="1" y="4"/>
                  </a:lnTo>
                  <a:lnTo>
                    <a:pt x="0" y="5"/>
                  </a:lnTo>
                  <a:lnTo>
                    <a:pt x="0" y="78"/>
                  </a:lnTo>
                  <a:lnTo>
                    <a:pt x="1" y="80"/>
                  </a:lnTo>
                  <a:lnTo>
                    <a:pt x="4" y="83"/>
                  </a:lnTo>
                  <a:lnTo>
                    <a:pt x="5" y="83"/>
                  </a:lnTo>
                  <a:lnTo>
                    <a:pt x="7" y="83"/>
                  </a:lnTo>
                  <a:lnTo>
                    <a:pt x="7" y="70"/>
                  </a:lnTo>
                  <a:lnTo>
                    <a:pt x="14" y="70"/>
                  </a:lnTo>
                  <a:lnTo>
                    <a:pt x="14" y="14"/>
                  </a:lnTo>
                  <a:lnTo>
                    <a:pt x="47" y="14"/>
                  </a:lnTo>
                  <a:lnTo>
                    <a:pt x="47" y="5"/>
                  </a:lnTo>
                  <a:lnTo>
                    <a:pt x="46" y="4"/>
                  </a:lnTo>
                  <a:lnTo>
                    <a:pt x="44" y="1"/>
                  </a:lnTo>
                  <a:lnTo>
                    <a:pt x="42" y="0"/>
                  </a:lnTo>
                  <a:close/>
                  <a:moveTo>
                    <a:pt x="14" y="70"/>
                  </a:moveTo>
                  <a:lnTo>
                    <a:pt x="7" y="70"/>
                  </a:lnTo>
                  <a:lnTo>
                    <a:pt x="7" y="83"/>
                  </a:lnTo>
                  <a:lnTo>
                    <a:pt x="42" y="83"/>
                  </a:lnTo>
                  <a:lnTo>
                    <a:pt x="44" y="83"/>
                  </a:lnTo>
                  <a:lnTo>
                    <a:pt x="46" y="80"/>
                  </a:lnTo>
                  <a:lnTo>
                    <a:pt x="47" y="78"/>
                  </a:lnTo>
                  <a:lnTo>
                    <a:pt x="47" y="77"/>
                  </a:lnTo>
                  <a:lnTo>
                    <a:pt x="14" y="77"/>
                  </a:lnTo>
                  <a:lnTo>
                    <a:pt x="14" y="70"/>
                  </a:lnTo>
                  <a:close/>
                  <a:moveTo>
                    <a:pt x="47" y="14"/>
                  </a:moveTo>
                  <a:lnTo>
                    <a:pt x="33" y="14"/>
                  </a:lnTo>
                  <a:lnTo>
                    <a:pt x="33" y="70"/>
                  </a:lnTo>
                  <a:lnTo>
                    <a:pt x="14" y="70"/>
                  </a:lnTo>
                  <a:lnTo>
                    <a:pt x="14" y="77"/>
                  </a:lnTo>
                  <a:lnTo>
                    <a:pt x="47" y="77"/>
                  </a:lnTo>
                  <a:lnTo>
                    <a:pt x="47" y="14"/>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63" name="Google Shape;363;p8"/>
            <p:cNvPicPr preferRelativeResize="0"/>
            <p:nvPr/>
          </p:nvPicPr>
          <p:blipFill rotWithShape="1">
            <a:blip r:embed="rId79"/>
            <a:srcRect/>
            <a:stretch>
              <a:fillRect/>
            </a:stretch>
          </p:blipFill>
          <p:spPr>
            <a:xfrm>
              <a:off x="3892" y="4823"/>
              <a:ext cx="170" cy="38"/>
            </a:xfrm>
            <a:prstGeom prst="rect">
              <a:avLst/>
            </a:prstGeom>
            <a:noFill/>
            <a:ln>
              <a:noFill/>
            </a:ln>
          </p:spPr>
        </p:pic>
        <p:sp>
          <p:nvSpPr>
            <p:cNvPr id="364" name="Google Shape;364;p8"/>
            <p:cNvSpPr/>
            <p:nvPr/>
          </p:nvSpPr>
          <p:spPr>
            <a:xfrm>
              <a:off x="3888" y="4859"/>
              <a:ext cx="179" cy="4"/>
            </a:xfrm>
            <a:custGeom>
              <a:avLst/>
              <a:gdLst/>
              <a:ahLst/>
              <a:cxnLst/>
              <a:rect l="l" t="t" r="r" b="b"/>
              <a:pathLst>
                <a:path w="179" h="4" extrusionOk="0">
                  <a:moveTo>
                    <a:pt x="1" y="4"/>
                  </a:moveTo>
                  <a:lnTo>
                    <a:pt x="179" y="4"/>
                  </a:lnTo>
                  <a:moveTo>
                    <a:pt x="0" y="0"/>
                  </a:moveTo>
                  <a:lnTo>
                    <a:pt x="170" y="0"/>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5" name="Google Shape;365;p8"/>
            <p:cNvSpPr/>
            <p:nvPr/>
          </p:nvSpPr>
          <p:spPr>
            <a:xfrm>
              <a:off x="3888" y="4829"/>
              <a:ext cx="10" cy="28"/>
            </a:xfrm>
            <a:prstGeom prst="rect">
              <a:avLst/>
            </a:pr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66" name="Google Shape;366;p8"/>
            <p:cNvCxnSpPr/>
            <p:nvPr/>
          </p:nvCxnSpPr>
          <p:spPr>
            <a:xfrm>
              <a:off x="3888" y="4826"/>
              <a:ext cx="179" cy="0"/>
            </a:xfrm>
            <a:prstGeom prst="straightConnector1">
              <a:avLst/>
            </a:prstGeom>
            <a:noFill/>
            <a:ln w="9525" cap="flat" cmpd="sng">
              <a:solidFill>
                <a:srgbClr val="231F20"/>
              </a:solidFill>
              <a:prstDash val="solid"/>
              <a:round/>
              <a:headEnd type="none" w="med" len="med"/>
              <a:tailEnd type="none" w="med" len="med"/>
            </a:ln>
          </p:spPr>
        </p:cxnSp>
        <p:sp>
          <p:nvSpPr>
            <p:cNvPr id="367" name="Google Shape;367;p8"/>
            <p:cNvSpPr/>
            <p:nvPr/>
          </p:nvSpPr>
          <p:spPr>
            <a:xfrm>
              <a:off x="3888" y="4820"/>
              <a:ext cx="178" cy="2"/>
            </a:xfrm>
            <a:custGeom>
              <a:avLst/>
              <a:gdLst/>
              <a:ahLst/>
              <a:cxnLst/>
              <a:rect l="l" t="t" r="r" b="b"/>
              <a:pathLst>
                <a:path w="178" h="2" extrusionOk="0">
                  <a:moveTo>
                    <a:pt x="0" y="2"/>
                  </a:moveTo>
                  <a:lnTo>
                    <a:pt x="178" y="2"/>
                  </a:lnTo>
                  <a:moveTo>
                    <a:pt x="1" y="0"/>
                  </a:moveTo>
                  <a:lnTo>
                    <a:pt x="176" y="0"/>
                  </a:lnTo>
                </a:path>
              </a:pathLst>
            </a:custGeom>
            <a:noFill/>
            <a:ln w="9525" cap="flat" cmpd="sng">
              <a:solidFill>
                <a:srgbClr val="231F2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8" name="Google Shape;368;p8"/>
            <p:cNvSpPr/>
            <p:nvPr/>
          </p:nvSpPr>
          <p:spPr>
            <a:xfrm>
              <a:off x="4058" y="4829"/>
              <a:ext cx="10" cy="32"/>
            </a:xfrm>
            <a:custGeom>
              <a:avLst/>
              <a:gdLst/>
              <a:ahLst/>
              <a:cxnLst/>
              <a:rect l="l" t="t" r="r" b="b"/>
              <a:pathLst>
                <a:path w="10" h="32" extrusionOk="0">
                  <a:moveTo>
                    <a:pt x="9" y="0"/>
                  </a:moveTo>
                  <a:lnTo>
                    <a:pt x="0" y="0"/>
                  </a:lnTo>
                  <a:lnTo>
                    <a:pt x="0" y="28"/>
                  </a:lnTo>
                  <a:lnTo>
                    <a:pt x="0" y="32"/>
                  </a:lnTo>
                  <a:lnTo>
                    <a:pt x="5" y="32"/>
                  </a:lnTo>
                  <a:lnTo>
                    <a:pt x="9" y="32"/>
                  </a:lnTo>
                  <a:lnTo>
                    <a:pt x="9" y="28"/>
                  </a:lnTo>
                  <a:lnTo>
                    <a:pt x="9" y="0"/>
                  </a:lnTo>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69" name="Google Shape;369;p8"/>
            <p:cNvPicPr preferRelativeResize="0"/>
            <p:nvPr/>
          </p:nvPicPr>
          <p:blipFill rotWithShape="1">
            <a:blip r:embed="rId181"/>
            <a:srcRect/>
            <a:stretch>
              <a:fillRect/>
            </a:stretch>
          </p:blipFill>
          <p:spPr>
            <a:xfrm>
              <a:off x="4001" y="4797"/>
              <a:ext cx="58" cy="91"/>
            </a:xfrm>
            <a:prstGeom prst="rect">
              <a:avLst/>
            </a:prstGeom>
            <a:noFill/>
            <a:ln>
              <a:noFill/>
            </a:ln>
          </p:spPr>
        </p:pic>
        <p:sp>
          <p:nvSpPr>
            <p:cNvPr id="370" name="Google Shape;370;p8"/>
            <p:cNvSpPr/>
            <p:nvPr/>
          </p:nvSpPr>
          <p:spPr>
            <a:xfrm>
              <a:off x="3997" y="4793"/>
              <a:ext cx="68" cy="100"/>
            </a:xfrm>
            <a:custGeom>
              <a:avLst/>
              <a:gdLst/>
              <a:ahLst/>
              <a:cxnLst/>
              <a:rect l="l" t="t" r="r" b="b"/>
              <a:pathLst>
                <a:path w="68" h="100" extrusionOk="0">
                  <a:moveTo>
                    <a:pt x="44" y="0"/>
                  </a:moveTo>
                  <a:lnTo>
                    <a:pt x="24" y="0"/>
                  </a:lnTo>
                  <a:lnTo>
                    <a:pt x="15" y="7"/>
                  </a:lnTo>
                  <a:lnTo>
                    <a:pt x="4" y="25"/>
                  </a:lnTo>
                  <a:lnTo>
                    <a:pt x="0" y="37"/>
                  </a:lnTo>
                  <a:lnTo>
                    <a:pt x="0" y="63"/>
                  </a:lnTo>
                  <a:lnTo>
                    <a:pt x="4" y="75"/>
                  </a:lnTo>
                  <a:lnTo>
                    <a:pt x="15" y="93"/>
                  </a:lnTo>
                  <a:lnTo>
                    <a:pt x="24" y="99"/>
                  </a:lnTo>
                  <a:lnTo>
                    <a:pt x="34" y="99"/>
                  </a:lnTo>
                  <a:lnTo>
                    <a:pt x="44" y="99"/>
                  </a:lnTo>
                  <a:lnTo>
                    <a:pt x="52" y="93"/>
                  </a:lnTo>
                  <a:lnTo>
                    <a:pt x="54" y="90"/>
                  </a:lnTo>
                  <a:lnTo>
                    <a:pt x="28" y="90"/>
                  </a:lnTo>
                  <a:lnTo>
                    <a:pt x="22" y="86"/>
                  </a:lnTo>
                  <a:lnTo>
                    <a:pt x="13" y="72"/>
                  </a:lnTo>
                  <a:lnTo>
                    <a:pt x="9" y="61"/>
                  </a:lnTo>
                  <a:lnTo>
                    <a:pt x="9" y="38"/>
                  </a:lnTo>
                  <a:lnTo>
                    <a:pt x="13" y="28"/>
                  </a:lnTo>
                  <a:lnTo>
                    <a:pt x="22" y="13"/>
                  </a:lnTo>
                  <a:lnTo>
                    <a:pt x="28" y="9"/>
                  </a:lnTo>
                  <a:lnTo>
                    <a:pt x="54" y="9"/>
                  </a:lnTo>
                  <a:lnTo>
                    <a:pt x="52" y="7"/>
                  </a:lnTo>
                  <a:lnTo>
                    <a:pt x="44" y="0"/>
                  </a:lnTo>
                  <a:close/>
                  <a:moveTo>
                    <a:pt x="54" y="9"/>
                  </a:moveTo>
                  <a:lnTo>
                    <a:pt x="40" y="9"/>
                  </a:lnTo>
                  <a:lnTo>
                    <a:pt x="46" y="13"/>
                  </a:lnTo>
                  <a:lnTo>
                    <a:pt x="55" y="28"/>
                  </a:lnTo>
                  <a:lnTo>
                    <a:pt x="58" y="38"/>
                  </a:lnTo>
                  <a:lnTo>
                    <a:pt x="58" y="61"/>
                  </a:lnTo>
                  <a:lnTo>
                    <a:pt x="55" y="72"/>
                  </a:lnTo>
                  <a:lnTo>
                    <a:pt x="46" y="86"/>
                  </a:lnTo>
                  <a:lnTo>
                    <a:pt x="40" y="90"/>
                  </a:lnTo>
                  <a:lnTo>
                    <a:pt x="54" y="90"/>
                  </a:lnTo>
                  <a:lnTo>
                    <a:pt x="64" y="75"/>
                  </a:lnTo>
                  <a:lnTo>
                    <a:pt x="67" y="63"/>
                  </a:lnTo>
                  <a:lnTo>
                    <a:pt x="67" y="37"/>
                  </a:lnTo>
                  <a:lnTo>
                    <a:pt x="64" y="25"/>
                  </a:lnTo>
                  <a:lnTo>
                    <a:pt x="54" y="9"/>
                  </a:lnTo>
                  <a:close/>
                  <a:moveTo>
                    <a:pt x="40" y="9"/>
                  </a:moveTo>
                  <a:lnTo>
                    <a:pt x="28" y="9"/>
                  </a:lnTo>
                  <a:lnTo>
                    <a:pt x="34" y="9"/>
                  </a:lnTo>
                  <a:lnTo>
                    <a:pt x="40" y="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71" name="Google Shape;371;p8"/>
            <p:cNvPicPr preferRelativeResize="0"/>
            <p:nvPr/>
          </p:nvPicPr>
          <p:blipFill rotWithShape="1">
            <a:blip r:embed="rId182"/>
            <a:srcRect/>
            <a:stretch>
              <a:fillRect/>
            </a:stretch>
          </p:blipFill>
          <p:spPr>
            <a:xfrm>
              <a:off x="4015" y="4797"/>
              <a:ext cx="58" cy="91"/>
            </a:xfrm>
            <a:prstGeom prst="rect">
              <a:avLst/>
            </a:prstGeom>
            <a:noFill/>
            <a:ln>
              <a:noFill/>
            </a:ln>
          </p:spPr>
        </p:pic>
        <p:sp>
          <p:nvSpPr>
            <p:cNvPr id="372" name="Google Shape;372;p8"/>
            <p:cNvSpPr/>
            <p:nvPr/>
          </p:nvSpPr>
          <p:spPr>
            <a:xfrm>
              <a:off x="4011" y="4793"/>
              <a:ext cx="68" cy="100"/>
            </a:xfrm>
            <a:custGeom>
              <a:avLst/>
              <a:gdLst/>
              <a:ahLst/>
              <a:cxnLst/>
              <a:rect l="l" t="t" r="r" b="b"/>
              <a:pathLst>
                <a:path w="68" h="100" extrusionOk="0">
                  <a:moveTo>
                    <a:pt x="44" y="0"/>
                  </a:moveTo>
                  <a:lnTo>
                    <a:pt x="24" y="0"/>
                  </a:lnTo>
                  <a:lnTo>
                    <a:pt x="15" y="7"/>
                  </a:lnTo>
                  <a:lnTo>
                    <a:pt x="4" y="25"/>
                  </a:lnTo>
                  <a:lnTo>
                    <a:pt x="0" y="37"/>
                  </a:lnTo>
                  <a:lnTo>
                    <a:pt x="0" y="63"/>
                  </a:lnTo>
                  <a:lnTo>
                    <a:pt x="4" y="75"/>
                  </a:lnTo>
                  <a:lnTo>
                    <a:pt x="15" y="93"/>
                  </a:lnTo>
                  <a:lnTo>
                    <a:pt x="24" y="99"/>
                  </a:lnTo>
                  <a:lnTo>
                    <a:pt x="34" y="99"/>
                  </a:lnTo>
                  <a:lnTo>
                    <a:pt x="44" y="99"/>
                  </a:lnTo>
                  <a:lnTo>
                    <a:pt x="52" y="93"/>
                  </a:lnTo>
                  <a:lnTo>
                    <a:pt x="54" y="90"/>
                  </a:lnTo>
                  <a:lnTo>
                    <a:pt x="28" y="90"/>
                  </a:lnTo>
                  <a:lnTo>
                    <a:pt x="22" y="86"/>
                  </a:lnTo>
                  <a:lnTo>
                    <a:pt x="12" y="72"/>
                  </a:lnTo>
                  <a:lnTo>
                    <a:pt x="9" y="61"/>
                  </a:lnTo>
                  <a:lnTo>
                    <a:pt x="9" y="38"/>
                  </a:lnTo>
                  <a:lnTo>
                    <a:pt x="12" y="28"/>
                  </a:lnTo>
                  <a:lnTo>
                    <a:pt x="22" y="13"/>
                  </a:lnTo>
                  <a:lnTo>
                    <a:pt x="28" y="9"/>
                  </a:lnTo>
                  <a:lnTo>
                    <a:pt x="54" y="9"/>
                  </a:lnTo>
                  <a:lnTo>
                    <a:pt x="52" y="7"/>
                  </a:lnTo>
                  <a:lnTo>
                    <a:pt x="44" y="0"/>
                  </a:lnTo>
                  <a:close/>
                  <a:moveTo>
                    <a:pt x="54" y="9"/>
                  </a:moveTo>
                  <a:lnTo>
                    <a:pt x="40" y="9"/>
                  </a:lnTo>
                  <a:lnTo>
                    <a:pt x="46" y="13"/>
                  </a:lnTo>
                  <a:lnTo>
                    <a:pt x="55" y="28"/>
                  </a:lnTo>
                  <a:lnTo>
                    <a:pt x="58" y="38"/>
                  </a:lnTo>
                  <a:lnTo>
                    <a:pt x="58" y="61"/>
                  </a:lnTo>
                  <a:lnTo>
                    <a:pt x="55" y="72"/>
                  </a:lnTo>
                  <a:lnTo>
                    <a:pt x="46" y="86"/>
                  </a:lnTo>
                  <a:lnTo>
                    <a:pt x="40" y="90"/>
                  </a:lnTo>
                  <a:lnTo>
                    <a:pt x="54" y="90"/>
                  </a:lnTo>
                  <a:lnTo>
                    <a:pt x="64" y="75"/>
                  </a:lnTo>
                  <a:lnTo>
                    <a:pt x="67" y="63"/>
                  </a:lnTo>
                  <a:lnTo>
                    <a:pt x="67" y="37"/>
                  </a:lnTo>
                  <a:lnTo>
                    <a:pt x="64" y="25"/>
                  </a:lnTo>
                  <a:lnTo>
                    <a:pt x="54" y="9"/>
                  </a:lnTo>
                  <a:close/>
                  <a:moveTo>
                    <a:pt x="40" y="9"/>
                  </a:moveTo>
                  <a:lnTo>
                    <a:pt x="28" y="9"/>
                  </a:lnTo>
                  <a:lnTo>
                    <a:pt x="34" y="9"/>
                  </a:lnTo>
                  <a:lnTo>
                    <a:pt x="40" y="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73" name="Google Shape;373;p8"/>
            <p:cNvPicPr preferRelativeResize="0"/>
            <p:nvPr/>
          </p:nvPicPr>
          <p:blipFill rotWithShape="1">
            <a:blip r:embed="rId183"/>
            <a:srcRect/>
            <a:stretch>
              <a:fillRect/>
            </a:stretch>
          </p:blipFill>
          <p:spPr>
            <a:xfrm>
              <a:off x="4032" y="4814"/>
              <a:ext cx="31" cy="58"/>
            </a:xfrm>
            <a:prstGeom prst="rect">
              <a:avLst/>
            </a:prstGeom>
            <a:noFill/>
            <a:ln>
              <a:noFill/>
            </a:ln>
          </p:spPr>
        </p:pic>
        <p:sp>
          <p:nvSpPr>
            <p:cNvPr id="374" name="Google Shape;374;p8"/>
            <p:cNvSpPr/>
            <p:nvPr/>
          </p:nvSpPr>
          <p:spPr>
            <a:xfrm>
              <a:off x="4027" y="4809"/>
              <a:ext cx="41" cy="67"/>
            </a:xfrm>
            <a:custGeom>
              <a:avLst/>
              <a:gdLst/>
              <a:ahLst/>
              <a:cxnLst/>
              <a:rect l="l" t="t" r="r" b="b"/>
              <a:pathLst>
                <a:path w="41" h="67" extrusionOk="0">
                  <a:moveTo>
                    <a:pt x="21" y="0"/>
                  </a:moveTo>
                  <a:lnTo>
                    <a:pt x="14" y="0"/>
                  </a:lnTo>
                  <a:lnTo>
                    <a:pt x="9" y="5"/>
                  </a:lnTo>
                  <a:lnTo>
                    <a:pt x="2" y="17"/>
                  </a:lnTo>
                  <a:lnTo>
                    <a:pt x="0" y="24"/>
                  </a:lnTo>
                  <a:lnTo>
                    <a:pt x="0" y="41"/>
                  </a:lnTo>
                  <a:lnTo>
                    <a:pt x="2" y="49"/>
                  </a:lnTo>
                  <a:lnTo>
                    <a:pt x="9" y="61"/>
                  </a:lnTo>
                  <a:lnTo>
                    <a:pt x="14" y="66"/>
                  </a:lnTo>
                  <a:lnTo>
                    <a:pt x="21" y="66"/>
                  </a:lnTo>
                  <a:lnTo>
                    <a:pt x="27" y="66"/>
                  </a:lnTo>
                  <a:lnTo>
                    <a:pt x="32" y="61"/>
                  </a:lnTo>
                  <a:lnTo>
                    <a:pt x="35" y="57"/>
                  </a:lnTo>
                  <a:lnTo>
                    <a:pt x="19" y="57"/>
                  </a:lnTo>
                  <a:lnTo>
                    <a:pt x="16" y="55"/>
                  </a:lnTo>
                  <a:lnTo>
                    <a:pt x="11" y="47"/>
                  </a:lnTo>
                  <a:lnTo>
                    <a:pt x="10" y="40"/>
                  </a:lnTo>
                  <a:lnTo>
                    <a:pt x="10" y="26"/>
                  </a:lnTo>
                  <a:lnTo>
                    <a:pt x="11" y="19"/>
                  </a:lnTo>
                  <a:lnTo>
                    <a:pt x="16" y="10"/>
                  </a:lnTo>
                  <a:lnTo>
                    <a:pt x="19" y="9"/>
                  </a:lnTo>
                  <a:lnTo>
                    <a:pt x="35" y="9"/>
                  </a:lnTo>
                  <a:lnTo>
                    <a:pt x="32" y="5"/>
                  </a:lnTo>
                  <a:lnTo>
                    <a:pt x="27" y="0"/>
                  </a:lnTo>
                  <a:lnTo>
                    <a:pt x="21" y="0"/>
                  </a:lnTo>
                  <a:close/>
                  <a:moveTo>
                    <a:pt x="21" y="57"/>
                  </a:moveTo>
                  <a:lnTo>
                    <a:pt x="19" y="57"/>
                  </a:lnTo>
                  <a:lnTo>
                    <a:pt x="22" y="57"/>
                  </a:lnTo>
                  <a:lnTo>
                    <a:pt x="21" y="57"/>
                  </a:lnTo>
                  <a:close/>
                  <a:moveTo>
                    <a:pt x="35" y="9"/>
                  </a:moveTo>
                  <a:lnTo>
                    <a:pt x="22" y="9"/>
                  </a:lnTo>
                  <a:lnTo>
                    <a:pt x="25" y="10"/>
                  </a:lnTo>
                  <a:lnTo>
                    <a:pt x="30" y="19"/>
                  </a:lnTo>
                  <a:lnTo>
                    <a:pt x="31" y="26"/>
                  </a:lnTo>
                  <a:lnTo>
                    <a:pt x="31" y="40"/>
                  </a:lnTo>
                  <a:lnTo>
                    <a:pt x="30" y="47"/>
                  </a:lnTo>
                  <a:lnTo>
                    <a:pt x="25" y="55"/>
                  </a:lnTo>
                  <a:lnTo>
                    <a:pt x="22" y="57"/>
                  </a:lnTo>
                  <a:lnTo>
                    <a:pt x="35" y="57"/>
                  </a:lnTo>
                  <a:lnTo>
                    <a:pt x="39" y="49"/>
                  </a:lnTo>
                  <a:lnTo>
                    <a:pt x="41" y="41"/>
                  </a:lnTo>
                  <a:lnTo>
                    <a:pt x="41" y="24"/>
                  </a:lnTo>
                  <a:lnTo>
                    <a:pt x="39" y="17"/>
                  </a:lnTo>
                  <a:lnTo>
                    <a:pt x="35" y="9"/>
                  </a:lnTo>
                  <a:close/>
                  <a:moveTo>
                    <a:pt x="22" y="9"/>
                  </a:moveTo>
                  <a:lnTo>
                    <a:pt x="19" y="9"/>
                  </a:lnTo>
                  <a:lnTo>
                    <a:pt x="21" y="9"/>
                  </a:lnTo>
                  <a:lnTo>
                    <a:pt x="22" y="9"/>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75" name="Google Shape;375;p8"/>
            <p:cNvPicPr preferRelativeResize="0"/>
            <p:nvPr/>
          </p:nvPicPr>
          <p:blipFill rotWithShape="1">
            <a:blip r:embed="rId184"/>
            <a:srcRect/>
            <a:stretch>
              <a:fillRect/>
            </a:stretch>
          </p:blipFill>
          <p:spPr>
            <a:xfrm>
              <a:off x="3203" y="2741"/>
              <a:ext cx="189" cy="349"/>
            </a:xfrm>
            <a:prstGeom prst="rect">
              <a:avLst/>
            </a:prstGeom>
            <a:noFill/>
            <a:ln>
              <a:noFill/>
            </a:ln>
          </p:spPr>
        </p:pic>
        <p:sp>
          <p:nvSpPr>
            <p:cNvPr id="376" name="Google Shape;376;p8"/>
            <p:cNvSpPr/>
            <p:nvPr/>
          </p:nvSpPr>
          <p:spPr>
            <a:xfrm>
              <a:off x="3197" y="2734"/>
              <a:ext cx="202" cy="364"/>
            </a:xfrm>
            <a:custGeom>
              <a:avLst/>
              <a:gdLst/>
              <a:ahLst/>
              <a:cxnLst/>
              <a:rect l="l" t="t" r="r" b="b"/>
              <a:pathLst>
                <a:path w="202" h="364" extrusionOk="0">
                  <a:moveTo>
                    <a:pt x="14" y="154"/>
                  </a:moveTo>
                  <a:lnTo>
                    <a:pt x="7" y="154"/>
                  </a:lnTo>
                  <a:lnTo>
                    <a:pt x="1" y="155"/>
                  </a:lnTo>
                  <a:lnTo>
                    <a:pt x="2" y="175"/>
                  </a:lnTo>
                  <a:lnTo>
                    <a:pt x="5" y="199"/>
                  </a:lnTo>
                  <a:lnTo>
                    <a:pt x="5" y="201"/>
                  </a:lnTo>
                  <a:lnTo>
                    <a:pt x="10" y="230"/>
                  </a:lnTo>
                  <a:lnTo>
                    <a:pt x="18" y="262"/>
                  </a:lnTo>
                  <a:lnTo>
                    <a:pt x="23" y="289"/>
                  </a:lnTo>
                  <a:lnTo>
                    <a:pt x="26" y="319"/>
                  </a:lnTo>
                  <a:lnTo>
                    <a:pt x="27" y="344"/>
                  </a:lnTo>
                  <a:lnTo>
                    <a:pt x="27" y="359"/>
                  </a:lnTo>
                  <a:lnTo>
                    <a:pt x="29" y="362"/>
                  </a:lnTo>
                  <a:lnTo>
                    <a:pt x="35" y="363"/>
                  </a:lnTo>
                  <a:lnTo>
                    <a:pt x="38" y="363"/>
                  </a:lnTo>
                  <a:lnTo>
                    <a:pt x="43" y="356"/>
                  </a:lnTo>
                  <a:lnTo>
                    <a:pt x="34" y="356"/>
                  </a:lnTo>
                  <a:lnTo>
                    <a:pt x="29" y="352"/>
                  </a:lnTo>
                  <a:lnTo>
                    <a:pt x="41" y="337"/>
                  </a:lnTo>
                  <a:lnTo>
                    <a:pt x="40" y="318"/>
                  </a:lnTo>
                  <a:lnTo>
                    <a:pt x="37" y="288"/>
                  </a:lnTo>
                  <a:lnTo>
                    <a:pt x="32" y="258"/>
                  </a:lnTo>
                  <a:lnTo>
                    <a:pt x="24" y="227"/>
                  </a:lnTo>
                  <a:lnTo>
                    <a:pt x="18" y="198"/>
                  </a:lnTo>
                  <a:lnTo>
                    <a:pt x="15" y="174"/>
                  </a:lnTo>
                  <a:lnTo>
                    <a:pt x="14" y="154"/>
                  </a:lnTo>
                  <a:close/>
                  <a:moveTo>
                    <a:pt x="41" y="337"/>
                  </a:moveTo>
                  <a:lnTo>
                    <a:pt x="29" y="352"/>
                  </a:lnTo>
                  <a:lnTo>
                    <a:pt x="34" y="356"/>
                  </a:lnTo>
                  <a:lnTo>
                    <a:pt x="41" y="356"/>
                  </a:lnTo>
                  <a:lnTo>
                    <a:pt x="41" y="344"/>
                  </a:lnTo>
                  <a:lnTo>
                    <a:pt x="41" y="337"/>
                  </a:lnTo>
                  <a:close/>
                  <a:moveTo>
                    <a:pt x="143" y="206"/>
                  </a:moveTo>
                  <a:lnTo>
                    <a:pt x="136" y="216"/>
                  </a:lnTo>
                  <a:lnTo>
                    <a:pt x="121" y="236"/>
                  </a:lnTo>
                  <a:lnTo>
                    <a:pt x="100" y="262"/>
                  </a:lnTo>
                  <a:lnTo>
                    <a:pt x="81" y="286"/>
                  </a:lnTo>
                  <a:lnTo>
                    <a:pt x="55" y="319"/>
                  </a:lnTo>
                  <a:lnTo>
                    <a:pt x="41" y="337"/>
                  </a:lnTo>
                  <a:lnTo>
                    <a:pt x="41" y="344"/>
                  </a:lnTo>
                  <a:lnTo>
                    <a:pt x="41" y="356"/>
                  </a:lnTo>
                  <a:lnTo>
                    <a:pt x="43" y="356"/>
                  </a:lnTo>
                  <a:lnTo>
                    <a:pt x="53" y="344"/>
                  </a:lnTo>
                  <a:lnTo>
                    <a:pt x="73" y="319"/>
                  </a:lnTo>
                  <a:lnTo>
                    <a:pt x="113" y="269"/>
                  </a:lnTo>
                  <a:lnTo>
                    <a:pt x="124" y="254"/>
                  </a:lnTo>
                  <a:lnTo>
                    <a:pt x="121" y="253"/>
                  </a:lnTo>
                  <a:lnTo>
                    <a:pt x="119" y="252"/>
                  </a:lnTo>
                  <a:lnTo>
                    <a:pt x="117" y="251"/>
                  </a:lnTo>
                  <a:lnTo>
                    <a:pt x="116" y="247"/>
                  </a:lnTo>
                  <a:lnTo>
                    <a:pt x="116" y="244"/>
                  </a:lnTo>
                  <a:lnTo>
                    <a:pt x="143" y="206"/>
                  </a:lnTo>
                  <a:close/>
                  <a:moveTo>
                    <a:pt x="127" y="250"/>
                  </a:moveTo>
                  <a:lnTo>
                    <a:pt x="124" y="254"/>
                  </a:lnTo>
                  <a:lnTo>
                    <a:pt x="130" y="256"/>
                  </a:lnTo>
                  <a:lnTo>
                    <a:pt x="142" y="258"/>
                  </a:lnTo>
                  <a:lnTo>
                    <a:pt x="153" y="260"/>
                  </a:lnTo>
                  <a:lnTo>
                    <a:pt x="165" y="262"/>
                  </a:lnTo>
                  <a:lnTo>
                    <a:pt x="181" y="264"/>
                  </a:lnTo>
                  <a:lnTo>
                    <a:pt x="197" y="266"/>
                  </a:lnTo>
                  <a:lnTo>
                    <a:pt x="198" y="265"/>
                  </a:lnTo>
                  <a:lnTo>
                    <a:pt x="191" y="265"/>
                  </a:lnTo>
                  <a:lnTo>
                    <a:pt x="183" y="261"/>
                  </a:lnTo>
                  <a:lnTo>
                    <a:pt x="176" y="253"/>
                  </a:lnTo>
                  <a:lnTo>
                    <a:pt x="174" y="251"/>
                  </a:lnTo>
                  <a:lnTo>
                    <a:pt x="129" y="251"/>
                  </a:lnTo>
                  <a:lnTo>
                    <a:pt x="127" y="250"/>
                  </a:lnTo>
                  <a:close/>
                  <a:moveTo>
                    <a:pt x="173" y="249"/>
                  </a:moveTo>
                  <a:lnTo>
                    <a:pt x="176" y="253"/>
                  </a:lnTo>
                  <a:lnTo>
                    <a:pt x="183" y="261"/>
                  </a:lnTo>
                  <a:lnTo>
                    <a:pt x="191" y="265"/>
                  </a:lnTo>
                  <a:lnTo>
                    <a:pt x="194" y="258"/>
                  </a:lnTo>
                  <a:lnTo>
                    <a:pt x="195" y="252"/>
                  </a:lnTo>
                  <a:lnTo>
                    <a:pt x="182" y="250"/>
                  </a:lnTo>
                  <a:lnTo>
                    <a:pt x="173" y="249"/>
                  </a:lnTo>
                  <a:close/>
                  <a:moveTo>
                    <a:pt x="157" y="199"/>
                  </a:moveTo>
                  <a:lnTo>
                    <a:pt x="151" y="199"/>
                  </a:lnTo>
                  <a:lnTo>
                    <a:pt x="156" y="200"/>
                  </a:lnTo>
                  <a:lnTo>
                    <a:pt x="158" y="203"/>
                  </a:lnTo>
                  <a:lnTo>
                    <a:pt x="158" y="207"/>
                  </a:lnTo>
                  <a:lnTo>
                    <a:pt x="158" y="209"/>
                  </a:lnTo>
                  <a:lnTo>
                    <a:pt x="157" y="210"/>
                  </a:lnTo>
                  <a:lnTo>
                    <a:pt x="152" y="217"/>
                  </a:lnTo>
                  <a:lnTo>
                    <a:pt x="158" y="227"/>
                  </a:lnTo>
                  <a:lnTo>
                    <a:pt x="163" y="235"/>
                  </a:lnTo>
                  <a:lnTo>
                    <a:pt x="169" y="243"/>
                  </a:lnTo>
                  <a:lnTo>
                    <a:pt x="173" y="249"/>
                  </a:lnTo>
                  <a:lnTo>
                    <a:pt x="182" y="250"/>
                  </a:lnTo>
                  <a:lnTo>
                    <a:pt x="195" y="252"/>
                  </a:lnTo>
                  <a:lnTo>
                    <a:pt x="194" y="258"/>
                  </a:lnTo>
                  <a:lnTo>
                    <a:pt x="191" y="265"/>
                  </a:lnTo>
                  <a:lnTo>
                    <a:pt x="198" y="265"/>
                  </a:lnTo>
                  <a:lnTo>
                    <a:pt x="200" y="264"/>
                  </a:lnTo>
                  <a:lnTo>
                    <a:pt x="202" y="257"/>
                  </a:lnTo>
                  <a:lnTo>
                    <a:pt x="200" y="254"/>
                  </a:lnTo>
                  <a:lnTo>
                    <a:pt x="197" y="252"/>
                  </a:lnTo>
                  <a:lnTo>
                    <a:pt x="193" y="250"/>
                  </a:lnTo>
                  <a:lnTo>
                    <a:pt x="186" y="244"/>
                  </a:lnTo>
                  <a:lnTo>
                    <a:pt x="180" y="235"/>
                  </a:lnTo>
                  <a:lnTo>
                    <a:pt x="172" y="224"/>
                  </a:lnTo>
                  <a:lnTo>
                    <a:pt x="164" y="210"/>
                  </a:lnTo>
                  <a:lnTo>
                    <a:pt x="157" y="199"/>
                  </a:lnTo>
                  <a:close/>
                  <a:moveTo>
                    <a:pt x="144" y="204"/>
                  </a:moveTo>
                  <a:lnTo>
                    <a:pt x="116" y="244"/>
                  </a:lnTo>
                  <a:lnTo>
                    <a:pt x="116" y="247"/>
                  </a:lnTo>
                  <a:lnTo>
                    <a:pt x="117" y="251"/>
                  </a:lnTo>
                  <a:lnTo>
                    <a:pt x="119" y="252"/>
                  </a:lnTo>
                  <a:lnTo>
                    <a:pt x="121" y="253"/>
                  </a:lnTo>
                  <a:lnTo>
                    <a:pt x="124" y="254"/>
                  </a:lnTo>
                  <a:lnTo>
                    <a:pt x="127" y="250"/>
                  </a:lnTo>
                  <a:lnTo>
                    <a:pt x="123" y="247"/>
                  </a:lnTo>
                  <a:lnTo>
                    <a:pt x="125" y="240"/>
                  </a:lnTo>
                  <a:lnTo>
                    <a:pt x="135" y="240"/>
                  </a:lnTo>
                  <a:lnTo>
                    <a:pt x="147" y="224"/>
                  </a:lnTo>
                  <a:lnTo>
                    <a:pt x="152" y="217"/>
                  </a:lnTo>
                  <a:lnTo>
                    <a:pt x="149" y="213"/>
                  </a:lnTo>
                  <a:lnTo>
                    <a:pt x="147" y="213"/>
                  </a:lnTo>
                  <a:lnTo>
                    <a:pt x="144" y="209"/>
                  </a:lnTo>
                  <a:lnTo>
                    <a:pt x="145" y="206"/>
                  </a:lnTo>
                  <a:lnTo>
                    <a:pt x="145" y="205"/>
                  </a:lnTo>
                  <a:lnTo>
                    <a:pt x="144" y="204"/>
                  </a:lnTo>
                  <a:close/>
                  <a:moveTo>
                    <a:pt x="133" y="242"/>
                  </a:moveTo>
                  <a:lnTo>
                    <a:pt x="127" y="250"/>
                  </a:lnTo>
                  <a:lnTo>
                    <a:pt x="129" y="251"/>
                  </a:lnTo>
                  <a:lnTo>
                    <a:pt x="134" y="243"/>
                  </a:lnTo>
                  <a:lnTo>
                    <a:pt x="133" y="242"/>
                  </a:lnTo>
                  <a:close/>
                  <a:moveTo>
                    <a:pt x="134" y="243"/>
                  </a:moveTo>
                  <a:lnTo>
                    <a:pt x="129" y="251"/>
                  </a:lnTo>
                  <a:lnTo>
                    <a:pt x="174" y="251"/>
                  </a:lnTo>
                  <a:lnTo>
                    <a:pt x="173" y="249"/>
                  </a:lnTo>
                  <a:lnTo>
                    <a:pt x="167" y="248"/>
                  </a:lnTo>
                  <a:lnTo>
                    <a:pt x="156" y="247"/>
                  </a:lnTo>
                  <a:lnTo>
                    <a:pt x="144" y="245"/>
                  </a:lnTo>
                  <a:lnTo>
                    <a:pt x="134" y="243"/>
                  </a:lnTo>
                  <a:close/>
                  <a:moveTo>
                    <a:pt x="125" y="240"/>
                  </a:moveTo>
                  <a:lnTo>
                    <a:pt x="123" y="247"/>
                  </a:lnTo>
                  <a:lnTo>
                    <a:pt x="127" y="250"/>
                  </a:lnTo>
                  <a:lnTo>
                    <a:pt x="133" y="242"/>
                  </a:lnTo>
                  <a:lnTo>
                    <a:pt x="125" y="240"/>
                  </a:lnTo>
                  <a:close/>
                  <a:moveTo>
                    <a:pt x="152" y="217"/>
                  </a:moveTo>
                  <a:lnTo>
                    <a:pt x="147" y="224"/>
                  </a:lnTo>
                  <a:lnTo>
                    <a:pt x="133" y="242"/>
                  </a:lnTo>
                  <a:lnTo>
                    <a:pt x="134" y="243"/>
                  </a:lnTo>
                  <a:lnTo>
                    <a:pt x="152" y="217"/>
                  </a:lnTo>
                  <a:close/>
                  <a:moveTo>
                    <a:pt x="135" y="240"/>
                  </a:moveTo>
                  <a:lnTo>
                    <a:pt x="125" y="240"/>
                  </a:lnTo>
                  <a:lnTo>
                    <a:pt x="133" y="242"/>
                  </a:lnTo>
                  <a:lnTo>
                    <a:pt x="135" y="240"/>
                  </a:lnTo>
                  <a:close/>
                  <a:moveTo>
                    <a:pt x="156" y="212"/>
                  </a:moveTo>
                  <a:lnTo>
                    <a:pt x="152" y="217"/>
                  </a:lnTo>
                  <a:lnTo>
                    <a:pt x="156" y="212"/>
                  </a:lnTo>
                  <a:close/>
                  <a:moveTo>
                    <a:pt x="157" y="211"/>
                  </a:moveTo>
                  <a:lnTo>
                    <a:pt x="157" y="211"/>
                  </a:lnTo>
                  <a:lnTo>
                    <a:pt x="156" y="212"/>
                  </a:lnTo>
                  <a:lnTo>
                    <a:pt x="155" y="212"/>
                  </a:lnTo>
                  <a:lnTo>
                    <a:pt x="154" y="213"/>
                  </a:lnTo>
                  <a:lnTo>
                    <a:pt x="151" y="213"/>
                  </a:lnTo>
                  <a:lnTo>
                    <a:pt x="150" y="213"/>
                  </a:lnTo>
                  <a:lnTo>
                    <a:pt x="152" y="217"/>
                  </a:lnTo>
                  <a:lnTo>
                    <a:pt x="155" y="213"/>
                  </a:lnTo>
                  <a:lnTo>
                    <a:pt x="151" y="213"/>
                  </a:lnTo>
                  <a:lnTo>
                    <a:pt x="149" y="213"/>
                  </a:lnTo>
                  <a:lnTo>
                    <a:pt x="155" y="213"/>
                  </a:lnTo>
                  <a:lnTo>
                    <a:pt x="157" y="211"/>
                  </a:lnTo>
                  <a:close/>
                  <a:moveTo>
                    <a:pt x="145" y="204"/>
                  </a:moveTo>
                  <a:lnTo>
                    <a:pt x="145" y="205"/>
                  </a:lnTo>
                  <a:lnTo>
                    <a:pt x="149" y="213"/>
                  </a:lnTo>
                  <a:lnTo>
                    <a:pt x="151" y="213"/>
                  </a:lnTo>
                  <a:lnTo>
                    <a:pt x="151" y="206"/>
                  </a:lnTo>
                  <a:lnTo>
                    <a:pt x="145" y="204"/>
                  </a:lnTo>
                  <a:close/>
                  <a:moveTo>
                    <a:pt x="151" y="206"/>
                  </a:moveTo>
                  <a:lnTo>
                    <a:pt x="151" y="213"/>
                  </a:lnTo>
                  <a:lnTo>
                    <a:pt x="154" y="213"/>
                  </a:lnTo>
                  <a:lnTo>
                    <a:pt x="155" y="212"/>
                  </a:lnTo>
                  <a:lnTo>
                    <a:pt x="151" y="206"/>
                  </a:lnTo>
                  <a:close/>
                  <a:moveTo>
                    <a:pt x="145" y="205"/>
                  </a:moveTo>
                  <a:lnTo>
                    <a:pt x="145" y="206"/>
                  </a:lnTo>
                  <a:lnTo>
                    <a:pt x="144" y="209"/>
                  </a:lnTo>
                  <a:lnTo>
                    <a:pt x="147" y="213"/>
                  </a:lnTo>
                  <a:lnTo>
                    <a:pt x="149" y="213"/>
                  </a:lnTo>
                  <a:lnTo>
                    <a:pt x="145" y="205"/>
                  </a:lnTo>
                  <a:close/>
                  <a:moveTo>
                    <a:pt x="158" y="203"/>
                  </a:moveTo>
                  <a:lnTo>
                    <a:pt x="145" y="203"/>
                  </a:lnTo>
                  <a:lnTo>
                    <a:pt x="149" y="205"/>
                  </a:lnTo>
                  <a:lnTo>
                    <a:pt x="151" y="206"/>
                  </a:lnTo>
                  <a:lnTo>
                    <a:pt x="155" y="212"/>
                  </a:lnTo>
                  <a:lnTo>
                    <a:pt x="151" y="206"/>
                  </a:lnTo>
                  <a:lnTo>
                    <a:pt x="158" y="206"/>
                  </a:lnTo>
                  <a:lnTo>
                    <a:pt x="158" y="203"/>
                  </a:lnTo>
                  <a:close/>
                  <a:moveTo>
                    <a:pt x="151" y="206"/>
                  </a:moveTo>
                  <a:lnTo>
                    <a:pt x="155" y="212"/>
                  </a:lnTo>
                  <a:lnTo>
                    <a:pt x="156" y="211"/>
                  </a:lnTo>
                  <a:lnTo>
                    <a:pt x="151" y="206"/>
                  </a:lnTo>
                  <a:close/>
                  <a:moveTo>
                    <a:pt x="158" y="209"/>
                  </a:moveTo>
                  <a:lnTo>
                    <a:pt x="154" y="209"/>
                  </a:lnTo>
                  <a:lnTo>
                    <a:pt x="157" y="211"/>
                  </a:lnTo>
                  <a:lnTo>
                    <a:pt x="156" y="212"/>
                  </a:lnTo>
                  <a:lnTo>
                    <a:pt x="157" y="210"/>
                  </a:lnTo>
                  <a:lnTo>
                    <a:pt x="158" y="209"/>
                  </a:lnTo>
                  <a:close/>
                  <a:moveTo>
                    <a:pt x="158" y="206"/>
                  </a:moveTo>
                  <a:lnTo>
                    <a:pt x="151" y="206"/>
                  </a:lnTo>
                  <a:lnTo>
                    <a:pt x="156" y="211"/>
                  </a:lnTo>
                  <a:lnTo>
                    <a:pt x="151" y="206"/>
                  </a:lnTo>
                  <a:lnTo>
                    <a:pt x="158" y="206"/>
                  </a:lnTo>
                  <a:close/>
                  <a:moveTo>
                    <a:pt x="152" y="207"/>
                  </a:moveTo>
                  <a:lnTo>
                    <a:pt x="152" y="207"/>
                  </a:lnTo>
                  <a:lnTo>
                    <a:pt x="156" y="211"/>
                  </a:lnTo>
                  <a:lnTo>
                    <a:pt x="157" y="211"/>
                  </a:lnTo>
                  <a:lnTo>
                    <a:pt x="152" y="207"/>
                  </a:lnTo>
                  <a:close/>
                  <a:moveTo>
                    <a:pt x="152" y="207"/>
                  </a:moveTo>
                  <a:lnTo>
                    <a:pt x="157" y="211"/>
                  </a:lnTo>
                  <a:lnTo>
                    <a:pt x="152" y="207"/>
                  </a:lnTo>
                  <a:close/>
                  <a:moveTo>
                    <a:pt x="158" y="206"/>
                  </a:moveTo>
                  <a:lnTo>
                    <a:pt x="151" y="206"/>
                  </a:lnTo>
                  <a:lnTo>
                    <a:pt x="152" y="207"/>
                  </a:lnTo>
                  <a:lnTo>
                    <a:pt x="157" y="211"/>
                  </a:lnTo>
                  <a:lnTo>
                    <a:pt x="154" y="209"/>
                  </a:lnTo>
                  <a:lnTo>
                    <a:pt x="158" y="209"/>
                  </a:lnTo>
                  <a:lnTo>
                    <a:pt x="158" y="206"/>
                  </a:lnTo>
                  <a:close/>
                  <a:moveTo>
                    <a:pt x="154" y="209"/>
                  </a:moveTo>
                  <a:lnTo>
                    <a:pt x="157" y="211"/>
                  </a:lnTo>
                  <a:lnTo>
                    <a:pt x="154" y="209"/>
                  </a:lnTo>
                  <a:close/>
                  <a:moveTo>
                    <a:pt x="152" y="207"/>
                  </a:moveTo>
                  <a:lnTo>
                    <a:pt x="152" y="207"/>
                  </a:lnTo>
                  <a:close/>
                  <a:moveTo>
                    <a:pt x="151" y="206"/>
                  </a:moveTo>
                  <a:lnTo>
                    <a:pt x="152" y="207"/>
                  </a:lnTo>
                  <a:lnTo>
                    <a:pt x="151" y="206"/>
                  </a:lnTo>
                  <a:close/>
                  <a:moveTo>
                    <a:pt x="151" y="206"/>
                  </a:moveTo>
                  <a:lnTo>
                    <a:pt x="151" y="206"/>
                  </a:lnTo>
                  <a:close/>
                  <a:moveTo>
                    <a:pt x="145" y="203"/>
                  </a:moveTo>
                  <a:lnTo>
                    <a:pt x="145" y="204"/>
                  </a:lnTo>
                  <a:lnTo>
                    <a:pt x="151" y="206"/>
                  </a:lnTo>
                  <a:lnTo>
                    <a:pt x="145" y="203"/>
                  </a:lnTo>
                  <a:close/>
                  <a:moveTo>
                    <a:pt x="149" y="205"/>
                  </a:moveTo>
                  <a:lnTo>
                    <a:pt x="149" y="205"/>
                  </a:lnTo>
                  <a:close/>
                  <a:moveTo>
                    <a:pt x="145" y="203"/>
                  </a:moveTo>
                  <a:lnTo>
                    <a:pt x="145" y="203"/>
                  </a:lnTo>
                  <a:lnTo>
                    <a:pt x="149" y="205"/>
                  </a:lnTo>
                  <a:lnTo>
                    <a:pt x="145" y="203"/>
                  </a:lnTo>
                  <a:close/>
                  <a:moveTo>
                    <a:pt x="145" y="203"/>
                  </a:moveTo>
                  <a:lnTo>
                    <a:pt x="144" y="204"/>
                  </a:lnTo>
                  <a:lnTo>
                    <a:pt x="145" y="205"/>
                  </a:lnTo>
                  <a:lnTo>
                    <a:pt x="145" y="204"/>
                  </a:lnTo>
                  <a:lnTo>
                    <a:pt x="145" y="203"/>
                  </a:lnTo>
                  <a:close/>
                  <a:moveTo>
                    <a:pt x="151" y="199"/>
                  </a:moveTo>
                  <a:lnTo>
                    <a:pt x="148" y="200"/>
                  </a:lnTo>
                  <a:lnTo>
                    <a:pt x="147" y="201"/>
                  </a:lnTo>
                  <a:lnTo>
                    <a:pt x="146" y="202"/>
                  </a:lnTo>
                  <a:lnTo>
                    <a:pt x="144" y="204"/>
                  </a:lnTo>
                  <a:lnTo>
                    <a:pt x="145" y="203"/>
                  </a:lnTo>
                  <a:lnTo>
                    <a:pt x="158" y="203"/>
                  </a:lnTo>
                  <a:lnTo>
                    <a:pt x="156" y="200"/>
                  </a:lnTo>
                  <a:lnTo>
                    <a:pt x="151" y="199"/>
                  </a:lnTo>
                  <a:close/>
                  <a:moveTo>
                    <a:pt x="68" y="0"/>
                  </a:moveTo>
                  <a:lnTo>
                    <a:pt x="65" y="0"/>
                  </a:lnTo>
                  <a:lnTo>
                    <a:pt x="63" y="2"/>
                  </a:lnTo>
                  <a:lnTo>
                    <a:pt x="72" y="13"/>
                  </a:lnTo>
                  <a:lnTo>
                    <a:pt x="60" y="24"/>
                  </a:lnTo>
                  <a:lnTo>
                    <a:pt x="59" y="42"/>
                  </a:lnTo>
                  <a:lnTo>
                    <a:pt x="59" y="49"/>
                  </a:lnTo>
                  <a:lnTo>
                    <a:pt x="59" y="50"/>
                  </a:lnTo>
                  <a:lnTo>
                    <a:pt x="60" y="53"/>
                  </a:lnTo>
                  <a:lnTo>
                    <a:pt x="63" y="61"/>
                  </a:lnTo>
                  <a:lnTo>
                    <a:pt x="67" y="73"/>
                  </a:lnTo>
                  <a:lnTo>
                    <a:pt x="73" y="88"/>
                  </a:lnTo>
                  <a:lnTo>
                    <a:pt x="80" y="104"/>
                  </a:lnTo>
                  <a:lnTo>
                    <a:pt x="87" y="119"/>
                  </a:lnTo>
                  <a:lnTo>
                    <a:pt x="96" y="133"/>
                  </a:lnTo>
                  <a:lnTo>
                    <a:pt x="105" y="145"/>
                  </a:lnTo>
                  <a:lnTo>
                    <a:pt x="115" y="156"/>
                  </a:lnTo>
                  <a:lnTo>
                    <a:pt x="125" y="172"/>
                  </a:lnTo>
                  <a:lnTo>
                    <a:pt x="136" y="190"/>
                  </a:lnTo>
                  <a:lnTo>
                    <a:pt x="144" y="204"/>
                  </a:lnTo>
                  <a:lnTo>
                    <a:pt x="146" y="202"/>
                  </a:lnTo>
                  <a:lnTo>
                    <a:pt x="147" y="201"/>
                  </a:lnTo>
                  <a:lnTo>
                    <a:pt x="148" y="200"/>
                  </a:lnTo>
                  <a:lnTo>
                    <a:pt x="151" y="199"/>
                  </a:lnTo>
                  <a:lnTo>
                    <a:pt x="157" y="199"/>
                  </a:lnTo>
                  <a:lnTo>
                    <a:pt x="148" y="183"/>
                  </a:lnTo>
                  <a:lnTo>
                    <a:pt x="140" y="169"/>
                  </a:lnTo>
                  <a:lnTo>
                    <a:pt x="131" y="156"/>
                  </a:lnTo>
                  <a:lnTo>
                    <a:pt x="123" y="145"/>
                  </a:lnTo>
                  <a:lnTo>
                    <a:pt x="115" y="135"/>
                  </a:lnTo>
                  <a:lnTo>
                    <a:pt x="107" y="126"/>
                  </a:lnTo>
                  <a:lnTo>
                    <a:pt x="99" y="113"/>
                  </a:lnTo>
                  <a:lnTo>
                    <a:pt x="92" y="98"/>
                  </a:lnTo>
                  <a:lnTo>
                    <a:pt x="86" y="83"/>
                  </a:lnTo>
                  <a:lnTo>
                    <a:pt x="81" y="73"/>
                  </a:lnTo>
                  <a:lnTo>
                    <a:pt x="78" y="63"/>
                  </a:lnTo>
                  <a:lnTo>
                    <a:pt x="73" y="50"/>
                  </a:lnTo>
                  <a:lnTo>
                    <a:pt x="73" y="48"/>
                  </a:lnTo>
                  <a:lnTo>
                    <a:pt x="72" y="48"/>
                  </a:lnTo>
                  <a:lnTo>
                    <a:pt x="65" y="47"/>
                  </a:lnTo>
                  <a:lnTo>
                    <a:pt x="72" y="45"/>
                  </a:lnTo>
                  <a:lnTo>
                    <a:pt x="75" y="5"/>
                  </a:lnTo>
                  <a:lnTo>
                    <a:pt x="73" y="2"/>
                  </a:lnTo>
                  <a:lnTo>
                    <a:pt x="68" y="0"/>
                  </a:lnTo>
                  <a:close/>
                  <a:moveTo>
                    <a:pt x="1" y="155"/>
                  </a:moveTo>
                  <a:lnTo>
                    <a:pt x="1" y="155"/>
                  </a:lnTo>
                  <a:close/>
                  <a:moveTo>
                    <a:pt x="7" y="154"/>
                  </a:moveTo>
                  <a:lnTo>
                    <a:pt x="0" y="154"/>
                  </a:lnTo>
                  <a:lnTo>
                    <a:pt x="1" y="155"/>
                  </a:lnTo>
                  <a:lnTo>
                    <a:pt x="7" y="154"/>
                  </a:lnTo>
                  <a:close/>
                  <a:moveTo>
                    <a:pt x="63" y="2"/>
                  </a:moveTo>
                  <a:lnTo>
                    <a:pt x="22" y="40"/>
                  </a:lnTo>
                  <a:lnTo>
                    <a:pt x="20" y="42"/>
                  </a:lnTo>
                  <a:lnTo>
                    <a:pt x="17" y="53"/>
                  </a:lnTo>
                  <a:lnTo>
                    <a:pt x="10" y="77"/>
                  </a:lnTo>
                  <a:lnTo>
                    <a:pt x="3" y="109"/>
                  </a:lnTo>
                  <a:lnTo>
                    <a:pt x="0" y="143"/>
                  </a:lnTo>
                  <a:lnTo>
                    <a:pt x="0" y="151"/>
                  </a:lnTo>
                  <a:lnTo>
                    <a:pt x="1" y="155"/>
                  </a:lnTo>
                  <a:lnTo>
                    <a:pt x="0" y="154"/>
                  </a:lnTo>
                  <a:lnTo>
                    <a:pt x="14" y="154"/>
                  </a:lnTo>
                  <a:lnTo>
                    <a:pt x="14" y="153"/>
                  </a:lnTo>
                  <a:lnTo>
                    <a:pt x="14" y="150"/>
                  </a:lnTo>
                  <a:lnTo>
                    <a:pt x="14" y="143"/>
                  </a:lnTo>
                  <a:lnTo>
                    <a:pt x="15" y="128"/>
                  </a:lnTo>
                  <a:lnTo>
                    <a:pt x="17" y="111"/>
                  </a:lnTo>
                  <a:lnTo>
                    <a:pt x="20" y="95"/>
                  </a:lnTo>
                  <a:lnTo>
                    <a:pt x="23" y="80"/>
                  </a:lnTo>
                  <a:lnTo>
                    <a:pt x="26" y="70"/>
                  </a:lnTo>
                  <a:lnTo>
                    <a:pt x="28" y="62"/>
                  </a:lnTo>
                  <a:lnTo>
                    <a:pt x="32" y="50"/>
                  </a:lnTo>
                  <a:lnTo>
                    <a:pt x="31" y="50"/>
                  </a:lnTo>
                  <a:lnTo>
                    <a:pt x="26" y="45"/>
                  </a:lnTo>
                  <a:lnTo>
                    <a:pt x="37" y="45"/>
                  </a:lnTo>
                  <a:lnTo>
                    <a:pt x="60" y="24"/>
                  </a:lnTo>
                  <a:lnTo>
                    <a:pt x="61" y="7"/>
                  </a:lnTo>
                  <a:lnTo>
                    <a:pt x="67" y="7"/>
                  </a:lnTo>
                  <a:lnTo>
                    <a:pt x="63" y="2"/>
                  </a:lnTo>
                  <a:close/>
                  <a:moveTo>
                    <a:pt x="26" y="45"/>
                  </a:moveTo>
                  <a:lnTo>
                    <a:pt x="31" y="50"/>
                  </a:lnTo>
                  <a:lnTo>
                    <a:pt x="32" y="49"/>
                  </a:lnTo>
                  <a:lnTo>
                    <a:pt x="33" y="47"/>
                  </a:lnTo>
                  <a:lnTo>
                    <a:pt x="26" y="45"/>
                  </a:lnTo>
                  <a:close/>
                  <a:moveTo>
                    <a:pt x="32" y="49"/>
                  </a:moveTo>
                  <a:lnTo>
                    <a:pt x="31" y="50"/>
                  </a:lnTo>
                  <a:lnTo>
                    <a:pt x="32" y="50"/>
                  </a:lnTo>
                  <a:lnTo>
                    <a:pt x="32" y="49"/>
                  </a:lnTo>
                  <a:close/>
                  <a:moveTo>
                    <a:pt x="37" y="45"/>
                  </a:moveTo>
                  <a:lnTo>
                    <a:pt x="26" y="45"/>
                  </a:lnTo>
                  <a:lnTo>
                    <a:pt x="33" y="47"/>
                  </a:lnTo>
                  <a:lnTo>
                    <a:pt x="32" y="49"/>
                  </a:lnTo>
                  <a:lnTo>
                    <a:pt x="37" y="45"/>
                  </a:lnTo>
                  <a:close/>
                  <a:moveTo>
                    <a:pt x="72" y="45"/>
                  </a:moveTo>
                  <a:lnTo>
                    <a:pt x="65" y="47"/>
                  </a:lnTo>
                  <a:lnTo>
                    <a:pt x="72" y="48"/>
                  </a:lnTo>
                  <a:lnTo>
                    <a:pt x="72" y="47"/>
                  </a:lnTo>
                  <a:lnTo>
                    <a:pt x="72" y="45"/>
                  </a:lnTo>
                  <a:close/>
                  <a:moveTo>
                    <a:pt x="72" y="47"/>
                  </a:moveTo>
                  <a:lnTo>
                    <a:pt x="72" y="48"/>
                  </a:lnTo>
                  <a:lnTo>
                    <a:pt x="73" y="48"/>
                  </a:lnTo>
                  <a:lnTo>
                    <a:pt x="72" y="47"/>
                  </a:lnTo>
                  <a:close/>
                  <a:moveTo>
                    <a:pt x="72" y="45"/>
                  </a:moveTo>
                  <a:lnTo>
                    <a:pt x="72" y="45"/>
                  </a:lnTo>
                  <a:lnTo>
                    <a:pt x="72" y="47"/>
                  </a:lnTo>
                  <a:lnTo>
                    <a:pt x="72" y="45"/>
                  </a:lnTo>
                  <a:close/>
                  <a:moveTo>
                    <a:pt x="61" y="7"/>
                  </a:moveTo>
                  <a:lnTo>
                    <a:pt x="60" y="24"/>
                  </a:lnTo>
                  <a:lnTo>
                    <a:pt x="72" y="13"/>
                  </a:lnTo>
                  <a:lnTo>
                    <a:pt x="68" y="7"/>
                  </a:lnTo>
                  <a:lnTo>
                    <a:pt x="61" y="7"/>
                  </a:lnTo>
                  <a:close/>
                  <a:moveTo>
                    <a:pt x="67" y="7"/>
                  </a:moveTo>
                  <a:lnTo>
                    <a:pt x="61" y="7"/>
                  </a:lnTo>
                  <a:lnTo>
                    <a:pt x="68" y="7"/>
                  </a:lnTo>
                  <a:lnTo>
                    <a:pt x="67" y="7"/>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77" name="Google Shape;377;p8"/>
            <p:cNvPicPr preferRelativeResize="0"/>
            <p:nvPr/>
          </p:nvPicPr>
          <p:blipFill rotWithShape="1">
            <a:blip r:embed="rId185"/>
            <a:srcRect/>
            <a:stretch>
              <a:fillRect/>
            </a:stretch>
          </p:blipFill>
          <p:spPr>
            <a:xfrm>
              <a:off x="3392" y="2737"/>
              <a:ext cx="204" cy="358"/>
            </a:xfrm>
            <a:prstGeom prst="rect">
              <a:avLst/>
            </a:prstGeom>
            <a:noFill/>
            <a:ln>
              <a:noFill/>
            </a:ln>
          </p:spPr>
        </p:pic>
        <p:sp>
          <p:nvSpPr>
            <p:cNvPr id="378" name="Google Shape;378;p8"/>
            <p:cNvSpPr/>
            <p:nvPr/>
          </p:nvSpPr>
          <p:spPr>
            <a:xfrm>
              <a:off x="3384" y="2730"/>
              <a:ext cx="218" cy="373"/>
            </a:xfrm>
            <a:custGeom>
              <a:avLst/>
              <a:gdLst/>
              <a:ahLst/>
              <a:cxnLst/>
              <a:rect l="l" t="t" r="r" b="b"/>
              <a:pathLst>
                <a:path w="218" h="373" extrusionOk="0">
                  <a:moveTo>
                    <a:pt x="51" y="218"/>
                  </a:moveTo>
                  <a:lnTo>
                    <a:pt x="51" y="218"/>
                  </a:lnTo>
                  <a:lnTo>
                    <a:pt x="72" y="248"/>
                  </a:lnTo>
                  <a:lnTo>
                    <a:pt x="72" y="251"/>
                  </a:lnTo>
                  <a:lnTo>
                    <a:pt x="71" y="255"/>
                  </a:lnTo>
                  <a:lnTo>
                    <a:pt x="69" y="257"/>
                  </a:lnTo>
                  <a:lnTo>
                    <a:pt x="65" y="257"/>
                  </a:lnTo>
                  <a:lnTo>
                    <a:pt x="158" y="372"/>
                  </a:lnTo>
                  <a:lnTo>
                    <a:pt x="161" y="373"/>
                  </a:lnTo>
                  <a:lnTo>
                    <a:pt x="167" y="371"/>
                  </a:lnTo>
                  <a:lnTo>
                    <a:pt x="168" y="368"/>
                  </a:lnTo>
                  <a:lnTo>
                    <a:pt x="168" y="366"/>
                  </a:lnTo>
                  <a:lnTo>
                    <a:pt x="155" y="366"/>
                  </a:lnTo>
                  <a:lnTo>
                    <a:pt x="155" y="361"/>
                  </a:lnTo>
                  <a:lnTo>
                    <a:pt x="155" y="350"/>
                  </a:lnTo>
                  <a:lnTo>
                    <a:pt x="155" y="347"/>
                  </a:lnTo>
                  <a:lnTo>
                    <a:pt x="51" y="218"/>
                  </a:lnTo>
                  <a:close/>
                  <a:moveTo>
                    <a:pt x="155" y="347"/>
                  </a:moveTo>
                  <a:lnTo>
                    <a:pt x="155" y="350"/>
                  </a:lnTo>
                  <a:lnTo>
                    <a:pt x="155" y="361"/>
                  </a:lnTo>
                  <a:lnTo>
                    <a:pt x="155" y="366"/>
                  </a:lnTo>
                  <a:lnTo>
                    <a:pt x="162" y="365"/>
                  </a:lnTo>
                  <a:lnTo>
                    <a:pt x="167" y="361"/>
                  </a:lnTo>
                  <a:lnTo>
                    <a:pt x="155" y="347"/>
                  </a:lnTo>
                  <a:close/>
                  <a:moveTo>
                    <a:pt x="202" y="83"/>
                  </a:moveTo>
                  <a:lnTo>
                    <a:pt x="202" y="89"/>
                  </a:lnTo>
                  <a:lnTo>
                    <a:pt x="203" y="101"/>
                  </a:lnTo>
                  <a:lnTo>
                    <a:pt x="203" y="111"/>
                  </a:lnTo>
                  <a:lnTo>
                    <a:pt x="203" y="121"/>
                  </a:lnTo>
                  <a:lnTo>
                    <a:pt x="204" y="133"/>
                  </a:lnTo>
                  <a:lnTo>
                    <a:pt x="204" y="158"/>
                  </a:lnTo>
                  <a:lnTo>
                    <a:pt x="203" y="171"/>
                  </a:lnTo>
                  <a:lnTo>
                    <a:pt x="202" y="183"/>
                  </a:lnTo>
                  <a:lnTo>
                    <a:pt x="202" y="192"/>
                  </a:lnTo>
                  <a:lnTo>
                    <a:pt x="200" y="201"/>
                  </a:lnTo>
                  <a:lnTo>
                    <a:pt x="199" y="204"/>
                  </a:lnTo>
                  <a:lnTo>
                    <a:pt x="192" y="218"/>
                  </a:lnTo>
                  <a:lnTo>
                    <a:pt x="185" y="236"/>
                  </a:lnTo>
                  <a:lnTo>
                    <a:pt x="177" y="257"/>
                  </a:lnTo>
                  <a:lnTo>
                    <a:pt x="169" y="277"/>
                  </a:lnTo>
                  <a:lnTo>
                    <a:pt x="161" y="304"/>
                  </a:lnTo>
                  <a:lnTo>
                    <a:pt x="157" y="330"/>
                  </a:lnTo>
                  <a:lnTo>
                    <a:pt x="155" y="347"/>
                  </a:lnTo>
                  <a:lnTo>
                    <a:pt x="167" y="361"/>
                  </a:lnTo>
                  <a:lnTo>
                    <a:pt x="162" y="365"/>
                  </a:lnTo>
                  <a:lnTo>
                    <a:pt x="155" y="366"/>
                  </a:lnTo>
                  <a:lnTo>
                    <a:pt x="168" y="366"/>
                  </a:lnTo>
                  <a:lnTo>
                    <a:pt x="168" y="361"/>
                  </a:lnTo>
                  <a:lnTo>
                    <a:pt x="169" y="351"/>
                  </a:lnTo>
                  <a:lnTo>
                    <a:pt x="170" y="331"/>
                  </a:lnTo>
                  <a:lnTo>
                    <a:pt x="175" y="307"/>
                  </a:lnTo>
                  <a:lnTo>
                    <a:pt x="182" y="282"/>
                  </a:lnTo>
                  <a:lnTo>
                    <a:pt x="190" y="261"/>
                  </a:lnTo>
                  <a:lnTo>
                    <a:pt x="198" y="241"/>
                  </a:lnTo>
                  <a:lnTo>
                    <a:pt x="205" y="224"/>
                  </a:lnTo>
                  <a:lnTo>
                    <a:pt x="214" y="203"/>
                  </a:lnTo>
                  <a:lnTo>
                    <a:pt x="215" y="194"/>
                  </a:lnTo>
                  <a:lnTo>
                    <a:pt x="216" y="182"/>
                  </a:lnTo>
                  <a:lnTo>
                    <a:pt x="217" y="171"/>
                  </a:lnTo>
                  <a:lnTo>
                    <a:pt x="217" y="167"/>
                  </a:lnTo>
                  <a:lnTo>
                    <a:pt x="217" y="121"/>
                  </a:lnTo>
                  <a:lnTo>
                    <a:pt x="216" y="100"/>
                  </a:lnTo>
                  <a:lnTo>
                    <a:pt x="216" y="84"/>
                  </a:lnTo>
                  <a:lnTo>
                    <a:pt x="203" y="84"/>
                  </a:lnTo>
                  <a:lnTo>
                    <a:pt x="202" y="83"/>
                  </a:lnTo>
                  <a:close/>
                  <a:moveTo>
                    <a:pt x="35" y="216"/>
                  </a:moveTo>
                  <a:lnTo>
                    <a:pt x="25" y="227"/>
                  </a:lnTo>
                  <a:lnTo>
                    <a:pt x="11" y="246"/>
                  </a:lnTo>
                  <a:lnTo>
                    <a:pt x="0" y="261"/>
                  </a:lnTo>
                  <a:lnTo>
                    <a:pt x="0" y="264"/>
                  </a:lnTo>
                  <a:lnTo>
                    <a:pt x="3" y="269"/>
                  </a:lnTo>
                  <a:lnTo>
                    <a:pt x="5" y="270"/>
                  </a:lnTo>
                  <a:lnTo>
                    <a:pt x="22" y="267"/>
                  </a:lnTo>
                  <a:lnTo>
                    <a:pt x="12" y="267"/>
                  </a:lnTo>
                  <a:lnTo>
                    <a:pt x="7" y="262"/>
                  </a:lnTo>
                  <a:lnTo>
                    <a:pt x="6" y="256"/>
                  </a:lnTo>
                  <a:lnTo>
                    <a:pt x="16" y="254"/>
                  </a:lnTo>
                  <a:lnTo>
                    <a:pt x="23" y="252"/>
                  </a:lnTo>
                  <a:lnTo>
                    <a:pt x="42" y="229"/>
                  </a:lnTo>
                  <a:lnTo>
                    <a:pt x="34" y="218"/>
                  </a:lnTo>
                  <a:lnTo>
                    <a:pt x="35" y="216"/>
                  </a:lnTo>
                  <a:close/>
                  <a:moveTo>
                    <a:pt x="23" y="252"/>
                  </a:moveTo>
                  <a:lnTo>
                    <a:pt x="16" y="254"/>
                  </a:lnTo>
                  <a:lnTo>
                    <a:pt x="6" y="256"/>
                  </a:lnTo>
                  <a:lnTo>
                    <a:pt x="7" y="262"/>
                  </a:lnTo>
                  <a:lnTo>
                    <a:pt x="12" y="267"/>
                  </a:lnTo>
                  <a:lnTo>
                    <a:pt x="17" y="261"/>
                  </a:lnTo>
                  <a:lnTo>
                    <a:pt x="23" y="252"/>
                  </a:lnTo>
                  <a:close/>
                  <a:moveTo>
                    <a:pt x="54" y="246"/>
                  </a:moveTo>
                  <a:lnTo>
                    <a:pt x="23" y="252"/>
                  </a:lnTo>
                  <a:lnTo>
                    <a:pt x="17" y="261"/>
                  </a:lnTo>
                  <a:lnTo>
                    <a:pt x="12" y="267"/>
                  </a:lnTo>
                  <a:lnTo>
                    <a:pt x="22" y="267"/>
                  </a:lnTo>
                  <a:lnTo>
                    <a:pt x="31" y="265"/>
                  </a:lnTo>
                  <a:lnTo>
                    <a:pt x="50" y="261"/>
                  </a:lnTo>
                  <a:lnTo>
                    <a:pt x="65" y="257"/>
                  </a:lnTo>
                  <a:lnTo>
                    <a:pt x="63" y="254"/>
                  </a:lnTo>
                  <a:lnTo>
                    <a:pt x="59" y="254"/>
                  </a:lnTo>
                  <a:lnTo>
                    <a:pt x="54" y="246"/>
                  </a:lnTo>
                  <a:close/>
                  <a:moveTo>
                    <a:pt x="69" y="244"/>
                  </a:moveTo>
                  <a:lnTo>
                    <a:pt x="63" y="244"/>
                  </a:lnTo>
                  <a:lnTo>
                    <a:pt x="65" y="250"/>
                  </a:lnTo>
                  <a:lnTo>
                    <a:pt x="62" y="253"/>
                  </a:lnTo>
                  <a:lnTo>
                    <a:pt x="65" y="257"/>
                  </a:lnTo>
                  <a:lnTo>
                    <a:pt x="69" y="257"/>
                  </a:lnTo>
                  <a:lnTo>
                    <a:pt x="71" y="255"/>
                  </a:lnTo>
                  <a:lnTo>
                    <a:pt x="72" y="251"/>
                  </a:lnTo>
                  <a:lnTo>
                    <a:pt x="72" y="248"/>
                  </a:lnTo>
                  <a:lnTo>
                    <a:pt x="69" y="244"/>
                  </a:lnTo>
                  <a:close/>
                  <a:moveTo>
                    <a:pt x="56" y="246"/>
                  </a:moveTo>
                  <a:lnTo>
                    <a:pt x="55" y="246"/>
                  </a:lnTo>
                  <a:lnTo>
                    <a:pt x="54" y="246"/>
                  </a:lnTo>
                  <a:lnTo>
                    <a:pt x="59" y="254"/>
                  </a:lnTo>
                  <a:lnTo>
                    <a:pt x="62" y="253"/>
                  </a:lnTo>
                  <a:lnTo>
                    <a:pt x="56" y="246"/>
                  </a:lnTo>
                  <a:close/>
                  <a:moveTo>
                    <a:pt x="62" y="253"/>
                  </a:moveTo>
                  <a:lnTo>
                    <a:pt x="59" y="254"/>
                  </a:lnTo>
                  <a:lnTo>
                    <a:pt x="63" y="254"/>
                  </a:lnTo>
                  <a:lnTo>
                    <a:pt x="62" y="253"/>
                  </a:lnTo>
                  <a:close/>
                  <a:moveTo>
                    <a:pt x="63" y="244"/>
                  </a:moveTo>
                  <a:lnTo>
                    <a:pt x="56" y="246"/>
                  </a:lnTo>
                  <a:lnTo>
                    <a:pt x="62" y="253"/>
                  </a:lnTo>
                  <a:lnTo>
                    <a:pt x="65" y="250"/>
                  </a:lnTo>
                  <a:lnTo>
                    <a:pt x="63" y="244"/>
                  </a:lnTo>
                  <a:close/>
                  <a:moveTo>
                    <a:pt x="42" y="229"/>
                  </a:moveTo>
                  <a:lnTo>
                    <a:pt x="42" y="229"/>
                  </a:lnTo>
                  <a:lnTo>
                    <a:pt x="54" y="246"/>
                  </a:lnTo>
                  <a:lnTo>
                    <a:pt x="55" y="246"/>
                  </a:lnTo>
                  <a:lnTo>
                    <a:pt x="56" y="246"/>
                  </a:lnTo>
                  <a:lnTo>
                    <a:pt x="42" y="229"/>
                  </a:lnTo>
                  <a:close/>
                  <a:moveTo>
                    <a:pt x="51" y="218"/>
                  </a:moveTo>
                  <a:lnTo>
                    <a:pt x="43" y="227"/>
                  </a:lnTo>
                  <a:lnTo>
                    <a:pt x="42" y="229"/>
                  </a:lnTo>
                  <a:lnTo>
                    <a:pt x="56" y="246"/>
                  </a:lnTo>
                  <a:lnTo>
                    <a:pt x="63" y="244"/>
                  </a:lnTo>
                  <a:lnTo>
                    <a:pt x="69" y="244"/>
                  </a:lnTo>
                  <a:lnTo>
                    <a:pt x="51" y="218"/>
                  </a:lnTo>
                  <a:close/>
                  <a:moveTo>
                    <a:pt x="41" y="210"/>
                  </a:moveTo>
                  <a:lnTo>
                    <a:pt x="37" y="213"/>
                  </a:lnTo>
                  <a:lnTo>
                    <a:pt x="35" y="216"/>
                  </a:lnTo>
                  <a:lnTo>
                    <a:pt x="34" y="218"/>
                  </a:lnTo>
                  <a:lnTo>
                    <a:pt x="42" y="229"/>
                  </a:lnTo>
                  <a:lnTo>
                    <a:pt x="37" y="222"/>
                  </a:lnTo>
                  <a:lnTo>
                    <a:pt x="42" y="218"/>
                  </a:lnTo>
                  <a:lnTo>
                    <a:pt x="48" y="214"/>
                  </a:lnTo>
                  <a:lnTo>
                    <a:pt x="45" y="210"/>
                  </a:lnTo>
                  <a:lnTo>
                    <a:pt x="41" y="210"/>
                  </a:lnTo>
                  <a:close/>
                  <a:moveTo>
                    <a:pt x="48" y="214"/>
                  </a:moveTo>
                  <a:lnTo>
                    <a:pt x="42" y="218"/>
                  </a:lnTo>
                  <a:lnTo>
                    <a:pt x="37" y="222"/>
                  </a:lnTo>
                  <a:lnTo>
                    <a:pt x="42" y="229"/>
                  </a:lnTo>
                  <a:lnTo>
                    <a:pt x="43" y="227"/>
                  </a:lnTo>
                  <a:lnTo>
                    <a:pt x="51" y="218"/>
                  </a:lnTo>
                  <a:lnTo>
                    <a:pt x="48" y="214"/>
                  </a:lnTo>
                  <a:close/>
                  <a:moveTo>
                    <a:pt x="48" y="214"/>
                  </a:moveTo>
                  <a:lnTo>
                    <a:pt x="48" y="214"/>
                  </a:lnTo>
                  <a:lnTo>
                    <a:pt x="51" y="218"/>
                  </a:lnTo>
                  <a:lnTo>
                    <a:pt x="48" y="214"/>
                  </a:lnTo>
                  <a:close/>
                  <a:moveTo>
                    <a:pt x="57" y="210"/>
                  </a:moveTo>
                  <a:lnTo>
                    <a:pt x="41" y="210"/>
                  </a:lnTo>
                  <a:lnTo>
                    <a:pt x="45" y="210"/>
                  </a:lnTo>
                  <a:lnTo>
                    <a:pt x="51" y="218"/>
                  </a:lnTo>
                  <a:lnTo>
                    <a:pt x="57" y="210"/>
                  </a:lnTo>
                  <a:close/>
                  <a:moveTo>
                    <a:pt x="37" y="213"/>
                  </a:moveTo>
                  <a:lnTo>
                    <a:pt x="35" y="214"/>
                  </a:lnTo>
                  <a:lnTo>
                    <a:pt x="35" y="216"/>
                  </a:lnTo>
                  <a:lnTo>
                    <a:pt x="37" y="213"/>
                  </a:lnTo>
                  <a:close/>
                  <a:moveTo>
                    <a:pt x="143" y="51"/>
                  </a:moveTo>
                  <a:lnTo>
                    <a:pt x="142" y="53"/>
                  </a:lnTo>
                  <a:lnTo>
                    <a:pt x="139" y="67"/>
                  </a:lnTo>
                  <a:lnTo>
                    <a:pt x="131" y="89"/>
                  </a:lnTo>
                  <a:lnTo>
                    <a:pt x="119" y="113"/>
                  </a:lnTo>
                  <a:lnTo>
                    <a:pt x="103" y="135"/>
                  </a:lnTo>
                  <a:lnTo>
                    <a:pt x="89" y="149"/>
                  </a:lnTo>
                  <a:lnTo>
                    <a:pt x="74" y="167"/>
                  </a:lnTo>
                  <a:lnTo>
                    <a:pt x="57" y="188"/>
                  </a:lnTo>
                  <a:lnTo>
                    <a:pt x="40" y="208"/>
                  </a:lnTo>
                  <a:lnTo>
                    <a:pt x="37" y="213"/>
                  </a:lnTo>
                  <a:lnTo>
                    <a:pt x="41" y="210"/>
                  </a:lnTo>
                  <a:lnTo>
                    <a:pt x="57" y="210"/>
                  </a:lnTo>
                  <a:lnTo>
                    <a:pt x="68" y="196"/>
                  </a:lnTo>
                  <a:lnTo>
                    <a:pt x="92" y="167"/>
                  </a:lnTo>
                  <a:lnTo>
                    <a:pt x="112" y="145"/>
                  </a:lnTo>
                  <a:lnTo>
                    <a:pt x="133" y="117"/>
                  </a:lnTo>
                  <a:lnTo>
                    <a:pt x="146" y="87"/>
                  </a:lnTo>
                  <a:lnTo>
                    <a:pt x="154" y="63"/>
                  </a:lnTo>
                  <a:lnTo>
                    <a:pt x="156" y="53"/>
                  </a:lnTo>
                  <a:lnTo>
                    <a:pt x="156" y="52"/>
                  </a:lnTo>
                  <a:lnTo>
                    <a:pt x="143" y="52"/>
                  </a:lnTo>
                  <a:lnTo>
                    <a:pt x="143" y="51"/>
                  </a:lnTo>
                  <a:close/>
                  <a:moveTo>
                    <a:pt x="209" y="81"/>
                  </a:moveTo>
                  <a:lnTo>
                    <a:pt x="202" y="81"/>
                  </a:lnTo>
                  <a:lnTo>
                    <a:pt x="202" y="83"/>
                  </a:lnTo>
                  <a:lnTo>
                    <a:pt x="203" y="84"/>
                  </a:lnTo>
                  <a:lnTo>
                    <a:pt x="209" y="81"/>
                  </a:lnTo>
                  <a:close/>
                  <a:moveTo>
                    <a:pt x="216" y="81"/>
                  </a:moveTo>
                  <a:lnTo>
                    <a:pt x="209" y="81"/>
                  </a:lnTo>
                  <a:lnTo>
                    <a:pt x="203" y="84"/>
                  </a:lnTo>
                  <a:lnTo>
                    <a:pt x="216" y="84"/>
                  </a:lnTo>
                  <a:lnTo>
                    <a:pt x="216" y="81"/>
                  </a:lnTo>
                  <a:close/>
                  <a:moveTo>
                    <a:pt x="157" y="7"/>
                  </a:moveTo>
                  <a:lnTo>
                    <a:pt x="153" y="7"/>
                  </a:lnTo>
                  <a:lnTo>
                    <a:pt x="154" y="22"/>
                  </a:lnTo>
                  <a:lnTo>
                    <a:pt x="177" y="38"/>
                  </a:lnTo>
                  <a:lnTo>
                    <a:pt x="202" y="83"/>
                  </a:lnTo>
                  <a:lnTo>
                    <a:pt x="202" y="81"/>
                  </a:lnTo>
                  <a:lnTo>
                    <a:pt x="209" y="81"/>
                  </a:lnTo>
                  <a:lnTo>
                    <a:pt x="216" y="81"/>
                  </a:lnTo>
                  <a:lnTo>
                    <a:pt x="216" y="80"/>
                  </a:lnTo>
                  <a:lnTo>
                    <a:pt x="215" y="77"/>
                  </a:lnTo>
                  <a:lnTo>
                    <a:pt x="188" y="30"/>
                  </a:lnTo>
                  <a:lnTo>
                    <a:pt x="186" y="28"/>
                  </a:lnTo>
                  <a:lnTo>
                    <a:pt x="157" y="7"/>
                  </a:lnTo>
                  <a:close/>
                  <a:moveTo>
                    <a:pt x="143" y="50"/>
                  </a:moveTo>
                  <a:lnTo>
                    <a:pt x="143" y="52"/>
                  </a:lnTo>
                  <a:lnTo>
                    <a:pt x="150" y="51"/>
                  </a:lnTo>
                  <a:lnTo>
                    <a:pt x="143" y="50"/>
                  </a:lnTo>
                  <a:close/>
                  <a:moveTo>
                    <a:pt x="156" y="50"/>
                  </a:moveTo>
                  <a:lnTo>
                    <a:pt x="143" y="50"/>
                  </a:lnTo>
                  <a:lnTo>
                    <a:pt x="150" y="51"/>
                  </a:lnTo>
                  <a:lnTo>
                    <a:pt x="143" y="52"/>
                  </a:lnTo>
                  <a:lnTo>
                    <a:pt x="156" y="52"/>
                  </a:lnTo>
                  <a:lnTo>
                    <a:pt x="156" y="50"/>
                  </a:lnTo>
                  <a:close/>
                  <a:moveTo>
                    <a:pt x="146" y="8"/>
                  </a:moveTo>
                  <a:lnTo>
                    <a:pt x="139" y="8"/>
                  </a:lnTo>
                  <a:lnTo>
                    <a:pt x="143" y="51"/>
                  </a:lnTo>
                  <a:lnTo>
                    <a:pt x="143" y="50"/>
                  </a:lnTo>
                  <a:lnTo>
                    <a:pt x="156" y="50"/>
                  </a:lnTo>
                  <a:lnTo>
                    <a:pt x="154" y="22"/>
                  </a:lnTo>
                  <a:lnTo>
                    <a:pt x="142" y="13"/>
                  </a:lnTo>
                  <a:lnTo>
                    <a:pt x="146" y="8"/>
                  </a:lnTo>
                  <a:close/>
                  <a:moveTo>
                    <a:pt x="153" y="7"/>
                  </a:moveTo>
                  <a:lnTo>
                    <a:pt x="146" y="8"/>
                  </a:lnTo>
                  <a:lnTo>
                    <a:pt x="142" y="13"/>
                  </a:lnTo>
                  <a:lnTo>
                    <a:pt x="154" y="22"/>
                  </a:lnTo>
                  <a:lnTo>
                    <a:pt x="153" y="7"/>
                  </a:lnTo>
                  <a:close/>
                  <a:moveTo>
                    <a:pt x="145" y="0"/>
                  </a:moveTo>
                  <a:lnTo>
                    <a:pt x="140" y="3"/>
                  </a:lnTo>
                  <a:lnTo>
                    <a:pt x="139" y="5"/>
                  </a:lnTo>
                  <a:lnTo>
                    <a:pt x="139" y="8"/>
                  </a:lnTo>
                  <a:lnTo>
                    <a:pt x="153" y="7"/>
                  </a:lnTo>
                  <a:lnTo>
                    <a:pt x="157" y="7"/>
                  </a:lnTo>
                  <a:lnTo>
                    <a:pt x="148" y="0"/>
                  </a:lnTo>
                  <a:lnTo>
                    <a:pt x="145" y="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8"/>
            <p:cNvSpPr/>
            <p:nvPr/>
          </p:nvSpPr>
          <p:spPr>
            <a:xfrm>
              <a:off x="3250" y="2981"/>
              <a:ext cx="29" cy="23"/>
            </a:xfrm>
            <a:custGeom>
              <a:avLst/>
              <a:gdLst/>
              <a:ahLst/>
              <a:cxnLst/>
              <a:rect l="l" t="t" r="r" b="b"/>
              <a:pathLst>
                <a:path w="29" h="23" extrusionOk="0">
                  <a:moveTo>
                    <a:pt x="22" y="0"/>
                  </a:moveTo>
                  <a:lnTo>
                    <a:pt x="6" y="0"/>
                  </a:lnTo>
                  <a:lnTo>
                    <a:pt x="0" y="5"/>
                  </a:lnTo>
                  <a:lnTo>
                    <a:pt x="0" y="18"/>
                  </a:lnTo>
                  <a:lnTo>
                    <a:pt x="6" y="23"/>
                  </a:lnTo>
                  <a:lnTo>
                    <a:pt x="22" y="23"/>
                  </a:lnTo>
                  <a:lnTo>
                    <a:pt x="28" y="18"/>
                  </a:lnTo>
                  <a:lnTo>
                    <a:pt x="28" y="5"/>
                  </a:lnTo>
                  <a:lnTo>
                    <a:pt x="22" y="0"/>
                  </a:lnTo>
                  <a:close/>
                </a:path>
              </a:pathLst>
            </a:custGeom>
            <a:solidFill>
              <a:srgbClr val="77500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p8"/>
            <p:cNvSpPr/>
            <p:nvPr/>
          </p:nvSpPr>
          <p:spPr>
            <a:xfrm>
              <a:off x="3245" y="2976"/>
              <a:ext cx="38" cy="33"/>
            </a:xfrm>
            <a:custGeom>
              <a:avLst/>
              <a:gdLst/>
              <a:ahLst/>
              <a:cxnLst/>
              <a:rect l="l" t="t" r="r" b="b"/>
              <a:pathLst>
                <a:path w="38" h="33" extrusionOk="0">
                  <a:moveTo>
                    <a:pt x="19" y="0"/>
                  </a:moveTo>
                  <a:lnTo>
                    <a:pt x="14" y="0"/>
                  </a:lnTo>
                  <a:lnTo>
                    <a:pt x="9" y="2"/>
                  </a:lnTo>
                  <a:lnTo>
                    <a:pt x="2" y="8"/>
                  </a:lnTo>
                  <a:lnTo>
                    <a:pt x="0" y="12"/>
                  </a:lnTo>
                  <a:lnTo>
                    <a:pt x="0" y="21"/>
                  </a:lnTo>
                  <a:lnTo>
                    <a:pt x="2" y="25"/>
                  </a:lnTo>
                  <a:lnTo>
                    <a:pt x="6" y="28"/>
                  </a:lnTo>
                  <a:lnTo>
                    <a:pt x="9" y="31"/>
                  </a:lnTo>
                  <a:lnTo>
                    <a:pt x="14" y="33"/>
                  </a:lnTo>
                  <a:lnTo>
                    <a:pt x="24" y="33"/>
                  </a:lnTo>
                  <a:lnTo>
                    <a:pt x="28" y="31"/>
                  </a:lnTo>
                  <a:lnTo>
                    <a:pt x="35" y="25"/>
                  </a:lnTo>
                  <a:lnTo>
                    <a:pt x="37" y="23"/>
                  </a:lnTo>
                  <a:lnTo>
                    <a:pt x="16" y="23"/>
                  </a:lnTo>
                  <a:lnTo>
                    <a:pt x="13" y="22"/>
                  </a:lnTo>
                  <a:lnTo>
                    <a:pt x="12" y="21"/>
                  </a:lnTo>
                  <a:lnTo>
                    <a:pt x="9" y="17"/>
                  </a:lnTo>
                  <a:lnTo>
                    <a:pt x="12" y="12"/>
                  </a:lnTo>
                  <a:lnTo>
                    <a:pt x="13" y="11"/>
                  </a:lnTo>
                  <a:lnTo>
                    <a:pt x="16" y="10"/>
                  </a:lnTo>
                  <a:lnTo>
                    <a:pt x="37" y="10"/>
                  </a:lnTo>
                  <a:lnTo>
                    <a:pt x="35" y="8"/>
                  </a:lnTo>
                  <a:lnTo>
                    <a:pt x="28" y="2"/>
                  </a:lnTo>
                  <a:lnTo>
                    <a:pt x="24" y="0"/>
                  </a:lnTo>
                  <a:lnTo>
                    <a:pt x="19" y="0"/>
                  </a:lnTo>
                  <a:close/>
                  <a:moveTo>
                    <a:pt x="37" y="10"/>
                  </a:moveTo>
                  <a:lnTo>
                    <a:pt x="22" y="10"/>
                  </a:lnTo>
                  <a:lnTo>
                    <a:pt x="24" y="11"/>
                  </a:lnTo>
                  <a:lnTo>
                    <a:pt x="26" y="12"/>
                  </a:lnTo>
                  <a:lnTo>
                    <a:pt x="29" y="17"/>
                  </a:lnTo>
                  <a:lnTo>
                    <a:pt x="26" y="21"/>
                  </a:lnTo>
                  <a:lnTo>
                    <a:pt x="24" y="22"/>
                  </a:lnTo>
                  <a:lnTo>
                    <a:pt x="22" y="23"/>
                  </a:lnTo>
                  <a:lnTo>
                    <a:pt x="37" y="23"/>
                  </a:lnTo>
                  <a:lnTo>
                    <a:pt x="38" y="21"/>
                  </a:lnTo>
                  <a:lnTo>
                    <a:pt x="38" y="12"/>
                  </a:lnTo>
                  <a:lnTo>
                    <a:pt x="37" y="1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8"/>
            <p:cNvSpPr/>
            <p:nvPr/>
          </p:nvSpPr>
          <p:spPr>
            <a:xfrm>
              <a:off x="3507" y="2981"/>
              <a:ext cx="29" cy="23"/>
            </a:xfrm>
            <a:custGeom>
              <a:avLst/>
              <a:gdLst/>
              <a:ahLst/>
              <a:cxnLst/>
              <a:rect l="l" t="t" r="r" b="b"/>
              <a:pathLst>
                <a:path w="29" h="23" extrusionOk="0">
                  <a:moveTo>
                    <a:pt x="23" y="0"/>
                  </a:moveTo>
                  <a:lnTo>
                    <a:pt x="7" y="0"/>
                  </a:lnTo>
                  <a:lnTo>
                    <a:pt x="0" y="5"/>
                  </a:lnTo>
                  <a:lnTo>
                    <a:pt x="0" y="18"/>
                  </a:lnTo>
                  <a:lnTo>
                    <a:pt x="7" y="23"/>
                  </a:lnTo>
                  <a:lnTo>
                    <a:pt x="23" y="23"/>
                  </a:lnTo>
                  <a:lnTo>
                    <a:pt x="29" y="18"/>
                  </a:lnTo>
                  <a:lnTo>
                    <a:pt x="29" y="5"/>
                  </a:lnTo>
                  <a:lnTo>
                    <a:pt x="23" y="0"/>
                  </a:lnTo>
                  <a:close/>
                </a:path>
              </a:pathLst>
            </a:custGeom>
            <a:solidFill>
              <a:srgbClr val="77500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8"/>
            <p:cNvSpPr/>
            <p:nvPr/>
          </p:nvSpPr>
          <p:spPr>
            <a:xfrm>
              <a:off x="3502" y="2976"/>
              <a:ext cx="38" cy="33"/>
            </a:xfrm>
            <a:custGeom>
              <a:avLst/>
              <a:gdLst/>
              <a:ahLst/>
              <a:cxnLst/>
              <a:rect l="l" t="t" r="r" b="b"/>
              <a:pathLst>
                <a:path w="38" h="33" extrusionOk="0">
                  <a:moveTo>
                    <a:pt x="19" y="0"/>
                  </a:moveTo>
                  <a:lnTo>
                    <a:pt x="14" y="0"/>
                  </a:lnTo>
                  <a:lnTo>
                    <a:pt x="9" y="2"/>
                  </a:lnTo>
                  <a:lnTo>
                    <a:pt x="6" y="5"/>
                  </a:lnTo>
                  <a:lnTo>
                    <a:pt x="2" y="8"/>
                  </a:lnTo>
                  <a:lnTo>
                    <a:pt x="0" y="12"/>
                  </a:lnTo>
                  <a:lnTo>
                    <a:pt x="0" y="21"/>
                  </a:lnTo>
                  <a:lnTo>
                    <a:pt x="2" y="25"/>
                  </a:lnTo>
                  <a:lnTo>
                    <a:pt x="9" y="31"/>
                  </a:lnTo>
                  <a:lnTo>
                    <a:pt x="14" y="33"/>
                  </a:lnTo>
                  <a:lnTo>
                    <a:pt x="24" y="33"/>
                  </a:lnTo>
                  <a:lnTo>
                    <a:pt x="28" y="31"/>
                  </a:lnTo>
                  <a:lnTo>
                    <a:pt x="35" y="25"/>
                  </a:lnTo>
                  <a:lnTo>
                    <a:pt x="36" y="23"/>
                  </a:lnTo>
                  <a:lnTo>
                    <a:pt x="16" y="23"/>
                  </a:lnTo>
                  <a:lnTo>
                    <a:pt x="13" y="22"/>
                  </a:lnTo>
                  <a:lnTo>
                    <a:pt x="11" y="21"/>
                  </a:lnTo>
                  <a:lnTo>
                    <a:pt x="9" y="17"/>
                  </a:lnTo>
                  <a:lnTo>
                    <a:pt x="11" y="12"/>
                  </a:lnTo>
                  <a:lnTo>
                    <a:pt x="13" y="11"/>
                  </a:lnTo>
                  <a:lnTo>
                    <a:pt x="16" y="10"/>
                  </a:lnTo>
                  <a:lnTo>
                    <a:pt x="36" y="10"/>
                  </a:lnTo>
                  <a:lnTo>
                    <a:pt x="35" y="8"/>
                  </a:lnTo>
                  <a:lnTo>
                    <a:pt x="28" y="2"/>
                  </a:lnTo>
                  <a:lnTo>
                    <a:pt x="24" y="0"/>
                  </a:lnTo>
                  <a:lnTo>
                    <a:pt x="19" y="0"/>
                  </a:lnTo>
                  <a:close/>
                  <a:moveTo>
                    <a:pt x="36" y="10"/>
                  </a:moveTo>
                  <a:lnTo>
                    <a:pt x="22" y="10"/>
                  </a:lnTo>
                  <a:lnTo>
                    <a:pt x="24" y="11"/>
                  </a:lnTo>
                  <a:lnTo>
                    <a:pt x="26" y="12"/>
                  </a:lnTo>
                  <a:lnTo>
                    <a:pt x="28" y="17"/>
                  </a:lnTo>
                  <a:lnTo>
                    <a:pt x="26" y="21"/>
                  </a:lnTo>
                  <a:lnTo>
                    <a:pt x="24" y="22"/>
                  </a:lnTo>
                  <a:lnTo>
                    <a:pt x="22" y="23"/>
                  </a:lnTo>
                  <a:lnTo>
                    <a:pt x="36" y="23"/>
                  </a:lnTo>
                  <a:lnTo>
                    <a:pt x="38" y="21"/>
                  </a:lnTo>
                  <a:lnTo>
                    <a:pt x="38" y="12"/>
                  </a:lnTo>
                  <a:lnTo>
                    <a:pt x="36" y="1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83" name="Google Shape;383;p8"/>
            <p:cNvPicPr preferRelativeResize="0"/>
            <p:nvPr/>
          </p:nvPicPr>
          <p:blipFill rotWithShape="1">
            <a:blip r:embed="rId186"/>
            <a:srcRect/>
            <a:stretch>
              <a:fillRect/>
            </a:stretch>
          </p:blipFill>
          <p:spPr>
            <a:xfrm>
              <a:off x="3197" y="2734"/>
              <a:ext cx="235" cy="1931"/>
            </a:xfrm>
            <a:prstGeom prst="rect">
              <a:avLst/>
            </a:prstGeom>
            <a:noFill/>
            <a:ln>
              <a:noFill/>
            </a:ln>
          </p:spPr>
        </p:pic>
        <p:sp>
          <p:nvSpPr>
            <p:cNvPr id="384" name="Google Shape;384;p8"/>
            <p:cNvSpPr/>
            <p:nvPr/>
          </p:nvSpPr>
          <p:spPr>
            <a:xfrm>
              <a:off x="4872" y="4509"/>
              <a:ext cx="624" cy="350"/>
            </a:xfrm>
            <a:custGeom>
              <a:avLst/>
              <a:gdLst/>
              <a:ahLst/>
              <a:cxnLst/>
              <a:rect l="l" t="t" r="r" b="b"/>
              <a:pathLst>
                <a:path w="624" h="350" extrusionOk="0">
                  <a:moveTo>
                    <a:pt x="174" y="257"/>
                  </a:moveTo>
                  <a:lnTo>
                    <a:pt x="147" y="263"/>
                  </a:lnTo>
                  <a:lnTo>
                    <a:pt x="127" y="274"/>
                  </a:lnTo>
                  <a:lnTo>
                    <a:pt x="116" y="288"/>
                  </a:lnTo>
                  <a:lnTo>
                    <a:pt x="112" y="307"/>
                  </a:lnTo>
                  <a:lnTo>
                    <a:pt x="112" y="321"/>
                  </a:lnTo>
                  <a:lnTo>
                    <a:pt x="117" y="332"/>
                  </a:lnTo>
                  <a:lnTo>
                    <a:pt x="127" y="339"/>
                  </a:lnTo>
                  <a:lnTo>
                    <a:pt x="135" y="344"/>
                  </a:lnTo>
                  <a:lnTo>
                    <a:pt x="146" y="347"/>
                  </a:lnTo>
                  <a:lnTo>
                    <a:pt x="158" y="349"/>
                  </a:lnTo>
                  <a:lnTo>
                    <a:pt x="173" y="350"/>
                  </a:lnTo>
                  <a:lnTo>
                    <a:pt x="209" y="344"/>
                  </a:lnTo>
                  <a:lnTo>
                    <a:pt x="248" y="326"/>
                  </a:lnTo>
                  <a:lnTo>
                    <a:pt x="287" y="298"/>
                  </a:lnTo>
                  <a:lnTo>
                    <a:pt x="189" y="298"/>
                  </a:lnTo>
                  <a:lnTo>
                    <a:pt x="181" y="296"/>
                  </a:lnTo>
                  <a:lnTo>
                    <a:pt x="172" y="288"/>
                  </a:lnTo>
                  <a:lnTo>
                    <a:pt x="169" y="281"/>
                  </a:lnTo>
                  <a:lnTo>
                    <a:pt x="169" y="269"/>
                  </a:lnTo>
                  <a:lnTo>
                    <a:pt x="171" y="264"/>
                  </a:lnTo>
                  <a:lnTo>
                    <a:pt x="174" y="257"/>
                  </a:lnTo>
                  <a:close/>
                  <a:moveTo>
                    <a:pt x="374" y="214"/>
                  </a:moveTo>
                  <a:lnTo>
                    <a:pt x="328" y="214"/>
                  </a:lnTo>
                  <a:lnTo>
                    <a:pt x="312" y="230"/>
                  </a:lnTo>
                  <a:lnTo>
                    <a:pt x="278" y="260"/>
                  </a:lnTo>
                  <a:lnTo>
                    <a:pt x="248" y="281"/>
                  </a:lnTo>
                  <a:lnTo>
                    <a:pt x="222" y="294"/>
                  </a:lnTo>
                  <a:lnTo>
                    <a:pt x="199" y="298"/>
                  </a:lnTo>
                  <a:lnTo>
                    <a:pt x="287" y="298"/>
                  </a:lnTo>
                  <a:lnTo>
                    <a:pt x="289" y="296"/>
                  </a:lnTo>
                  <a:lnTo>
                    <a:pt x="334" y="255"/>
                  </a:lnTo>
                  <a:lnTo>
                    <a:pt x="350" y="238"/>
                  </a:lnTo>
                  <a:lnTo>
                    <a:pt x="368" y="220"/>
                  </a:lnTo>
                  <a:lnTo>
                    <a:pt x="374" y="214"/>
                  </a:lnTo>
                  <a:close/>
                  <a:moveTo>
                    <a:pt x="622" y="178"/>
                  </a:moveTo>
                  <a:lnTo>
                    <a:pt x="417" y="178"/>
                  </a:lnTo>
                  <a:lnTo>
                    <a:pt x="449" y="205"/>
                  </a:lnTo>
                  <a:lnTo>
                    <a:pt x="479" y="225"/>
                  </a:lnTo>
                  <a:lnTo>
                    <a:pt x="509" y="236"/>
                  </a:lnTo>
                  <a:lnTo>
                    <a:pt x="537" y="240"/>
                  </a:lnTo>
                  <a:lnTo>
                    <a:pt x="555" y="239"/>
                  </a:lnTo>
                  <a:lnTo>
                    <a:pt x="571" y="234"/>
                  </a:lnTo>
                  <a:lnTo>
                    <a:pt x="586" y="227"/>
                  </a:lnTo>
                  <a:lnTo>
                    <a:pt x="599" y="217"/>
                  </a:lnTo>
                  <a:lnTo>
                    <a:pt x="610" y="205"/>
                  </a:lnTo>
                  <a:lnTo>
                    <a:pt x="618" y="192"/>
                  </a:lnTo>
                  <a:lnTo>
                    <a:pt x="622" y="178"/>
                  </a:lnTo>
                  <a:close/>
                  <a:moveTo>
                    <a:pt x="120" y="24"/>
                  </a:moveTo>
                  <a:lnTo>
                    <a:pt x="94" y="25"/>
                  </a:lnTo>
                  <a:lnTo>
                    <a:pt x="71" y="29"/>
                  </a:lnTo>
                  <a:lnTo>
                    <a:pt x="50" y="36"/>
                  </a:lnTo>
                  <a:lnTo>
                    <a:pt x="32" y="45"/>
                  </a:lnTo>
                  <a:lnTo>
                    <a:pt x="18" y="56"/>
                  </a:lnTo>
                  <a:lnTo>
                    <a:pt x="8" y="69"/>
                  </a:lnTo>
                  <a:lnTo>
                    <a:pt x="2" y="84"/>
                  </a:lnTo>
                  <a:lnTo>
                    <a:pt x="0" y="100"/>
                  </a:lnTo>
                  <a:lnTo>
                    <a:pt x="0" y="102"/>
                  </a:lnTo>
                  <a:lnTo>
                    <a:pt x="4" y="128"/>
                  </a:lnTo>
                  <a:lnTo>
                    <a:pt x="15" y="152"/>
                  </a:lnTo>
                  <a:lnTo>
                    <a:pt x="34" y="175"/>
                  </a:lnTo>
                  <a:lnTo>
                    <a:pt x="61" y="197"/>
                  </a:lnTo>
                  <a:lnTo>
                    <a:pt x="92" y="214"/>
                  </a:lnTo>
                  <a:lnTo>
                    <a:pt x="127" y="227"/>
                  </a:lnTo>
                  <a:lnTo>
                    <a:pt x="164" y="235"/>
                  </a:lnTo>
                  <a:lnTo>
                    <a:pt x="204" y="237"/>
                  </a:lnTo>
                  <a:lnTo>
                    <a:pt x="234" y="236"/>
                  </a:lnTo>
                  <a:lnTo>
                    <a:pt x="265" y="231"/>
                  </a:lnTo>
                  <a:lnTo>
                    <a:pt x="296" y="224"/>
                  </a:lnTo>
                  <a:lnTo>
                    <a:pt x="328" y="214"/>
                  </a:lnTo>
                  <a:lnTo>
                    <a:pt x="374" y="214"/>
                  </a:lnTo>
                  <a:lnTo>
                    <a:pt x="385" y="204"/>
                  </a:lnTo>
                  <a:lnTo>
                    <a:pt x="395" y="195"/>
                  </a:lnTo>
                  <a:lnTo>
                    <a:pt x="252" y="195"/>
                  </a:lnTo>
                  <a:lnTo>
                    <a:pt x="221" y="193"/>
                  </a:lnTo>
                  <a:lnTo>
                    <a:pt x="193" y="187"/>
                  </a:lnTo>
                  <a:lnTo>
                    <a:pt x="168" y="176"/>
                  </a:lnTo>
                  <a:lnTo>
                    <a:pt x="145" y="161"/>
                  </a:lnTo>
                  <a:lnTo>
                    <a:pt x="127" y="143"/>
                  </a:lnTo>
                  <a:lnTo>
                    <a:pt x="114" y="123"/>
                  </a:lnTo>
                  <a:lnTo>
                    <a:pt x="106" y="100"/>
                  </a:lnTo>
                  <a:lnTo>
                    <a:pt x="103" y="75"/>
                  </a:lnTo>
                  <a:lnTo>
                    <a:pt x="104" y="61"/>
                  </a:lnTo>
                  <a:lnTo>
                    <a:pt x="107" y="47"/>
                  </a:lnTo>
                  <a:lnTo>
                    <a:pt x="113" y="35"/>
                  </a:lnTo>
                  <a:lnTo>
                    <a:pt x="120" y="24"/>
                  </a:lnTo>
                  <a:close/>
                  <a:moveTo>
                    <a:pt x="413" y="49"/>
                  </a:moveTo>
                  <a:lnTo>
                    <a:pt x="256" y="49"/>
                  </a:lnTo>
                  <a:lnTo>
                    <a:pt x="275" y="54"/>
                  </a:lnTo>
                  <a:lnTo>
                    <a:pt x="300" y="70"/>
                  </a:lnTo>
                  <a:lnTo>
                    <a:pt x="332" y="96"/>
                  </a:lnTo>
                  <a:lnTo>
                    <a:pt x="370" y="132"/>
                  </a:lnTo>
                  <a:lnTo>
                    <a:pt x="393" y="156"/>
                  </a:lnTo>
                  <a:lnTo>
                    <a:pt x="354" y="173"/>
                  </a:lnTo>
                  <a:lnTo>
                    <a:pt x="318" y="186"/>
                  </a:lnTo>
                  <a:lnTo>
                    <a:pt x="284" y="193"/>
                  </a:lnTo>
                  <a:lnTo>
                    <a:pt x="252" y="195"/>
                  </a:lnTo>
                  <a:lnTo>
                    <a:pt x="395" y="195"/>
                  </a:lnTo>
                  <a:lnTo>
                    <a:pt x="402" y="190"/>
                  </a:lnTo>
                  <a:lnTo>
                    <a:pt x="417" y="178"/>
                  </a:lnTo>
                  <a:lnTo>
                    <a:pt x="622" y="178"/>
                  </a:lnTo>
                  <a:lnTo>
                    <a:pt x="623" y="177"/>
                  </a:lnTo>
                  <a:lnTo>
                    <a:pt x="623" y="170"/>
                  </a:lnTo>
                  <a:lnTo>
                    <a:pt x="557" y="170"/>
                  </a:lnTo>
                  <a:lnTo>
                    <a:pt x="547" y="167"/>
                  </a:lnTo>
                  <a:lnTo>
                    <a:pt x="535" y="161"/>
                  </a:lnTo>
                  <a:lnTo>
                    <a:pt x="520" y="150"/>
                  </a:lnTo>
                  <a:lnTo>
                    <a:pt x="502" y="135"/>
                  </a:lnTo>
                  <a:lnTo>
                    <a:pt x="513" y="131"/>
                  </a:lnTo>
                  <a:lnTo>
                    <a:pt x="524" y="128"/>
                  </a:lnTo>
                  <a:lnTo>
                    <a:pt x="534" y="126"/>
                  </a:lnTo>
                  <a:lnTo>
                    <a:pt x="544" y="126"/>
                  </a:lnTo>
                  <a:lnTo>
                    <a:pt x="615" y="126"/>
                  </a:lnTo>
                  <a:lnTo>
                    <a:pt x="612" y="122"/>
                  </a:lnTo>
                  <a:lnTo>
                    <a:pt x="603" y="111"/>
                  </a:lnTo>
                  <a:lnTo>
                    <a:pt x="601" y="110"/>
                  </a:lnTo>
                  <a:lnTo>
                    <a:pt x="477" y="110"/>
                  </a:lnTo>
                  <a:lnTo>
                    <a:pt x="456" y="88"/>
                  </a:lnTo>
                  <a:lnTo>
                    <a:pt x="414" y="49"/>
                  </a:lnTo>
                  <a:lnTo>
                    <a:pt x="413" y="49"/>
                  </a:lnTo>
                  <a:close/>
                  <a:moveTo>
                    <a:pt x="615" y="126"/>
                  </a:moveTo>
                  <a:lnTo>
                    <a:pt x="555" y="126"/>
                  </a:lnTo>
                  <a:lnTo>
                    <a:pt x="564" y="128"/>
                  </a:lnTo>
                  <a:lnTo>
                    <a:pt x="575" y="136"/>
                  </a:lnTo>
                  <a:lnTo>
                    <a:pt x="578" y="143"/>
                  </a:lnTo>
                  <a:lnTo>
                    <a:pt x="578" y="157"/>
                  </a:lnTo>
                  <a:lnTo>
                    <a:pt x="576" y="162"/>
                  </a:lnTo>
                  <a:lnTo>
                    <a:pt x="569" y="168"/>
                  </a:lnTo>
                  <a:lnTo>
                    <a:pt x="564" y="170"/>
                  </a:lnTo>
                  <a:lnTo>
                    <a:pt x="623" y="170"/>
                  </a:lnTo>
                  <a:lnTo>
                    <a:pt x="624" y="162"/>
                  </a:lnTo>
                  <a:lnTo>
                    <a:pt x="624" y="157"/>
                  </a:lnTo>
                  <a:lnTo>
                    <a:pt x="623" y="146"/>
                  </a:lnTo>
                  <a:lnTo>
                    <a:pt x="619" y="133"/>
                  </a:lnTo>
                  <a:lnTo>
                    <a:pt x="615" y="126"/>
                  </a:lnTo>
                  <a:close/>
                  <a:moveTo>
                    <a:pt x="296" y="0"/>
                  </a:moveTo>
                  <a:lnTo>
                    <a:pt x="274" y="1"/>
                  </a:lnTo>
                  <a:lnTo>
                    <a:pt x="254" y="7"/>
                  </a:lnTo>
                  <a:lnTo>
                    <a:pt x="235" y="16"/>
                  </a:lnTo>
                  <a:lnTo>
                    <a:pt x="218" y="28"/>
                  </a:lnTo>
                  <a:lnTo>
                    <a:pt x="204" y="43"/>
                  </a:lnTo>
                  <a:lnTo>
                    <a:pt x="194" y="60"/>
                  </a:lnTo>
                  <a:lnTo>
                    <a:pt x="188" y="78"/>
                  </a:lnTo>
                  <a:lnTo>
                    <a:pt x="186" y="98"/>
                  </a:lnTo>
                  <a:lnTo>
                    <a:pt x="187" y="110"/>
                  </a:lnTo>
                  <a:lnTo>
                    <a:pt x="190" y="121"/>
                  </a:lnTo>
                  <a:lnTo>
                    <a:pt x="195" y="131"/>
                  </a:lnTo>
                  <a:lnTo>
                    <a:pt x="203" y="141"/>
                  </a:lnTo>
                  <a:lnTo>
                    <a:pt x="212" y="148"/>
                  </a:lnTo>
                  <a:lnTo>
                    <a:pt x="222" y="154"/>
                  </a:lnTo>
                  <a:lnTo>
                    <a:pt x="232" y="157"/>
                  </a:lnTo>
                  <a:lnTo>
                    <a:pt x="244" y="159"/>
                  </a:lnTo>
                  <a:lnTo>
                    <a:pt x="260" y="156"/>
                  </a:lnTo>
                  <a:lnTo>
                    <a:pt x="276" y="146"/>
                  </a:lnTo>
                  <a:lnTo>
                    <a:pt x="289" y="131"/>
                  </a:lnTo>
                  <a:lnTo>
                    <a:pt x="299" y="115"/>
                  </a:lnTo>
                  <a:lnTo>
                    <a:pt x="264" y="115"/>
                  </a:lnTo>
                  <a:lnTo>
                    <a:pt x="252" y="111"/>
                  </a:lnTo>
                  <a:lnTo>
                    <a:pt x="232" y="96"/>
                  </a:lnTo>
                  <a:lnTo>
                    <a:pt x="227" y="87"/>
                  </a:lnTo>
                  <a:lnTo>
                    <a:pt x="227" y="67"/>
                  </a:lnTo>
                  <a:lnTo>
                    <a:pt x="229" y="60"/>
                  </a:lnTo>
                  <a:lnTo>
                    <a:pt x="239" y="51"/>
                  </a:lnTo>
                  <a:lnTo>
                    <a:pt x="247" y="49"/>
                  </a:lnTo>
                  <a:lnTo>
                    <a:pt x="413" y="49"/>
                  </a:lnTo>
                  <a:lnTo>
                    <a:pt x="373" y="22"/>
                  </a:lnTo>
                  <a:lnTo>
                    <a:pt x="334" y="5"/>
                  </a:lnTo>
                  <a:lnTo>
                    <a:pt x="296" y="0"/>
                  </a:lnTo>
                  <a:close/>
                  <a:moveTo>
                    <a:pt x="302" y="110"/>
                  </a:moveTo>
                  <a:lnTo>
                    <a:pt x="292" y="113"/>
                  </a:lnTo>
                  <a:lnTo>
                    <a:pt x="284" y="115"/>
                  </a:lnTo>
                  <a:lnTo>
                    <a:pt x="299" y="115"/>
                  </a:lnTo>
                  <a:lnTo>
                    <a:pt x="302" y="110"/>
                  </a:lnTo>
                  <a:close/>
                  <a:moveTo>
                    <a:pt x="552" y="91"/>
                  </a:moveTo>
                  <a:lnTo>
                    <a:pt x="535" y="92"/>
                  </a:lnTo>
                  <a:lnTo>
                    <a:pt x="517" y="96"/>
                  </a:lnTo>
                  <a:lnTo>
                    <a:pt x="497" y="102"/>
                  </a:lnTo>
                  <a:lnTo>
                    <a:pt x="477" y="110"/>
                  </a:lnTo>
                  <a:lnTo>
                    <a:pt x="601" y="110"/>
                  </a:lnTo>
                  <a:lnTo>
                    <a:pt x="592" y="102"/>
                  </a:lnTo>
                  <a:lnTo>
                    <a:pt x="580" y="96"/>
                  </a:lnTo>
                  <a:lnTo>
                    <a:pt x="566" y="92"/>
                  </a:lnTo>
                  <a:lnTo>
                    <a:pt x="552" y="91"/>
                  </a:lnTo>
                  <a:close/>
                </a:path>
              </a:pathLst>
            </a:custGeom>
            <a:solidFill>
              <a:srgbClr val="00AE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85" name="Google Shape;385;p8"/>
            <p:cNvPicPr preferRelativeResize="0"/>
            <p:nvPr/>
          </p:nvPicPr>
          <p:blipFill rotWithShape="1">
            <a:blip r:embed="rId187"/>
            <a:srcRect/>
            <a:stretch>
              <a:fillRect/>
            </a:stretch>
          </p:blipFill>
          <p:spPr>
            <a:xfrm>
              <a:off x="2972" y="2361"/>
              <a:ext cx="101" cy="168"/>
            </a:xfrm>
            <a:prstGeom prst="rect">
              <a:avLst/>
            </a:prstGeom>
            <a:noFill/>
            <a:ln>
              <a:noFill/>
            </a:ln>
          </p:spPr>
        </p:pic>
        <p:pic>
          <p:nvPicPr>
            <p:cNvPr id="386" name="Google Shape;386;p8"/>
            <p:cNvPicPr preferRelativeResize="0"/>
            <p:nvPr/>
          </p:nvPicPr>
          <p:blipFill rotWithShape="1">
            <a:blip r:embed="rId188"/>
            <a:srcRect/>
            <a:stretch>
              <a:fillRect/>
            </a:stretch>
          </p:blipFill>
          <p:spPr>
            <a:xfrm>
              <a:off x="2901" y="2599"/>
              <a:ext cx="638" cy="391"/>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Google Shape;126;p20"/>
          <p:cNvSpPr txBox="1">
            <a:spLocks noGrp="1"/>
          </p:cNvSpPr>
          <p:nvPr>
            <p:ph type="title"/>
          </p:nvPr>
        </p:nvSpPr>
        <p:spPr>
          <a:xfrm>
            <a:off x="637537" y="296246"/>
            <a:ext cx="7886700" cy="43616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Open Sans Light" panose="020B0306030504020204"/>
              <a:buNone/>
            </a:pPr>
            <a:r>
              <a:rPr lang="en-GB" altLang="en-US" b="0" i="0" u="none" strike="noStrike" cap="none" dirty="0">
                <a:solidFill>
                  <a:schemeClr val="accent4"/>
                </a:solidFill>
                <a:latin typeface="Open Sans Light" panose="020B0306030504020204"/>
                <a:ea typeface="Open Sans Light" panose="020B0306030504020204"/>
                <a:cs typeface="Open Sans Light" panose="020B0306030504020204"/>
                <a:sym typeface="Open Sans Light" panose="020B0306030504020204"/>
              </a:rPr>
              <a:t>Presentable Bearing: Standing</a:t>
            </a:r>
          </a:p>
        </p:txBody>
      </p:sp>
      <p:grpSp>
        <p:nvGrpSpPr>
          <p:cNvPr id="2" name="Group 1"/>
          <p:cNvGrpSpPr/>
          <p:nvPr/>
        </p:nvGrpSpPr>
        <p:grpSpPr>
          <a:xfrm>
            <a:off x="279400" y="1243330"/>
            <a:ext cx="7148195" cy="2806700"/>
            <a:chOff x="1064605" y="1300520"/>
            <a:chExt cx="6869995" cy="2957400"/>
          </a:xfrm>
        </p:grpSpPr>
        <p:grpSp>
          <p:nvGrpSpPr>
            <p:cNvPr id="5" name="Group 4"/>
            <p:cNvGrpSpPr/>
            <p:nvPr/>
          </p:nvGrpSpPr>
          <p:grpSpPr>
            <a:xfrm>
              <a:off x="1064605" y="1300520"/>
              <a:ext cx="3035808" cy="2957400"/>
              <a:chOff x="628650" y="1262061"/>
              <a:chExt cx="1816868" cy="2957400"/>
            </a:xfrm>
          </p:grpSpPr>
          <p:sp>
            <p:nvSpPr>
              <p:cNvPr id="14" name="Google Shape;330;p26"/>
              <p:cNvSpPr/>
              <p:nvPr/>
            </p:nvSpPr>
            <p:spPr>
              <a:xfrm>
                <a:off x="628650" y="1262061"/>
                <a:ext cx="1816868" cy="2957400"/>
              </a:xfrm>
              <a:prstGeom prst="rect">
                <a:avLst/>
              </a:prstGeom>
              <a:solidFill>
                <a:schemeClr val="tx2">
                  <a:lumMod val="95000"/>
                </a:schemeClr>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 name="Google Shape;331;p26"/>
              <p:cNvSpPr/>
              <p:nvPr/>
            </p:nvSpPr>
            <p:spPr>
              <a:xfrm>
                <a:off x="628650" y="1272676"/>
                <a:ext cx="1816868" cy="477918"/>
              </a:xfrm>
              <a:prstGeom prst="rect">
                <a:avLst/>
              </a:prstGeom>
              <a:solidFill>
                <a:schemeClr val="accent1"/>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 name="Google Shape;344;p26"/>
              <p:cNvSpPr txBox="1"/>
              <p:nvPr/>
            </p:nvSpPr>
            <p:spPr>
              <a:xfrm>
                <a:off x="728323" y="1384907"/>
                <a:ext cx="1580034" cy="24237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altLang="en-US" sz="2000" b="0" i="0" u="none" strike="noStrike" cap="none" dirty="0">
                    <a:solidFill>
                      <a:schemeClr val="lt1"/>
                    </a:solidFill>
                    <a:latin typeface="Open Sans Light" panose="020B0306030504020204"/>
                    <a:ea typeface="Open Sans Light" panose="020B0306030504020204"/>
                    <a:cs typeface="Open Sans Light" panose="020B0306030504020204"/>
                    <a:sym typeface="Open Sans Light" panose="020B0306030504020204"/>
                  </a:rPr>
                  <a:t>Do’s </a:t>
                </a:r>
              </a:p>
            </p:txBody>
          </p:sp>
          <p:sp>
            <p:nvSpPr>
              <p:cNvPr id="17" name="Google Shape;345;p26"/>
              <p:cNvSpPr txBox="1"/>
              <p:nvPr/>
            </p:nvSpPr>
            <p:spPr>
              <a:xfrm>
                <a:off x="835150" y="2668143"/>
                <a:ext cx="1403868" cy="969496"/>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900"/>
                  <a:buFont typeface="Arial" panose="020B0604020202020204"/>
                  <a:buNone/>
                </a:pPr>
                <a:endParaRPr sz="9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endParaRPr>
              </a:p>
            </p:txBody>
          </p:sp>
        </p:grpSp>
        <p:sp>
          <p:nvSpPr>
            <p:cNvPr id="9" name="TextBox 8"/>
            <p:cNvSpPr txBox="1"/>
            <p:nvPr/>
          </p:nvSpPr>
          <p:spPr>
            <a:xfrm>
              <a:off x="1231196" y="1869480"/>
              <a:ext cx="2868655" cy="2017321"/>
            </a:xfrm>
            <a:prstGeom prst="rect">
              <a:avLst/>
            </a:prstGeom>
            <a:noFill/>
          </p:spPr>
          <p:txBody>
            <a:bodyPr wrap="square" rtlCol="0">
              <a:spAutoFit/>
            </a:bodyPr>
            <a:lstStyle/>
            <a:p>
              <a:pPr marL="457200" marR="0" lvl="0" indent="-457200" algn="l" rtl="0">
                <a:lnSpc>
                  <a:spcPct val="110000"/>
                </a:lnSpc>
                <a:spcBef>
                  <a:spcPts val="0"/>
                </a:spcBef>
                <a:spcAft>
                  <a:spcPts val="0"/>
                </a:spcAft>
                <a:buClr>
                  <a:srgbClr val="3F3F3F"/>
                </a:buClr>
                <a:buSzPts val="1200"/>
                <a:buFont typeface="Arial" panose="020B0604020202020204"/>
                <a:buAutoNum type="arabicPeriod"/>
              </a:pPr>
              <a:r>
                <a:rPr lang="en-US" sz="1200" dirty="0">
                  <a:solidFill>
                    <a:srgbClr val="3F3F3F"/>
                  </a:solidFill>
                  <a:latin typeface="+mn-lt"/>
                  <a:cs typeface="+mn-lt"/>
                  <a:sym typeface="Arial" panose="020B0604020202020204"/>
                </a:rPr>
                <a:t>Stand with your back straight</a:t>
              </a:r>
              <a:endParaRPr lang="en-US" sz="1200" b="0" i="0" u="none" strike="noStrike" cap="none" dirty="0">
                <a:solidFill>
                  <a:srgbClr val="3F3F3F"/>
                </a:solidFill>
                <a:latin typeface="+mn-lt"/>
                <a:ea typeface="Arial" panose="020B0604020202020204"/>
                <a:cs typeface="+mn-lt"/>
                <a:sym typeface="Arial" panose="020B0604020202020204"/>
              </a:endParaRPr>
            </a:p>
            <a:p>
              <a:pPr marL="457200" marR="0" lvl="0" indent="-457200" algn="l" rtl="0">
                <a:lnSpc>
                  <a:spcPct val="110000"/>
                </a:lnSpc>
                <a:spcBef>
                  <a:spcPts val="0"/>
                </a:spcBef>
                <a:spcAft>
                  <a:spcPts val="0"/>
                </a:spcAft>
                <a:buClr>
                  <a:srgbClr val="3F3F3F"/>
                </a:buClr>
                <a:buSzPts val="1200"/>
                <a:buFont typeface="Arial" panose="020B0604020202020204"/>
                <a:buAutoNum type="arabicPeriod"/>
              </a:pPr>
              <a:r>
                <a:rPr lang="en-US" sz="1200" dirty="0">
                  <a:solidFill>
                    <a:srgbClr val="3F3F3F"/>
                  </a:solidFill>
                  <a:latin typeface="+mn-lt"/>
                  <a:cs typeface="+mn-lt"/>
                  <a:sym typeface="Arial" panose="020B0604020202020204"/>
                </a:rPr>
                <a:t>Stand with chest out, stomach in</a:t>
              </a:r>
              <a:endParaRPr lang="en-US" sz="1200" b="0" i="0" u="none" strike="noStrike" cap="none" dirty="0">
                <a:solidFill>
                  <a:srgbClr val="3F3F3F"/>
                </a:solidFill>
                <a:latin typeface="+mn-lt"/>
                <a:ea typeface="Arial" panose="020B0604020202020204"/>
                <a:cs typeface="+mn-lt"/>
                <a:sym typeface="Arial" panose="020B0604020202020204"/>
              </a:endParaRPr>
            </a:p>
            <a:p>
              <a:pPr marL="457200" marR="0" lvl="0" indent="-457200" algn="l" rtl="0">
                <a:lnSpc>
                  <a:spcPct val="110000"/>
                </a:lnSpc>
                <a:spcBef>
                  <a:spcPts val="0"/>
                </a:spcBef>
                <a:spcAft>
                  <a:spcPts val="0"/>
                </a:spcAft>
                <a:buClr>
                  <a:srgbClr val="3F3F3F"/>
                </a:buClr>
                <a:buSzPts val="1200"/>
                <a:buFont typeface="Arial" panose="020B0604020202020204"/>
                <a:buAutoNum type="arabicPeriod"/>
              </a:pPr>
              <a:r>
                <a:rPr lang="en-US" sz="1200" dirty="0">
                  <a:solidFill>
                    <a:srgbClr val="3F3F3F"/>
                  </a:solidFill>
                  <a:latin typeface="+mn-lt"/>
                  <a:cs typeface="+mn-lt"/>
                  <a:sym typeface="Arial" panose="020B0604020202020204"/>
                </a:rPr>
                <a:t>Relax your shoulders &amp; keep even</a:t>
              </a:r>
              <a:endParaRPr lang="en-US" sz="1200" b="0" i="0" u="none" strike="noStrike" cap="none" dirty="0">
                <a:solidFill>
                  <a:srgbClr val="3F3F3F"/>
                </a:solidFill>
                <a:latin typeface="+mn-lt"/>
                <a:ea typeface="Arial" panose="020B0604020202020204"/>
                <a:cs typeface="+mn-lt"/>
                <a:sym typeface="Arial" panose="020B0604020202020204"/>
              </a:endParaRPr>
            </a:p>
            <a:p>
              <a:pPr marL="457200" marR="0" lvl="0" indent="-457200" algn="l" rtl="0">
                <a:lnSpc>
                  <a:spcPct val="110000"/>
                </a:lnSpc>
                <a:spcBef>
                  <a:spcPts val="0"/>
                </a:spcBef>
                <a:spcAft>
                  <a:spcPts val="0"/>
                </a:spcAft>
                <a:buClr>
                  <a:srgbClr val="3F3F3F"/>
                </a:buClr>
                <a:buSzPts val="1200"/>
                <a:buFont typeface="Arial" panose="020B0604020202020204"/>
                <a:buAutoNum type="arabicPeriod"/>
              </a:pPr>
              <a:r>
                <a:rPr lang="en-US" sz="1200" dirty="0">
                  <a:solidFill>
                    <a:srgbClr val="3F3F3F"/>
                  </a:solidFill>
                  <a:latin typeface="+mn-lt"/>
                  <a:cs typeface="+mn-lt"/>
                  <a:sym typeface="Arial" panose="020B0604020202020204"/>
                </a:rPr>
                <a:t>Men: Keep hands straight down at your sides</a:t>
              </a:r>
              <a:endParaRPr lang="en-US" sz="1200" b="0" i="0" u="none" strike="noStrike" cap="none" dirty="0">
                <a:solidFill>
                  <a:srgbClr val="3F3F3F"/>
                </a:solidFill>
                <a:latin typeface="+mn-lt"/>
                <a:ea typeface="Arial" panose="020B0604020202020204"/>
                <a:cs typeface="+mn-lt"/>
                <a:sym typeface="Arial" panose="020B0604020202020204"/>
              </a:endParaRPr>
            </a:p>
            <a:p>
              <a:pPr marL="457200" marR="0" lvl="0" indent="-457200" algn="l" rtl="0">
                <a:lnSpc>
                  <a:spcPct val="110000"/>
                </a:lnSpc>
                <a:spcBef>
                  <a:spcPts val="0"/>
                </a:spcBef>
                <a:spcAft>
                  <a:spcPts val="0"/>
                </a:spcAft>
                <a:buClr>
                  <a:srgbClr val="3F3F3F"/>
                </a:buClr>
                <a:buSzPts val="1200"/>
                <a:buFont typeface="Arial" panose="020B0604020202020204"/>
                <a:buAutoNum type="arabicPeriod"/>
              </a:pPr>
              <a:r>
                <a:rPr lang="en-US" sz="1200" dirty="0">
                  <a:solidFill>
                    <a:srgbClr val="3F3F3F"/>
                  </a:solidFill>
                  <a:latin typeface="+mn-lt"/>
                  <a:cs typeface="+mn-lt"/>
                  <a:sym typeface="Arial" panose="020B0604020202020204"/>
                </a:rPr>
                <a:t>Women: Overlap your hands with left hand on top</a:t>
              </a:r>
              <a:endParaRPr lang="en-US" sz="1200" b="0" i="0" u="none" strike="noStrike" cap="none" dirty="0">
                <a:solidFill>
                  <a:srgbClr val="3F3F3F"/>
                </a:solidFill>
                <a:latin typeface="+mn-lt"/>
                <a:ea typeface="Arial" panose="020B0604020202020204"/>
                <a:cs typeface="+mn-lt"/>
                <a:sym typeface="Arial" panose="020B0604020202020204"/>
              </a:endParaRPr>
            </a:p>
            <a:p>
              <a:pPr marL="457200" marR="0" lvl="0" indent="-457200" algn="l" rtl="0">
                <a:lnSpc>
                  <a:spcPct val="110000"/>
                </a:lnSpc>
                <a:spcBef>
                  <a:spcPts val="0"/>
                </a:spcBef>
                <a:spcAft>
                  <a:spcPts val="0"/>
                </a:spcAft>
                <a:buClr>
                  <a:srgbClr val="3F3F3F"/>
                </a:buClr>
                <a:buSzPts val="1200"/>
                <a:buFont typeface="Arial" panose="020B0604020202020204"/>
                <a:buAutoNum type="arabicPeriod"/>
              </a:pPr>
              <a:r>
                <a:rPr lang="en-US" sz="1200" dirty="0">
                  <a:solidFill>
                    <a:srgbClr val="3F3F3F"/>
                  </a:solidFill>
                  <a:latin typeface="+mn-lt"/>
                  <a:cs typeface="+mn-lt"/>
                  <a:sym typeface="Arial" panose="020B0604020202020204"/>
                </a:rPr>
                <a:t>Feet should form 30-degree ~ 60-degree angel.</a:t>
              </a:r>
            </a:p>
          </p:txBody>
        </p:sp>
        <p:sp>
          <p:nvSpPr>
            <p:cNvPr id="19" name="TextBox 18"/>
            <p:cNvSpPr txBox="1"/>
            <p:nvPr/>
          </p:nvSpPr>
          <p:spPr>
            <a:xfrm>
              <a:off x="4790597" y="1869324"/>
              <a:ext cx="3144003" cy="275590"/>
            </a:xfrm>
            <a:prstGeom prst="rect">
              <a:avLst/>
            </a:prstGeom>
            <a:noFill/>
          </p:spPr>
          <p:txBody>
            <a:bodyPr wrap="square" rtlCol="0">
              <a:spAutoFit/>
            </a:bodyPr>
            <a:lstStyle/>
            <a:p>
              <a:pPr marL="0" indent="0">
                <a:buFont typeface="Arial" panose="020B0604020202020204" pitchFamily="34" charset="0"/>
                <a:buNone/>
              </a:pPr>
              <a:endParaRPr lang="en-GB" altLang="en-US" sz="1200" dirty="0">
                <a:latin typeface="+mn-lt"/>
                <a:cs typeface="+mn-lt"/>
              </a:endParaRPr>
            </a:p>
          </p:txBody>
        </p:sp>
      </p:grpSp>
      <p:pic>
        <p:nvPicPr>
          <p:cNvPr id="394" name="Google Shape;394;p9"/>
          <p:cNvPicPr preferRelativeResize="0"/>
          <p:nvPr/>
        </p:nvPicPr>
        <p:blipFill rotWithShape="1">
          <a:blip r:embed="rId3"/>
          <a:srcRect/>
          <a:stretch>
            <a:fillRect/>
          </a:stretch>
        </p:blipFill>
        <p:spPr>
          <a:xfrm>
            <a:off x="3437255" y="1130935"/>
            <a:ext cx="2935605" cy="2947035"/>
          </a:xfrm>
          <a:prstGeom prst="rect">
            <a:avLst/>
          </a:prstGeom>
          <a:noFill/>
          <a:ln>
            <a:noFill/>
          </a:ln>
        </p:spPr>
      </p:pic>
      <p:pic>
        <p:nvPicPr>
          <p:cNvPr id="21" name="Google Shape;406;p9"/>
          <p:cNvPicPr preferRelativeResize="0"/>
          <p:nvPr/>
        </p:nvPicPr>
        <p:blipFill rotWithShape="1">
          <a:blip r:embed="rId4"/>
          <a:srcRect/>
          <a:stretch>
            <a:fillRect/>
          </a:stretch>
        </p:blipFill>
        <p:spPr>
          <a:xfrm>
            <a:off x="6365240" y="1243330"/>
            <a:ext cx="1062355" cy="2834640"/>
          </a:xfrm>
          <a:prstGeom prst="rect">
            <a:avLst/>
          </a:prstGeom>
          <a:noFill/>
          <a:ln>
            <a:noFill/>
          </a:ln>
        </p:spPr>
      </p:pic>
      <p:pic>
        <p:nvPicPr>
          <p:cNvPr id="22" name="Google Shape;408;p9"/>
          <p:cNvPicPr preferRelativeResize="0"/>
          <p:nvPr/>
        </p:nvPicPr>
        <p:blipFill rotWithShape="1">
          <a:blip r:embed="rId5"/>
          <a:srcRect/>
          <a:stretch>
            <a:fillRect/>
          </a:stretch>
        </p:blipFill>
        <p:spPr>
          <a:xfrm>
            <a:off x="7151370" y="1158875"/>
            <a:ext cx="874395" cy="2890520"/>
          </a:xfrm>
          <a:prstGeom prst="rect">
            <a:avLst/>
          </a:prstGeom>
          <a:noFill/>
          <a:ln>
            <a:noFill/>
          </a:ln>
        </p:spPr>
      </p:pic>
      <p:pic>
        <p:nvPicPr>
          <p:cNvPr id="407" name="Google Shape;407;p9"/>
          <p:cNvPicPr preferRelativeResize="0"/>
          <p:nvPr/>
        </p:nvPicPr>
        <p:blipFill rotWithShape="1">
          <a:blip r:embed="rId6"/>
          <a:srcRect/>
          <a:stretch>
            <a:fillRect/>
          </a:stretch>
        </p:blipFill>
        <p:spPr>
          <a:xfrm>
            <a:off x="6731443" y="3995233"/>
            <a:ext cx="231523" cy="231523"/>
          </a:xfrm>
          <a:prstGeom prst="rect">
            <a:avLst/>
          </a:prstGeom>
          <a:noFill/>
          <a:ln>
            <a:noFill/>
          </a:ln>
        </p:spPr>
      </p:pic>
      <p:pic>
        <p:nvPicPr>
          <p:cNvPr id="23" name="Google Shape;407;p9"/>
          <p:cNvPicPr preferRelativeResize="0"/>
          <p:nvPr/>
        </p:nvPicPr>
        <p:blipFill rotWithShape="1">
          <a:blip r:embed="rId6"/>
          <a:srcRect/>
          <a:stretch>
            <a:fillRect/>
          </a:stretch>
        </p:blipFill>
        <p:spPr>
          <a:xfrm>
            <a:off x="7431848" y="3994598"/>
            <a:ext cx="231523" cy="231523"/>
          </a:xfrm>
          <a:prstGeom prst="rect">
            <a:avLst/>
          </a:prstGeom>
          <a:noFill/>
          <a:ln>
            <a:noFill/>
          </a:ln>
        </p:spPr>
      </p:pic>
      <p:pic>
        <p:nvPicPr>
          <p:cNvPr id="24" name="Google Shape;407;p9"/>
          <p:cNvPicPr preferRelativeResize="0"/>
          <p:nvPr/>
        </p:nvPicPr>
        <p:blipFill rotWithShape="1">
          <a:blip r:embed="rId6"/>
          <a:srcRect/>
          <a:stretch>
            <a:fillRect/>
          </a:stretch>
        </p:blipFill>
        <p:spPr>
          <a:xfrm>
            <a:off x="4788978" y="4036508"/>
            <a:ext cx="231523" cy="231523"/>
          </a:xfrm>
          <a:prstGeom prst="rect">
            <a:avLst/>
          </a:prstGeom>
          <a:noFill/>
          <a:ln>
            <a:noFill/>
          </a:ln>
        </p:spPr>
      </p:pic>
      <p:pic>
        <p:nvPicPr>
          <p:cNvPr id="398" name="Google Shape;398;p9" descr="A picture containing clipart&#10;&#10;Description automatically generated"/>
          <p:cNvPicPr preferRelativeResize="0"/>
          <p:nvPr/>
        </p:nvPicPr>
        <p:blipFill rotWithShape="1">
          <a:blip r:embed="rId7"/>
          <a:srcRect/>
          <a:stretch>
            <a:fillRect/>
          </a:stretch>
        </p:blipFill>
        <p:spPr>
          <a:xfrm>
            <a:off x="3672840" y="4077970"/>
            <a:ext cx="330835" cy="149225"/>
          </a:xfrm>
          <a:prstGeom prst="rect">
            <a:avLst/>
          </a:prstGeom>
          <a:noFill/>
          <a:ln>
            <a:noFill/>
          </a:ln>
        </p:spPr>
      </p:pic>
      <p:pic>
        <p:nvPicPr>
          <p:cNvPr id="25" name="Google Shape;398;p9" descr="A picture containing clipart&#10;&#10;Description automatically generated"/>
          <p:cNvPicPr preferRelativeResize="0"/>
          <p:nvPr/>
        </p:nvPicPr>
        <p:blipFill rotWithShape="1">
          <a:blip r:embed="rId7"/>
          <a:srcRect/>
          <a:stretch>
            <a:fillRect/>
          </a:stretch>
        </p:blipFill>
        <p:spPr>
          <a:xfrm>
            <a:off x="5626100" y="4077970"/>
            <a:ext cx="330835" cy="149225"/>
          </a:xfrm>
          <a:prstGeom prst="rect">
            <a:avLst/>
          </a:prstGeom>
          <a:noFill/>
          <a:ln>
            <a:noFill/>
          </a:ln>
        </p:spPr>
      </p:pic>
      <p:pic>
        <p:nvPicPr>
          <p:cNvPr id="400" name="Google Shape;400;p9" descr="A person standing in a room&#10;&#10;Description automatically generated"/>
          <p:cNvPicPr preferRelativeResize="0"/>
          <p:nvPr/>
        </p:nvPicPr>
        <p:blipFill rotWithShape="1">
          <a:blip r:embed="rId8"/>
          <a:srcRect/>
          <a:stretch>
            <a:fillRect/>
          </a:stretch>
        </p:blipFill>
        <p:spPr>
          <a:xfrm>
            <a:off x="8314330" y="502502"/>
            <a:ext cx="697409" cy="1038004"/>
          </a:xfrm>
          <a:prstGeom prst="rect">
            <a:avLst/>
          </a:prstGeom>
          <a:noFill/>
          <a:ln>
            <a:noFill/>
          </a:ln>
        </p:spPr>
      </p:pic>
      <p:pic>
        <p:nvPicPr>
          <p:cNvPr id="28" name="Google Shape;398;p9" descr="A picture containing clipart&#10;&#10;Description automatically generated"/>
          <p:cNvPicPr preferRelativeResize="0"/>
          <p:nvPr/>
        </p:nvPicPr>
        <p:blipFill rotWithShape="1">
          <a:blip r:embed="rId7"/>
          <a:srcRect/>
          <a:stretch>
            <a:fillRect/>
          </a:stretch>
        </p:blipFill>
        <p:spPr>
          <a:xfrm>
            <a:off x="8488045" y="1584325"/>
            <a:ext cx="330835" cy="149225"/>
          </a:xfrm>
          <a:prstGeom prst="rect">
            <a:avLst/>
          </a:prstGeom>
          <a:noFill/>
          <a:ln>
            <a:noFill/>
          </a:ln>
        </p:spPr>
      </p:pic>
      <p:pic>
        <p:nvPicPr>
          <p:cNvPr id="29" name="Google Shape;402;p9"/>
          <p:cNvPicPr preferRelativeResize="0"/>
          <p:nvPr/>
        </p:nvPicPr>
        <p:blipFill rotWithShape="1">
          <a:blip r:embed="rId9"/>
          <a:srcRect/>
          <a:stretch>
            <a:fillRect/>
          </a:stretch>
        </p:blipFill>
        <p:spPr>
          <a:xfrm>
            <a:off x="8282255" y="1777317"/>
            <a:ext cx="796620" cy="1087692"/>
          </a:xfrm>
          <a:prstGeom prst="rect">
            <a:avLst/>
          </a:prstGeom>
          <a:noFill/>
          <a:ln>
            <a:noFill/>
          </a:ln>
        </p:spPr>
      </p:pic>
      <p:pic>
        <p:nvPicPr>
          <p:cNvPr id="30" name="Google Shape;398;p9" descr="A picture containing clipart&#10;&#10;Description automatically generated"/>
          <p:cNvPicPr preferRelativeResize="0"/>
          <p:nvPr/>
        </p:nvPicPr>
        <p:blipFill rotWithShape="1">
          <a:blip r:embed="rId7"/>
          <a:srcRect/>
          <a:stretch>
            <a:fillRect/>
          </a:stretch>
        </p:blipFill>
        <p:spPr>
          <a:xfrm>
            <a:off x="8488680" y="2908935"/>
            <a:ext cx="330835" cy="149225"/>
          </a:xfrm>
          <a:prstGeom prst="rect">
            <a:avLst/>
          </a:prstGeom>
          <a:noFill/>
          <a:ln>
            <a:noFill/>
          </a:ln>
        </p:spPr>
      </p:pic>
      <p:pic>
        <p:nvPicPr>
          <p:cNvPr id="31" name="Google Shape;404;p9"/>
          <p:cNvPicPr preferRelativeResize="0"/>
          <p:nvPr/>
        </p:nvPicPr>
        <p:blipFill rotWithShape="1">
          <a:blip r:embed="rId10"/>
          <a:srcRect/>
          <a:stretch>
            <a:fillRect/>
          </a:stretch>
        </p:blipFill>
        <p:spPr>
          <a:xfrm>
            <a:off x="8296259" y="3177963"/>
            <a:ext cx="715195" cy="1087692"/>
          </a:xfrm>
          <a:prstGeom prst="rect">
            <a:avLst/>
          </a:prstGeom>
          <a:noFill/>
          <a:ln>
            <a:noFill/>
          </a:ln>
        </p:spPr>
      </p:pic>
      <p:pic>
        <p:nvPicPr>
          <p:cNvPr id="32" name="Google Shape;398;p9" descr="A picture containing clipart&#10;&#10;Description automatically generated"/>
          <p:cNvPicPr preferRelativeResize="0"/>
          <p:nvPr/>
        </p:nvPicPr>
        <p:blipFill rotWithShape="1">
          <a:blip r:embed="rId7"/>
          <a:srcRect/>
          <a:stretch>
            <a:fillRect/>
          </a:stretch>
        </p:blipFill>
        <p:spPr>
          <a:xfrm>
            <a:off x="8488045" y="4267835"/>
            <a:ext cx="330835" cy="149225"/>
          </a:xfrm>
          <a:prstGeom prst="rect">
            <a:avLst/>
          </a:prstGeom>
          <a:noFill/>
          <a:ln>
            <a:noFill/>
          </a:ln>
        </p:spPr>
      </p:pic>
      <p:sp>
        <p:nvSpPr>
          <p:cNvPr id="392" name="Google Shape;392;p9"/>
          <p:cNvSpPr txBox="1"/>
          <p:nvPr/>
        </p:nvSpPr>
        <p:spPr>
          <a:xfrm>
            <a:off x="278765" y="793115"/>
            <a:ext cx="7904480" cy="3054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F3F3F"/>
              </a:buClr>
              <a:buSzPts val="1400"/>
              <a:buFont typeface="Arial" panose="020B0604020202020204"/>
              <a:buNone/>
            </a:pPr>
            <a:r>
              <a:rPr lang="en-US" sz="1400" b="0" i="0" u="none" strike="noStrike" cap="none">
                <a:solidFill>
                  <a:srgbClr val="3F3F3F"/>
                </a:solidFill>
                <a:latin typeface="Arial" panose="020B0604020202020204"/>
                <a:ea typeface="Arial" panose="020B0604020202020204"/>
                <a:cs typeface="Arial" panose="020B0604020202020204"/>
                <a:sym typeface="Arial" panose="020B0604020202020204"/>
              </a:rPr>
              <a:t>Show respect to everyone position and behave politely. Follow the tips as follows: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Google Shape;126;p20"/>
          <p:cNvSpPr txBox="1">
            <a:spLocks noGrp="1"/>
          </p:cNvSpPr>
          <p:nvPr>
            <p:ph type="title"/>
          </p:nvPr>
        </p:nvSpPr>
        <p:spPr>
          <a:xfrm>
            <a:off x="637537" y="296246"/>
            <a:ext cx="7886700" cy="43616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Open Sans Light" panose="020B0306030504020204"/>
              <a:buNone/>
            </a:pPr>
            <a:r>
              <a:rPr lang="en-GB" altLang="en-US" b="0" i="0" u="none" strike="noStrike" cap="none" dirty="0">
                <a:solidFill>
                  <a:schemeClr val="accent4"/>
                </a:solidFill>
                <a:latin typeface="Open Sans Light" panose="020B0306030504020204"/>
                <a:ea typeface="Open Sans Light" panose="020B0306030504020204"/>
                <a:cs typeface="Open Sans Light" panose="020B0306030504020204"/>
                <a:sym typeface="Open Sans Light" panose="020B0306030504020204"/>
              </a:rPr>
              <a:t>Presentable Bearing: Walking</a:t>
            </a:r>
          </a:p>
        </p:txBody>
      </p:sp>
      <p:sp>
        <p:nvSpPr>
          <p:cNvPr id="392" name="Google Shape;392;p9"/>
          <p:cNvSpPr txBox="1"/>
          <p:nvPr/>
        </p:nvSpPr>
        <p:spPr>
          <a:xfrm>
            <a:off x="279400" y="785495"/>
            <a:ext cx="7904480"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F3F3F"/>
              </a:buClr>
              <a:buSzPts val="1400"/>
              <a:buFont typeface="Arial" panose="020B0604020202020204"/>
              <a:buNone/>
            </a:pPr>
            <a:r>
              <a:rPr lang="en-US">
                <a:solidFill>
                  <a:srgbClr val="003651"/>
                </a:solidFill>
                <a:sym typeface="Arial" panose="020B0604020202020204"/>
              </a:rPr>
              <a:t>Not only make good impression but also prevent from growing tired. Follow the tips as </a:t>
            </a:r>
            <a:r>
              <a:rPr lang="en-GB" altLang="en-US">
                <a:solidFill>
                  <a:srgbClr val="003651"/>
                </a:solidFill>
                <a:sym typeface="Arial" panose="020B0604020202020204"/>
              </a:rPr>
              <a:t>below:</a:t>
            </a:r>
            <a:endParaRPr lang="en-GB" altLang="en-US"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3F3F3F"/>
              </a:buClr>
              <a:buSzPts val="1400"/>
              <a:buFont typeface="Arial" panose="020B0604020202020204"/>
              <a:buNone/>
            </a:pPr>
            <a:endParaRPr lang="en-US" sz="1400" b="0" i="0" u="none" strike="noStrike" cap="none">
              <a:solidFill>
                <a:srgbClr val="3F3F3F"/>
              </a:solidFill>
              <a:latin typeface="Arial" panose="020B0604020202020204"/>
              <a:ea typeface="Arial" panose="020B0604020202020204"/>
              <a:cs typeface="Arial" panose="020B0604020202020204"/>
              <a:sym typeface="Arial" panose="020B0604020202020204"/>
            </a:endParaRPr>
          </a:p>
        </p:txBody>
      </p:sp>
      <p:pic>
        <p:nvPicPr>
          <p:cNvPr id="417" name="Google Shape;417;p10"/>
          <p:cNvPicPr preferRelativeResize="0"/>
          <p:nvPr/>
        </p:nvPicPr>
        <p:blipFill rotWithShape="1">
          <a:blip r:embed="rId3"/>
          <a:srcRect/>
          <a:stretch>
            <a:fillRect/>
          </a:stretch>
        </p:blipFill>
        <p:spPr>
          <a:xfrm>
            <a:off x="550545" y="1605280"/>
            <a:ext cx="2352675" cy="2472055"/>
          </a:xfrm>
          <a:prstGeom prst="rect">
            <a:avLst/>
          </a:prstGeom>
          <a:noFill/>
          <a:ln>
            <a:noFill/>
          </a:ln>
        </p:spPr>
      </p:pic>
      <p:pic>
        <p:nvPicPr>
          <p:cNvPr id="418" name="Google Shape;418;p10"/>
          <p:cNvPicPr preferRelativeResize="0"/>
          <p:nvPr/>
        </p:nvPicPr>
        <p:blipFill rotWithShape="1">
          <a:blip r:embed="rId4"/>
          <a:srcRect/>
          <a:stretch>
            <a:fillRect/>
          </a:stretch>
        </p:blipFill>
        <p:spPr>
          <a:xfrm>
            <a:off x="2887980" y="1535430"/>
            <a:ext cx="1520825" cy="2600325"/>
          </a:xfrm>
          <a:prstGeom prst="rect">
            <a:avLst/>
          </a:prstGeom>
          <a:noFill/>
          <a:ln>
            <a:noFill/>
          </a:ln>
        </p:spPr>
      </p:pic>
      <p:grpSp>
        <p:nvGrpSpPr>
          <p:cNvPr id="37" name="Group 36"/>
          <p:cNvGrpSpPr/>
          <p:nvPr/>
        </p:nvGrpSpPr>
        <p:grpSpPr>
          <a:xfrm>
            <a:off x="4821856" y="1349029"/>
            <a:ext cx="3352326" cy="2927838"/>
            <a:chOff x="2651928" y="1272676"/>
            <a:chExt cx="1816868" cy="2927838"/>
          </a:xfrm>
        </p:grpSpPr>
        <p:sp>
          <p:nvSpPr>
            <p:cNvPr id="38" name="Google Shape;332;p26"/>
            <p:cNvSpPr/>
            <p:nvPr/>
          </p:nvSpPr>
          <p:spPr>
            <a:xfrm>
              <a:off x="2651928" y="1272676"/>
              <a:ext cx="1816868" cy="2927838"/>
            </a:xfrm>
            <a:prstGeom prst="rect">
              <a:avLst/>
            </a:prstGeom>
            <a:solidFill>
              <a:schemeClr val="bg2">
                <a:lumMod val="10000"/>
                <a:lumOff val="90000"/>
              </a:schemeClr>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9" name="Google Shape;333;p26"/>
            <p:cNvSpPr/>
            <p:nvPr/>
          </p:nvSpPr>
          <p:spPr>
            <a:xfrm>
              <a:off x="2651928" y="1272676"/>
              <a:ext cx="1816868" cy="477918"/>
            </a:xfrm>
            <a:prstGeom prst="rect">
              <a:avLst/>
            </a:prstGeom>
            <a:solidFill>
              <a:schemeClr val="accent2"/>
            </a:soli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0" name="Google Shape;346;p26"/>
            <p:cNvSpPr txBox="1"/>
            <p:nvPr/>
          </p:nvSpPr>
          <p:spPr>
            <a:xfrm>
              <a:off x="2858427" y="1366091"/>
              <a:ext cx="1403868" cy="24237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0" i="0" u="none" strike="noStrike" cap="none" dirty="0">
                  <a:solidFill>
                    <a:schemeClr val="lt1"/>
                  </a:solidFill>
                  <a:latin typeface="Open Sans Light" panose="020B0306030504020204"/>
                  <a:ea typeface="Open Sans Light" panose="020B0306030504020204"/>
                  <a:cs typeface="Open Sans Light" panose="020B0306030504020204"/>
                  <a:sym typeface="Open Sans Light" panose="020B0306030504020204"/>
                </a:rPr>
                <a:t>Do’s &amp; Don’ts</a:t>
              </a:r>
            </a:p>
          </p:txBody>
        </p:sp>
        <p:sp>
          <p:nvSpPr>
            <p:cNvPr id="41" name="Google Shape;347;p26"/>
            <p:cNvSpPr txBox="1"/>
            <p:nvPr/>
          </p:nvSpPr>
          <p:spPr>
            <a:xfrm>
              <a:off x="2858427" y="1972109"/>
              <a:ext cx="1403868" cy="164684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900"/>
                <a:buFont typeface="Arial" panose="020B0604020202020204"/>
                <a:buNone/>
              </a:pPr>
              <a:endParaRPr sz="9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endParaRPr>
            </a:p>
          </p:txBody>
        </p:sp>
      </p:grpSp>
      <p:sp>
        <p:nvSpPr>
          <p:cNvPr id="42" name="Text Box 41"/>
          <p:cNvSpPr txBox="1"/>
          <p:nvPr/>
        </p:nvSpPr>
        <p:spPr>
          <a:xfrm>
            <a:off x="4921885" y="1821180"/>
            <a:ext cx="3261995" cy="2676525"/>
          </a:xfrm>
          <a:prstGeom prst="rect">
            <a:avLst/>
          </a:prstGeom>
          <a:noFill/>
        </p:spPr>
        <p:txBody>
          <a:bodyPr wrap="square" rtlCol="0">
            <a:spAutoFit/>
          </a:bodyPr>
          <a:lstStyle/>
          <a:p>
            <a:pPr marL="171450" marR="0" lvl="0" indent="-171450" algn="just" rtl="0">
              <a:lnSpc>
                <a:spcPct val="200000"/>
              </a:lnSpc>
              <a:spcBef>
                <a:spcPts val="0"/>
              </a:spcBef>
              <a:spcAft>
                <a:spcPts val="0"/>
              </a:spcAft>
              <a:buClr>
                <a:srgbClr val="000000"/>
              </a:buClr>
              <a:buSzPts val="1100"/>
              <a:buFont typeface="Arial" panose="020B0604020202020204" pitchFamily="34" charset="0"/>
              <a:buChar char="•"/>
            </a:pPr>
            <a:r>
              <a:rPr lang="en-US" sz="1200">
                <a:solidFill>
                  <a:srgbClr val="003651"/>
                </a:solidFill>
                <a:latin typeface="+mn-lt"/>
                <a:cs typeface="+mn-lt"/>
                <a:sym typeface="Arial" panose="020B0604020202020204"/>
              </a:rPr>
              <a:t>Walk with your back straight</a:t>
            </a:r>
            <a:endParaRPr lang="en-US" sz="1200" b="0" i="0" u="none" strike="noStrike" cap="none">
              <a:solidFill>
                <a:srgbClr val="003651"/>
              </a:solidFill>
              <a:latin typeface="+mn-lt"/>
              <a:ea typeface="Arial" panose="020B0604020202020204"/>
              <a:cs typeface="+mn-lt"/>
              <a:sym typeface="Arial" panose="020B0604020202020204"/>
            </a:endParaRPr>
          </a:p>
          <a:p>
            <a:pPr marL="171450" marR="0" lvl="0" indent="-171450" algn="just" rtl="0">
              <a:lnSpc>
                <a:spcPct val="200000"/>
              </a:lnSpc>
              <a:spcBef>
                <a:spcPts val="0"/>
              </a:spcBef>
              <a:spcAft>
                <a:spcPts val="0"/>
              </a:spcAft>
              <a:buClr>
                <a:srgbClr val="000000"/>
              </a:buClr>
              <a:buSzPts val="1100"/>
              <a:buFont typeface="Arial" panose="020B0604020202020204" pitchFamily="34" charset="0"/>
              <a:buChar char="•"/>
            </a:pPr>
            <a:r>
              <a:rPr lang="en-US" sz="1200">
                <a:solidFill>
                  <a:srgbClr val="003651"/>
                </a:solidFill>
                <a:latin typeface="+mn-lt"/>
                <a:cs typeface="+mn-lt"/>
                <a:sym typeface="Arial" panose="020B0604020202020204"/>
              </a:rPr>
              <a:t>Chin slightly tucked in, extend legs fully.</a:t>
            </a:r>
            <a:endParaRPr lang="en-US" sz="1200" b="0" i="0" u="none" strike="noStrike" cap="none">
              <a:solidFill>
                <a:srgbClr val="003651"/>
              </a:solidFill>
              <a:latin typeface="+mn-lt"/>
              <a:ea typeface="Arial" panose="020B0604020202020204"/>
              <a:cs typeface="+mn-lt"/>
              <a:sym typeface="Arial" panose="020B0604020202020204"/>
            </a:endParaRPr>
          </a:p>
          <a:p>
            <a:pPr marL="171450" marR="0" lvl="0" indent="-171450" algn="just" rtl="0">
              <a:lnSpc>
                <a:spcPct val="200000"/>
              </a:lnSpc>
              <a:spcBef>
                <a:spcPts val="0"/>
              </a:spcBef>
              <a:spcAft>
                <a:spcPts val="0"/>
              </a:spcAft>
              <a:buClr>
                <a:srgbClr val="000000"/>
              </a:buClr>
              <a:buSzPts val="1100"/>
              <a:buFont typeface="Arial" panose="020B0604020202020204" pitchFamily="34" charset="0"/>
              <a:buChar char="•"/>
            </a:pPr>
            <a:r>
              <a:rPr lang="en-US" sz="1200">
                <a:solidFill>
                  <a:srgbClr val="003651"/>
                </a:solidFill>
                <a:latin typeface="+mn-lt"/>
                <a:cs typeface="+mn-lt"/>
                <a:sym typeface="Arial" panose="020B0604020202020204"/>
              </a:rPr>
              <a:t>Don’t sway your shoulders</a:t>
            </a:r>
            <a:endParaRPr lang="en-US" sz="1200" b="0" i="0" u="none" strike="noStrike" cap="none">
              <a:solidFill>
                <a:srgbClr val="003651"/>
              </a:solidFill>
              <a:latin typeface="+mn-lt"/>
              <a:ea typeface="Arial" panose="020B0604020202020204"/>
              <a:cs typeface="+mn-lt"/>
              <a:sym typeface="Arial" panose="020B0604020202020204"/>
            </a:endParaRPr>
          </a:p>
          <a:p>
            <a:pPr marL="171450" marR="0" lvl="0" indent="-171450" algn="just" rtl="0">
              <a:lnSpc>
                <a:spcPct val="200000"/>
              </a:lnSpc>
              <a:spcBef>
                <a:spcPts val="0"/>
              </a:spcBef>
              <a:spcAft>
                <a:spcPts val="0"/>
              </a:spcAft>
              <a:buClr>
                <a:srgbClr val="000000"/>
              </a:buClr>
              <a:buSzPts val="1100"/>
              <a:buFont typeface="Arial" panose="020B0604020202020204" pitchFamily="34" charset="0"/>
              <a:buChar char="•"/>
            </a:pPr>
            <a:r>
              <a:rPr lang="en-US" sz="1200">
                <a:solidFill>
                  <a:srgbClr val="003651"/>
                </a:solidFill>
                <a:latin typeface="+mn-lt"/>
                <a:cs typeface="+mn-lt"/>
                <a:sym typeface="Arial" panose="020B0604020202020204"/>
              </a:rPr>
              <a:t>Don’t drag your feet or step loudly</a:t>
            </a:r>
            <a:endParaRPr lang="en-US" sz="1200" b="0" i="0" u="none" strike="noStrike" cap="none">
              <a:solidFill>
                <a:srgbClr val="003651"/>
              </a:solidFill>
              <a:latin typeface="+mn-lt"/>
              <a:ea typeface="Arial" panose="020B0604020202020204"/>
              <a:cs typeface="+mn-lt"/>
              <a:sym typeface="Arial" panose="020B0604020202020204"/>
            </a:endParaRPr>
          </a:p>
          <a:p>
            <a:pPr marL="171450" marR="0" lvl="0" indent="-171450" algn="just" rtl="0">
              <a:lnSpc>
                <a:spcPct val="200000"/>
              </a:lnSpc>
              <a:spcBef>
                <a:spcPts val="0"/>
              </a:spcBef>
              <a:spcAft>
                <a:spcPts val="0"/>
              </a:spcAft>
              <a:buClr>
                <a:srgbClr val="000000"/>
              </a:buClr>
              <a:buSzPts val="1100"/>
              <a:buFont typeface="Arial" panose="020B0604020202020204" pitchFamily="34" charset="0"/>
              <a:buChar char="•"/>
            </a:pPr>
            <a:r>
              <a:rPr lang="en-US" sz="1200">
                <a:solidFill>
                  <a:srgbClr val="003651"/>
                </a:solidFill>
                <a:latin typeface="+mn-lt"/>
                <a:cs typeface="+mn-lt"/>
                <a:sym typeface="Arial" panose="020B0604020202020204"/>
              </a:rPr>
              <a:t>Walk at right speed: Not too fast, Not too slow.</a:t>
            </a:r>
            <a:endParaRPr lang="en-US" sz="1200" b="0" i="0" u="none" strike="noStrike" cap="none">
              <a:solidFill>
                <a:srgbClr val="003651"/>
              </a:solidFill>
              <a:latin typeface="+mn-lt"/>
              <a:ea typeface="Arial" panose="020B0604020202020204"/>
              <a:cs typeface="+mn-lt"/>
              <a:sym typeface="Arial" panose="020B0604020202020204"/>
            </a:endParaRPr>
          </a:p>
          <a:p>
            <a:pPr marL="457200" marR="0" lvl="0" indent="-457200" algn="just" rtl="0">
              <a:lnSpc>
                <a:spcPct val="200000"/>
              </a:lnSpc>
              <a:spcBef>
                <a:spcPts val="0"/>
              </a:spcBef>
              <a:spcAft>
                <a:spcPts val="0"/>
              </a:spcAft>
              <a:buClr>
                <a:srgbClr val="000000"/>
              </a:buClr>
              <a:buSzPts val="1100"/>
              <a:buFont typeface="Arial" panose="020B0604020202020204"/>
              <a:buAutoNum type="arabicPeriod"/>
            </a:pPr>
            <a:endParaRPr 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Google Shape;126;p20"/>
          <p:cNvSpPr txBox="1">
            <a:spLocks noGrp="1"/>
          </p:cNvSpPr>
          <p:nvPr>
            <p:ph type="title"/>
          </p:nvPr>
        </p:nvSpPr>
        <p:spPr>
          <a:xfrm>
            <a:off x="628647" y="238461"/>
            <a:ext cx="7886700" cy="43616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Open Sans Light" panose="020B0306030504020204"/>
              <a:buNone/>
            </a:pPr>
            <a:r>
              <a:rPr lang="en-GB" altLang="en-US" dirty="0">
                <a:solidFill>
                  <a:schemeClr val="accent4"/>
                </a:solidFill>
                <a:latin typeface="Open Sans Light" panose="020B0306030504020204"/>
                <a:ea typeface="Open Sans Light" panose="020B0306030504020204"/>
                <a:cs typeface="Open Sans Light" panose="020B0306030504020204"/>
                <a:sym typeface="Open Sans Light" panose="020B0306030504020204"/>
              </a:rPr>
              <a:t>Presentable Bearing: Sitting</a:t>
            </a:r>
            <a:endParaRPr b="1" i="0" u="none" strike="noStrike" cap="none" dirty="0">
              <a:solidFill>
                <a:schemeClr val="accent3"/>
              </a:solidFill>
              <a:latin typeface="Open Sans Light" panose="020B0306030504020204"/>
              <a:ea typeface="Open Sans Light" panose="020B0306030504020204"/>
              <a:cs typeface="Open Sans Light" panose="020B0306030504020204"/>
              <a:sym typeface="Open Sans Light" panose="020B0306030504020204"/>
            </a:endParaRPr>
          </a:p>
        </p:txBody>
      </p:sp>
      <p:grpSp>
        <p:nvGrpSpPr>
          <p:cNvPr id="4" name="Group 3"/>
          <p:cNvGrpSpPr/>
          <p:nvPr/>
        </p:nvGrpSpPr>
        <p:grpSpPr>
          <a:xfrm>
            <a:off x="889000" y="1146175"/>
            <a:ext cx="4063365" cy="2205990"/>
            <a:chOff x="1064604" y="1300520"/>
            <a:chExt cx="3777674" cy="2981487"/>
          </a:xfrm>
        </p:grpSpPr>
        <p:grpSp>
          <p:nvGrpSpPr>
            <p:cNvPr id="7" name="Group 6"/>
            <p:cNvGrpSpPr/>
            <p:nvPr/>
          </p:nvGrpSpPr>
          <p:grpSpPr>
            <a:xfrm>
              <a:off x="1064605" y="1300520"/>
              <a:ext cx="3777673" cy="2981487"/>
              <a:chOff x="628650" y="1262061"/>
              <a:chExt cx="2260859" cy="2981487"/>
            </a:xfrm>
          </p:grpSpPr>
          <p:sp>
            <p:nvSpPr>
              <p:cNvPr id="8" name="Google Shape;330;p26"/>
              <p:cNvSpPr/>
              <p:nvPr/>
            </p:nvSpPr>
            <p:spPr>
              <a:xfrm>
                <a:off x="628650" y="1262061"/>
                <a:ext cx="2260859" cy="2981487"/>
              </a:xfrm>
              <a:prstGeom prst="rect">
                <a:avLst/>
              </a:prstGeom>
              <a:solidFill>
                <a:schemeClr val="bg2">
                  <a:lumMod val="10000"/>
                  <a:lumOff val="90000"/>
                </a:schemeClr>
              </a:solidFill>
              <a:ln>
                <a:noFill/>
              </a:ln>
            </p:spPr>
            <p:txBody>
              <a:bodyPr spcFirstLastPara="1" wrap="square" lIns="34275" tIns="17150" rIns="34275" bIns="17150" anchor="ctr" anchorCtr="0">
                <a:noAutofit/>
              </a:bodyPr>
              <a:lstStyle/>
              <a:p>
                <a:pPr marL="0" marR="0" lvl="0" indent="0" algn="just"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 name="Google Shape;331;p26"/>
              <p:cNvSpPr/>
              <p:nvPr/>
            </p:nvSpPr>
            <p:spPr>
              <a:xfrm>
                <a:off x="628650" y="1272767"/>
                <a:ext cx="2260494" cy="477734"/>
              </a:xfrm>
              <a:prstGeom prst="rect">
                <a:avLst/>
              </a:prstGeom>
              <a:solidFill>
                <a:schemeClr val="accent1"/>
              </a:solidFill>
              <a:ln>
                <a:noFill/>
              </a:ln>
            </p:spPr>
            <p:txBody>
              <a:bodyPr spcFirstLastPara="1" wrap="square" lIns="34275" tIns="17150" rIns="34275" bIns="17150" anchor="ctr" anchorCtr="0">
                <a:noAutofit/>
              </a:bodyPr>
              <a:lstStyle/>
              <a:p>
                <a:pPr marL="0" marR="0" lvl="0" indent="0" algn="just"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344;p26"/>
              <p:cNvSpPr txBox="1"/>
              <p:nvPr/>
            </p:nvSpPr>
            <p:spPr>
              <a:xfrm>
                <a:off x="747049" y="1336140"/>
                <a:ext cx="1580034" cy="24237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altLang="en-US" sz="2000" b="0" i="0" u="none" strike="noStrike" cap="none" dirty="0">
                    <a:solidFill>
                      <a:schemeClr val="lt1"/>
                    </a:solidFill>
                    <a:latin typeface="Open Sans Light" panose="020B0306030504020204"/>
                    <a:ea typeface="Open Sans Light" panose="020B0306030504020204"/>
                    <a:cs typeface="Open Sans Light" panose="020B0306030504020204"/>
                    <a:sym typeface="Open Sans Light" panose="020B0306030504020204"/>
                  </a:rPr>
                  <a:t>Do’s </a:t>
                </a:r>
              </a:p>
            </p:txBody>
          </p:sp>
          <p:sp>
            <p:nvSpPr>
              <p:cNvPr id="21" name="Google Shape;345;p26"/>
              <p:cNvSpPr txBox="1"/>
              <p:nvPr/>
            </p:nvSpPr>
            <p:spPr>
              <a:xfrm>
                <a:off x="835150" y="2668143"/>
                <a:ext cx="1403868" cy="969496"/>
              </a:xfrm>
              <a:prstGeom prst="rect">
                <a:avLst/>
              </a:prstGeom>
              <a:noFill/>
              <a:ln>
                <a:noFill/>
              </a:ln>
            </p:spPr>
            <p:txBody>
              <a:bodyPr spcFirstLastPara="1" wrap="square" lIns="0" tIns="0" rIns="0" bIns="0" anchor="t" anchorCtr="0">
                <a:noAutofit/>
              </a:bodyPr>
              <a:lstStyle/>
              <a:p>
                <a:pPr marL="0" marR="0" lvl="0" indent="0" algn="just" rtl="0">
                  <a:lnSpc>
                    <a:spcPct val="140000"/>
                  </a:lnSpc>
                  <a:spcBef>
                    <a:spcPts val="0"/>
                  </a:spcBef>
                  <a:spcAft>
                    <a:spcPts val="0"/>
                  </a:spcAft>
                  <a:buClr>
                    <a:srgbClr val="000000"/>
                  </a:buClr>
                  <a:buSzPts val="900"/>
                  <a:buFont typeface="Arial" panose="020B0604020202020204"/>
                  <a:buNone/>
                </a:pPr>
                <a:endParaRPr sz="900" b="0" i="0" u="none" strike="noStrike" cap="none" dirty="0">
                  <a:solidFill>
                    <a:schemeClr val="dk2"/>
                  </a:solidFill>
                  <a:latin typeface="Open Sans Light" panose="020B0306030504020204"/>
                  <a:ea typeface="Open Sans Light" panose="020B0306030504020204"/>
                  <a:cs typeface="Open Sans Light" panose="020B0306030504020204"/>
                  <a:sym typeface="Open Sans Light" panose="020B0306030504020204"/>
                </a:endParaRPr>
              </a:p>
            </p:txBody>
          </p:sp>
        </p:grpSp>
        <p:sp>
          <p:nvSpPr>
            <p:cNvPr id="22" name="TextBox 8"/>
            <p:cNvSpPr txBox="1"/>
            <p:nvPr/>
          </p:nvSpPr>
          <p:spPr>
            <a:xfrm>
              <a:off x="1064604" y="1763802"/>
              <a:ext cx="3640740" cy="2369570"/>
            </a:xfrm>
            <a:prstGeom prst="rect">
              <a:avLst/>
            </a:prstGeom>
            <a:noFill/>
          </p:spPr>
          <p:txBody>
            <a:bodyPr wrap="square" rtlCol="0">
              <a:spAutoFit/>
            </a:bodyPr>
            <a:lstStyle/>
            <a:p>
              <a:pPr marL="171450" marR="0" lvl="0" indent="-171450" algn="l" rtl="0">
                <a:lnSpc>
                  <a:spcPct val="150000"/>
                </a:lnSpc>
                <a:spcBef>
                  <a:spcPts val="0"/>
                </a:spcBef>
                <a:spcAft>
                  <a:spcPts val="0"/>
                </a:spcAft>
                <a:buClr>
                  <a:srgbClr val="000000"/>
                </a:buClr>
                <a:buSzPts val="1400"/>
                <a:buFont typeface="Arial" panose="020B0604020202020204" pitchFamily="34" charset="0"/>
                <a:buChar char="•"/>
              </a:pPr>
              <a:r>
                <a:rPr lang="en-US" sz="1200">
                  <a:solidFill>
                    <a:srgbClr val="003651"/>
                  </a:solidFill>
                  <a:sym typeface="Arial" panose="020B0604020202020204"/>
                </a:rPr>
                <a:t>Keep your back straight</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71450" marR="0" lvl="0" indent="-171450" algn="l" rtl="0">
                <a:lnSpc>
                  <a:spcPct val="150000"/>
                </a:lnSpc>
                <a:spcBef>
                  <a:spcPts val="0"/>
                </a:spcBef>
                <a:spcAft>
                  <a:spcPts val="0"/>
                </a:spcAft>
                <a:buClr>
                  <a:srgbClr val="000000"/>
                </a:buClr>
                <a:buSzPts val="1400"/>
                <a:buFont typeface="Arial" panose="020B0604020202020204" pitchFamily="34" charset="0"/>
                <a:buChar char="•"/>
              </a:pPr>
              <a:r>
                <a:rPr lang="en-US" sz="1200">
                  <a:solidFill>
                    <a:srgbClr val="003651"/>
                  </a:solidFill>
                  <a:sym typeface="Arial" panose="020B0604020202020204"/>
                </a:rPr>
                <a:t>Men: Leave space for about 2 fists between your knees</a:t>
              </a:r>
            </a:p>
            <a:p>
              <a:pPr marL="171450" marR="0" lvl="0" indent="-171450" algn="l" rtl="0">
                <a:lnSpc>
                  <a:spcPct val="150000"/>
                </a:lnSpc>
                <a:spcBef>
                  <a:spcPts val="0"/>
                </a:spcBef>
                <a:spcAft>
                  <a:spcPts val="0"/>
                </a:spcAft>
                <a:buClr>
                  <a:srgbClr val="000000"/>
                </a:buClr>
                <a:buSzPts val="1400"/>
                <a:buFont typeface="Arial" panose="020B0604020202020204" pitchFamily="34" charset="0"/>
                <a:buChar char="•"/>
              </a:pPr>
              <a:r>
                <a:rPr lang="en-US" sz="1200">
                  <a:solidFill>
                    <a:srgbClr val="003651"/>
                  </a:solidFill>
                  <a:sym typeface="Arial" panose="020B0604020202020204"/>
                </a:rPr>
                <a:t>Keep hands on top of thighs</a:t>
              </a:r>
              <a:endParaRPr lang="en-US" sz="1200" b="0" i="0" u="none" strike="noStrike" cap="none">
                <a:solidFill>
                  <a:srgbClr val="003651"/>
                </a:solidFill>
                <a:latin typeface="Arial" panose="020B0604020202020204"/>
                <a:ea typeface="Arial" panose="020B0604020202020204"/>
                <a:cs typeface="Arial" panose="020B0604020202020204"/>
                <a:sym typeface="Arial" panose="020B0604020202020204"/>
              </a:endParaRPr>
            </a:p>
            <a:p>
              <a:pPr marL="171450" marR="0" lvl="0" indent="-171450" algn="l" rtl="0">
                <a:lnSpc>
                  <a:spcPct val="150000"/>
                </a:lnSpc>
                <a:spcBef>
                  <a:spcPts val="0"/>
                </a:spcBef>
                <a:spcAft>
                  <a:spcPts val="0"/>
                </a:spcAft>
                <a:buClr>
                  <a:srgbClr val="000000"/>
                </a:buClr>
                <a:buSzPts val="1400"/>
                <a:buFont typeface="Arial" panose="020B0604020202020204" pitchFamily="34" charset="0"/>
                <a:buChar char="•"/>
              </a:pPr>
              <a:r>
                <a:rPr lang="en-US" sz="1200">
                  <a:solidFill>
                    <a:srgbClr val="003651"/>
                  </a:solidFill>
                  <a:sym typeface="Arial" panose="020B0604020202020204"/>
                </a:rPr>
                <a:t>Women: Keep your knees together and fold your hands top of thighs</a:t>
              </a:r>
              <a:endParaRPr lang="en-US" sz="1200" dirty="0">
                <a:solidFill>
                  <a:srgbClr val="3F3F3F"/>
                </a:solidFill>
                <a:latin typeface="+mn-lt"/>
                <a:cs typeface="+mn-lt"/>
                <a:sym typeface="Arial" panose="020B0604020202020204"/>
              </a:endParaRPr>
            </a:p>
          </p:txBody>
        </p:sp>
      </p:grpSp>
      <p:pic>
        <p:nvPicPr>
          <p:cNvPr id="426" name="Google Shape;426;p11"/>
          <p:cNvPicPr preferRelativeResize="0"/>
          <p:nvPr/>
        </p:nvPicPr>
        <p:blipFill rotWithShape="1">
          <a:blip r:embed="rId3"/>
          <a:srcRect/>
          <a:stretch>
            <a:fillRect/>
          </a:stretch>
        </p:blipFill>
        <p:spPr>
          <a:xfrm>
            <a:off x="5410755" y="1328570"/>
            <a:ext cx="3378992" cy="2070671"/>
          </a:xfrm>
          <a:prstGeom prst="rect">
            <a:avLst/>
          </a:prstGeom>
          <a:noFill/>
          <a:ln>
            <a:noFill/>
          </a:ln>
        </p:spPr>
      </p:pic>
      <p:pic>
        <p:nvPicPr>
          <p:cNvPr id="427" name="Google Shape;427;p11"/>
          <p:cNvPicPr preferRelativeResize="0"/>
          <p:nvPr/>
        </p:nvPicPr>
        <p:blipFill rotWithShape="1">
          <a:blip r:embed="rId4"/>
          <a:srcRect/>
          <a:stretch>
            <a:fillRect/>
          </a:stretch>
        </p:blipFill>
        <p:spPr>
          <a:xfrm>
            <a:off x="889000" y="3398520"/>
            <a:ext cx="1832610" cy="1097280"/>
          </a:xfrm>
          <a:prstGeom prst="rect">
            <a:avLst/>
          </a:prstGeom>
          <a:noFill/>
          <a:ln>
            <a:noFill/>
          </a:ln>
        </p:spPr>
      </p:pic>
      <p:pic>
        <p:nvPicPr>
          <p:cNvPr id="428" name="Google Shape;428;p11"/>
          <p:cNvPicPr preferRelativeResize="0"/>
          <p:nvPr/>
        </p:nvPicPr>
        <p:blipFill rotWithShape="1">
          <a:blip r:embed="rId5"/>
          <a:srcRect/>
          <a:stretch>
            <a:fillRect/>
          </a:stretch>
        </p:blipFill>
        <p:spPr>
          <a:xfrm>
            <a:off x="2721610" y="3398520"/>
            <a:ext cx="1793240" cy="1082040"/>
          </a:xfrm>
          <a:prstGeom prst="rect">
            <a:avLst/>
          </a:prstGeom>
          <a:noFill/>
          <a:ln>
            <a:noFill/>
          </a:ln>
        </p:spPr>
      </p:pic>
      <p:pic>
        <p:nvPicPr>
          <p:cNvPr id="429" name="Google Shape;429;p11"/>
          <p:cNvPicPr preferRelativeResize="0"/>
          <p:nvPr/>
        </p:nvPicPr>
        <p:blipFill rotWithShape="1">
          <a:blip r:embed="rId6"/>
          <a:srcRect/>
          <a:stretch>
            <a:fillRect/>
          </a:stretch>
        </p:blipFill>
        <p:spPr>
          <a:xfrm>
            <a:off x="4434840" y="3398520"/>
            <a:ext cx="1815465" cy="1097280"/>
          </a:xfrm>
          <a:prstGeom prst="rect">
            <a:avLst/>
          </a:prstGeom>
          <a:noFill/>
          <a:ln>
            <a:noFill/>
          </a:ln>
        </p:spPr>
      </p:pic>
      <p:pic>
        <p:nvPicPr>
          <p:cNvPr id="430" name="Google Shape;430;p11"/>
          <p:cNvPicPr preferRelativeResize="0"/>
          <p:nvPr/>
        </p:nvPicPr>
        <p:blipFill rotWithShape="1">
          <a:blip r:embed="rId7"/>
          <a:srcRect/>
          <a:stretch>
            <a:fillRect/>
          </a:stretch>
        </p:blipFill>
        <p:spPr>
          <a:xfrm>
            <a:off x="6250305" y="3398520"/>
            <a:ext cx="1955800" cy="1097915"/>
          </a:xfrm>
          <a:prstGeom prst="rect">
            <a:avLst/>
          </a:prstGeom>
          <a:noFill/>
          <a:ln>
            <a:noFill/>
          </a:ln>
        </p:spPr>
      </p:pic>
      <p:sp>
        <p:nvSpPr>
          <p:cNvPr id="424" name="Google Shape;424;p11"/>
          <p:cNvSpPr txBox="1"/>
          <p:nvPr/>
        </p:nvSpPr>
        <p:spPr>
          <a:xfrm>
            <a:off x="889000" y="785495"/>
            <a:ext cx="7245350" cy="3054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0" i="0" u="none" strike="noStrike" cap="none">
                <a:solidFill>
                  <a:srgbClr val="003651"/>
                </a:solidFill>
                <a:latin typeface="Arial" panose="020B0604020202020204"/>
                <a:ea typeface="Arial" panose="020B0604020202020204"/>
                <a:cs typeface="Arial" panose="020B0604020202020204"/>
                <a:sym typeface="Arial" panose="020B0604020202020204"/>
              </a:rPr>
              <a:t>When sit down in a chair, it is easy to relax and let your posture slip. Follow the tips</a:t>
            </a:r>
            <a:r>
              <a:rPr lang="en-GB" altLang="en-US" b="0" i="0" u="none" strike="noStrike" cap="none">
                <a:solidFill>
                  <a:srgbClr val="003651"/>
                </a:solidFill>
                <a:latin typeface="Arial" panose="020B0604020202020204"/>
                <a:ea typeface="Arial" panose="020B0604020202020204"/>
                <a:cs typeface="Arial" panose="020B0604020202020204"/>
                <a:sym typeface="Arial" panose="020B0604020202020204"/>
              </a:rPr>
              <a:t>:</a:t>
            </a:r>
          </a:p>
        </p:txBody>
      </p:sp>
      <p:pic>
        <p:nvPicPr>
          <p:cNvPr id="431" name="Google Shape;431;p11" descr="A picture containing clipart&#10;&#10;Description automatically generated"/>
          <p:cNvPicPr preferRelativeResize="0"/>
          <p:nvPr/>
        </p:nvPicPr>
        <p:blipFill rotWithShape="1">
          <a:blip r:embed="rId8"/>
          <a:srcRect/>
          <a:stretch>
            <a:fillRect/>
          </a:stretch>
        </p:blipFill>
        <p:spPr>
          <a:xfrm flipH="1">
            <a:off x="1637880" y="4510960"/>
            <a:ext cx="220443" cy="220443"/>
          </a:xfrm>
          <a:prstGeom prst="rect">
            <a:avLst/>
          </a:prstGeom>
          <a:noFill/>
          <a:ln>
            <a:noFill/>
          </a:ln>
        </p:spPr>
      </p:pic>
      <p:pic>
        <p:nvPicPr>
          <p:cNvPr id="432" name="Google Shape;432;p11" descr="A picture containing clipart&#10;&#10;Description automatically generated"/>
          <p:cNvPicPr preferRelativeResize="0"/>
          <p:nvPr/>
        </p:nvPicPr>
        <p:blipFill rotWithShape="1">
          <a:blip r:embed="rId8"/>
          <a:srcRect/>
          <a:stretch>
            <a:fillRect/>
          </a:stretch>
        </p:blipFill>
        <p:spPr>
          <a:xfrm flipH="1">
            <a:off x="3635154" y="4533820"/>
            <a:ext cx="220443" cy="220443"/>
          </a:xfrm>
          <a:prstGeom prst="rect">
            <a:avLst/>
          </a:prstGeom>
          <a:noFill/>
          <a:ln>
            <a:noFill/>
          </a:ln>
        </p:spPr>
      </p:pic>
      <p:pic>
        <p:nvPicPr>
          <p:cNvPr id="433" name="Google Shape;433;p11" descr="A picture containing clipart&#10;&#10;Description automatically generated"/>
          <p:cNvPicPr preferRelativeResize="0"/>
          <p:nvPr/>
        </p:nvPicPr>
        <p:blipFill rotWithShape="1">
          <a:blip r:embed="rId8"/>
          <a:srcRect/>
          <a:stretch>
            <a:fillRect/>
          </a:stretch>
        </p:blipFill>
        <p:spPr>
          <a:xfrm flipH="1">
            <a:off x="5410755" y="4541985"/>
            <a:ext cx="220443" cy="220443"/>
          </a:xfrm>
          <a:prstGeom prst="rect">
            <a:avLst/>
          </a:prstGeom>
          <a:noFill/>
          <a:ln>
            <a:noFill/>
          </a:ln>
        </p:spPr>
      </p:pic>
      <p:pic>
        <p:nvPicPr>
          <p:cNvPr id="434" name="Google Shape;434;p11" descr="A picture containing clipart&#10;&#10;Description automatically generated"/>
          <p:cNvPicPr preferRelativeResize="0"/>
          <p:nvPr/>
        </p:nvPicPr>
        <p:blipFill rotWithShape="1">
          <a:blip r:embed="rId8"/>
          <a:srcRect/>
          <a:stretch>
            <a:fillRect/>
          </a:stretch>
        </p:blipFill>
        <p:spPr>
          <a:xfrm flipH="1">
            <a:off x="7186080" y="4541949"/>
            <a:ext cx="220443" cy="22044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2017-Blue">
      <a:dk1>
        <a:srgbClr val="000000"/>
      </a:dk1>
      <a:lt1>
        <a:srgbClr val="FFFFFF"/>
      </a:lt1>
      <a:dk2>
        <a:srgbClr val="2D3847"/>
      </a:dk2>
      <a:lt2>
        <a:srgbClr val="E7E6E6"/>
      </a:lt2>
      <a:accent1>
        <a:srgbClr val="066DCA"/>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1465</Words>
  <Application>Microsoft Office PowerPoint</Application>
  <PresentationFormat>On-screen Show (16:9)</PresentationFormat>
  <Paragraphs>160</Paragraphs>
  <Slides>17</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Calibri</vt:lpstr>
      <vt:lpstr>Open Sans</vt:lpstr>
      <vt:lpstr>Noto Sans Symbols</vt:lpstr>
      <vt:lpstr>Arial</vt:lpstr>
      <vt:lpstr>Roboto</vt:lpstr>
      <vt:lpstr>Comic Sans MS</vt:lpstr>
      <vt:lpstr>Open Sans Light</vt:lpstr>
      <vt:lpstr>Raleway</vt:lpstr>
      <vt:lpstr>Times New Roman</vt:lpstr>
      <vt:lpstr>Office Theme</vt:lpstr>
      <vt:lpstr>Office Theme</vt:lpstr>
      <vt:lpstr>PowerPoint Presentation</vt:lpstr>
      <vt:lpstr>Topics covered: Session 1</vt:lpstr>
      <vt:lpstr>What are Business Manners ?</vt:lpstr>
      <vt:lpstr>PowerPoint Presentation</vt:lpstr>
      <vt:lpstr>PowerPoint Presentation</vt:lpstr>
      <vt:lpstr>PowerPoint Presentation</vt:lpstr>
      <vt:lpstr>Presentable Bearing: Standing</vt:lpstr>
      <vt:lpstr>Presentable Bearing: Walking</vt:lpstr>
      <vt:lpstr>Presentable Bearing: Sitting</vt:lpstr>
      <vt:lpstr>Greetings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Sarower</dc:creator>
  <cp:lastModifiedBy>BJIT Ltd</cp:lastModifiedBy>
  <cp:revision>13</cp:revision>
  <dcterms:created xsi:type="dcterms:W3CDTF">2022-03-08T04:47:42Z</dcterms:created>
  <dcterms:modified xsi:type="dcterms:W3CDTF">2023-05-03T05:27:41Z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C016692EB6E04DA6BB7C5E85C86C6235</vt:lpwstr>
  </property>
  <property fmtid="{D5CDD505-2E9C-101B-9397-08002B2CF9AE}" pid="3" name="KSOProductBuildVer">
    <vt:lpwstr>1033-11.2.0.10463</vt:lpwstr>
  </property>
</Properties>
</file>