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977" r:id="rId2"/>
    <p:sldId id="978" r:id="rId3"/>
    <p:sldId id="979" r:id="rId4"/>
    <p:sldId id="990" r:id="rId5"/>
    <p:sldId id="991" r:id="rId6"/>
    <p:sldId id="992" r:id="rId7"/>
    <p:sldId id="993" r:id="rId8"/>
    <p:sldId id="995" r:id="rId9"/>
    <p:sldId id="996" r:id="rId10"/>
    <p:sldId id="994" r:id="rId11"/>
    <p:sldId id="997" r:id="rId12"/>
    <p:sldId id="998" r:id="rId13"/>
    <p:sldId id="9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5A3"/>
    <a:srgbClr val="059340"/>
    <a:srgbClr val="E0FFF2"/>
    <a:srgbClr val="D6FFEE"/>
    <a:srgbClr val="420CFF"/>
    <a:srgbClr val="427BF5"/>
    <a:srgbClr val="E5FFF4"/>
    <a:srgbClr val="CFFFEB"/>
    <a:srgbClr val="D9E5FF"/>
    <a:srgbClr val="31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83865" autoAdjust="0"/>
  </p:normalViewPr>
  <p:slideViewPr>
    <p:cSldViewPr snapToGrid="0" showGuides="1">
      <p:cViewPr varScale="1">
        <p:scale>
          <a:sx n="61" d="100"/>
          <a:sy n="61" d="100"/>
        </p:scale>
        <p:origin x="1248" y="78"/>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12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2A8FC9D-F43F-46DF-AB84-D16B4FE96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C44FE1A-0908-41E4-95DB-BFB4F1D675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DD77A-0ADA-4BD8-8ADF-1A2DE6CE050A}" type="datetimeFigureOut">
              <a:rPr lang="de-DE" smtClean="0"/>
              <a:t>22.05.2023</a:t>
            </a:fld>
            <a:endParaRPr lang="de-DE"/>
          </a:p>
        </p:txBody>
      </p:sp>
      <p:sp>
        <p:nvSpPr>
          <p:cNvPr id="4" name="Fußzeilenplatzhalter 3">
            <a:extLst>
              <a:ext uri="{FF2B5EF4-FFF2-40B4-BE49-F238E27FC236}">
                <a16:creationId xmlns:a16="http://schemas.microsoft.com/office/drawing/2014/main" id="{324E1856-71BD-48F8-BDDC-5816DF8B7A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C3A80C8-98B0-4B0C-886B-24F26E010D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55F6FB-A8E3-4A20-9907-C2813BF103BD}" type="slidenum">
              <a:rPr lang="de-DE" smtClean="0"/>
              <a:t>‹#›</a:t>
            </a:fld>
            <a:endParaRPr lang="de-DE"/>
          </a:p>
        </p:txBody>
      </p:sp>
    </p:spTree>
    <p:extLst>
      <p:ext uri="{BB962C8B-B14F-4D97-AF65-F5344CB8AC3E}">
        <p14:creationId xmlns:p14="http://schemas.microsoft.com/office/powerpoint/2010/main" val="3200727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2847B-1B09-4FB9-A3F6-7C5481EE238A}"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34EE8-1DD6-4929-B7B8-30F750D483F0}" type="slidenum">
              <a:rPr lang="en-US" smtClean="0"/>
              <a:t>‹#›</a:t>
            </a:fld>
            <a:endParaRPr lang="en-US"/>
          </a:p>
        </p:txBody>
      </p:sp>
    </p:spTree>
    <p:extLst>
      <p:ext uri="{BB962C8B-B14F-4D97-AF65-F5344CB8AC3E}">
        <p14:creationId xmlns:p14="http://schemas.microsoft.com/office/powerpoint/2010/main" val="332448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a:t>
            </a:fld>
            <a:endParaRPr lang="en-US"/>
          </a:p>
        </p:txBody>
      </p:sp>
    </p:spTree>
    <p:extLst>
      <p:ext uri="{BB962C8B-B14F-4D97-AF65-F5344CB8AC3E}">
        <p14:creationId xmlns:p14="http://schemas.microsoft.com/office/powerpoint/2010/main" val="310941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11</a:t>
            </a:fld>
            <a:endParaRPr lang="en-US"/>
          </a:p>
        </p:txBody>
      </p:sp>
    </p:spTree>
    <p:extLst>
      <p:ext uri="{BB962C8B-B14F-4D97-AF65-F5344CB8AC3E}">
        <p14:creationId xmlns:p14="http://schemas.microsoft.com/office/powerpoint/2010/main" val="4106691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12</a:t>
            </a:fld>
            <a:endParaRPr lang="en-US"/>
          </a:p>
        </p:txBody>
      </p:sp>
    </p:spTree>
    <p:extLst>
      <p:ext uri="{BB962C8B-B14F-4D97-AF65-F5344CB8AC3E}">
        <p14:creationId xmlns:p14="http://schemas.microsoft.com/office/powerpoint/2010/main" val="2046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3</a:t>
            </a:fld>
            <a:endParaRPr lang="en-US"/>
          </a:p>
        </p:txBody>
      </p:sp>
    </p:spTree>
    <p:extLst>
      <p:ext uri="{BB962C8B-B14F-4D97-AF65-F5344CB8AC3E}">
        <p14:creationId xmlns:p14="http://schemas.microsoft.com/office/powerpoint/2010/main" val="3205864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4</a:t>
            </a:fld>
            <a:endParaRPr lang="en-US"/>
          </a:p>
        </p:txBody>
      </p:sp>
    </p:spTree>
    <p:extLst>
      <p:ext uri="{BB962C8B-B14F-4D97-AF65-F5344CB8AC3E}">
        <p14:creationId xmlns:p14="http://schemas.microsoft.com/office/powerpoint/2010/main" val="122477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5</a:t>
            </a:fld>
            <a:endParaRPr lang="en-US"/>
          </a:p>
        </p:txBody>
      </p:sp>
    </p:spTree>
    <p:extLst>
      <p:ext uri="{BB962C8B-B14F-4D97-AF65-F5344CB8AC3E}">
        <p14:creationId xmlns:p14="http://schemas.microsoft.com/office/powerpoint/2010/main" val="292920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6</a:t>
            </a:fld>
            <a:endParaRPr lang="en-US"/>
          </a:p>
        </p:txBody>
      </p:sp>
    </p:spTree>
    <p:extLst>
      <p:ext uri="{BB962C8B-B14F-4D97-AF65-F5344CB8AC3E}">
        <p14:creationId xmlns:p14="http://schemas.microsoft.com/office/powerpoint/2010/main" val="282085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7</a:t>
            </a:fld>
            <a:endParaRPr lang="en-US"/>
          </a:p>
        </p:txBody>
      </p:sp>
    </p:spTree>
    <p:extLst>
      <p:ext uri="{BB962C8B-B14F-4D97-AF65-F5344CB8AC3E}">
        <p14:creationId xmlns:p14="http://schemas.microsoft.com/office/powerpoint/2010/main" val="88729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8</a:t>
            </a:fld>
            <a:endParaRPr lang="en-US"/>
          </a:p>
        </p:txBody>
      </p:sp>
    </p:spTree>
    <p:extLst>
      <p:ext uri="{BB962C8B-B14F-4D97-AF65-F5344CB8AC3E}">
        <p14:creationId xmlns:p14="http://schemas.microsoft.com/office/powerpoint/2010/main" val="576156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9</a:t>
            </a:fld>
            <a:endParaRPr lang="en-US"/>
          </a:p>
        </p:txBody>
      </p:sp>
    </p:spTree>
    <p:extLst>
      <p:ext uri="{BB962C8B-B14F-4D97-AF65-F5344CB8AC3E}">
        <p14:creationId xmlns:p14="http://schemas.microsoft.com/office/powerpoint/2010/main" val="3197940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10</a:t>
            </a:fld>
            <a:endParaRPr lang="en-US"/>
          </a:p>
        </p:txBody>
      </p:sp>
    </p:spTree>
    <p:extLst>
      <p:ext uri="{BB962C8B-B14F-4D97-AF65-F5344CB8AC3E}">
        <p14:creationId xmlns:p14="http://schemas.microsoft.com/office/powerpoint/2010/main" val="2140329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0057C3-E1B6-4280-AFCA-CC8AA7FC4FD8}"/>
              </a:ext>
            </a:extLst>
          </p:cNvPr>
          <p:cNvSpPr>
            <a:spLocks noGrp="1"/>
          </p:cNvSpPr>
          <p:nvPr>
            <p:ph type="title"/>
          </p:nvPr>
        </p:nvSpPr>
        <p:spPr>
          <a:xfrm>
            <a:off x="258598" y="115888"/>
            <a:ext cx="10645963" cy="914125"/>
          </a:xfrm>
          <a:prstGeom prst="rect">
            <a:avLst/>
          </a:prstGeom>
        </p:spPr>
        <p:txBody>
          <a:bodyPr anchor="ctr" anchorCtr="0">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platzhalter 33">
            <a:extLst>
              <a:ext uri="{FF2B5EF4-FFF2-40B4-BE49-F238E27FC236}">
                <a16:creationId xmlns:a16="http://schemas.microsoft.com/office/drawing/2014/main" id="{4670F045-806E-425A-86B4-32E0D5E863AA}"/>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a:extLst>
              <a:ext uri="{FF2B5EF4-FFF2-40B4-BE49-F238E27FC236}">
                <a16:creationId xmlns:a16="http://schemas.microsoft.com/office/drawing/2014/main" id="{7BAE4930-1E0B-4443-8FCC-3EF9232EF91C}"/>
              </a:ext>
            </a:extLst>
          </p:cNvPr>
          <p:cNvSpPr>
            <a:spLocks noGrp="1"/>
          </p:cNvSpPr>
          <p:nvPr>
            <p:ph type="ftr" sz="quarter" idx="23"/>
          </p:nvPr>
        </p:nvSpPr>
        <p:spPr/>
        <p:txBody>
          <a:bodyPr/>
          <a:lstStyle>
            <a:lvl1pPr>
              <a:defRPr/>
            </a:lvl1pPr>
          </a:lstStyle>
          <a:p>
            <a:r>
              <a:rPr lang="de-DE" dirty="0"/>
              <a:t>Dept. of CSE, JUST</a:t>
            </a:r>
          </a:p>
        </p:txBody>
      </p:sp>
      <p:sp>
        <p:nvSpPr>
          <p:cNvPr id="6" name="Foliennummernplatzhalter 5">
            <a:extLst>
              <a:ext uri="{FF2B5EF4-FFF2-40B4-BE49-F238E27FC236}">
                <a16:creationId xmlns:a16="http://schemas.microsoft.com/office/drawing/2014/main" id="{8939AC7A-0B0A-4434-9B1F-404C0CCD4F1C}"/>
              </a:ext>
            </a:extLst>
          </p:cNvPr>
          <p:cNvSpPr>
            <a:spLocks noGrp="1"/>
          </p:cNvSpPr>
          <p:nvPr>
            <p:ph type="sldNum" sz="quarter" idx="24"/>
          </p:nvPr>
        </p:nvSpPr>
        <p:spPr/>
        <p:txBody>
          <a:bodyPr/>
          <a:lstStyle/>
          <a:p>
            <a:fld id="{C564DEAC-083F-4EA1-9D67-84BB3A537A3E}" type="slidenum">
              <a:rPr lang="de-DE" smtClean="0"/>
              <a:pPr/>
              <a:t>‹#›</a:t>
            </a:fld>
            <a:endParaRPr lang="de-DE" dirty="0"/>
          </a:p>
        </p:txBody>
      </p:sp>
      <p:sp>
        <p:nvSpPr>
          <p:cNvPr id="10" name="Text Placeholder 8">
            <a:extLst>
              <a:ext uri="{FF2B5EF4-FFF2-40B4-BE49-F238E27FC236}">
                <a16:creationId xmlns:a16="http://schemas.microsoft.com/office/drawing/2014/main" id="{A040DA6F-2CD1-8A4F-AC8F-3D9AEA351B5F}"/>
              </a:ext>
            </a:extLst>
          </p:cNvPr>
          <p:cNvSpPr>
            <a:spLocks noGrp="1"/>
          </p:cNvSpPr>
          <p:nvPr>
            <p:ph type="body" sz="quarter" idx="15" hasCustomPrompt="1"/>
          </p:nvPr>
        </p:nvSpPr>
        <p:spPr>
          <a:xfrm>
            <a:off x="258597" y="1089025"/>
            <a:ext cx="11642253" cy="503239"/>
          </a:xfrm>
          <a:prstGeom prst="rect">
            <a:avLst/>
          </a:prstGeom>
        </p:spPr>
        <p:txBody>
          <a:bodyPr lIns="0" tIns="36000" rIns="0" bIns="0">
            <a:noAutofit/>
          </a:bodyPr>
          <a:lstStyle>
            <a:lvl1pPr marL="0" indent="0">
              <a:buNone/>
              <a:defRPr sz="2000" b="1" i="0">
                <a:solidFill>
                  <a:srgbClr val="3183FF"/>
                </a:solidFill>
                <a:latin typeface="+mj-lt"/>
              </a:defRPr>
            </a:lvl1pPr>
            <a:lvl2pPr marL="457178" indent="0">
              <a:buNone/>
              <a:defRPr sz="1400" b="0" i="0">
                <a:solidFill>
                  <a:srgbClr val="00B0F0"/>
                </a:solidFill>
                <a:latin typeface="HelveticaNeueLT Std Med" panose="020B0604020202020204" pitchFamily="34" charset="0"/>
              </a:defRPr>
            </a:lvl2pPr>
            <a:lvl3pPr marL="914354" indent="0">
              <a:buNone/>
              <a:defRPr sz="1200" b="0" i="0">
                <a:solidFill>
                  <a:srgbClr val="00B0F0"/>
                </a:solidFill>
                <a:latin typeface="HelveticaNeueLT Std Med" panose="020B0604020202020204" pitchFamily="34" charset="0"/>
              </a:defRPr>
            </a:lvl3pPr>
            <a:lvl4pPr marL="1371532" indent="0">
              <a:buNone/>
              <a:defRPr sz="1100" b="0" i="0">
                <a:solidFill>
                  <a:srgbClr val="00B0F0"/>
                </a:solidFill>
                <a:latin typeface="HelveticaNeueLT Std Med" panose="020B0604020202020204" pitchFamily="34" charset="0"/>
              </a:defRPr>
            </a:lvl4pPr>
            <a:lvl5pPr marL="1828709"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2" name="Text Placeholder 8">
            <a:extLst>
              <a:ext uri="{FF2B5EF4-FFF2-40B4-BE49-F238E27FC236}">
                <a16:creationId xmlns:a16="http://schemas.microsoft.com/office/drawing/2014/main" id="{32B3D2C1-E934-FD49-9635-00F83D17E9A0}"/>
              </a:ext>
            </a:extLst>
          </p:cNvPr>
          <p:cNvSpPr>
            <a:spLocks noGrp="1"/>
          </p:cNvSpPr>
          <p:nvPr>
            <p:ph type="body" sz="quarter" idx="25"/>
          </p:nvPr>
        </p:nvSpPr>
        <p:spPr>
          <a:xfrm>
            <a:off x="258595" y="1592264"/>
            <a:ext cx="11642253" cy="4537074"/>
          </a:xfrm>
          <a:prstGeom prst="rect">
            <a:avLst/>
          </a:prstGeom>
        </p:spPr>
        <p:txBody>
          <a:bodyPr/>
          <a:lstStyle>
            <a:lvl1pPr defTabSz="28440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2344" y="0"/>
            <a:ext cx="1489655" cy="1030013"/>
          </a:xfrm>
          <a:prstGeom prst="rect">
            <a:avLst/>
          </a:prstGeom>
        </p:spPr>
      </p:pic>
    </p:spTree>
    <p:extLst>
      <p:ext uri="{BB962C8B-B14F-4D97-AF65-F5344CB8AC3E}">
        <p14:creationId xmlns:p14="http://schemas.microsoft.com/office/powerpoint/2010/main" val="379283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2FEB98-94C9-482E-B2D1-1E5EBBCAB079}"/>
              </a:ext>
            </a:extLst>
          </p:cNvPr>
          <p:cNvSpPr>
            <a:spLocks noGrp="1"/>
          </p:cNvSpPr>
          <p:nvPr>
            <p:ph type="title"/>
          </p:nvPr>
        </p:nvSpPr>
        <p:spPr>
          <a:xfrm>
            <a:off x="695326" y="136525"/>
            <a:ext cx="7956548" cy="952501"/>
          </a:xfrm>
        </p:spPr>
        <p:txBody>
          <a:bodyPr/>
          <a:lstStyle/>
          <a:p>
            <a:r>
              <a:rPr lang="de-DE"/>
              <a:t>Mastertitelformat bearbeiten</a:t>
            </a:r>
          </a:p>
        </p:txBody>
      </p:sp>
      <p:sp>
        <p:nvSpPr>
          <p:cNvPr id="4" name="Fußzeilenplatzhalter 3">
            <a:extLst>
              <a:ext uri="{FF2B5EF4-FFF2-40B4-BE49-F238E27FC236}">
                <a16:creationId xmlns:a16="http://schemas.microsoft.com/office/drawing/2014/main" id="{2005D478-1E0C-4E3C-B26E-DCA0722FAFFC}"/>
              </a:ext>
            </a:extLst>
          </p:cNvPr>
          <p:cNvSpPr>
            <a:spLocks noGrp="1"/>
          </p:cNvSpPr>
          <p:nvPr>
            <p:ph type="ftr" sz="quarter" idx="11"/>
          </p:nvPr>
        </p:nvSpPr>
        <p:spPr/>
        <p:txBody>
          <a:bodyPr/>
          <a:lstStyle/>
          <a:p>
            <a:r>
              <a:rPr lang="de-DE" dirty="0"/>
              <a:t>Sven Mayer</a:t>
            </a:r>
          </a:p>
        </p:txBody>
      </p:sp>
      <p:sp>
        <p:nvSpPr>
          <p:cNvPr id="5" name="Foliennummernplatzhalter 4">
            <a:extLst>
              <a:ext uri="{FF2B5EF4-FFF2-40B4-BE49-F238E27FC236}">
                <a16:creationId xmlns:a16="http://schemas.microsoft.com/office/drawing/2014/main" id="{9AC453C7-A396-4A2D-A2E5-8E461029793D}"/>
              </a:ext>
            </a:extLst>
          </p:cNvPr>
          <p:cNvSpPr>
            <a:spLocks noGrp="1"/>
          </p:cNvSpPr>
          <p:nvPr>
            <p:ph type="sldNum" sz="quarter" idx="12"/>
          </p:nvPr>
        </p:nvSpPr>
        <p:spPr/>
        <p:txBody>
          <a:bodyPr/>
          <a:lstStyle/>
          <a:p>
            <a:fld id="{C564DEAC-083F-4EA1-9D67-84BB3A537A3E}" type="slidenum">
              <a:rPr lang="de-DE" smtClean="0"/>
              <a:pPr/>
              <a:t>‹#›</a:t>
            </a:fld>
            <a:endParaRPr lang="de-DE" dirty="0"/>
          </a:p>
        </p:txBody>
      </p:sp>
      <p:sp>
        <p:nvSpPr>
          <p:cNvPr id="6" name="Textplatzhalter 33">
            <a:extLst>
              <a:ext uri="{FF2B5EF4-FFF2-40B4-BE49-F238E27FC236}">
                <a16:creationId xmlns:a16="http://schemas.microsoft.com/office/drawing/2014/main" id="{14D6181C-6F7E-FF4A-BE81-2C439B944986}"/>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extLst>
      <p:ext uri="{BB962C8B-B14F-4D97-AF65-F5344CB8AC3E}">
        <p14:creationId xmlns:p14="http://schemas.microsoft.com/office/powerpoint/2010/main" val="300190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ff-scre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2FEB98-94C9-482E-B2D1-1E5EBBCAB079}"/>
              </a:ext>
            </a:extLst>
          </p:cNvPr>
          <p:cNvSpPr>
            <a:spLocks noGrp="1"/>
          </p:cNvSpPr>
          <p:nvPr>
            <p:ph type="title"/>
          </p:nvPr>
        </p:nvSpPr>
        <p:spPr>
          <a:xfrm>
            <a:off x="695325" y="-422031"/>
            <a:ext cx="10801349" cy="399705"/>
          </a:xfrm>
        </p:spPr>
        <p:txBody>
          <a:bodyPr/>
          <a:lstStyle>
            <a:lvl1pPr>
              <a:defRPr sz="2000"/>
            </a:lvl1pPr>
          </a:lstStyle>
          <a:p>
            <a:r>
              <a:rPr lang="de-DE"/>
              <a:t>Mastertitelformat bearbeiten</a:t>
            </a:r>
          </a:p>
        </p:txBody>
      </p:sp>
      <p:sp>
        <p:nvSpPr>
          <p:cNvPr id="4" name="Fußzeilenplatzhalter 3">
            <a:extLst>
              <a:ext uri="{FF2B5EF4-FFF2-40B4-BE49-F238E27FC236}">
                <a16:creationId xmlns:a16="http://schemas.microsoft.com/office/drawing/2014/main" id="{2005D478-1E0C-4E3C-B26E-DCA0722FAFFC}"/>
              </a:ext>
            </a:extLst>
          </p:cNvPr>
          <p:cNvSpPr>
            <a:spLocks noGrp="1"/>
          </p:cNvSpPr>
          <p:nvPr>
            <p:ph type="ftr" sz="quarter" idx="11"/>
          </p:nvPr>
        </p:nvSpPr>
        <p:spPr/>
        <p:txBody>
          <a:bodyPr/>
          <a:lstStyle/>
          <a:p>
            <a:r>
              <a:rPr lang="de-DE" dirty="0"/>
              <a:t>Sven Mayer</a:t>
            </a:r>
          </a:p>
        </p:txBody>
      </p:sp>
      <p:sp>
        <p:nvSpPr>
          <p:cNvPr id="5" name="Foliennummernplatzhalter 4">
            <a:extLst>
              <a:ext uri="{FF2B5EF4-FFF2-40B4-BE49-F238E27FC236}">
                <a16:creationId xmlns:a16="http://schemas.microsoft.com/office/drawing/2014/main" id="{9AC453C7-A396-4A2D-A2E5-8E461029793D}"/>
              </a:ext>
            </a:extLst>
          </p:cNvPr>
          <p:cNvSpPr>
            <a:spLocks noGrp="1"/>
          </p:cNvSpPr>
          <p:nvPr>
            <p:ph type="sldNum" sz="quarter" idx="12"/>
          </p:nvPr>
        </p:nvSpPr>
        <p:spPr/>
        <p:txBody>
          <a:bodyPr/>
          <a:lstStyle/>
          <a:p>
            <a:fld id="{C564DEAC-083F-4EA1-9D67-84BB3A537A3E}" type="slidenum">
              <a:rPr lang="de-DE" smtClean="0"/>
              <a:pPr/>
              <a:t>‹#›</a:t>
            </a:fld>
            <a:endParaRPr lang="de-DE" dirty="0"/>
          </a:p>
        </p:txBody>
      </p:sp>
      <p:sp>
        <p:nvSpPr>
          <p:cNvPr id="6" name="Textplatzhalter 33">
            <a:extLst>
              <a:ext uri="{FF2B5EF4-FFF2-40B4-BE49-F238E27FC236}">
                <a16:creationId xmlns:a16="http://schemas.microsoft.com/office/drawing/2014/main" id="{1CC2D235-C613-4A23-9CE8-CC0F66C7F019}"/>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extLst>
      <p:ext uri="{BB962C8B-B14F-4D97-AF65-F5344CB8AC3E}">
        <p14:creationId xmlns:p14="http://schemas.microsoft.com/office/powerpoint/2010/main" val="269670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335360" y="1603432"/>
            <a:ext cx="11521280" cy="4533368"/>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376176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3154BEC2-D09B-4CD1-9EA2-89FC05B25BF2}"/>
              </a:ext>
            </a:extLst>
          </p:cNvPr>
          <p:cNvSpPr>
            <a:spLocks noGrp="1"/>
          </p:cNvSpPr>
          <p:nvPr>
            <p:ph type="pic" sz="quarter" idx="13"/>
          </p:nvPr>
        </p:nvSpPr>
        <p:spPr>
          <a:xfrm>
            <a:off x="0" y="1089025"/>
            <a:ext cx="12192000" cy="2879725"/>
          </a:xfrm>
          <a:prstGeom prst="rect">
            <a:avLst/>
          </a:prstGeom>
        </p:spPr>
        <p:txBody>
          <a:bodyPr/>
          <a:lstStyle>
            <a:lvl1pPr marL="0">
              <a:defRPr/>
            </a:lvl1pPr>
          </a:lstStyle>
          <a:p>
            <a:endParaRPr lang="en-US" dirty="0"/>
          </a:p>
        </p:txBody>
      </p:sp>
      <p:sp>
        <p:nvSpPr>
          <p:cNvPr id="2" name="Title 1">
            <a:extLst>
              <a:ext uri="{FF2B5EF4-FFF2-40B4-BE49-F238E27FC236}">
                <a16:creationId xmlns:a16="http://schemas.microsoft.com/office/drawing/2014/main" id="{5F4A09D3-9A56-4D70-AB01-BC424B382397}"/>
              </a:ext>
            </a:extLst>
          </p:cNvPr>
          <p:cNvSpPr>
            <a:spLocks noGrp="1"/>
          </p:cNvSpPr>
          <p:nvPr>
            <p:ph type="ctrTitle"/>
          </p:nvPr>
        </p:nvSpPr>
        <p:spPr>
          <a:xfrm>
            <a:off x="695327" y="3968749"/>
            <a:ext cx="7961656" cy="1198412"/>
          </a:xfrm>
          <a:prstGeom prst="rect">
            <a:avLst/>
          </a:prstGeom>
        </p:spPr>
        <p:txBody>
          <a:bodyPr anchor="b">
            <a:normAutofit/>
          </a:bodyPr>
          <a:lstStyle>
            <a:lvl1pPr algn="l">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B17D1ED-732F-4E2D-9A7F-62AAA6BF4E8C}"/>
              </a:ext>
            </a:extLst>
          </p:cNvPr>
          <p:cNvSpPr>
            <a:spLocks noGrp="1"/>
          </p:cNvSpPr>
          <p:nvPr>
            <p:ph type="subTitle" idx="1"/>
          </p:nvPr>
        </p:nvSpPr>
        <p:spPr>
          <a:xfrm>
            <a:off x="695326" y="5202085"/>
            <a:ext cx="7961658" cy="927253"/>
          </a:xfrm>
          <a:prstGeom prst="rect">
            <a:avLst/>
          </a:prstGeom>
        </p:spPr>
        <p:txBody>
          <a:bodyPr lIns="0" tIns="0" rIns="0" bIns="0">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a:extLst>
              <a:ext uri="{FF2B5EF4-FFF2-40B4-BE49-F238E27FC236}">
                <a16:creationId xmlns:a16="http://schemas.microsoft.com/office/drawing/2014/main" id="{DEA04D85-A798-4EE8-983B-ABFCB9D55E4A}"/>
              </a:ext>
            </a:extLst>
          </p:cNvPr>
          <p:cNvSpPr/>
          <p:nvPr userDrawn="1"/>
        </p:nvSpPr>
        <p:spPr>
          <a:xfrm>
            <a:off x="0" y="2885521"/>
            <a:ext cx="12192000" cy="138029"/>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Picture Placeholder 24">
            <a:extLst>
              <a:ext uri="{FF2B5EF4-FFF2-40B4-BE49-F238E27FC236}">
                <a16:creationId xmlns:a16="http://schemas.microsoft.com/office/drawing/2014/main" id="{1FF7F2E1-BDFC-4820-BDEF-EFCE2E04CADC}"/>
              </a:ext>
            </a:extLst>
          </p:cNvPr>
          <p:cNvSpPr>
            <a:spLocks noGrp="1"/>
          </p:cNvSpPr>
          <p:nvPr>
            <p:ph type="pic" sz="quarter" idx="15"/>
          </p:nvPr>
        </p:nvSpPr>
        <p:spPr>
          <a:xfrm>
            <a:off x="3283725" y="370174"/>
            <a:ext cx="2588400" cy="504000"/>
          </a:xfrm>
          <a:prstGeom prst="rect">
            <a:avLst/>
          </a:prstGeom>
        </p:spPr>
        <p:txBody>
          <a:bodyPr/>
          <a:lstStyle/>
          <a:p>
            <a:endParaRPr lang="en-US" dirty="0"/>
          </a:p>
        </p:txBody>
      </p:sp>
      <p:sp>
        <p:nvSpPr>
          <p:cNvPr id="14" name="Fußzeilenplatzhalter 13">
            <a:extLst>
              <a:ext uri="{FF2B5EF4-FFF2-40B4-BE49-F238E27FC236}">
                <a16:creationId xmlns:a16="http://schemas.microsoft.com/office/drawing/2014/main" id="{407E4E8E-7AEA-4798-B41B-E44C9A4442FB}"/>
              </a:ext>
            </a:extLst>
          </p:cNvPr>
          <p:cNvSpPr>
            <a:spLocks noGrp="1"/>
          </p:cNvSpPr>
          <p:nvPr>
            <p:ph type="ftr" sz="quarter" idx="27"/>
          </p:nvPr>
        </p:nvSpPr>
        <p:spPr/>
        <p:txBody>
          <a:bodyPr/>
          <a:lstStyle>
            <a:lvl1pPr>
              <a:defRPr/>
            </a:lvl1pPr>
          </a:lstStyle>
          <a:p>
            <a:r>
              <a:rPr lang="de-DE" dirty="0"/>
              <a:t>Dept. of CSE, JUST</a:t>
            </a:r>
          </a:p>
        </p:txBody>
      </p:sp>
      <p:sp>
        <p:nvSpPr>
          <p:cNvPr id="17" name="Picture Placeholder 24">
            <a:extLst>
              <a:ext uri="{FF2B5EF4-FFF2-40B4-BE49-F238E27FC236}">
                <a16:creationId xmlns:a16="http://schemas.microsoft.com/office/drawing/2014/main" id="{BB1E488D-9B99-614F-ABD8-13F7F1E54584}"/>
              </a:ext>
            </a:extLst>
          </p:cNvPr>
          <p:cNvSpPr>
            <a:spLocks noGrp="1"/>
          </p:cNvSpPr>
          <p:nvPr>
            <p:ph type="pic" sz="quarter" idx="29"/>
          </p:nvPr>
        </p:nvSpPr>
        <p:spPr>
          <a:xfrm>
            <a:off x="695325" y="370174"/>
            <a:ext cx="2588400" cy="504000"/>
          </a:xfrm>
          <a:prstGeom prst="rect">
            <a:avLst/>
          </a:prstGeom>
        </p:spPr>
        <p:txBody>
          <a:bodyPr/>
          <a:lstStyle/>
          <a:p>
            <a:endParaRPr lang="en-US" dirty="0"/>
          </a:p>
        </p:txBody>
      </p:sp>
      <p:sp>
        <p:nvSpPr>
          <p:cNvPr id="18" name="Picture Placeholder 24">
            <a:extLst>
              <a:ext uri="{FF2B5EF4-FFF2-40B4-BE49-F238E27FC236}">
                <a16:creationId xmlns:a16="http://schemas.microsoft.com/office/drawing/2014/main" id="{2F71E0A7-5A25-B645-8059-68B6F144205B}"/>
              </a:ext>
            </a:extLst>
          </p:cNvPr>
          <p:cNvSpPr>
            <a:spLocks noGrp="1"/>
          </p:cNvSpPr>
          <p:nvPr>
            <p:ph type="pic" sz="quarter" idx="30"/>
          </p:nvPr>
        </p:nvSpPr>
        <p:spPr>
          <a:xfrm>
            <a:off x="5881413" y="370174"/>
            <a:ext cx="2588400" cy="504000"/>
          </a:xfrm>
          <a:prstGeom prst="rect">
            <a:avLst/>
          </a:prstGeom>
        </p:spPr>
        <p:txBody>
          <a:bodyPr/>
          <a:lstStyle/>
          <a:p>
            <a:endParaRPr lang="en-US" dirty="0"/>
          </a:p>
        </p:txBody>
      </p:sp>
    </p:spTree>
    <p:extLst>
      <p:ext uri="{BB962C8B-B14F-4D97-AF65-F5344CB8AC3E}">
        <p14:creationId xmlns:p14="http://schemas.microsoft.com/office/powerpoint/2010/main" val="2176122049"/>
      </p:ext>
    </p:extLst>
  </p:cSld>
  <p:clrMapOvr>
    <a:masterClrMapping/>
  </p:clrMapOvr>
  <p:extLst>
    <p:ext uri="{DCECCB84-F9BA-43D5-87BE-67443E8EF086}">
      <p15:sldGuideLst xmlns:p15="http://schemas.microsoft.com/office/powerpoint/2012/main">
        <p15:guide id="1" pos="438" userDrawn="1">
          <p15:clr>
            <a:srgbClr val="FBAE40"/>
          </p15:clr>
        </p15:guide>
        <p15:guide id="2" pos="3840" userDrawn="1">
          <p15:clr>
            <a:srgbClr val="FBAE40"/>
          </p15:clr>
        </p15:guide>
        <p15:guide id="3" orient="horz" pos="392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9339-D1CD-4C3D-9D0E-B6D872D3DEE3}"/>
              </a:ext>
            </a:extLst>
          </p:cNvPr>
          <p:cNvSpPr>
            <a:spLocks noGrp="1"/>
          </p:cNvSpPr>
          <p:nvPr>
            <p:ph type="title"/>
          </p:nvPr>
        </p:nvSpPr>
        <p:spPr>
          <a:xfrm>
            <a:off x="695326" y="1089026"/>
            <a:ext cx="7956550" cy="2879724"/>
          </a:xfrm>
          <a:prstGeom prst="rect">
            <a:avLst/>
          </a:prstGeom>
        </p:spPr>
        <p:txBody>
          <a:bodyPr anchor="b">
            <a:normAutofit/>
          </a:bodyP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F518CBDE-B184-4EA4-86DB-E669BB3BB899}"/>
              </a:ext>
            </a:extLst>
          </p:cNvPr>
          <p:cNvSpPr>
            <a:spLocks noGrp="1"/>
          </p:cNvSpPr>
          <p:nvPr>
            <p:ph type="body" idx="1"/>
          </p:nvPr>
        </p:nvSpPr>
        <p:spPr>
          <a:xfrm>
            <a:off x="695326" y="4089747"/>
            <a:ext cx="7956550" cy="2039591"/>
          </a:xfrm>
          <a:prstGeom prst="rect">
            <a:avLst/>
          </a:prstGeom>
        </p:spPr>
        <p:txBody>
          <a:bodyPr lIns="0"/>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1" name="Textplatzhalter 33">
            <a:extLst>
              <a:ext uri="{FF2B5EF4-FFF2-40B4-BE49-F238E27FC236}">
                <a16:creationId xmlns:a16="http://schemas.microsoft.com/office/drawing/2014/main" id="{4AFD0E6B-074F-4856-ADAE-6AFDE0AD3B83}"/>
              </a:ext>
            </a:extLst>
          </p:cNvPr>
          <p:cNvSpPr>
            <a:spLocks noGrp="1"/>
          </p:cNvSpPr>
          <p:nvPr>
            <p:ph type="body" sz="quarter" idx="21"/>
          </p:nvPr>
        </p:nvSpPr>
        <p:spPr>
          <a:xfrm>
            <a:off x="695326"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a:extLst>
              <a:ext uri="{FF2B5EF4-FFF2-40B4-BE49-F238E27FC236}">
                <a16:creationId xmlns:a16="http://schemas.microsoft.com/office/drawing/2014/main" id="{720564B3-250D-42F0-9534-FD2B09C5F1B4}"/>
              </a:ext>
            </a:extLst>
          </p:cNvPr>
          <p:cNvSpPr>
            <a:spLocks noGrp="1"/>
          </p:cNvSpPr>
          <p:nvPr>
            <p:ph type="ftr" sz="quarter" idx="23"/>
          </p:nvPr>
        </p:nvSpPr>
        <p:spPr/>
        <p:txBody>
          <a:bodyPr/>
          <a:lstStyle/>
          <a:p>
            <a:r>
              <a:rPr lang="de-DE" dirty="0"/>
              <a:t>Sven Mayer</a:t>
            </a:r>
          </a:p>
        </p:txBody>
      </p:sp>
      <p:sp>
        <p:nvSpPr>
          <p:cNvPr id="6" name="Foliennummernplatzhalter 5">
            <a:extLst>
              <a:ext uri="{FF2B5EF4-FFF2-40B4-BE49-F238E27FC236}">
                <a16:creationId xmlns:a16="http://schemas.microsoft.com/office/drawing/2014/main" id="{0C36E6DB-4130-41F6-84C1-5598BFB23A9F}"/>
              </a:ext>
            </a:extLst>
          </p:cNvPr>
          <p:cNvSpPr>
            <a:spLocks noGrp="1"/>
          </p:cNvSpPr>
          <p:nvPr>
            <p:ph type="sldNum" sz="quarter" idx="24"/>
          </p:nvPr>
        </p:nvSpPr>
        <p:spPr/>
        <p:txBody>
          <a:bodyPr/>
          <a:lstStyle/>
          <a:p>
            <a:fld id="{C564DEAC-083F-4EA1-9D67-84BB3A537A3E}" type="slidenum">
              <a:rPr lang="de-DE" smtClean="0"/>
              <a:pPr/>
              <a:t>‹#›</a:t>
            </a:fld>
            <a:endParaRPr lang="de-DE" dirty="0"/>
          </a:p>
        </p:txBody>
      </p:sp>
    </p:spTree>
    <p:extLst>
      <p:ext uri="{BB962C8B-B14F-4D97-AF65-F5344CB8AC3E}">
        <p14:creationId xmlns:p14="http://schemas.microsoft.com/office/powerpoint/2010/main" val="414775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0057C3-E1B6-4280-AFCA-CC8AA7FC4FD8}"/>
              </a:ext>
            </a:extLst>
          </p:cNvPr>
          <p:cNvSpPr>
            <a:spLocks noGrp="1"/>
          </p:cNvSpPr>
          <p:nvPr>
            <p:ph type="title"/>
          </p:nvPr>
        </p:nvSpPr>
        <p:spPr>
          <a:xfrm>
            <a:off x="695326" y="115888"/>
            <a:ext cx="7956547"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a:extLst>
              <a:ext uri="{FF2B5EF4-FFF2-40B4-BE49-F238E27FC236}">
                <a16:creationId xmlns:a16="http://schemas.microsoft.com/office/drawing/2014/main" id="{3D9047DF-64CB-4B9C-95ED-E6ECC29134DE}"/>
              </a:ext>
            </a:extLst>
          </p:cNvPr>
          <p:cNvSpPr>
            <a:spLocks noGrp="1"/>
          </p:cNvSpPr>
          <p:nvPr>
            <p:ph type="body" sz="quarter" idx="13"/>
          </p:nvPr>
        </p:nvSpPr>
        <p:spPr>
          <a:xfrm>
            <a:off x="695324" y="1592264"/>
            <a:ext cx="7956550" cy="4537074"/>
          </a:xfrm>
          <a:prstGeom prst="rect">
            <a:avLst/>
          </a:prstGeom>
        </p:spPr>
        <p:txBody>
          <a:bodyPr/>
          <a:lstStyle>
            <a:lvl1pPr defTabSz="28440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932D37C9-8C47-46F1-90DE-4D249E5D2F91}"/>
              </a:ext>
            </a:extLst>
          </p:cNvPr>
          <p:cNvSpPr>
            <a:spLocks noGrp="1"/>
          </p:cNvSpPr>
          <p:nvPr>
            <p:ph type="body" sz="quarter" idx="15" hasCustomPrompt="1"/>
          </p:nvPr>
        </p:nvSpPr>
        <p:spPr>
          <a:xfrm>
            <a:off x="695326" y="1089025"/>
            <a:ext cx="7956548" cy="503239"/>
          </a:xfrm>
          <a:prstGeom prst="rect">
            <a:avLst/>
          </a:prstGeom>
        </p:spPr>
        <p:txBody>
          <a:bodyPr lIns="0" tIns="36000" rIns="0" bIns="0">
            <a:noAutofit/>
          </a:bodyPr>
          <a:lstStyle>
            <a:lvl1pPr marL="0" indent="0">
              <a:buNone/>
              <a:defRPr sz="2000" b="1" i="0">
                <a:solidFill>
                  <a:srgbClr val="3183FF"/>
                </a:solidFill>
                <a:latin typeface="+mj-lt"/>
              </a:defRPr>
            </a:lvl1pPr>
            <a:lvl2pPr marL="457178" indent="0">
              <a:buNone/>
              <a:defRPr sz="1400" b="0" i="0">
                <a:solidFill>
                  <a:srgbClr val="00B0F0"/>
                </a:solidFill>
                <a:latin typeface="HelveticaNeueLT Std Med" panose="020B0604020202020204" pitchFamily="34" charset="0"/>
              </a:defRPr>
            </a:lvl2pPr>
            <a:lvl3pPr marL="914354" indent="0">
              <a:buNone/>
              <a:defRPr sz="1200" b="0" i="0">
                <a:solidFill>
                  <a:srgbClr val="00B0F0"/>
                </a:solidFill>
                <a:latin typeface="HelveticaNeueLT Std Med" panose="020B0604020202020204" pitchFamily="34" charset="0"/>
              </a:defRPr>
            </a:lvl3pPr>
            <a:lvl4pPr marL="1371532" indent="0">
              <a:buNone/>
              <a:defRPr sz="1100" b="0" i="0">
                <a:solidFill>
                  <a:srgbClr val="00B0F0"/>
                </a:solidFill>
                <a:latin typeface="HelveticaNeueLT Std Med" panose="020B0604020202020204" pitchFamily="34" charset="0"/>
              </a:defRPr>
            </a:lvl4pPr>
            <a:lvl5pPr marL="1828709"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1" name="Textplatzhalter 33">
            <a:extLst>
              <a:ext uri="{FF2B5EF4-FFF2-40B4-BE49-F238E27FC236}">
                <a16:creationId xmlns:a16="http://schemas.microsoft.com/office/drawing/2014/main" id="{1CC2D235-C613-4A23-9CE8-CC0F66C7F019}"/>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6" name="Fußzeilenplatzhalter 5">
            <a:extLst>
              <a:ext uri="{FF2B5EF4-FFF2-40B4-BE49-F238E27FC236}">
                <a16:creationId xmlns:a16="http://schemas.microsoft.com/office/drawing/2014/main" id="{49B7E09D-1A2C-4AFD-A321-1D82FF3C9B34}"/>
              </a:ext>
            </a:extLst>
          </p:cNvPr>
          <p:cNvSpPr>
            <a:spLocks noGrp="1"/>
          </p:cNvSpPr>
          <p:nvPr>
            <p:ph type="ftr" sz="quarter" idx="23"/>
          </p:nvPr>
        </p:nvSpPr>
        <p:spPr/>
        <p:txBody>
          <a:bodyPr/>
          <a:lstStyle/>
          <a:p>
            <a:r>
              <a:rPr lang="de-DE" dirty="0"/>
              <a:t>Sven Mayer</a:t>
            </a:r>
          </a:p>
        </p:txBody>
      </p:sp>
      <p:sp>
        <p:nvSpPr>
          <p:cNvPr id="8" name="Foliennummernplatzhalter 7">
            <a:extLst>
              <a:ext uri="{FF2B5EF4-FFF2-40B4-BE49-F238E27FC236}">
                <a16:creationId xmlns:a16="http://schemas.microsoft.com/office/drawing/2014/main" id="{5605FDB6-1F62-4B0D-821E-1DDA79D24034}"/>
              </a:ext>
            </a:extLst>
          </p:cNvPr>
          <p:cNvSpPr>
            <a:spLocks noGrp="1"/>
          </p:cNvSpPr>
          <p:nvPr>
            <p:ph type="sldNum" sz="quarter" idx="24"/>
          </p:nvPr>
        </p:nvSpPr>
        <p:spPr/>
        <p:txBody>
          <a:bodyPr/>
          <a:lstStyle/>
          <a:p>
            <a:fld id="{C564DEAC-083F-4EA1-9D67-84BB3A537A3E}" type="slidenum">
              <a:rPr lang="de-DE" smtClean="0"/>
              <a:pPr/>
              <a:t>‹#›</a:t>
            </a:fld>
            <a:endParaRPr lang="de-DE" dirty="0"/>
          </a:p>
        </p:txBody>
      </p:sp>
    </p:spTree>
    <p:extLst>
      <p:ext uri="{BB962C8B-B14F-4D97-AF65-F5344CB8AC3E}">
        <p14:creationId xmlns:p14="http://schemas.microsoft.com/office/powerpoint/2010/main" val="421790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D9047DF-64CB-4B9C-95ED-E6ECC29134DE}"/>
              </a:ext>
            </a:extLst>
          </p:cNvPr>
          <p:cNvSpPr>
            <a:spLocks noGrp="1"/>
          </p:cNvSpPr>
          <p:nvPr>
            <p:ph type="body" sz="quarter" idx="13" hasCustomPrompt="1"/>
          </p:nvPr>
        </p:nvSpPr>
        <p:spPr>
          <a:xfrm>
            <a:off x="695325" y="1592264"/>
            <a:ext cx="3806041" cy="4537074"/>
          </a:xfrm>
          <a:prstGeom prst="rect">
            <a:avLst/>
          </a:prstGeom>
        </p:spPr>
        <p:txBody>
          <a:bodyPr/>
          <a:lstStyle>
            <a:lvl1pPr defTabSz="28440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97FF797D-D68B-448F-9EF9-8565E16D3A99}"/>
              </a:ext>
            </a:extLst>
          </p:cNvPr>
          <p:cNvSpPr>
            <a:spLocks noGrp="1"/>
          </p:cNvSpPr>
          <p:nvPr>
            <p:ph idx="1" hasCustomPrompt="1"/>
          </p:nvPr>
        </p:nvSpPr>
        <p:spPr>
          <a:xfrm>
            <a:off x="4590052" y="1592265"/>
            <a:ext cx="4061823" cy="4537073"/>
          </a:xfrm>
          <a:prstGeom prst="rect">
            <a:avLst/>
          </a:prstGeom>
        </p:spPr>
        <p:txBody>
          <a:bodyPr/>
          <a:lstStyle>
            <a:lvl1pPr>
              <a:buClr>
                <a:srgbClr val="427BF5"/>
              </a:buClr>
              <a:defRPr/>
            </a:lvl1pPr>
            <a:lvl2pPr defTabSz="687600">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platzhalter 33">
            <a:extLst>
              <a:ext uri="{FF2B5EF4-FFF2-40B4-BE49-F238E27FC236}">
                <a16:creationId xmlns:a16="http://schemas.microsoft.com/office/drawing/2014/main" id="{CF808356-F1D3-4E54-96FE-067E9605134F}"/>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Fußzeilenplatzhalter 2">
            <a:extLst>
              <a:ext uri="{FF2B5EF4-FFF2-40B4-BE49-F238E27FC236}">
                <a16:creationId xmlns:a16="http://schemas.microsoft.com/office/drawing/2014/main" id="{20C33625-2406-4F76-A793-8CCD27FB720C}"/>
              </a:ext>
            </a:extLst>
          </p:cNvPr>
          <p:cNvSpPr>
            <a:spLocks noGrp="1"/>
          </p:cNvSpPr>
          <p:nvPr>
            <p:ph type="ftr" sz="quarter" idx="23"/>
          </p:nvPr>
        </p:nvSpPr>
        <p:spPr/>
        <p:txBody>
          <a:bodyPr/>
          <a:lstStyle/>
          <a:p>
            <a:r>
              <a:rPr lang="de-DE" dirty="0"/>
              <a:t>Sven Mayer</a:t>
            </a:r>
          </a:p>
        </p:txBody>
      </p:sp>
      <p:sp>
        <p:nvSpPr>
          <p:cNvPr id="11" name="Foliennummernplatzhalter 10">
            <a:extLst>
              <a:ext uri="{FF2B5EF4-FFF2-40B4-BE49-F238E27FC236}">
                <a16:creationId xmlns:a16="http://schemas.microsoft.com/office/drawing/2014/main" id="{2A0482F7-AF8F-4B8B-9F26-77EADFAB94AF}"/>
              </a:ext>
            </a:extLst>
          </p:cNvPr>
          <p:cNvSpPr>
            <a:spLocks noGrp="1"/>
          </p:cNvSpPr>
          <p:nvPr>
            <p:ph type="sldNum" sz="quarter" idx="24"/>
          </p:nvPr>
        </p:nvSpPr>
        <p:spPr/>
        <p:txBody>
          <a:bodyPr/>
          <a:lstStyle/>
          <a:p>
            <a:fld id="{C564DEAC-083F-4EA1-9D67-84BB3A537A3E}" type="slidenum">
              <a:rPr lang="de-DE" smtClean="0"/>
              <a:pPr/>
              <a:t>‹#›</a:t>
            </a:fld>
            <a:endParaRPr lang="de-DE" dirty="0"/>
          </a:p>
        </p:txBody>
      </p:sp>
      <p:sp>
        <p:nvSpPr>
          <p:cNvPr id="14" name="Title 6">
            <a:extLst>
              <a:ext uri="{FF2B5EF4-FFF2-40B4-BE49-F238E27FC236}">
                <a16:creationId xmlns:a16="http://schemas.microsoft.com/office/drawing/2014/main" id="{82F033CF-87CA-DE4B-8BA7-8E79059DCDC0}"/>
              </a:ext>
            </a:extLst>
          </p:cNvPr>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16" name="Text Placeholder 8">
            <a:extLst>
              <a:ext uri="{FF2B5EF4-FFF2-40B4-BE49-F238E27FC236}">
                <a16:creationId xmlns:a16="http://schemas.microsoft.com/office/drawing/2014/main" id="{FAED13FB-C2F2-B44E-A678-D4DC32255F18}"/>
              </a:ext>
            </a:extLst>
          </p:cNvPr>
          <p:cNvSpPr>
            <a:spLocks noGrp="1"/>
          </p:cNvSpPr>
          <p:nvPr>
            <p:ph type="body" sz="quarter" idx="15" hasCustomPrompt="1"/>
          </p:nvPr>
        </p:nvSpPr>
        <p:spPr>
          <a:xfrm>
            <a:off x="695326" y="1089025"/>
            <a:ext cx="7956550" cy="503239"/>
          </a:xfrm>
          <a:prstGeom prst="rect">
            <a:avLst/>
          </a:prstGeom>
        </p:spPr>
        <p:txBody>
          <a:bodyPr lIns="0" tIns="36000" rIns="0" bIns="0">
            <a:noAutofit/>
          </a:bodyPr>
          <a:lstStyle>
            <a:lvl1pPr marL="0" indent="0">
              <a:buNone/>
              <a:defRPr sz="2000" b="1" i="0">
                <a:solidFill>
                  <a:srgbClr val="3183FF"/>
                </a:solidFill>
                <a:latin typeface="+mj-lt"/>
              </a:defRPr>
            </a:lvl1pPr>
            <a:lvl2pPr marL="457178" indent="0">
              <a:buNone/>
              <a:defRPr sz="1400" b="0" i="0">
                <a:solidFill>
                  <a:srgbClr val="00B0F0"/>
                </a:solidFill>
                <a:latin typeface="HelveticaNeueLT Std Med" panose="020B0604020202020204" pitchFamily="34" charset="0"/>
              </a:defRPr>
            </a:lvl2pPr>
            <a:lvl3pPr marL="914354" indent="0">
              <a:buNone/>
              <a:defRPr sz="1200" b="0" i="0">
                <a:solidFill>
                  <a:srgbClr val="00B0F0"/>
                </a:solidFill>
                <a:latin typeface="HelveticaNeueLT Std Med" panose="020B0604020202020204" pitchFamily="34" charset="0"/>
              </a:defRPr>
            </a:lvl3pPr>
            <a:lvl4pPr marL="1371532" indent="0">
              <a:buNone/>
              <a:defRPr sz="1100" b="0" i="0">
                <a:solidFill>
                  <a:srgbClr val="00B0F0"/>
                </a:solidFill>
                <a:latin typeface="HelveticaNeueLT Std Med" panose="020B0604020202020204" pitchFamily="34" charset="0"/>
              </a:defRPr>
            </a:lvl4pPr>
            <a:lvl5pPr marL="1828709"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Tree>
    <p:extLst>
      <p:ext uri="{BB962C8B-B14F-4D97-AF65-F5344CB8AC3E}">
        <p14:creationId xmlns:p14="http://schemas.microsoft.com/office/powerpoint/2010/main" val="222479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0057C3-E1B6-4280-AFCA-CC8AA7FC4FD8}"/>
              </a:ext>
            </a:extLst>
          </p:cNvPr>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a:extLst>
              <a:ext uri="{FF2B5EF4-FFF2-40B4-BE49-F238E27FC236}">
                <a16:creationId xmlns:a16="http://schemas.microsoft.com/office/drawing/2014/main" id="{3D9047DF-64CB-4B9C-95ED-E6ECC29134DE}"/>
              </a:ext>
            </a:extLst>
          </p:cNvPr>
          <p:cNvSpPr>
            <a:spLocks noGrp="1"/>
          </p:cNvSpPr>
          <p:nvPr>
            <p:ph type="body" sz="quarter" idx="13" hasCustomPrompt="1"/>
          </p:nvPr>
        </p:nvSpPr>
        <p:spPr>
          <a:xfrm>
            <a:off x="695326" y="1268412"/>
            <a:ext cx="7956549" cy="4860926"/>
          </a:xfrm>
          <a:prstGeom prst="rect">
            <a:avLst/>
          </a:prstGeom>
        </p:spPr>
        <p:txBody>
          <a:bodyPr/>
          <a:lstStyle>
            <a:lvl1pPr defTabSz="28440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platzhalter 33">
            <a:extLst>
              <a:ext uri="{FF2B5EF4-FFF2-40B4-BE49-F238E27FC236}">
                <a16:creationId xmlns:a16="http://schemas.microsoft.com/office/drawing/2014/main" id="{4670F045-806E-425A-86B4-32E0D5E863AA}"/>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a:extLst>
              <a:ext uri="{FF2B5EF4-FFF2-40B4-BE49-F238E27FC236}">
                <a16:creationId xmlns:a16="http://schemas.microsoft.com/office/drawing/2014/main" id="{7BAE4930-1E0B-4443-8FCC-3EF9232EF91C}"/>
              </a:ext>
            </a:extLst>
          </p:cNvPr>
          <p:cNvSpPr>
            <a:spLocks noGrp="1"/>
          </p:cNvSpPr>
          <p:nvPr>
            <p:ph type="ftr" sz="quarter" idx="23"/>
          </p:nvPr>
        </p:nvSpPr>
        <p:spPr/>
        <p:txBody>
          <a:bodyPr/>
          <a:lstStyle/>
          <a:p>
            <a:r>
              <a:rPr lang="de-DE" dirty="0"/>
              <a:t>Sven Mayer</a:t>
            </a:r>
          </a:p>
        </p:txBody>
      </p:sp>
      <p:sp>
        <p:nvSpPr>
          <p:cNvPr id="6" name="Foliennummernplatzhalter 5">
            <a:extLst>
              <a:ext uri="{FF2B5EF4-FFF2-40B4-BE49-F238E27FC236}">
                <a16:creationId xmlns:a16="http://schemas.microsoft.com/office/drawing/2014/main" id="{8939AC7A-0B0A-4434-9B1F-404C0CCD4F1C}"/>
              </a:ext>
            </a:extLst>
          </p:cNvPr>
          <p:cNvSpPr>
            <a:spLocks noGrp="1"/>
          </p:cNvSpPr>
          <p:nvPr>
            <p:ph type="sldNum" sz="quarter" idx="24"/>
          </p:nvPr>
        </p:nvSpPr>
        <p:spPr/>
        <p:txBody>
          <a:bodyPr/>
          <a:lstStyle/>
          <a:p>
            <a:fld id="{C564DEAC-083F-4EA1-9D67-84BB3A537A3E}" type="slidenum">
              <a:rPr lang="de-DE" smtClean="0"/>
              <a:pPr/>
              <a:t>‹#›</a:t>
            </a:fld>
            <a:endParaRPr lang="de-DE" dirty="0"/>
          </a:p>
        </p:txBody>
      </p:sp>
    </p:spTree>
    <p:extLst>
      <p:ext uri="{BB962C8B-B14F-4D97-AF65-F5344CB8AC3E}">
        <p14:creationId xmlns:p14="http://schemas.microsoft.com/office/powerpoint/2010/main" val="35583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Fußzeilenplatzhalter 7">
            <a:extLst>
              <a:ext uri="{FF2B5EF4-FFF2-40B4-BE49-F238E27FC236}">
                <a16:creationId xmlns:a16="http://schemas.microsoft.com/office/drawing/2014/main" id="{BCA537D9-DB87-462B-9880-94A85866FA1A}"/>
              </a:ext>
            </a:extLst>
          </p:cNvPr>
          <p:cNvSpPr>
            <a:spLocks noGrp="1"/>
          </p:cNvSpPr>
          <p:nvPr>
            <p:ph type="ftr" sz="quarter" idx="11"/>
          </p:nvPr>
        </p:nvSpPr>
        <p:spPr/>
        <p:txBody>
          <a:bodyPr/>
          <a:lstStyle/>
          <a:p>
            <a:r>
              <a:rPr lang="de-DE"/>
              <a:t>Niels Henze</a:t>
            </a:r>
            <a:endParaRPr lang="de-DE" dirty="0"/>
          </a:p>
        </p:txBody>
      </p:sp>
      <p:sp>
        <p:nvSpPr>
          <p:cNvPr id="9" name="Foliennummernplatzhalter 8">
            <a:extLst>
              <a:ext uri="{FF2B5EF4-FFF2-40B4-BE49-F238E27FC236}">
                <a16:creationId xmlns:a16="http://schemas.microsoft.com/office/drawing/2014/main" id="{816211B0-F335-4163-9F0F-D0713D573512}"/>
              </a:ext>
            </a:extLst>
          </p:cNvPr>
          <p:cNvSpPr>
            <a:spLocks noGrp="1"/>
          </p:cNvSpPr>
          <p:nvPr>
            <p:ph type="sldNum" sz="quarter" idx="12"/>
          </p:nvPr>
        </p:nvSpPr>
        <p:spPr/>
        <p:txBody>
          <a:bodyPr/>
          <a:lstStyle/>
          <a:p>
            <a:fld id="{C564DEAC-083F-4EA1-9D67-84BB3A537A3E}" type="slidenum">
              <a:rPr lang="de-DE" smtClean="0"/>
              <a:pPr/>
              <a:t>‹#›</a:t>
            </a:fld>
            <a:endParaRPr lang="de-DE"/>
          </a:p>
        </p:txBody>
      </p:sp>
      <p:sp>
        <p:nvSpPr>
          <p:cNvPr id="11" name="Textplatzhalter 33">
            <a:extLst>
              <a:ext uri="{FF2B5EF4-FFF2-40B4-BE49-F238E27FC236}">
                <a16:creationId xmlns:a16="http://schemas.microsoft.com/office/drawing/2014/main" id="{25091D95-C517-4494-818D-3614D52BC38C}"/>
              </a:ext>
            </a:extLst>
          </p:cNvPr>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a:extLst>
              <a:ext uri="{FF2B5EF4-FFF2-40B4-BE49-F238E27FC236}">
                <a16:creationId xmlns:a16="http://schemas.microsoft.com/office/drawing/2014/main" id="{22C5E7AB-4BE1-4D53-9C5E-D580649BC061}"/>
              </a:ext>
            </a:extLst>
          </p:cNvPr>
          <p:cNvSpPr>
            <a:spLocks noGrp="1"/>
          </p:cNvSpPr>
          <p:nvPr>
            <p:ph type="pic" sz="quarter" idx="22"/>
          </p:nvPr>
        </p:nvSpPr>
        <p:spPr>
          <a:xfrm>
            <a:off x="0" y="0"/>
            <a:ext cx="12192000" cy="6237288"/>
          </a:xfrm>
        </p:spPr>
        <p:txBody>
          <a:bodyPr/>
          <a:lstStyle>
            <a:lvl1pPr>
              <a:defRPr>
                <a:solidFill>
                  <a:schemeClr val="tx1"/>
                </a:solidFill>
              </a:defRPr>
            </a:lvl1pPr>
          </a:lstStyle>
          <a:p>
            <a:endParaRPr lang="de-DE" dirty="0"/>
          </a:p>
        </p:txBody>
      </p:sp>
      <p:sp>
        <p:nvSpPr>
          <p:cNvPr id="10" name="Textplatzhalter 33">
            <a:extLst>
              <a:ext uri="{FF2B5EF4-FFF2-40B4-BE49-F238E27FC236}">
                <a16:creationId xmlns:a16="http://schemas.microsoft.com/office/drawing/2014/main" id="{94CAE3FC-6193-4A75-93E4-FCAA1502D07A}"/>
              </a:ext>
            </a:extLst>
          </p:cNvPr>
          <p:cNvSpPr>
            <a:spLocks noGrp="1"/>
          </p:cNvSpPr>
          <p:nvPr>
            <p:ph type="body" sz="quarter" idx="23"/>
          </p:nvPr>
        </p:nvSpPr>
        <p:spPr>
          <a:xfrm>
            <a:off x="695324" y="430236"/>
            <a:ext cx="7956549" cy="658789"/>
          </a:xfrm>
        </p:spPr>
        <p:txBody>
          <a:bodyPr lIns="0" tIns="0" rIns="0" bIns="0" anchor="t">
            <a:normAutofit/>
          </a:bodyPr>
          <a:lstStyle>
            <a:lvl1pPr marL="0" indent="0" algn="l">
              <a:spcBef>
                <a:spcPts val="0"/>
              </a:spcBef>
              <a:spcAft>
                <a:spcPts val="0"/>
              </a:spcAft>
              <a:buNone/>
              <a:defRPr sz="1400" b="0" baseline="0">
                <a:solidFill>
                  <a:schemeClr val="tx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extLst>
      <p:ext uri="{BB962C8B-B14F-4D97-AF65-F5344CB8AC3E}">
        <p14:creationId xmlns:p14="http://schemas.microsoft.com/office/powerpoint/2010/main" val="98871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ußzeilenplatzhalter 7">
            <a:extLst>
              <a:ext uri="{FF2B5EF4-FFF2-40B4-BE49-F238E27FC236}">
                <a16:creationId xmlns:a16="http://schemas.microsoft.com/office/drawing/2014/main" id="{BCA537D9-DB87-462B-9880-94A85866FA1A}"/>
              </a:ext>
            </a:extLst>
          </p:cNvPr>
          <p:cNvSpPr>
            <a:spLocks noGrp="1"/>
          </p:cNvSpPr>
          <p:nvPr>
            <p:ph type="ftr" sz="quarter" idx="11"/>
          </p:nvPr>
        </p:nvSpPr>
        <p:spPr/>
        <p:txBody>
          <a:bodyPr/>
          <a:lstStyle/>
          <a:p>
            <a:r>
              <a:rPr lang="de-DE" dirty="0"/>
              <a:t>Sven Mayer</a:t>
            </a:r>
          </a:p>
        </p:txBody>
      </p:sp>
      <p:sp>
        <p:nvSpPr>
          <p:cNvPr id="9" name="Foliennummernplatzhalter 8">
            <a:extLst>
              <a:ext uri="{FF2B5EF4-FFF2-40B4-BE49-F238E27FC236}">
                <a16:creationId xmlns:a16="http://schemas.microsoft.com/office/drawing/2014/main" id="{816211B0-F335-4163-9F0F-D0713D573512}"/>
              </a:ext>
            </a:extLst>
          </p:cNvPr>
          <p:cNvSpPr>
            <a:spLocks noGrp="1"/>
          </p:cNvSpPr>
          <p:nvPr>
            <p:ph type="sldNum" sz="quarter" idx="12"/>
          </p:nvPr>
        </p:nvSpPr>
        <p:spPr/>
        <p:txBody>
          <a:bodyPr/>
          <a:lstStyle/>
          <a:p>
            <a:fld id="{C564DEAC-083F-4EA1-9D67-84BB3A537A3E}" type="slidenum">
              <a:rPr lang="de-DE" smtClean="0"/>
              <a:pPr/>
              <a:t>‹#›</a:t>
            </a:fld>
            <a:endParaRPr lang="de-DE"/>
          </a:p>
        </p:txBody>
      </p:sp>
      <p:sp>
        <p:nvSpPr>
          <p:cNvPr id="11" name="Textplatzhalter 33">
            <a:extLst>
              <a:ext uri="{FF2B5EF4-FFF2-40B4-BE49-F238E27FC236}">
                <a16:creationId xmlns:a16="http://schemas.microsoft.com/office/drawing/2014/main" id="{25091D95-C517-4494-818D-3614D52BC38C}"/>
              </a:ext>
            </a:extLst>
          </p:cNvPr>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a:extLst>
              <a:ext uri="{FF2B5EF4-FFF2-40B4-BE49-F238E27FC236}">
                <a16:creationId xmlns:a16="http://schemas.microsoft.com/office/drawing/2014/main" id="{22C5E7AB-4BE1-4D53-9C5E-D580649BC061}"/>
              </a:ext>
            </a:extLst>
          </p:cNvPr>
          <p:cNvSpPr>
            <a:spLocks noGrp="1"/>
          </p:cNvSpPr>
          <p:nvPr>
            <p:ph type="pic" sz="quarter" idx="22"/>
          </p:nvPr>
        </p:nvSpPr>
        <p:spPr>
          <a:xfrm>
            <a:off x="0" y="0"/>
            <a:ext cx="12192000" cy="6237288"/>
          </a:xfrm>
        </p:spPr>
        <p:txBody>
          <a:bodyPr/>
          <a:lstStyle/>
          <a:p>
            <a:endParaRPr lang="de-DE" dirty="0"/>
          </a:p>
        </p:txBody>
      </p:sp>
      <p:sp>
        <p:nvSpPr>
          <p:cNvPr id="10" name="Textplatzhalter 33">
            <a:extLst>
              <a:ext uri="{FF2B5EF4-FFF2-40B4-BE49-F238E27FC236}">
                <a16:creationId xmlns:a16="http://schemas.microsoft.com/office/drawing/2014/main" id="{94CAE3FC-6193-4A75-93E4-FCAA1502D07A}"/>
              </a:ext>
            </a:extLst>
          </p:cNvPr>
          <p:cNvSpPr>
            <a:spLocks noGrp="1"/>
          </p:cNvSpPr>
          <p:nvPr>
            <p:ph type="body" sz="quarter" idx="23"/>
          </p:nvPr>
        </p:nvSpPr>
        <p:spPr>
          <a:xfrm>
            <a:off x="695324" y="5448563"/>
            <a:ext cx="7971597" cy="658789"/>
          </a:xfrm>
        </p:spPr>
        <p:txBody>
          <a:bodyPr lIns="0" tIns="0" rIns="0" bIns="0" anchor="b">
            <a:normAutofit/>
          </a:bodyPr>
          <a:lstStyle>
            <a:lvl1pPr marL="0" indent="0" algn="l">
              <a:spcBef>
                <a:spcPts val="0"/>
              </a:spcBef>
              <a:spcAft>
                <a:spcPts val="0"/>
              </a:spcAft>
              <a:buNone/>
              <a:defRPr sz="1400" b="0" baseline="0">
                <a:solidFill>
                  <a:schemeClr val="tx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extLst>
      <p:ext uri="{BB962C8B-B14F-4D97-AF65-F5344CB8AC3E}">
        <p14:creationId xmlns:p14="http://schemas.microsoft.com/office/powerpoint/2010/main" val="228518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BB15FE-2D2F-4B97-B98A-CD16A1CC59A0}"/>
              </a:ext>
            </a:extLst>
          </p:cNvPr>
          <p:cNvSpPr>
            <a:spLocks noGrp="1"/>
          </p:cNvSpPr>
          <p:nvPr>
            <p:ph type="pic" idx="1"/>
          </p:nvPr>
        </p:nvSpPr>
        <p:spPr>
          <a:xfrm>
            <a:off x="0" y="1"/>
            <a:ext cx="3000786" cy="62337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Rectangle 14">
            <a:extLst>
              <a:ext uri="{FF2B5EF4-FFF2-40B4-BE49-F238E27FC236}">
                <a16:creationId xmlns:a16="http://schemas.microsoft.com/office/drawing/2014/main" id="{932AD0B1-3165-4B2D-B899-6312064BE865}"/>
              </a:ext>
            </a:extLst>
          </p:cNvPr>
          <p:cNvSpPr/>
          <p:nvPr userDrawn="1"/>
        </p:nvSpPr>
        <p:spPr>
          <a:xfrm rot="5400000">
            <a:off x="-370283" y="3371399"/>
            <a:ext cx="6858000" cy="115200"/>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6">
            <a:extLst>
              <a:ext uri="{FF2B5EF4-FFF2-40B4-BE49-F238E27FC236}">
                <a16:creationId xmlns:a16="http://schemas.microsoft.com/office/drawing/2014/main" id="{C3CB6C37-C5A3-4C73-9F3D-27E4BE6AAA49}"/>
              </a:ext>
            </a:extLst>
          </p:cNvPr>
          <p:cNvSpPr>
            <a:spLocks noGrp="1"/>
          </p:cNvSpPr>
          <p:nvPr>
            <p:ph type="title"/>
          </p:nvPr>
        </p:nvSpPr>
        <p:spPr>
          <a:xfrm>
            <a:off x="3240157" y="390116"/>
            <a:ext cx="5411718" cy="723900"/>
          </a:xfrm>
        </p:spPr>
        <p:txBody>
          <a:bodyPr/>
          <a:lstStyle/>
          <a:p>
            <a:r>
              <a:rPr lang="en-US" dirty="0"/>
              <a:t>Click to edit Master title style</a:t>
            </a:r>
          </a:p>
        </p:txBody>
      </p:sp>
      <p:sp>
        <p:nvSpPr>
          <p:cNvPr id="19" name="Text Placeholder 18">
            <a:extLst>
              <a:ext uri="{FF2B5EF4-FFF2-40B4-BE49-F238E27FC236}">
                <a16:creationId xmlns:a16="http://schemas.microsoft.com/office/drawing/2014/main" id="{97F5D411-2DE6-483B-87D6-585923619774}"/>
              </a:ext>
            </a:extLst>
          </p:cNvPr>
          <p:cNvSpPr>
            <a:spLocks noGrp="1"/>
          </p:cNvSpPr>
          <p:nvPr>
            <p:ph type="body" sz="quarter" idx="13"/>
          </p:nvPr>
        </p:nvSpPr>
        <p:spPr>
          <a:xfrm>
            <a:off x="3240157" y="1617254"/>
            <a:ext cx="5411718" cy="449242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a:extLst>
              <a:ext uri="{FF2B5EF4-FFF2-40B4-BE49-F238E27FC236}">
                <a16:creationId xmlns:a16="http://schemas.microsoft.com/office/drawing/2014/main" id="{7AD510D0-BC02-41A3-BF1B-4BEBF1628E88}"/>
              </a:ext>
            </a:extLst>
          </p:cNvPr>
          <p:cNvSpPr>
            <a:spLocks noGrp="1"/>
          </p:cNvSpPr>
          <p:nvPr>
            <p:ph type="body" sz="quarter" idx="15" hasCustomPrompt="1"/>
          </p:nvPr>
        </p:nvSpPr>
        <p:spPr>
          <a:xfrm>
            <a:off x="3240157" y="1114015"/>
            <a:ext cx="5411718" cy="503239"/>
          </a:xfrm>
          <a:prstGeom prst="rect">
            <a:avLst/>
          </a:prstGeom>
        </p:spPr>
        <p:txBody>
          <a:bodyPr lIns="0" tIns="36000" rIns="0" bIns="0">
            <a:noAutofit/>
          </a:bodyPr>
          <a:lstStyle>
            <a:lvl1pPr marL="0" indent="0">
              <a:buNone/>
              <a:defRPr sz="2000" b="1" i="0">
                <a:solidFill>
                  <a:srgbClr val="3183FF"/>
                </a:solidFill>
                <a:latin typeface="+mj-lt"/>
              </a:defRPr>
            </a:lvl1pPr>
            <a:lvl2pPr marL="457178" indent="0">
              <a:buNone/>
              <a:defRPr sz="1400" b="0" i="0">
                <a:solidFill>
                  <a:srgbClr val="00B0F0"/>
                </a:solidFill>
                <a:latin typeface="HelveticaNeueLT Std Med" panose="020B0604020202020204" pitchFamily="34" charset="0"/>
              </a:defRPr>
            </a:lvl2pPr>
            <a:lvl3pPr marL="914354" indent="0">
              <a:buNone/>
              <a:defRPr sz="1200" b="0" i="0">
                <a:solidFill>
                  <a:srgbClr val="00B0F0"/>
                </a:solidFill>
                <a:latin typeface="HelveticaNeueLT Std Med" panose="020B0604020202020204" pitchFamily="34" charset="0"/>
              </a:defRPr>
            </a:lvl3pPr>
            <a:lvl4pPr marL="1371532" indent="0">
              <a:buNone/>
              <a:defRPr sz="1100" b="0" i="0">
                <a:solidFill>
                  <a:srgbClr val="00B0F0"/>
                </a:solidFill>
                <a:latin typeface="HelveticaNeueLT Std Med" panose="020B0604020202020204" pitchFamily="34" charset="0"/>
              </a:defRPr>
            </a:lvl4pPr>
            <a:lvl5pPr marL="1828709"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4" name="Fußzeilenplatzhalter 3">
            <a:extLst>
              <a:ext uri="{FF2B5EF4-FFF2-40B4-BE49-F238E27FC236}">
                <a16:creationId xmlns:a16="http://schemas.microsoft.com/office/drawing/2014/main" id="{CD1AA870-E424-487E-9777-032CB20FB808}"/>
              </a:ext>
            </a:extLst>
          </p:cNvPr>
          <p:cNvSpPr>
            <a:spLocks noGrp="1"/>
          </p:cNvSpPr>
          <p:nvPr>
            <p:ph type="ftr" sz="quarter" idx="17"/>
          </p:nvPr>
        </p:nvSpPr>
        <p:spPr/>
        <p:txBody>
          <a:bodyPr/>
          <a:lstStyle/>
          <a:p>
            <a:r>
              <a:rPr lang="de-DE" dirty="0"/>
              <a:t>Sven Mayer</a:t>
            </a:r>
          </a:p>
        </p:txBody>
      </p:sp>
      <p:sp>
        <p:nvSpPr>
          <p:cNvPr id="5" name="Foliennummernplatzhalter 4">
            <a:extLst>
              <a:ext uri="{FF2B5EF4-FFF2-40B4-BE49-F238E27FC236}">
                <a16:creationId xmlns:a16="http://schemas.microsoft.com/office/drawing/2014/main" id="{1B620C02-7CF1-46A5-9245-1E7D7C8FFA6C}"/>
              </a:ext>
            </a:extLst>
          </p:cNvPr>
          <p:cNvSpPr>
            <a:spLocks noGrp="1"/>
          </p:cNvSpPr>
          <p:nvPr>
            <p:ph type="sldNum" sz="quarter" idx="18"/>
          </p:nvPr>
        </p:nvSpPr>
        <p:spPr/>
        <p:txBody>
          <a:bodyPr/>
          <a:lstStyle/>
          <a:p>
            <a:fld id="{C564DEAC-083F-4EA1-9D67-84BB3A537A3E}" type="slidenum">
              <a:rPr lang="de-DE" smtClean="0"/>
              <a:pPr/>
              <a:t>‹#›</a:t>
            </a:fld>
            <a:endParaRPr lang="de-DE"/>
          </a:p>
        </p:txBody>
      </p:sp>
      <p:sp>
        <p:nvSpPr>
          <p:cNvPr id="16" name="Textplatzhalter 33">
            <a:extLst>
              <a:ext uri="{FF2B5EF4-FFF2-40B4-BE49-F238E27FC236}">
                <a16:creationId xmlns:a16="http://schemas.microsoft.com/office/drawing/2014/main" id="{F242F43B-6E1D-4F28-8F19-19918A2E6F6E}"/>
              </a:ext>
            </a:extLst>
          </p:cNvPr>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extLst>
      <p:ext uri="{BB962C8B-B14F-4D97-AF65-F5344CB8AC3E}">
        <p14:creationId xmlns:p14="http://schemas.microsoft.com/office/powerpoint/2010/main" val="4005104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33A2633-E822-4B21-A181-3E155CEA4670}"/>
              </a:ext>
            </a:extLst>
          </p:cNvPr>
          <p:cNvSpPr/>
          <p:nvPr userDrawn="1"/>
        </p:nvSpPr>
        <p:spPr>
          <a:xfrm>
            <a:off x="0" y="6237963"/>
            <a:ext cx="8651874"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1">
            <a:extLst>
              <a:ext uri="{FF2B5EF4-FFF2-40B4-BE49-F238E27FC236}">
                <a16:creationId xmlns:a16="http://schemas.microsoft.com/office/drawing/2014/main" id="{A914B142-9A3C-4A05-98CF-6ECAAF874762}"/>
              </a:ext>
            </a:extLst>
          </p:cNvPr>
          <p:cNvSpPr/>
          <p:nvPr userDrawn="1"/>
        </p:nvSpPr>
        <p:spPr>
          <a:xfrm>
            <a:off x="8668084" y="6237963"/>
            <a:ext cx="3523915"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 Placeholder 11">
            <a:extLst>
              <a:ext uri="{FF2B5EF4-FFF2-40B4-BE49-F238E27FC236}">
                <a16:creationId xmlns:a16="http://schemas.microsoft.com/office/drawing/2014/main" id="{65909326-5AF4-4A88-97FF-ECA0369798D8}"/>
              </a:ext>
            </a:extLst>
          </p:cNvPr>
          <p:cNvSpPr>
            <a:spLocks noGrp="1"/>
          </p:cNvSpPr>
          <p:nvPr>
            <p:ph type="body" idx="1"/>
          </p:nvPr>
        </p:nvSpPr>
        <p:spPr>
          <a:xfrm>
            <a:off x="695326" y="1592263"/>
            <a:ext cx="7956550" cy="45370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2">
            <a:extLst>
              <a:ext uri="{FF2B5EF4-FFF2-40B4-BE49-F238E27FC236}">
                <a16:creationId xmlns:a16="http://schemas.microsoft.com/office/drawing/2014/main" id="{0EB72566-25B1-4AC5-8DFD-74DB68298277}"/>
              </a:ext>
            </a:extLst>
          </p:cNvPr>
          <p:cNvSpPr>
            <a:spLocks noGrp="1"/>
          </p:cNvSpPr>
          <p:nvPr>
            <p:ph type="title"/>
          </p:nvPr>
        </p:nvSpPr>
        <p:spPr>
          <a:xfrm>
            <a:off x="695325" y="136525"/>
            <a:ext cx="7956549" cy="952501"/>
          </a:xfrm>
          <a:prstGeom prst="rect">
            <a:avLst/>
          </a:prstGeom>
        </p:spPr>
        <p:txBody>
          <a:bodyPr vert="horz" lIns="0" tIns="0" rIns="0" bIns="0" rtlCol="0" anchor="b" anchorCtr="0">
            <a:noAutofit/>
          </a:bodyPr>
          <a:lstStyle/>
          <a:p>
            <a:r>
              <a:rPr lang="en-US" dirty="0"/>
              <a:t>Click to edit Master title style</a:t>
            </a:r>
          </a:p>
        </p:txBody>
      </p:sp>
      <p:sp>
        <p:nvSpPr>
          <p:cNvPr id="21" name="Fußzeilenplatzhalter 20">
            <a:extLst>
              <a:ext uri="{FF2B5EF4-FFF2-40B4-BE49-F238E27FC236}">
                <a16:creationId xmlns:a16="http://schemas.microsoft.com/office/drawing/2014/main" id="{DFBBA49C-F52C-4DF5-97C3-1E373625C25A}"/>
              </a:ext>
            </a:extLst>
          </p:cNvPr>
          <p:cNvSpPr>
            <a:spLocks noGrp="1"/>
          </p:cNvSpPr>
          <p:nvPr>
            <p:ph type="ftr" sz="quarter" idx="3"/>
          </p:nvPr>
        </p:nvSpPr>
        <p:spPr>
          <a:xfrm>
            <a:off x="8791074" y="6352598"/>
            <a:ext cx="3245350" cy="365125"/>
          </a:xfrm>
          <a:prstGeom prst="rect">
            <a:avLst/>
          </a:prstGeom>
        </p:spPr>
        <p:txBody>
          <a:bodyPr vert="horz" lIns="91440" tIns="45720" rIns="91440" bIns="45720" rtlCol="0" anchor="ctr"/>
          <a:lstStyle>
            <a:lvl1pPr algn="ctr" defTabSz="363600">
              <a:defRPr sz="1600" b="0">
                <a:solidFill>
                  <a:schemeClr val="bg1"/>
                </a:solidFill>
              </a:defRPr>
            </a:lvl1pPr>
          </a:lstStyle>
          <a:p>
            <a:r>
              <a:rPr lang="de-DE" dirty="0"/>
              <a:t>Sven Mayer</a:t>
            </a:r>
          </a:p>
        </p:txBody>
      </p:sp>
      <p:sp>
        <p:nvSpPr>
          <p:cNvPr id="22" name="Foliennummernplatzhalter 21">
            <a:extLst>
              <a:ext uri="{FF2B5EF4-FFF2-40B4-BE49-F238E27FC236}">
                <a16:creationId xmlns:a16="http://schemas.microsoft.com/office/drawing/2014/main" id="{60C13802-11A0-4808-BF6B-86CEA24AB3A0}"/>
              </a:ext>
            </a:extLst>
          </p:cNvPr>
          <p:cNvSpPr>
            <a:spLocks noGrp="1"/>
          </p:cNvSpPr>
          <p:nvPr>
            <p:ph type="sldNum" sz="quarter" idx="4"/>
          </p:nvPr>
        </p:nvSpPr>
        <p:spPr>
          <a:xfrm>
            <a:off x="7686675" y="6359905"/>
            <a:ext cx="783138" cy="365125"/>
          </a:xfrm>
          <a:prstGeom prst="rect">
            <a:avLst/>
          </a:prstGeom>
        </p:spPr>
        <p:txBody>
          <a:bodyPr vert="horz" lIns="91440" tIns="45720" rIns="91440" bIns="45720" rtlCol="0" anchor="ctr"/>
          <a:lstStyle>
            <a:lvl1pPr algn="r">
              <a:defRPr sz="1600" b="0">
                <a:solidFill>
                  <a:schemeClr val="bg1"/>
                </a:solidFill>
              </a:defRPr>
            </a:lvl1pPr>
          </a:lstStyle>
          <a:p>
            <a:fld id="{C564DEAC-083F-4EA1-9D67-84BB3A537A3E}" type="slidenum">
              <a:rPr lang="de-DE" smtClean="0"/>
              <a:pPr/>
              <a:t>‹#›</a:t>
            </a:fld>
            <a:endParaRPr lang="de-DE" dirty="0"/>
          </a:p>
        </p:txBody>
      </p:sp>
    </p:spTree>
    <p:extLst>
      <p:ext uri="{BB962C8B-B14F-4D97-AF65-F5344CB8AC3E}">
        <p14:creationId xmlns:p14="http://schemas.microsoft.com/office/powerpoint/2010/main" val="737556875"/>
      </p:ext>
    </p:extLst>
  </p:cSld>
  <p:clrMap bg1="lt1" tx1="dk1" bg2="lt2" tx2="dk2" accent1="accent1" accent2="accent2" accent3="accent3" accent4="accent4" accent5="accent5" accent6="accent6" hlink="hlink" folHlink="folHlink"/>
  <p:sldLayoutIdLst>
    <p:sldLayoutId id="2147483684" r:id="rId1"/>
    <p:sldLayoutId id="2147483649" r:id="rId2"/>
    <p:sldLayoutId id="2147483651" r:id="rId3"/>
    <p:sldLayoutId id="2147483650" r:id="rId4"/>
    <p:sldLayoutId id="2147483663" r:id="rId5"/>
    <p:sldLayoutId id="2147483662" r:id="rId6"/>
    <p:sldLayoutId id="2147483682" r:id="rId7"/>
    <p:sldLayoutId id="2147483655" r:id="rId8"/>
    <p:sldLayoutId id="2147483657" r:id="rId9"/>
    <p:sldLayoutId id="2147483681" r:id="rId10"/>
    <p:sldLayoutId id="2147483683" r:id="rId11"/>
    <p:sldLayoutId id="2147483685" r:id="rId12"/>
  </p:sldLayoutIdLst>
  <p:hf hd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85750" marR="0" indent="-285750" algn="l" defTabSz="284400" rtl="0" eaLnBrk="1" fontAlgn="auto" latinLnBrk="0" hangingPunct="1">
        <a:lnSpc>
          <a:spcPct val="90000"/>
        </a:lnSpc>
        <a:spcBef>
          <a:spcPts val="500"/>
        </a:spcBef>
        <a:spcAft>
          <a:spcPts val="600"/>
        </a:spcAft>
        <a:buClr>
          <a:srgbClr val="3183FF"/>
        </a:buClr>
        <a:buSzPts val="2400"/>
        <a:buFont typeface="Wingdings" panose="05000000000000000000" pitchFamily="2" charset="2"/>
        <a:buChar char="§"/>
        <a:tabLst/>
        <a:defRPr lang="en-US" sz="2200" kern="1200" noProof="0" dirty="0">
          <a:solidFill>
            <a:schemeClr val="tx1"/>
          </a:solidFill>
          <a:latin typeface="Arial" panose="020B0604020202020204" pitchFamily="34" charset="0"/>
          <a:ea typeface="+mn-ea"/>
          <a:cs typeface="Arial" panose="020B0604020202020204" pitchFamily="34" charset="0"/>
        </a:defRPr>
      </a:lvl1pPr>
      <a:lvl2pPr marL="538163"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808038"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77913" indent="-182563"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34620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pos="7582" userDrawn="1">
          <p15:clr>
            <a:srgbClr val="F26B43"/>
          </p15:clr>
        </p15:guide>
        <p15:guide id="3" pos="2933" userDrawn="1">
          <p15:clr>
            <a:srgbClr val="F26B43"/>
          </p15:clr>
        </p15:guide>
        <p15:guide id="4" pos="5450" userDrawn="1">
          <p15:clr>
            <a:srgbClr val="F26B43"/>
          </p15:clr>
        </p15:guide>
        <p15:guide id="5" orient="horz" pos="2500" userDrawn="1">
          <p15:clr>
            <a:srgbClr val="F26B43"/>
          </p15:clr>
        </p15:guide>
        <p15:guide id="6" orient="horz" pos="3929" userDrawn="1">
          <p15:clr>
            <a:srgbClr val="F26B43"/>
          </p15:clr>
        </p15:guide>
        <p15:guide id="7" orient="horz" pos="3997" userDrawn="1">
          <p15:clr>
            <a:srgbClr val="F26B43"/>
          </p15:clr>
        </p15:guide>
        <p15:guide id="8" orient="horz" pos="73" userDrawn="1">
          <p15:clr>
            <a:srgbClr val="F26B43"/>
          </p15:clr>
        </p15:guide>
        <p15:guide id="9" orient="horz" pos="686" userDrawn="1">
          <p15:clr>
            <a:srgbClr val="F26B43"/>
          </p15:clr>
        </p15:guide>
        <p15:guide id="10" orient="horz" pos="1003" userDrawn="1">
          <p15:clr>
            <a:srgbClr val="F26B43"/>
          </p15:clr>
        </p15:guide>
        <p15:guide id="11" pos="7242" userDrawn="1">
          <p15:clr>
            <a:srgbClr val="F26B43"/>
          </p15:clr>
        </p15:guide>
        <p15:guide id="12" orient="horz" pos="799" userDrawn="1">
          <p15:clr>
            <a:srgbClr val="F26B43"/>
          </p15:clr>
        </p15:guide>
        <p15:guide id="13"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51.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7366FB-73E0-1835-BA34-6233A8ED2E14}"/>
              </a:ext>
            </a:extLst>
          </p:cNvPr>
          <p:cNvSpPr>
            <a:spLocks noGrp="1"/>
          </p:cNvSpPr>
          <p:nvPr>
            <p:ph type="ctrTitle"/>
          </p:nvPr>
        </p:nvSpPr>
        <p:spPr>
          <a:xfrm>
            <a:off x="695326" y="4469903"/>
            <a:ext cx="10158941" cy="885089"/>
          </a:xfrm>
        </p:spPr>
        <p:txBody>
          <a:bodyPr>
            <a:normAutofit/>
          </a:bodyPr>
          <a:lstStyle/>
          <a:p>
            <a:r>
              <a:rPr lang="en-US" sz="4400" dirty="0"/>
              <a:t>Business Communication</a:t>
            </a:r>
          </a:p>
        </p:txBody>
      </p:sp>
      <p:sp>
        <p:nvSpPr>
          <p:cNvPr id="4" name="Subtitle 3">
            <a:extLst>
              <a:ext uri="{FF2B5EF4-FFF2-40B4-BE49-F238E27FC236}">
                <a16:creationId xmlns:a16="http://schemas.microsoft.com/office/drawing/2014/main" id="{6046B556-7E41-3D1F-8062-33DA489513FB}"/>
              </a:ext>
            </a:extLst>
          </p:cNvPr>
          <p:cNvSpPr>
            <a:spLocks noGrp="1"/>
          </p:cNvSpPr>
          <p:nvPr>
            <p:ph type="subTitle" idx="1"/>
          </p:nvPr>
        </p:nvSpPr>
        <p:spPr>
          <a:xfrm>
            <a:off x="695326" y="5652790"/>
            <a:ext cx="7961658" cy="402010"/>
          </a:xfrm>
        </p:spPr>
        <p:txBody>
          <a:bodyPr>
            <a:normAutofit/>
          </a:bodyPr>
          <a:lstStyle/>
          <a:p>
            <a:pPr marL="0" marR="0" lvl="0" indent="0" algn="l" rtl="0">
              <a:spcBef>
                <a:spcPts val="0"/>
              </a:spcBef>
              <a:spcAft>
                <a:spcPts val="0"/>
              </a:spcAft>
              <a:buNone/>
            </a:pPr>
            <a:r>
              <a:rPr lang="en-US" sz="2000" b="1" i="0" u="none" strike="noStrike" dirty="0" smtClean="0">
                <a:solidFill>
                  <a:srgbClr val="000000"/>
                </a:solidFill>
                <a:latin typeface="Times New Roman"/>
                <a:ea typeface="Times New Roman"/>
                <a:cs typeface="Times New Roman"/>
                <a:sym typeface="Times New Roman"/>
              </a:rPr>
              <a:t>Md. Taslim Hosen Shanto</a:t>
            </a:r>
            <a:endParaRPr lang="en-US" sz="2000" b="1" dirty="0">
              <a:solidFill>
                <a:schemeClr val="dk1"/>
              </a:solidFill>
              <a:latin typeface="Calibri"/>
              <a:ea typeface="Calibri"/>
              <a:cs typeface="Calibri"/>
              <a:sym typeface="Calibri"/>
            </a:endParaRPr>
          </a:p>
        </p:txBody>
      </p:sp>
      <p:sp>
        <p:nvSpPr>
          <p:cNvPr id="6" name="Footer Placeholder 5">
            <a:extLst>
              <a:ext uri="{FF2B5EF4-FFF2-40B4-BE49-F238E27FC236}">
                <a16:creationId xmlns:a16="http://schemas.microsoft.com/office/drawing/2014/main" id="{DBCD0CE1-1145-D164-FCE7-3755E4FE763C}"/>
              </a:ext>
            </a:extLst>
          </p:cNvPr>
          <p:cNvSpPr>
            <a:spLocks noGrp="1"/>
          </p:cNvSpPr>
          <p:nvPr>
            <p:ph type="ftr" sz="quarter" idx="27"/>
          </p:nvPr>
        </p:nvSpPr>
        <p:spPr/>
        <p:txBody>
          <a:bodyPr/>
          <a:lstStyle/>
          <a:p>
            <a:r>
              <a:rPr lang="de-DE" dirty="0" smtClean="0"/>
              <a:t>BJIT ACADEMY</a:t>
            </a:r>
            <a:endParaRPr lang="de-D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540469"/>
          </a:xfrm>
          <a:prstGeom prst="rect">
            <a:avLst/>
          </a:prstGeom>
        </p:spPr>
      </p:pic>
    </p:spTree>
    <p:extLst>
      <p:ext uri="{BB962C8B-B14F-4D97-AF65-F5344CB8AC3E}">
        <p14:creationId xmlns:p14="http://schemas.microsoft.com/office/powerpoint/2010/main" val="281755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650A17-48D9-E766-6359-F7B4EC61D9C7}"/>
              </a:ext>
            </a:extLst>
          </p:cNvPr>
          <p:cNvSpPr>
            <a:spLocks noGrp="1"/>
          </p:cNvSpPr>
          <p:nvPr>
            <p:ph type="title"/>
          </p:nvPr>
        </p:nvSpPr>
        <p:spPr>
          <a:xfrm>
            <a:off x="1744856" y="107323"/>
            <a:ext cx="8380905" cy="914125"/>
          </a:xfrm>
        </p:spPr>
        <p:txBody>
          <a:bodyPr anchor="ctr" anchorCtr="0">
            <a:noAutofit/>
          </a:bodyPr>
          <a:lstStyle/>
          <a:p>
            <a:pPr>
              <a:spcAft>
                <a:spcPts val="600"/>
              </a:spcAft>
            </a:pPr>
            <a:r>
              <a:rPr lang="en-GB" sz="3600" dirty="0">
                <a:solidFill>
                  <a:schemeClr val="tx1">
                    <a:lumMod val="65000"/>
                    <a:lumOff val="35000"/>
                  </a:schemeClr>
                </a:solidFill>
                <a:latin typeface="Raleway" pitchFamily="2" charset="0"/>
                <a:sym typeface="Arial" panose="020B0604020202020204"/>
              </a:rPr>
              <a:t>Look At </a:t>
            </a:r>
            <a:r>
              <a:rPr lang="en-GB" sz="3600" dirty="0">
                <a:solidFill>
                  <a:schemeClr val="accent4">
                    <a:lumMod val="50000"/>
                  </a:schemeClr>
                </a:solidFill>
                <a:latin typeface="Raleway" pitchFamily="2" charset="0"/>
                <a:sym typeface="Arial" panose="020B0604020202020204"/>
              </a:rPr>
              <a:t>Situations</a:t>
            </a:r>
            <a:r>
              <a:rPr lang="en-GB" sz="3600" dirty="0">
                <a:solidFill>
                  <a:schemeClr val="bg2"/>
                </a:solidFill>
                <a:latin typeface="Raleway" pitchFamily="2" charset="0"/>
                <a:sym typeface="Arial" panose="020B0604020202020204"/>
              </a:rPr>
              <a:t> </a:t>
            </a:r>
            <a:r>
              <a:rPr lang="en-GB" sz="3600" dirty="0">
                <a:solidFill>
                  <a:schemeClr val="tx1">
                    <a:lumMod val="65000"/>
                    <a:lumOff val="35000"/>
                  </a:schemeClr>
                </a:solidFill>
                <a:latin typeface="Raleway" pitchFamily="2" charset="0"/>
                <a:sym typeface="Arial" panose="020B0604020202020204"/>
              </a:rPr>
              <a:t>From The Other Person’s </a:t>
            </a:r>
            <a:r>
              <a:rPr lang="en-GB" sz="3600" dirty="0">
                <a:solidFill>
                  <a:schemeClr val="accent4"/>
                </a:solidFill>
                <a:latin typeface="Raleway" pitchFamily="2" charset="0"/>
                <a:sym typeface="Arial" panose="020B0604020202020204"/>
              </a:rPr>
              <a:t>Perspective</a:t>
            </a:r>
            <a:endParaRPr lang="en-US" sz="3600" dirty="0">
              <a:solidFill>
                <a:schemeClr val="accent4"/>
              </a:solidFill>
              <a:latin typeface="Raleway" pitchFamily="2" charset="0"/>
            </a:endParaRPr>
          </a:p>
        </p:txBody>
      </p:sp>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DEFFEDBA-71D3-6678-B0B3-7DC339E4FD24}"/>
              </a:ext>
            </a:extLst>
          </p:cNvPr>
          <p:cNvSpPr>
            <a:spLocks noGrp="1"/>
          </p:cNvSpPr>
          <p:nvPr>
            <p:ph type="body" sz="quarter" idx="21"/>
          </p:nvPr>
        </p:nvSpPr>
        <p:spPr/>
        <p:txBody>
          <a:bodyPr/>
          <a:lstStyle/>
          <a:p>
            <a:r>
              <a:rPr lang="en-US" dirty="0" smtClean="0"/>
              <a:t>10</a:t>
            </a:r>
            <a:endParaRPr lang="en-US" dirty="0"/>
          </a:p>
        </p:txBody>
      </p:sp>
      <p:pic>
        <p:nvPicPr>
          <p:cNvPr id="6148" name="Picture 4" descr="https://miro.medium.com/v2/resize:fit:700/1*L8BZIy9T6u9F0IBRRc9i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725" y="1807748"/>
            <a:ext cx="5984699" cy="397931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oogle Shape;4633;p48"/>
          <p:cNvGrpSpPr/>
          <p:nvPr/>
        </p:nvGrpSpPr>
        <p:grpSpPr>
          <a:xfrm>
            <a:off x="468182" y="2811060"/>
            <a:ext cx="5528441" cy="1972691"/>
            <a:chOff x="238125" y="2506075"/>
            <a:chExt cx="7115411" cy="673075"/>
          </a:xfrm>
        </p:grpSpPr>
        <p:sp>
          <p:nvSpPr>
            <p:cNvPr id="15" name="Google Shape;4634;p48"/>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35;p48"/>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6;p48"/>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7;p48"/>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38;p48"/>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Rectangle 19"/>
          <p:cNvSpPr/>
          <p:nvPr/>
        </p:nvSpPr>
        <p:spPr>
          <a:xfrm>
            <a:off x="695325" y="3012575"/>
            <a:ext cx="509062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Consider others' perspectives to be proactive at work by fostering empathy, effective communication, and collaborative problem-solving.</a:t>
            </a:r>
          </a:p>
        </p:txBody>
      </p:sp>
      <p:grpSp>
        <p:nvGrpSpPr>
          <p:cNvPr id="21" name="Google Shape;5217;p50"/>
          <p:cNvGrpSpPr/>
          <p:nvPr/>
        </p:nvGrpSpPr>
        <p:grpSpPr>
          <a:xfrm>
            <a:off x="0" y="2554014"/>
            <a:ext cx="894014" cy="794240"/>
            <a:chOff x="6535625" y="760425"/>
            <a:chExt cx="1665900" cy="1665900"/>
          </a:xfrm>
        </p:grpSpPr>
        <p:sp>
          <p:nvSpPr>
            <p:cNvPr id="22" name="Google Shape;5218;p50"/>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19;p50"/>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20;p50"/>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21;p50"/>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138;p50"/>
          <p:cNvGrpSpPr/>
          <p:nvPr/>
        </p:nvGrpSpPr>
        <p:grpSpPr>
          <a:xfrm rot="5809581">
            <a:off x="-62504" y="5363496"/>
            <a:ext cx="964753" cy="886574"/>
            <a:chOff x="2679875" y="2361475"/>
            <a:chExt cx="780425" cy="760575"/>
          </a:xfrm>
        </p:grpSpPr>
        <p:sp>
          <p:nvSpPr>
            <p:cNvPr id="2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5138;p50"/>
          <p:cNvGrpSpPr/>
          <p:nvPr/>
        </p:nvGrpSpPr>
        <p:grpSpPr>
          <a:xfrm rot="4795727">
            <a:off x="-57257" y="-36672"/>
            <a:ext cx="964753" cy="886574"/>
            <a:chOff x="2679875" y="2361475"/>
            <a:chExt cx="780425" cy="760575"/>
          </a:xfrm>
        </p:grpSpPr>
        <p:sp>
          <p:nvSpPr>
            <p:cNvPr id="3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545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650A17-48D9-E766-6359-F7B4EC61D9C7}"/>
              </a:ext>
            </a:extLst>
          </p:cNvPr>
          <p:cNvSpPr>
            <a:spLocks noGrp="1"/>
          </p:cNvSpPr>
          <p:nvPr>
            <p:ph type="title"/>
          </p:nvPr>
        </p:nvSpPr>
        <p:spPr>
          <a:xfrm>
            <a:off x="2224518" y="91300"/>
            <a:ext cx="7675248" cy="914125"/>
          </a:xfrm>
        </p:spPr>
        <p:txBody>
          <a:bodyPr anchor="ctr" anchorCtr="0"/>
          <a:lstStyle/>
          <a:p>
            <a:pPr>
              <a:spcAft>
                <a:spcPts val="600"/>
              </a:spcAft>
            </a:pPr>
            <a:r>
              <a:rPr lang="en-GB" dirty="0">
                <a:solidFill>
                  <a:schemeClr val="accent1">
                    <a:lumMod val="60000"/>
                    <a:lumOff val="40000"/>
                  </a:schemeClr>
                </a:solidFill>
                <a:latin typeface="Raleway" pitchFamily="2" charset="0"/>
                <a:sym typeface="Arial" panose="020B0604020202020204"/>
              </a:rPr>
              <a:t>Verbal &amp; Nonverbal </a:t>
            </a:r>
            <a:r>
              <a:rPr lang="en-GB" dirty="0">
                <a:solidFill>
                  <a:schemeClr val="accent3">
                    <a:lumMod val="75000"/>
                  </a:schemeClr>
                </a:solidFill>
                <a:latin typeface="Raleway" pitchFamily="2" charset="0"/>
                <a:sym typeface="Arial" panose="020B0604020202020204"/>
              </a:rPr>
              <a:t>Communication at</a:t>
            </a:r>
            <a:br>
              <a:rPr lang="en-GB" dirty="0">
                <a:solidFill>
                  <a:schemeClr val="accent3">
                    <a:lumMod val="75000"/>
                  </a:schemeClr>
                </a:solidFill>
                <a:latin typeface="Raleway" pitchFamily="2" charset="0"/>
                <a:sym typeface="Arial" panose="020B0604020202020204"/>
              </a:rPr>
            </a:br>
            <a:r>
              <a:rPr lang="en-US" dirty="0">
                <a:solidFill>
                  <a:schemeClr val="accent3">
                    <a:lumMod val="75000"/>
                  </a:schemeClr>
                </a:solidFill>
                <a:latin typeface="Raleway" pitchFamily="2" charset="0"/>
                <a:sym typeface="Raleway"/>
              </a:rPr>
              <a:t>Workplace</a:t>
            </a:r>
            <a:endParaRPr lang="en-US" dirty="0">
              <a:solidFill>
                <a:schemeClr val="accent3">
                  <a:lumMod val="75000"/>
                </a:schemeClr>
              </a:solidFill>
              <a:latin typeface="Raleway" pitchFamily="2" charset="0"/>
              <a:sym typeface="Arial" panose="020B0604020202020204"/>
            </a:endParaRPr>
          </a:p>
        </p:txBody>
      </p:sp>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5" name="Text Placeholder 4">
            <a:extLst>
              <a:ext uri="{FF2B5EF4-FFF2-40B4-BE49-F238E27FC236}">
                <a16:creationId xmlns:a16="http://schemas.microsoft.com/office/drawing/2014/main" id="{53D3C7AC-863D-6FCC-8E50-252306FAB607}"/>
              </a:ext>
            </a:extLst>
          </p:cNvPr>
          <p:cNvSpPr>
            <a:spLocks noGrp="1"/>
          </p:cNvSpPr>
          <p:nvPr>
            <p:ph type="body" sz="quarter" idx="21"/>
          </p:nvPr>
        </p:nvSpPr>
        <p:spPr/>
        <p:txBody>
          <a:bodyPr/>
          <a:lstStyle/>
          <a:p>
            <a:r>
              <a:rPr lang="en-US" dirty="0" smtClean="0"/>
              <a:t>11</a:t>
            </a:r>
            <a:endParaRPr lang="en-US" dirty="0"/>
          </a:p>
        </p:txBody>
      </p:sp>
      <p:grpSp>
        <p:nvGrpSpPr>
          <p:cNvPr id="8" name="Google Shape;5047;p50"/>
          <p:cNvGrpSpPr/>
          <p:nvPr/>
        </p:nvGrpSpPr>
        <p:grpSpPr>
          <a:xfrm>
            <a:off x="4090484" y="2097459"/>
            <a:ext cx="4179515" cy="3164161"/>
            <a:chOff x="732428" y="1198513"/>
            <a:chExt cx="845921" cy="690752"/>
          </a:xfrm>
        </p:grpSpPr>
        <p:grpSp>
          <p:nvGrpSpPr>
            <p:cNvPr id="10" name="Google Shape;5048;p50"/>
            <p:cNvGrpSpPr/>
            <p:nvPr/>
          </p:nvGrpSpPr>
          <p:grpSpPr>
            <a:xfrm>
              <a:off x="823030" y="1198513"/>
              <a:ext cx="755319" cy="690752"/>
              <a:chOff x="823030" y="1198513"/>
              <a:chExt cx="755319" cy="690752"/>
            </a:xfrm>
          </p:grpSpPr>
          <p:sp>
            <p:nvSpPr>
              <p:cNvPr id="22" name="Google Shape;5049;p50"/>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50;p50"/>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051;p50"/>
            <p:cNvGrpSpPr/>
            <p:nvPr/>
          </p:nvGrpSpPr>
          <p:grpSpPr>
            <a:xfrm>
              <a:off x="732428" y="1239937"/>
              <a:ext cx="739912" cy="607886"/>
              <a:chOff x="732428" y="1239937"/>
              <a:chExt cx="739912" cy="607886"/>
            </a:xfrm>
          </p:grpSpPr>
          <p:sp>
            <p:nvSpPr>
              <p:cNvPr id="20" name="Google Shape;5052;p50"/>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53;p50"/>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054;p50"/>
            <p:cNvGrpSpPr/>
            <p:nvPr/>
          </p:nvGrpSpPr>
          <p:grpSpPr>
            <a:xfrm>
              <a:off x="732428" y="1277018"/>
              <a:ext cx="702832" cy="533758"/>
              <a:chOff x="732428" y="1277018"/>
              <a:chExt cx="702832" cy="533758"/>
            </a:xfrm>
          </p:grpSpPr>
          <p:sp>
            <p:nvSpPr>
              <p:cNvPr id="18" name="Google Shape;5055;p50"/>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56;p50"/>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057;p50"/>
            <p:cNvGrpSpPr/>
            <p:nvPr/>
          </p:nvGrpSpPr>
          <p:grpSpPr>
            <a:xfrm>
              <a:off x="931170" y="1306653"/>
              <a:ext cx="647179" cy="474455"/>
              <a:chOff x="931170" y="1306653"/>
              <a:chExt cx="647179" cy="474455"/>
            </a:xfrm>
          </p:grpSpPr>
          <p:sp>
            <p:nvSpPr>
              <p:cNvPr id="16" name="Google Shape;5058;p50"/>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9;p50"/>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060;p50"/>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588;p46"/>
          <p:cNvSpPr/>
          <p:nvPr/>
        </p:nvSpPr>
        <p:spPr>
          <a:xfrm>
            <a:off x="7374358" y="2003393"/>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8;p46"/>
          <p:cNvSpPr/>
          <p:nvPr/>
        </p:nvSpPr>
        <p:spPr>
          <a:xfrm rot="10800000">
            <a:off x="394138" y="4369468"/>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8611856" y="2204752"/>
            <a:ext cx="3022174" cy="400110"/>
          </a:xfrm>
          <a:prstGeom prst="rect">
            <a:avLst/>
          </a:prstGeom>
        </p:spPr>
        <p:txBody>
          <a:bodyPr wrap="none">
            <a:spAutoFit/>
          </a:bodyPr>
          <a:lstStyle/>
          <a:p>
            <a:pPr algn="just">
              <a:buClr>
                <a:srgbClr val="E95715"/>
              </a:buClr>
            </a:pPr>
            <a:r>
              <a:rPr lang="en-US" sz="2000" b="1" dirty="0">
                <a:solidFill>
                  <a:schemeClr val="accent1"/>
                </a:solidFill>
                <a:latin typeface="Times New Roman" panose="02020603050405020304" pitchFamily="18" charset="0"/>
                <a:cs typeface="Times New Roman" panose="02020603050405020304" pitchFamily="18" charset="0"/>
              </a:rPr>
              <a:t>Choose your words wisely</a:t>
            </a:r>
          </a:p>
        </p:txBody>
      </p:sp>
      <p:sp>
        <p:nvSpPr>
          <p:cNvPr id="31" name="Google Shape;1588;p46"/>
          <p:cNvSpPr/>
          <p:nvPr/>
        </p:nvSpPr>
        <p:spPr>
          <a:xfrm>
            <a:off x="7416612" y="3593127"/>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9206083" y="3775623"/>
            <a:ext cx="1613455" cy="400110"/>
          </a:xfrm>
          <a:prstGeom prst="rect">
            <a:avLst/>
          </a:prstGeom>
        </p:spPr>
        <p:txBody>
          <a:bodyPr wrap="none">
            <a:spAutoFit/>
          </a:bodyPr>
          <a:lstStyle/>
          <a:p>
            <a:pPr algn="just">
              <a:buClr>
                <a:srgbClr val="E95715"/>
              </a:buClr>
            </a:pPr>
            <a:r>
              <a:rPr lang="en-US" sz="2000" b="1" dirty="0">
                <a:solidFill>
                  <a:schemeClr val="bg2"/>
                </a:solidFill>
                <a:latin typeface="Times New Roman" panose="02020603050405020304" pitchFamily="18" charset="0"/>
                <a:cs typeface="Times New Roman" panose="02020603050405020304" pitchFamily="18" charset="0"/>
              </a:rPr>
              <a:t>Tone of voice</a:t>
            </a:r>
          </a:p>
        </p:txBody>
      </p:sp>
      <p:sp>
        <p:nvSpPr>
          <p:cNvPr id="7" name="Rectangle 6"/>
          <p:cNvSpPr/>
          <p:nvPr/>
        </p:nvSpPr>
        <p:spPr>
          <a:xfrm>
            <a:off x="423775" y="4375963"/>
            <a:ext cx="3195332" cy="707886"/>
          </a:xfrm>
          <a:prstGeom prst="rect">
            <a:avLst/>
          </a:prstGeom>
        </p:spPr>
        <p:txBody>
          <a:bodyPr wrap="square">
            <a:spAutoFit/>
          </a:bodyPr>
          <a:lstStyle/>
          <a:p>
            <a:pPr algn="just">
              <a:buClr>
                <a:srgbClr val="E95715"/>
              </a:buClr>
            </a:pPr>
            <a:r>
              <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rPr>
              <a:t>Body language and non-verbal </a:t>
            </a:r>
            <a:r>
              <a:rPr lang="en-GB" sz="2000" b="1" dirty="0" smtClean="0">
                <a:solidFill>
                  <a:schemeClr val="accent4">
                    <a:lumMod val="60000"/>
                    <a:lumOff val="40000"/>
                  </a:schemeClr>
                </a:solidFill>
                <a:latin typeface="Times New Roman" panose="02020603050405020304" pitchFamily="18" charset="0"/>
                <a:cs typeface="Times New Roman" panose="02020603050405020304" pitchFamily="18" charset="0"/>
              </a:rPr>
              <a:t>cues</a:t>
            </a:r>
            <a:endPar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4" name="Google Shape;1588;p46"/>
          <p:cNvSpPr/>
          <p:nvPr/>
        </p:nvSpPr>
        <p:spPr>
          <a:xfrm rot="10800000">
            <a:off x="384275" y="2791054"/>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Rectangle 32"/>
          <p:cNvSpPr/>
          <p:nvPr/>
        </p:nvSpPr>
        <p:spPr>
          <a:xfrm>
            <a:off x="985948" y="2976477"/>
            <a:ext cx="1770036" cy="400110"/>
          </a:xfrm>
          <a:prstGeom prst="rect">
            <a:avLst/>
          </a:prstGeom>
        </p:spPr>
        <p:txBody>
          <a:bodyPr wrap="none">
            <a:spAutoFit/>
          </a:bodyPr>
          <a:lstStyle/>
          <a:p>
            <a:pPr algn="just">
              <a:buClr>
                <a:srgbClr val="E95715"/>
              </a:buClr>
            </a:pPr>
            <a:r>
              <a:rPr lang="en-US" sz="2000" b="1" dirty="0">
                <a:solidFill>
                  <a:srgbClr val="E0FFF2"/>
                </a:solidFill>
                <a:latin typeface="Times New Roman" panose="02020603050405020304" pitchFamily="18" charset="0"/>
                <a:cs typeface="Times New Roman" panose="02020603050405020304" pitchFamily="18" charset="0"/>
              </a:rPr>
              <a:t>Listen actively</a:t>
            </a:r>
          </a:p>
        </p:txBody>
      </p:sp>
      <p:grpSp>
        <p:nvGrpSpPr>
          <p:cNvPr id="27" name="Google Shape;5138;p50"/>
          <p:cNvGrpSpPr/>
          <p:nvPr/>
        </p:nvGrpSpPr>
        <p:grpSpPr>
          <a:xfrm rot="5809581">
            <a:off x="-62504" y="5363496"/>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138;p50"/>
          <p:cNvGrpSpPr/>
          <p:nvPr/>
        </p:nvGrpSpPr>
        <p:grpSpPr>
          <a:xfrm rot="4795727">
            <a:off x="-57257" y="-36672"/>
            <a:ext cx="964753" cy="886574"/>
            <a:chOff x="2679875" y="2361475"/>
            <a:chExt cx="780425" cy="760575"/>
          </a:xfrm>
        </p:grpSpPr>
        <p:sp>
          <p:nvSpPr>
            <p:cNvPr id="4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53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650A17-48D9-E766-6359-F7B4EC61D9C7}"/>
              </a:ext>
            </a:extLst>
          </p:cNvPr>
          <p:cNvSpPr>
            <a:spLocks noGrp="1"/>
          </p:cNvSpPr>
          <p:nvPr>
            <p:ph type="title"/>
          </p:nvPr>
        </p:nvSpPr>
        <p:spPr>
          <a:xfrm>
            <a:off x="2586257" y="79039"/>
            <a:ext cx="4754836" cy="914125"/>
          </a:xfrm>
        </p:spPr>
        <p:txBody>
          <a:bodyPr anchor="ctr" anchorCtr="0"/>
          <a:lstStyle/>
          <a:p>
            <a:pPr>
              <a:spcAft>
                <a:spcPts val="600"/>
              </a:spcAft>
            </a:pPr>
            <a:r>
              <a:rPr lang="en-US" dirty="0">
                <a:solidFill>
                  <a:schemeClr val="bg2"/>
                </a:solidFill>
                <a:latin typeface="Raleway" pitchFamily="2" charset="0"/>
              </a:rPr>
              <a:t>Email </a:t>
            </a:r>
            <a:r>
              <a:rPr lang="en-US" dirty="0">
                <a:solidFill>
                  <a:schemeClr val="accent4"/>
                </a:solidFill>
                <a:latin typeface="Raleway" pitchFamily="2" charset="0"/>
              </a:rPr>
              <a:t>Etiquettes</a:t>
            </a:r>
          </a:p>
        </p:txBody>
      </p:sp>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3B2F78EC-03FA-624B-64EB-1D1A53E1A53B}"/>
              </a:ext>
            </a:extLst>
          </p:cNvPr>
          <p:cNvSpPr>
            <a:spLocks noGrp="1"/>
          </p:cNvSpPr>
          <p:nvPr>
            <p:ph type="body" sz="quarter" idx="21"/>
          </p:nvPr>
        </p:nvSpPr>
        <p:spPr/>
        <p:txBody>
          <a:bodyPr/>
          <a:lstStyle/>
          <a:p>
            <a:r>
              <a:rPr lang="en-US" dirty="0" smtClean="0"/>
              <a:t>12</a:t>
            </a:r>
            <a:endParaRPr lang="en-US" dirty="0"/>
          </a:p>
        </p:txBody>
      </p:sp>
      <p:sp>
        <p:nvSpPr>
          <p:cNvPr id="4" name="Rectangle 3"/>
          <p:cNvSpPr/>
          <p:nvPr/>
        </p:nvSpPr>
        <p:spPr>
          <a:xfrm>
            <a:off x="1915675" y="945269"/>
            <a:ext cx="6096000" cy="5170646"/>
          </a:xfrm>
          <a:prstGeom prst="rect">
            <a:avLst/>
          </a:prstGeom>
        </p:spPr>
        <p:txBody>
          <a:bodyPr>
            <a:spAutoFit/>
          </a:bodyPr>
          <a:lstStyle/>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address</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clear and concise subject line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greeting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Keep it concise and focused</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proper language and tone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mindful of your formatting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Proofread before sending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signature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cautious with attachments</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appropriate salutations and sign-offs</a:t>
            </a:r>
          </a:p>
        </p:txBody>
      </p:sp>
      <p:grpSp>
        <p:nvGrpSpPr>
          <p:cNvPr id="10" name="Google Shape;4557;p48"/>
          <p:cNvGrpSpPr/>
          <p:nvPr/>
        </p:nvGrpSpPr>
        <p:grpSpPr>
          <a:xfrm rot="16200000">
            <a:off x="408222" y="3594880"/>
            <a:ext cx="1754918" cy="757973"/>
            <a:chOff x="5194708" y="3484366"/>
            <a:chExt cx="3148148" cy="987304"/>
          </a:xfrm>
        </p:grpSpPr>
        <p:grpSp>
          <p:nvGrpSpPr>
            <p:cNvPr id="11" name="Google Shape;4558;p48"/>
            <p:cNvGrpSpPr/>
            <p:nvPr/>
          </p:nvGrpSpPr>
          <p:grpSpPr>
            <a:xfrm>
              <a:off x="7531521" y="3484366"/>
              <a:ext cx="811335" cy="987304"/>
              <a:chOff x="3379425" y="1617275"/>
              <a:chExt cx="1090650" cy="1327200"/>
            </a:xfrm>
          </p:grpSpPr>
          <p:sp>
            <p:nvSpPr>
              <p:cNvPr id="25"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62;p48"/>
            <p:cNvGrpSpPr/>
            <p:nvPr/>
          </p:nvGrpSpPr>
          <p:grpSpPr>
            <a:xfrm>
              <a:off x="6752546" y="3484366"/>
              <a:ext cx="811428" cy="987304"/>
              <a:chOff x="2332275" y="1617275"/>
              <a:chExt cx="1090775" cy="1327200"/>
            </a:xfrm>
          </p:grpSpPr>
          <p:sp>
            <p:nvSpPr>
              <p:cNvPr id="22"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566;p48"/>
            <p:cNvGrpSpPr/>
            <p:nvPr/>
          </p:nvGrpSpPr>
          <p:grpSpPr>
            <a:xfrm>
              <a:off x="5973664" y="3484366"/>
              <a:ext cx="811335" cy="987304"/>
              <a:chOff x="1285250" y="1617275"/>
              <a:chExt cx="1090650" cy="1327200"/>
            </a:xfrm>
          </p:grpSpPr>
          <p:sp>
            <p:nvSpPr>
              <p:cNvPr id="19"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570;p48"/>
            <p:cNvGrpSpPr/>
            <p:nvPr/>
          </p:nvGrpSpPr>
          <p:grpSpPr>
            <a:xfrm>
              <a:off x="5194708" y="3484366"/>
              <a:ext cx="811409" cy="987304"/>
              <a:chOff x="238125" y="1617275"/>
              <a:chExt cx="1090750" cy="1327200"/>
            </a:xfrm>
          </p:grpSpPr>
          <p:sp>
            <p:nvSpPr>
              <p:cNvPr id="16"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4557;p48"/>
          <p:cNvGrpSpPr/>
          <p:nvPr/>
        </p:nvGrpSpPr>
        <p:grpSpPr>
          <a:xfrm rot="16200000">
            <a:off x="320802" y="1698507"/>
            <a:ext cx="1938074" cy="749655"/>
            <a:chOff x="5194708" y="3484366"/>
            <a:chExt cx="3148148" cy="987304"/>
          </a:xfrm>
        </p:grpSpPr>
        <p:grpSp>
          <p:nvGrpSpPr>
            <p:cNvPr id="29" name="Google Shape;4558;p48"/>
            <p:cNvGrpSpPr/>
            <p:nvPr/>
          </p:nvGrpSpPr>
          <p:grpSpPr>
            <a:xfrm>
              <a:off x="7531521" y="3484366"/>
              <a:ext cx="811335" cy="987304"/>
              <a:chOff x="3379425" y="1617275"/>
              <a:chExt cx="1090650" cy="1327200"/>
            </a:xfrm>
          </p:grpSpPr>
          <p:sp>
            <p:nvSpPr>
              <p:cNvPr id="42"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562;p48"/>
            <p:cNvGrpSpPr/>
            <p:nvPr/>
          </p:nvGrpSpPr>
          <p:grpSpPr>
            <a:xfrm>
              <a:off x="6752546" y="3484366"/>
              <a:ext cx="811428" cy="987304"/>
              <a:chOff x="2332275" y="1617275"/>
              <a:chExt cx="1090775" cy="1327200"/>
            </a:xfrm>
          </p:grpSpPr>
          <p:sp>
            <p:nvSpPr>
              <p:cNvPr id="39"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66;p48"/>
            <p:cNvGrpSpPr/>
            <p:nvPr/>
          </p:nvGrpSpPr>
          <p:grpSpPr>
            <a:xfrm>
              <a:off x="5973664" y="3484366"/>
              <a:ext cx="811335" cy="987304"/>
              <a:chOff x="1285250" y="1617275"/>
              <a:chExt cx="1090650" cy="1327200"/>
            </a:xfrm>
          </p:grpSpPr>
          <p:sp>
            <p:nvSpPr>
              <p:cNvPr id="36"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570;p48"/>
            <p:cNvGrpSpPr/>
            <p:nvPr/>
          </p:nvGrpSpPr>
          <p:grpSpPr>
            <a:xfrm>
              <a:off x="5194708" y="3484366"/>
              <a:ext cx="811409" cy="987304"/>
              <a:chOff x="238125" y="1617275"/>
              <a:chExt cx="1090750" cy="1327200"/>
            </a:xfrm>
          </p:grpSpPr>
          <p:sp>
            <p:nvSpPr>
              <p:cNvPr id="33"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4557;p48"/>
          <p:cNvGrpSpPr/>
          <p:nvPr/>
        </p:nvGrpSpPr>
        <p:grpSpPr>
          <a:xfrm rot="16200000">
            <a:off x="745384" y="5114458"/>
            <a:ext cx="1092148" cy="746418"/>
            <a:chOff x="6752546" y="3484366"/>
            <a:chExt cx="1590310" cy="987304"/>
          </a:xfrm>
        </p:grpSpPr>
        <p:grpSp>
          <p:nvGrpSpPr>
            <p:cNvPr id="46" name="Google Shape;4558;p48"/>
            <p:cNvGrpSpPr/>
            <p:nvPr/>
          </p:nvGrpSpPr>
          <p:grpSpPr>
            <a:xfrm>
              <a:off x="7531521" y="3484366"/>
              <a:ext cx="811335" cy="987304"/>
              <a:chOff x="3379425" y="1617275"/>
              <a:chExt cx="1090650" cy="1327200"/>
            </a:xfrm>
          </p:grpSpPr>
          <p:sp>
            <p:nvSpPr>
              <p:cNvPr id="59"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562;p48"/>
            <p:cNvGrpSpPr/>
            <p:nvPr/>
          </p:nvGrpSpPr>
          <p:grpSpPr>
            <a:xfrm>
              <a:off x="6752546" y="3484366"/>
              <a:ext cx="811428" cy="987304"/>
              <a:chOff x="2332275" y="1617275"/>
              <a:chExt cx="1090775" cy="1327200"/>
            </a:xfrm>
          </p:grpSpPr>
          <p:sp>
            <p:nvSpPr>
              <p:cNvPr id="56"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0" name="Picture 6" descr="15 Best Email Writing Tools to Make Email Writing Easier in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470" y="1041060"/>
            <a:ext cx="5365530" cy="499268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oogle Shape;5138;p50"/>
          <p:cNvGrpSpPr/>
          <p:nvPr/>
        </p:nvGrpSpPr>
        <p:grpSpPr>
          <a:xfrm rot="5809581">
            <a:off x="-62504" y="5363496"/>
            <a:ext cx="964753" cy="886574"/>
            <a:chOff x="2679875" y="2361475"/>
            <a:chExt cx="780425" cy="760575"/>
          </a:xfrm>
        </p:grpSpPr>
        <p:sp>
          <p:nvSpPr>
            <p:cNvPr id="5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5138;p50"/>
          <p:cNvGrpSpPr/>
          <p:nvPr/>
        </p:nvGrpSpPr>
        <p:grpSpPr>
          <a:xfrm rot="4795727">
            <a:off x="-57257" y="-36672"/>
            <a:ext cx="964753" cy="886574"/>
            <a:chOff x="2679875" y="2361475"/>
            <a:chExt cx="780425" cy="760575"/>
          </a:xfrm>
        </p:grpSpPr>
        <p:sp>
          <p:nvSpPr>
            <p:cNvPr id="6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552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B2DFE0A-9CB7-B3A4-4031-B11EBAA7D7F1}"/>
              </a:ext>
            </a:extLst>
          </p:cNvPr>
          <p:cNvSpPr>
            <a:spLocks noGrp="1"/>
          </p:cNvSpPr>
          <p:nvPr>
            <p:ph type="ftr" sz="quarter" idx="11"/>
          </p:nvPr>
        </p:nvSpPr>
        <p:spPr/>
        <p:txBody>
          <a:bodyPr/>
          <a:lstStyle/>
          <a:p>
            <a:r>
              <a:rPr lang="de-DE"/>
              <a:t>Dept. of CSE, JUST</a:t>
            </a:r>
            <a:endParaRPr lang="de-DE" dirty="0"/>
          </a:p>
        </p:txBody>
      </p:sp>
      <p:sp>
        <p:nvSpPr>
          <p:cNvPr id="10" name="Text Placeholder 9">
            <a:extLst>
              <a:ext uri="{FF2B5EF4-FFF2-40B4-BE49-F238E27FC236}">
                <a16:creationId xmlns:a16="http://schemas.microsoft.com/office/drawing/2014/main" id="{C77A10CB-1082-9FF4-E83B-B15584936CDF}"/>
              </a:ext>
            </a:extLst>
          </p:cNvPr>
          <p:cNvSpPr>
            <a:spLocks noGrp="1"/>
          </p:cNvSpPr>
          <p:nvPr>
            <p:ph type="body" sz="quarter" idx="21"/>
          </p:nvPr>
        </p:nvSpPr>
        <p:spPr/>
        <p:txBody>
          <a:bodyPr/>
          <a:lstStyle/>
          <a:p>
            <a:endParaRPr lang="en-US"/>
          </a:p>
        </p:txBody>
      </p:sp>
      <p:sp>
        <p:nvSpPr>
          <p:cNvPr id="5" name="TextBox 4">
            <a:extLst>
              <a:ext uri="{FF2B5EF4-FFF2-40B4-BE49-F238E27FC236}">
                <a16:creationId xmlns:a16="http://schemas.microsoft.com/office/drawing/2014/main" id="{F4C72FC5-B6A0-4F45-A4D8-858B5F8754D1}"/>
              </a:ext>
            </a:extLst>
          </p:cNvPr>
          <p:cNvSpPr txBox="1"/>
          <p:nvPr/>
        </p:nvSpPr>
        <p:spPr>
          <a:xfrm>
            <a:off x="3388988" y="1654850"/>
            <a:ext cx="4670474" cy="923330"/>
          </a:xfrm>
          <a:prstGeom prst="rect">
            <a:avLst/>
          </a:prstGeom>
          <a:ln w="28575">
            <a:solidFill>
              <a:schemeClr val="accent1">
                <a:lumMod val="60000"/>
                <a:lumOff val="40000"/>
              </a:schemeClr>
            </a:solidFill>
          </a:ln>
        </p:spPr>
        <p:style>
          <a:lnRef idx="0">
            <a:scrgbClr r="0" g="0" b="0"/>
          </a:lnRef>
          <a:fillRef idx="1003">
            <a:schemeClr val="lt1"/>
          </a:fillRef>
          <a:effectRef idx="0">
            <a:scrgbClr r="0" g="0" b="0"/>
          </a:effectRef>
          <a:fontRef idx="major"/>
        </p:style>
        <p:txBody>
          <a:bodyPr wrap="square" rtlCol="0">
            <a:spAutoFit/>
          </a:bodyPr>
          <a:lstStyle/>
          <a:p>
            <a:pPr algn="ctr"/>
            <a:r>
              <a:rPr lang="en-US" sz="5400" b="1" dirty="0">
                <a:solidFill>
                  <a:srgbClr val="2D65A3"/>
                </a:solidFill>
                <a:latin typeface="Times New Roman" panose="02020603050405020304" pitchFamily="18" charset="0"/>
                <a:cs typeface="Times New Roman" panose="02020603050405020304" pitchFamily="18" charset="0"/>
              </a:rPr>
              <a:t>THANK YOU </a:t>
            </a:r>
          </a:p>
        </p:txBody>
      </p:sp>
      <p:pic>
        <p:nvPicPr>
          <p:cNvPr id="7" name="Graphic 3" descr="Smiling face with no fill">
            <a:extLst>
              <a:ext uri="{FF2B5EF4-FFF2-40B4-BE49-F238E27FC236}">
                <a16:creationId xmlns:a16="http://schemas.microsoft.com/office/drawing/2014/main" id="{9247F0DD-7FDB-4FD4-9646-E8D23142B3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288078" y="2783782"/>
            <a:ext cx="1290435" cy="1290435"/>
          </a:xfrm>
          <a:prstGeom prst="rect">
            <a:avLst/>
          </a:prstGeom>
        </p:spPr>
      </p:pic>
      <p:pic>
        <p:nvPicPr>
          <p:cNvPr id="8" name="Graphic 4" descr="Smiling face with solid fill">
            <a:extLst>
              <a:ext uri="{FF2B5EF4-FFF2-40B4-BE49-F238E27FC236}">
                <a16:creationId xmlns:a16="http://schemas.microsoft.com/office/drawing/2014/main" id="{501B8767-D46F-47F7-B98D-AEB1739ABF7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702104" y="2798673"/>
            <a:ext cx="1308021" cy="1308021"/>
          </a:xfrm>
          <a:prstGeom prst="rect">
            <a:avLst/>
          </a:prstGeom>
        </p:spPr>
      </p:pic>
    </p:spTree>
    <p:extLst>
      <p:ext uri="{BB962C8B-B14F-4D97-AF65-F5344CB8AC3E}">
        <p14:creationId xmlns:p14="http://schemas.microsoft.com/office/powerpoint/2010/main" val="218082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3A01FF-96FB-03E9-D0F9-9D359B10E665}"/>
              </a:ext>
            </a:extLst>
          </p:cNvPr>
          <p:cNvSpPr>
            <a:spLocks noGrp="1"/>
          </p:cNvSpPr>
          <p:nvPr>
            <p:ph type="title"/>
          </p:nvPr>
        </p:nvSpPr>
        <p:spPr>
          <a:xfrm>
            <a:off x="695327" y="154517"/>
            <a:ext cx="7956547" cy="814387"/>
          </a:xfrm>
        </p:spPr>
        <p:txBody>
          <a:bodyPr anchor="ctr"/>
          <a:lstStyle/>
          <a:p>
            <a:r>
              <a:rPr lang="en-US" dirty="0"/>
              <a:t>Presentation Outline</a:t>
            </a:r>
          </a:p>
        </p:txBody>
      </p:sp>
      <p:sp>
        <p:nvSpPr>
          <p:cNvPr id="6" name="Footer Placeholder 5">
            <a:extLst>
              <a:ext uri="{FF2B5EF4-FFF2-40B4-BE49-F238E27FC236}">
                <a16:creationId xmlns:a16="http://schemas.microsoft.com/office/drawing/2014/main" id="{C72F6BEC-E1B3-B9AA-D6FB-2AFD0E696420}"/>
              </a:ext>
            </a:extLst>
          </p:cNvPr>
          <p:cNvSpPr>
            <a:spLocks noGrp="1"/>
          </p:cNvSpPr>
          <p:nvPr>
            <p:ph type="ftr" sz="quarter" idx="23"/>
          </p:nvPr>
        </p:nvSpPr>
        <p:spPr/>
        <p:txBody>
          <a:bodyPr/>
          <a:lstStyle/>
          <a:p>
            <a:r>
              <a:rPr lang="de-DE" dirty="0"/>
              <a:t>BJIT ACADEMY</a:t>
            </a:r>
          </a:p>
        </p:txBody>
      </p:sp>
      <p:sp>
        <p:nvSpPr>
          <p:cNvPr id="23" name="Oval 22">
            <a:extLst>
              <a:ext uri="{FF2B5EF4-FFF2-40B4-BE49-F238E27FC236}">
                <a16:creationId xmlns:a16="http://schemas.microsoft.com/office/drawing/2014/main" id="{BD6B1359-87FA-312B-423A-AF96985B1B80}"/>
              </a:ext>
            </a:extLst>
          </p:cNvPr>
          <p:cNvSpPr/>
          <p:nvPr/>
        </p:nvSpPr>
        <p:spPr>
          <a:xfrm>
            <a:off x="4673601" y="1058386"/>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634A2D-72C2-98CE-409A-E03507D40B95}"/>
              </a:ext>
            </a:extLst>
          </p:cNvPr>
          <p:cNvSpPr/>
          <p:nvPr/>
        </p:nvSpPr>
        <p:spPr>
          <a:xfrm>
            <a:off x="4676140" y="167092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E94F18-0621-F2F3-B6B2-C0E4F4EE4D42}"/>
              </a:ext>
            </a:extLst>
          </p:cNvPr>
          <p:cNvSpPr/>
          <p:nvPr/>
        </p:nvSpPr>
        <p:spPr>
          <a:xfrm>
            <a:off x="4673600" y="228356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16A8F5A-C259-83A2-F9F7-14BBB715D6E7}"/>
              </a:ext>
            </a:extLst>
          </p:cNvPr>
          <p:cNvSpPr/>
          <p:nvPr/>
        </p:nvSpPr>
        <p:spPr>
          <a:xfrm>
            <a:off x="4673601" y="2893056"/>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041477D-FCC2-6BAB-6E56-62DDD93FE55B}"/>
              </a:ext>
            </a:extLst>
          </p:cNvPr>
          <p:cNvSpPr/>
          <p:nvPr/>
        </p:nvSpPr>
        <p:spPr>
          <a:xfrm>
            <a:off x="4673601" y="348742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93D6E8D4-AC9B-86CB-11D2-CDB2CB0200A8}"/>
              </a:ext>
            </a:extLst>
          </p:cNvPr>
          <p:cNvCxnSpPr>
            <a:cxnSpLocks/>
            <a:stCxn id="23" idx="4"/>
            <a:endCxn id="24" idx="0"/>
          </p:cNvCxnSpPr>
          <p:nvPr/>
        </p:nvCxnSpPr>
        <p:spPr>
          <a:xfrm>
            <a:off x="4810656" y="1325349"/>
            <a:ext cx="2539" cy="34557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AA3B456-7190-6D1C-AE31-67AFA46E5D38}"/>
              </a:ext>
            </a:extLst>
          </p:cNvPr>
          <p:cNvCxnSpPr>
            <a:cxnSpLocks/>
          </p:cNvCxnSpPr>
          <p:nvPr/>
        </p:nvCxnSpPr>
        <p:spPr>
          <a:xfrm flipH="1">
            <a:off x="4810655" y="1920952"/>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20D286-23B5-F568-0E1F-02EE9A034427}"/>
              </a:ext>
            </a:extLst>
          </p:cNvPr>
          <p:cNvCxnSpPr>
            <a:cxnSpLocks/>
            <a:stCxn id="26" idx="4"/>
            <a:endCxn id="28" idx="0"/>
          </p:cNvCxnSpPr>
          <p:nvPr/>
        </p:nvCxnSpPr>
        <p:spPr>
          <a:xfrm>
            <a:off x="4810655" y="2550530"/>
            <a:ext cx="1" cy="342526"/>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B9C72C3-1954-5D57-9F74-AACE47768ED4}"/>
              </a:ext>
            </a:extLst>
          </p:cNvPr>
          <p:cNvCxnSpPr>
            <a:cxnSpLocks/>
            <a:stCxn id="28" idx="4"/>
            <a:endCxn id="30" idx="0"/>
          </p:cNvCxnSpPr>
          <p:nvPr/>
        </p:nvCxnSpPr>
        <p:spPr>
          <a:xfrm>
            <a:off x="4810656" y="3160019"/>
            <a:ext cx="0" cy="32740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4CE94F18-0621-F2F3-B6B2-C0E4F4EE4D42}"/>
              </a:ext>
            </a:extLst>
          </p:cNvPr>
          <p:cNvSpPr/>
          <p:nvPr/>
        </p:nvSpPr>
        <p:spPr>
          <a:xfrm>
            <a:off x="4675540" y="413222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CAA3B456-7190-6D1C-AE31-67AFA46E5D38}"/>
              </a:ext>
            </a:extLst>
          </p:cNvPr>
          <p:cNvCxnSpPr>
            <a:cxnSpLocks/>
          </p:cNvCxnSpPr>
          <p:nvPr/>
        </p:nvCxnSpPr>
        <p:spPr>
          <a:xfrm flipH="1">
            <a:off x="4812595" y="3769612"/>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14">
            <a:extLst>
              <a:ext uri="{FF2B5EF4-FFF2-40B4-BE49-F238E27FC236}">
                <a16:creationId xmlns:a16="http://schemas.microsoft.com/office/drawing/2014/main" id="{26488DA4-FE50-ECFE-9CBB-F99EA069D64E}"/>
              </a:ext>
            </a:extLst>
          </p:cNvPr>
          <p:cNvSpPr>
            <a:spLocks noGrp="1"/>
          </p:cNvSpPr>
          <p:nvPr>
            <p:ph type="body" sz="quarter" idx="13"/>
          </p:nvPr>
        </p:nvSpPr>
        <p:spPr>
          <a:xfrm>
            <a:off x="5385902" y="1058386"/>
            <a:ext cx="6154458" cy="4101792"/>
          </a:xfrm>
        </p:spPr>
        <p:txBody>
          <a:bodyPr>
            <a:normAutofit/>
          </a:bodyPr>
          <a:lstStyle/>
          <a:p>
            <a:pPr marL="0" indent="0">
              <a:buNone/>
            </a:pPr>
            <a:r>
              <a:rPr lang="en-US" altLang="en-GB" dirty="0">
                <a:latin typeface="Lusitana" charset="0"/>
                <a:cs typeface="Lusitana" charset="0"/>
              </a:rPr>
              <a:t>What is Communication?</a:t>
            </a:r>
          </a:p>
          <a:p>
            <a:pPr marL="0" indent="0">
              <a:lnSpc>
                <a:spcPct val="140000"/>
              </a:lnSpc>
              <a:buNone/>
            </a:pPr>
            <a:r>
              <a:rPr lang="en-US" altLang="en-GB" dirty="0">
                <a:latin typeface="Lusitana" charset="0"/>
                <a:cs typeface="Lusitana" charset="0"/>
              </a:rPr>
              <a:t>Essentials of workplace </a:t>
            </a:r>
            <a:r>
              <a:rPr lang="en-US" altLang="en-GB" dirty="0" smtClean="0">
                <a:latin typeface="Lusitana" charset="0"/>
                <a:cs typeface="Lusitana" charset="0"/>
              </a:rPr>
              <a:t>communication</a:t>
            </a:r>
            <a:endParaRPr lang="en-US" dirty="0"/>
          </a:p>
          <a:p>
            <a:pPr marL="0" indent="0">
              <a:lnSpc>
                <a:spcPct val="140000"/>
              </a:lnSpc>
              <a:buNone/>
            </a:pPr>
            <a:r>
              <a:rPr lang="en-US" altLang="en-GB" dirty="0">
                <a:latin typeface="Lusitana" charset="0"/>
                <a:cs typeface="Lusitana" charset="0"/>
              </a:rPr>
              <a:t>How to chose the right communication </a:t>
            </a:r>
            <a:r>
              <a:rPr lang="en-US" altLang="en-GB" dirty="0" smtClean="0">
                <a:latin typeface="Lusitana" charset="0"/>
                <a:cs typeface="Lusitana" charset="0"/>
              </a:rPr>
              <a:t>Medium</a:t>
            </a:r>
            <a:endParaRPr lang="en-US" dirty="0" smtClean="0"/>
          </a:p>
          <a:p>
            <a:pPr marL="0" indent="0">
              <a:lnSpc>
                <a:spcPct val="140000"/>
              </a:lnSpc>
              <a:buNone/>
            </a:pPr>
            <a:r>
              <a:rPr lang="en-US" altLang="en-GB" dirty="0">
                <a:latin typeface="Lusitana" charset="0"/>
                <a:cs typeface="Lusitana" charset="0"/>
              </a:rPr>
              <a:t>Clarifying the </a:t>
            </a:r>
            <a:r>
              <a:rPr lang="en-US" altLang="en-GB" dirty="0" smtClean="0">
                <a:latin typeface="Lusitana" charset="0"/>
                <a:cs typeface="Lusitana" charset="0"/>
              </a:rPr>
              <a:t>objectives</a:t>
            </a:r>
            <a:endParaRPr lang="en-US" dirty="0" smtClean="0"/>
          </a:p>
          <a:p>
            <a:pPr marL="0" indent="0">
              <a:lnSpc>
                <a:spcPct val="140000"/>
              </a:lnSpc>
              <a:buNone/>
            </a:pPr>
            <a:r>
              <a:rPr lang="en-US" altLang="en-GB" dirty="0">
                <a:latin typeface="Lusitana" charset="0"/>
                <a:cs typeface="Lusitana" charset="0"/>
              </a:rPr>
              <a:t>Elements of verbal </a:t>
            </a:r>
            <a:r>
              <a:rPr lang="en-US" altLang="en-GB" dirty="0" smtClean="0">
                <a:latin typeface="Lusitana" charset="0"/>
                <a:cs typeface="Lusitana" charset="0"/>
              </a:rPr>
              <a:t>Communications</a:t>
            </a:r>
            <a:endParaRPr lang="en-US" dirty="0" smtClean="0"/>
          </a:p>
          <a:p>
            <a:pPr marL="0" indent="0">
              <a:lnSpc>
                <a:spcPct val="140000"/>
              </a:lnSpc>
              <a:buNone/>
            </a:pPr>
            <a:r>
              <a:rPr lang="en-US" altLang="en-GB" dirty="0">
                <a:latin typeface="Lusitana" charset="0"/>
                <a:cs typeface="Lusitana" charset="0"/>
              </a:rPr>
              <a:t>Email </a:t>
            </a:r>
            <a:r>
              <a:rPr lang="en-US" altLang="en-GB" dirty="0" smtClean="0">
                <a:latin typeface="Lusitana" charset="0"/>
                <a:cs typeface="Lusitana" charset="0"/>
              </a:rPr>
              <a:t>etiquettes</a:t>
            </a:r>
            <a:endParaRPr lang="en-US" dirty="0" smtClean="0"/>
          </a:p>
        </p:txBody>
      </p:sp>
      <p:pic>
        <p:nvPicPr>
          <p:cNvPr id="2" name="Picture 1"/>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95406" y="1949036"/>
            <a:ext cx="3846422" cy="24501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4573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F2B9875E-5CF5-3B8D-A4E4-411FDAA5FF19}"/>
              </a:ext>
            </a:extLst>
          </p:cNvPr>
          <p:cNvSpPr>
            <a:spLocks noGrp="1"/>
          </p:cNvSpPr>
          <p:nvPr>
            <p:ph type="body" sz="quarter" idx="21"/>
          </p:nvPr>
        </p:nvSpPr>
        <p:spPr/>
        <p:txBody>
          <a:bodyPr/>
          <a:lstStyle/>
          <a:p>
            <a:r>
              <a:rPr lang="en-US" dirty="0" smtClean="0"/>
              <a:t>3</a:t>
            </a:r>
            <a:endParaRPr lang="en-US" dirty="0"/>
          </a:p>
        </p:txBody>
      </p:sp>
      <p:grpSp>
        <p:nvGrpSpPr>
          <p:cNvPr id="14" name="Google Shape;5138;p50"/>
          <p:cNvGrpSpPr/>
          <p:nvPr/>
        </p:nvGrpSpPr>
        <p:grpSpPr>
          <a:xfrm rot="4795727">
            <a:off x="-57257" y="-36672"/>
            <a:ext cx="964753" cy="886574"/>
            <a:chOff x="2679875" y="2361475"/>
            <a:chExt cx="780425" cy="760575"/>
          </a:xfrm>
        </p:grpSpPr>
        <p:sp>
          <p:nvSpPr>
            <p:cNvPr id="1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138;p50"/>
          <p:cNvGrpSpPr/>
          <p:nvPr/>
        </p:nvGrpSpPr>
        <p:grpSpPr>
          <a:xfrm rot="5809581">
            <a:off x="-62504" y="5379262"/>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3252838" y="1404899"/>
            <a:ext cx="5181714" cy="2000548"/>
          </a:xfrm>
          <a:prstGeom prst="rect">
            <a:avLst/>
          </a:prstGeom>
          <a:ln>
            <a:solidFill>
              <a:srgbClr val="7030A0"/>
            </a:solidFill>
          </a:ln>
        </p:spPr>
        <p:style>
          <a:lnRef idx="0">
            <a:scrgbClr r="0" g="0" b="0"/>
          </a:lnRef>
          <a:fillRef idx="1003">
            <a:schemeClr val="lt1"/>
          </a:fillRef>
          <a:effectRef idx="0">
            <a:scrgbClr r="0" g="0" b="0"/>
          </a:effectRef>
          <a:fontRef idx="major"/>
        </p:style>
        <p:txBody>
          <a:bodyPr wrap="square">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Effective </a:t>
            </a:r>
            <a:r>
              <a:rPr lang="en-US" sz="2800" b="1" dirty="0">
                <a:solidFill>
                  <a:srgbClr val="0070C0"/>
                </a:solidFill>
                <a:latin typeface="Times New Roman" panose="02020603050405020304" pitchFamily="18" charset="0"/>
                <a:cs typeface="Times New Roman" panose="02020603050405020304" pitchFamily="18" charset="0"/>
              </a:rPr>
              <a:t>communication</a:t>
            </a:r>
            <a:r>
              <a:rPr lang="en-US" sz="2400" dirty="0">
                <a:solidFill>
                  <a:schemeClr val="accent6">
                    <a:lumMod val="75000"/>
                  </a:schemeClr>
                </a:solidFill>
                <a:latin typeface="Times New Roman" panose="02020603050405020304" pitchFamily="18" charset="0"/>
                <a:cs typeface="Times New Roman" panose="02020603050405020304" pitchFamily="18" charset="0"/>
              </a:rPr>
              <a:t> is essential for being proactive at work as it facilitates information sharing, collaboration, and the expression of ideas and feedback.</a:t>
            </a:r>
          </a:p>
        </p:txBody>
      </p:sp>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378" y="1150953"/>
            <a:ext cx="2915717" cy="4057873"/>
          </a:xfrm>
          <a:prstGeom prst="rect">
            <a:avLst/>
          </a:prstGeom>
        </p:spPr>
      </p:pic>
      <p:pic>
        <p:nvPicPr>
          <p:cNvPr id="9" name="Picture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838191" y="1150954"/>
            <a:ext cx="3335512" cy="412405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5172" y="1345278"/>
            <a:ext cx="1024758" cy="909191"/>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001099" y="1465203"/>
            <a:ext cx="1024758" cy="909191"/>
          </a:xfrm>
          <a:prstGeom prst="rect">
            <a:avLst/>
          </a:prstGeom>
        </p:spPr>
      </p:pic>
      <p:pic>
        <p:nvPicPr>
          <p:cNvPr id="1026" name="Picture 2" descr="Speech - Free people ic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6115" y="3539068"/>
            <a:ext cx="3007554" cy="259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8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650A17-48D9-E766-6359-F7B4EC61D9C7}"/>
              </a:ext>
            </a:extLst>
          </p:cNvPr>
          <p:cNvSpPr>
            <a:spLocks noGrp="1"/>
          </p:cNvSpPr>
          <p:nvPr>
            <p:ph type="title"/>
          </p:nvPr>
        </p:nvSpPr>
        <p:spPr>
          <a:xfrm>
            <a:off x="1775882" y="78426"/>
            <a:ext cx="8207485" cy="914125"/>
          </a:xfrm>
        </p:spPr>
        <p:txBody>
          <a:bodyPr anchor="ctr" anchorCtr="0">
            <a:normAutofit fontScale="90000"/>
          </a:bodyPr>
          <a:lstStyle/>
          <a:p>
            <a:r>
              <a:rPr lang="en-US" sz="4400" dirty="0"/>
              <a:t>Example of Poor Communication</a:t>
            </a:r>
          </a:p>
        </p:txBody>
      </p:sp>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5" name="Text Placeholder 4">
            <a:extLst>
              <a:ext uri="{FF2B5EF4-FFF2-40B4-BE49-F238E27FC236}">
                <a16:creationId xmlns:a16="http://schemas.microsoft.com/office/drawing/2014/main" id="{B27A0125-D276-A5A2-774D-21753D1B7921}"/>
              </a:ext>
            </a:extLst>
          </p:cNvPr>
          <p:cNvSpPr>
            <a:spLocks noGrp="1"/>
          </p:cNvSpPr>
          <p:nvPr>
            <p:ph type="body" sz="quarter" idx="21"/>
          </p:nvPr>
        </p:nvSpPr>
        <p:spPr/>
        <p:txBody>
          <a:bodyPr/>
          <a:lstStyle/>
          <a:p>
            <a:r>
              <a:rPr lang="en-US" dirty="0" smtClean="0"/>
              <a:t>4</a:t>
            </a:r>
            <a:endParaRPr lang="en-US" dirty="0"/>
          </a:p>
        </p:txBody>
      </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a screen shot of an elep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372" y="959077"/>
            <a:ext cx="5551304" cy="509135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5138;p50"/>
          <p:cNvGrpSpPr/>
          <p:nvPr/>
        </p:nvGrpSpPr>
        <p:grpSpPr>
          <a:xfrm rot="5809581">
            <a:off x="-62504" y="5363496"/>
            <a:ext cx="964753" cy="886574"/>
            <a:chOff x="2679875" y="2361475"/>
            <a:chExt cx="780425" cy="760575"/>
          </a:xfrm>
        </p:grpSpPr>
        <p:sp>
          <p:nvSpPr>
            <p:cNvPr id="1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174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658DEDED-AE28-39AE-45F6-F61ED6799994}"/>
              </a:ext>
            </a:extLst>
          </p:cNvPr>
          <p:cNvSpPr>
            <a:spLocks noGrp="1"/>
          </p:cNvSpPr>
          <p:nvPr>
            <p:ph type="body" sz="quarter" idx="21"/>
          </p:nvPr>
        </p:nvSpPr>
        <p:spPr/>
        <p:txBody>
          <a:bodyPr/>
          <a:lstStyle/>
          <a:p>
            <a:r>
              <a:rPr lang="en-US" dirty="0" smtClean="0"/>
              <a:t>5</a:t>
            </a:r>
            <a:endParaRPr lang="en-US" dirty="0"/>
          </a:p>
        </p:txBody>
      </p:sp>
      <p:pic>
        <p:nvPicPr>
          <p:cNvPr id="3074" name="Picture 2" descr="Different interpretations of how to design a tree swing by different members of a team and communication failures can lead to problems during the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11" y="1245476"/>
            <a:ext cx="10552289" cy="4895983"/>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8">
            <a:extLst>
              <a:ext uri="{FF2B5EF4-FFF2-40B4-BE49-F238E27FC236}">
                <a16:creationId xmlns:a16="http://schemas.microsoft.com/office/drawing/2014/main" id="{71650A17-48D9-E766-6359-F7B4EC61D9C7}"/>
              </a:ext>
            </a:extLst>
          </p:cNvPr>
          <p:cNvSpPr>
            <a:spLocks noGrp="1"/>
          </p:cNvSpPr>
          <p:nvPr>
            <p:ph type="title"/>
          </p:nvPr>
        </p:nvSpPr>
        <p:spPr>
          <a:xfrm>
            <a:off x="1775882" y="78426"/>
            <a:ext cx="8207485" cy="914125"/>
          </a:xfrm>
        </p:spPr>
        <p:txBody>
          <a:bodyPr anchor="ctr" anchorCtr="0">
            <a:normAutofit fontScale="90000"/>
          </a:bodyPr>
          <a:lstStyle/>
          <a:p>
            <a:r>
              <a:rPr lang="en-US" sz="4400" dirty="0"/>
              <a:t>Example of Poor Communication</a:t>
            </a:r>
          </a:p>
        </p:txBody>
      </p:sp>
      <p:grpSp>
        <p:nvGrpSpPr>
          <p:cNvPr id="7" name="Google Shape;5138;p50"/>
          <p:cNvGrpSpPr/>
          <p:nvPr/>
        </p:nvGrpSpPr>
        <p:grpSpPr>
          <a:xfrm rot="5809581">
            <a:off x="-62504" y="5363496"/>
            <a:ext cx="964753" cy="886574"/>
            <a:chOff x="2679875" y="2361475"/>
            <a:chExt cx="780425" cy="760575"/>
          </a:xfrm>
        </p:grpSpPr>
        <p:sp>
          <p:nvSpPr>
            <p:cNvPr id="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514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3B2F78EC-03FA-624B-64EB-1D1A53E1A53B}"/>
              </a:ext>
            </a:extLst>
          </p:cNvPr>
          <p:cNvSpPr>
            <a:spLocks noGrp="1"/>
          </p:cNvSpPr>
          <p:nvPr>
            <p:ph type="body" sz="quarter" idx="21"/>
          </p:nvPr>
        </p:nvSpPr>
        <p:spPr/>
        <p:txBody>
          <a:bodyPr/>
          <a:lstStyle/>
          <a:p>
            <a:r>
              <a:rPr lang="en-US" dirty="0" smtClean="0"/>
              <a:t>6</a:t>
            </a:r>
            <a:endParaRPr lang="en-US" dirty="0"/>
          </a:p>
        </p:txBody>
      </p:sp>
      <p:sp>
        <p:nvSpPr>
          <p:cNvPr id="11" name="Title 8">
            <a:extLst>
              <a:ext uri="{FF2B5EF4-FFF2-40B4-BE49-F238E27FC236}">
                <a16:creationId xmlns:a16="http://schemas.microsoft.com/office/drawing/2014/main" id="{71650A17-48D9-E766-6359-F7B4EC61D9C7}"/>
              </a:ext>
            </a:extLst>
          </p:cNvPr>
          <p:cNvSpPr>
            <a:spLocks noGrp="1"/>
          </p:cNvSpPr>
          <p:nvPr>
            <p:ph type="title"/>
          </p:nvPr>
        </p:nvSpPr>
        <p:spPr>
          <a:xfrm>
            <a:off x="1237957" y="129310"/>
            <a:ext cx="8109104" cy="914125"/>
          </a:xfrm>
        </p:spPr>
        <p:txBody>
          <a:bodyPr anchor="ctr" anchorCtr="0">
            <a:normAutofit fontScale="90000"/>
          </a:bodyPr>
          <a:lstStyle/>
          <a:p>
            <a:r>
              <a:rPr lang="en-US" sz="4400" dirty="0">
                <a:solidFill>
                  <a:schemeClr val="accent6">
                    <a:lumMod val="50000"/>
                  </a:schemeClr>
                </a:solidFill>
                <a:latin typeface="Raleway" pitchFamily="2" charset="0"/>
                <a:sym typeface="Arial" panose="020B0604020202020204"/>
              </a:rPr>
              <a:t>Three Basic Essentials </a:t>
            </a:r>
            <a:r>
              <a:rPr lang="en-US" sz="4400" dirty="0" smtClean="0">
                <a:solidFill>
                  <a:schemeClr val="bg2"/>
                </a:solidFill>
                <a:latin typeface="Raleway" pitchFamily="2" charset="0"/>
                <a:sym typeface="Arial" panose="020B0604020202020204"/>
              </a:rPr>
              <a:t>For</a:t>
            </a:r>
            <a:r>
              <a:rPr lang="en-US" sz="4400" dirty="0" smtClean="0">
                <a:solidFill>
                  <a:schemeClr val="accent2"/>
                </a:solidFill>
                <a:latin typeface="Raleway" pitchFamily="2" charset="0"/>
                <a:sym typeface="Arial" panose="020B0604020202020204"/>
              </a:rPr>
              <a:t> </a:t>
            </a:r>
            <a:br>
              <a:rPr lang="en-US" sz="4400" dirty="0" smtClean="0">
                <a:solidFill>
                  <a:schemeClr val="accent2"/>
                </a:solidFill>
                <a:latin typeface="Raleway" pitchFamily="2" charset="0"/>
                <a:sym typeface="Arial" panose="020B0604020202020204"/>
              </a:rPr>
            </a:br>
            <a:r>
              <a:rPr lang="en-US" sz="4400" dirty="0" smtClean="0">
                <a:solidFill>
                  <a:schemeClr val="accent3">
                    <a:lumMod val="75000"/>
                  </a:schemeClr>
                </a:solidFill>
                <a:latin typeface="Raleway" pitchFamily="2" charset="0"/>
                <a:sym typeface="Arial" panose="020B0604020202020204"/>
              </a:rPr>
              <a:t>Workplace </a:t>
            </a:r>
            <a:r>
              <a:rPr lang="en-US" sz="4400" dirty="0">
                <a:solidFill>
                  <a:schemeClr val="accent3">
                    <a:lumMod val="75000"/>
                  </a:schemeClr>
                </a:solidFill>
                <a:latin typeface="Raleway" pitchFamily="2" charset="0"/>
                <a:sym typeface="Arial" panose="020B0604020202020204"/>
              </a:rPr>
              <a:t>Communication </a:t>
            </a:r>
            <a:endParaRPr lang="en-US" sz="4400" dirty="0">
              <a:solidFill>
                <a:schemeClr val="accent3">
                  <a:lumMod val="75000"/>
                </a:schemeClr>
              </a:solidFill>
              <a:latin typeface="Raleway" pitchFamily="2" charset="0"/>
            </a:endParaRPr>
          </a:p>
        </p:txBody>
      </p:sp>
      <p:grpSp>
        <p:nvGrpSpPr>
          <p:cNvPr id="8" name="Google Shape;1372;p46"/>
          <p:cNvGrpSpPr/>
          <p:nvPr/>
        </p:nvGrpSpPr>
        <p:grpSpPr>
          <a:xfrm>
            <a:off x="4127937" y="1992332"/>
            <a:ext cx="3817883" cy="3210287"/>
            <a:chOff x="3161917" y="2170682"/>
            <a:chExt cx="458870" cy="404737"/>
          </a:xfrm>
        </p:grpSpPr>
        <p:sp>
          <p:nvSpPr>
            <p:cNvPr id="9" name="Google Shape;1373;p46"/>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0" name="Google Shape;1374;p46"/>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5;p46"/>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594;p46"/>
          <p:cNvGrpSpPr/>
          <p:nvPr/>
        </p:nvGrpSpPr>
        <p:grpSpPr>
          <a:xfrm>
            <a:off x="7844523" y="2789847"/>
            <a:ext cx="4191901" cy="820456"/>
            <a:chOff x="4404545" y="3301592"/>
            <a:chExt cx="782403" cy="129272"/>
          </a:xfrm>
        </p:grpSpPr>
        <p:sp>
          <p:nvSpPr>
            <p:cNvPr id="14"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ounded Rectangle 1"/>
          <p:cNvSpPr/>
          <p:nvPr/>
        </p:nvSpPr>
        <p:spPr>
          <a:xfrm>
            <a:off x="8584087" y="2807047"/>
            <a:ext cx="3224285"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Choose the right communication </a:t>
            </a:r>
            <a:r>
              <a:rPr lang="en-US" sz="2200" b="1" dirty="0" smtClean="0">
                <a:solidFill>
                  <a:schemeClr val="tx1"/>
                </a:solidFill>
                <a:latin typeface="Times New Roman" panose="02020603050405020304" pitchFamily="18" charset="0"/>
                <a:cs typeface="Times New Roman" panose="02020603050405020304" pitchFamily="18" charset="0"/>
              </a:rPr>
              <a:t>medium</a:t>
            </a:r>
            <a:endParaRPr lang="en-US" sz="2200" b="1" dirty="0">
              <a:solidFill>
                <a:schemeClr val="tx1"/>
              </a:solidFill>
              <a:latin typeface="Times New Roman" panose="02020603050405020304" pitchFamily="18" charset="0"/>
              <a:cs typeface="Times New Roman" panose="02020603050405020304" pitchFamily="18" charset="0"/>
            </a:endParaRPr>
          </a:p>
        </p:txBody>
      </p:sp>
      <p:grpSp>
        <p:nvGrpSpPr>
          <p:cNvPr id="16" name="Google Shape;1594;p46"/>
          <p:cNvGrpSpPr/>
          <p:nvPr/>
        </p:nvGrpSpPr>
        <p:grpSpPr>
          <a:xfrm rot="10800000">
            <a:off x="1590818" y="5053782"/>
            <a:ext cx="4191901" cy="820456"/>
            <a:chOff x="4404545" y="3301592"/>
            <a:chExt cx="782403" cy="129272"/>
          </a:xfrm>
        </p:grpSpPr>
        <p:sp>
          <p:nvSpPr>
            <p:cNvPr id="17"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Rounded Rectangle 18"/>
          <p:cNvSpPr/>
          <p:nvPr/>
        </p:nvSpPr>
        <p:spPr>
          <a:xfrm>
            <a:off x="1771572" y="5089912"/>
            <a:ext cx="3243577"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US" sz="2400" b="1" dirty="0">
                <a:solidFill>
                  <a:schemeClr val="accent2">
                    <a:lumMod val="50000"/>
                  </a:schemeClr>
                </a:solidFill>
                <a:latin typeface="Times New Roman" panose="02020603050405020304" pitchFamily="18" charset="0"/>
                <a:cs typeface="Times New Roman" panose="02020603050405020304" pitchFamily="18" charset="0"/>
              </a:rPr>
              <a:t>Be clear with your objective</a:t>
            </a:r>
          </a:p>
        </p:txBody>
      </p:sp>
      <p:grpSp>
        <p:nvGrpSpPr>
          <p:cNvPr id="20" name="Google Shape;1594;p46"/>
          <p:cNvGrpSpPr/>
          <p:nvPr/>
        </p:nvGrpSpPr>
        <p:grpSpPr>
          <a:xfrm rot="10800000">
            <a:off x="-31531" y="1957667"/>
            <a:ext cx="4918757" cy="820456"/>
            <a:chOff x="4404545" y="3301592"/>
            <a:chExt cx="782403" cy="129272"/>
          </a:xfrm>
        </p:grpSpPr>
        <p:sp>
          <p:nvSpPr>
            <p:cNvPr id="21"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Rounded Rectangle 22"/>
          <p:cNvSpPr/>
          <p:nvPr/>
        </p:nvSpPr>
        <p:spPr>
          <a:xfrm>
            <a:off x="173421" y="1992332"/>
            <a:ext cx="3813143"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GB" sz="2200" b="1" dirty="0">
                <a:solidFill>
                  <a:schemeClr val="accent1">
                    <a:lumMod val="75000"/>
                  </a:schemeClr>
                </a:solidFill>
                <a:latin typeface="Times New Roman" panose="02020603050405020304" pitchFamily="18" charset="0"/>
                <a:cs typeface="Times New Roman" panose="02020603050405020304" pitchFamily="18" charset="0"/>
              </a:rPr>
              <a:t>Look at situations from the other person(s) perspective</a:t>
            </a:r>
          </a:p>
        </p:txBody>
      </p:sp>
      <p:grpSp>
        <p:nvGrpSpPr>
          <p:cNvPr id="24" name="Google Shape;5138;p50"/>
          <p:cNvGrpSpPr/>
          <p:nvPr/>
        </p:nvGrpSpPr>
        <p:grpSpPr>
          <a:xfrm rot="5809581">
            <a:off x="-62504" y="5379262"/>
            <a:ext cx="964753" cy="886574"/>
            <a:chOff x="2679875" y="2361475"/>
            <a:chExt cx="780425" cy="760575"/>
          </a:xfrm>
        </p:grpSpPr>
        <p:sp>
          <p:nvSpPr>
            <p:cNvPr id="2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138;p50"/>
          <p:cNvGrpSpPr/>
          <p:nvPr/>
        </p:nvGrpSpPr>
        <p:grpSpPr>
          <a:xfrm rot="4795727">
            <a:off x="-57257" y="-36672"/>
            <a:ext cx="964753" cy="886574"/>
            <a:chOff x="2679875" y="2361475"/>
            <a:chExt cx="780425" cy="760575"/>
          </a:xfrm>
        </p:grpSpPr>
        <p:sp>
          <p:nvSpPr>
            <p:cNvPr id="3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55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650A17-48D9-E766-6359-F7B4EC61D9C7}"/>
              </a:ext>
            </a:extLst>
          </p:cNvPr>
          <p:cNvSpPr>
            <a:spLocks noGrp="1"/>
          </p:cNvSpPr>
          <p:nvPr>
            <p:ph type="title"/>
          </p:nvPr>
        </p:nvSpPr>
        <p:spPr>
          <a:xfrm>
            <a:off x="2171208" y="18394"/>
            <a:ext cx="6971428" cy="914125"/>
          </a:xfrm>
        </p:spPr>
        <p:txBody>
          <a:bodyPr anchor="ctr" anchorCtr="0">
            <a:normAutofit/>
          </a:bodyPr>
          <a:lstStyle/>
          <a:p>
            <a:pPr>
              <a:spcAft>
                <a:spcPts val="600"/>
              </a:spcAft>
            </a:pPr>
            <a:r>
              <a:rPr lang="en-US" sz="4400" dirty="0">
                <a:solidFill>
                  <a:schemeClr val="accent6">
                    <a:lumMod val="50000"/>
                  </a:schemeClr>
                </a:solidFill>
                <a:latin typeface="Raleway" pitchFamily="2" charset="0"/>
              </a:rPr>
              <a:t>Communication </a:t>
            </a:r>
            <a:r>
              <a:rPr lang="en-US" sz="4400" dirty="0">
                <a:solidFill>
                  <a:schemeClr val="accent3">
                    <a:lumMod val="75000"/>
                  </a:schemeClr>
                </a:solidFill>
                <a:latin typeface="Raleway" pitchFamily="2" charset="0"/>
              </a:rPr>
              <a:t>Mediums</a:t>
            </a:r>
          </a:p>
        </p:txBody>
      </p:sp>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4" name="Text Placeholder 3">
            <a:extLst>
              <a:ext uri="{FF2B5EF4-FFF2-40B4-BE49-F238E27FC236}">
                <a16:creationId xmlns:a16="http://schemas.microsoft.com/office/drawing/2014/main" id="{E21FD374-6FAE-3B15-FFE7-2F0D5F9FDDFF}"/>
              </a:ext>
            </a:extLst>
          </p:cNvPr>
          <p:cNvSpPr>
            <a:spLocks noGrp="1"/>
          </p:cNvSpPr>
          <p:nvPr>
            <p:ph type="body" sz="quarter" idx="21"/>
          </p:nvPr>
        </p:nvSpPr>
        <p:spPr/>
        <p:txBody>
          <a:bodyPr/>
          <a:lstStyle/>
          <a:p>
            <a:r>
              <a:rPr lang="en-US" dirty="0" smtClean="0"/>
              <a:t>7</a:t>
            </a:r>
            <a:endParaRPr lang="en-US" dirty="0"/>
          </a:p>
        </p:txBody>
      </p:sp>
      <p:grpSp>
        <p:nvGrpSpPr>
          <p:cNvPr id="19" name="Google Shape;5385;p50"/>
          <p:cNvGrpSpPr/>
          <p:nvPr/>
        </p:nvGrpSpPr>
        <p:grpSpPr>
          <a:xfrm>
            <a:off x="3984343" y="1521636"/>
            <a:ext cx="3993009" cy="4027825"/>
            <a:chOff x="2496269" y="1171698"/>
            <a:chExt cx="761953" cy="799392"/>
          </a:xfrm>
        </p:grpSpPr>
        <p:grpSp>
          <p:nvGrpSpPr>
            <p:cNvPr id="20" name="Google Shape;5386;p50"/>
            <p:cNvGrpSpPr/>
            <p:nvPr/>
          </p:nvGrpSpPr>
          <p:grpSpPr>
            <a:xfrm>
              <a:off x="2496269" y="1171698"/>
              <a:ext cx="761953" cy="723022"/>
              <a:chOff x="2496269" y="1171698"/>
              <a:chExt cx="761953" cy="723022"/>
            </a:xfrm>
          </p:grpSpPr>
          <p:sp>
            <p:nvSpPr>
              <p:cNvPr id="26" name="Google Shape;5387;p50"/>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88;p50"/>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389;p50"/>
              <p:cNvGrpSpPr/>
              <p:nvPr/>
            </p:nvGrpSpPr>
            <p:grpSpPr>
              <a:xfrm>
                <a:off x="2496269" y="1171698"/>
                <a:ext cx="761953" cy="723022"/>
                <a:chOff x="2496269" y="1120652"/>
                <a:chExt cx="761953" cy="723022"/>
              </a:xfrm>
            </p:grpSpPr>
            <p:grpSp>
              <p:nvGrpSpPr>
                <p:cNvPr id="29" name="Google Shape;5390;p50"/>
                <p:cNvGrpSpPr/>
                <p:nvPr/>
              </p:nvGrpSpPr>
              <p:grpSpPr>
                <a:xfrm>
                  <a:off x="2496269" y="1120652"/>
                  <a:ext cx="761953" cy="723022"/>
                  <a:chOff x="2496269" y="1120652"/>
                  <a:chExt cx="761953" cy="723022"/>
                </a:xfrm>
              </p:grpSpPr>
              <p:grpSp>
                <p:nvGrpSpPr>
                  <p:cNvPr id="38" name="Google Shape;5391;p50"/>
                  <p:cNvGrpSpPr/>
                  <p:nvPr/>
                </p:nvGrpSpPr>
                <p:grpSpPr>
                  <a:xfrm>
                    <a:off x="2496269" y="1304589"/>
                    <a:ext cx="407089" cy="305057"/>
                    <a:chOff x="2496269" y="1304589"/>
                    <a:chExt cx="407089" cy="305057"/>
                  </a:xfrm>
                </p:grpSpPr>
                <p:sp>
                  <p:nvSpPr>
                    <p:cNvPr id="51" name="Google Shape;5392;p50"/>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93;p50"/>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394;p50"/>
                  <p:cNvGrpSpPr/>
                  <p:nvPr/>
                </p:nvGrpSpPr>
                <p:grpSpPr>
                  <a:xfrm>
                    <a:off x="2586468" y="1493376"/>
                    <a:ext cx="358850" cy="349656"/>
                    <a:chOff x="2586468" y="1493376"/>
                    <a:chExt cx="358850" cy="349656"/>
                  </a:xfrm>
                </p:grpSpPr>
                <p:sp>
                  <p:nvSpPr>
                    <p:cNvPr id="49" name="Google Shape;5395;p50"/>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96;p50"/>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397;p50"/>
                  <p:cNvGrpSpPr/>
                  <p:nvPr/>
                </p:nvGrpSpPr>
                <p:grpSpPr>
                  <a:xfrm>
                    <a:off x="2807939" y="1494024"/>
                    <a:ext cx="358857" cy="349650"/>
                    <a:chOff x="2807939" y="1494024"/>
                    <a:chExt cx="358857" cy="349650"/>
                  </a:xfrm>
                </p:grpSpPr>
                <p:sp>
                  <p:nvSpPr>
                    <p:cNvPr id="47" name="Google Shape;5398;p50"/>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99;p50"/>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400;p50"/>
                  <p:cNvGrpSpPr/>
                  <p:nvPr/>
                </p:nvGrpSpPr>
                <p:grpSpPr>
                  <a:xfrm>
                    <a:off x="2851133" y="1305635"/>
                    <a:ext cx="407089" cy="305057"/>
                    <a:chOff x="2851133" y="1305635"/>
                    <a:chExt cx="407089" cy="305057"/>
                  </a:xfrm>
                </p:grpSpPr>
                <p:sp>
                  <p:nvSpPr>
                    <p:cNvPr id="45" name="Google Shape;5401;p50"/>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02;p50"/>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403;p50"/>
                  <p:cNvGrpSpPr/>
                  <p:nvPr/>
                </p:nvGrpSpPr>
                <p:grpSpPr>
                  <a:xfrm>
                    <a:off x="2727495" y="1120652"/>
                    <a:ext cx="300271" cy="396358"/>
                    <a:chOff x="2727495" y="1120652"/>
                    <a:chExt cx="300271" cy="396358"/>
                  </a:xfrm>
                </p:grpSpPr>
                <p:sp>
                  <p:nvSpPr>
                    <p:cNvPr id="43" name="Google Shape;5404;p50"/>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05;p50"/>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 name="Google Shape;5406;p50"/>
                <p:cNvGrpSpPr/>
                <p:nvPr/>
              </p:nvGrpSpPr>
              <p:grpSpPr>
                <a:xfrm>
                  <a:off x="2722305" y="1350460"/>
                  <a:ext cx="308357" cy="308344"/>
                  <a:chOff x="2722305" y="1350460"/>
                  <a:chExt cx="308357" cy="308344"/>
                </a:xfrm>
              </p:grpSpPr>
              <p:sp>
                <p:nvSpPr>
                  <p:cNvPr id="31" name="Google Shape;5407;p50"/>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5408;p50"/>
                  <p:cNvGrpSpPr/>
                  <p:nvPr/>
                </p:nvGrpSpPr>
                <p:grpSpPr>
                  <a:xfrm>
                    <a:off x="2725064" y="1364529"/>
                    <a:ext cx="297954" cy="280182"/>
                    <a:chOff x="2725064" y="1364529"/>
                    <a:chExt cx="297954" cy="280182"/>
                  </a:xfrm>
                </p:grpSpPr>
                <p:sp>
                  <p:nvSpPr>
                    <p:cNvPr id="33" name="Google Shape;5409;p50"/>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10;p50"/>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11;p50"/>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12;p50"/>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13;p50"/>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21" name="Google Shape;5414;p50"/>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15;p50"/>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16;p50"/>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17;p50"/>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18;p50"/>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0819;p86">
            <a:extLst>
              <a:ext uri="{FF2B5EF4-FFF2-40B4-BE49-F238E27FC236}">
                <a16:creationId xmlns:a16="http://schemas.microsoft.com/office/drawing/2014/main" id="{3D4ECBEA-9378-B3F7-D90D-AD64176B2578}"/>
              </a:ext>
            </a:extLst>
          </p:cNvPr>
          <p:cNvSpPr/>
          <p:nvPr/>
        </p:nvSpPr>
        <p:spPr>
          <a:xfrm>
            <a:off x="5617647" y="2065283"/>
            <a:ext cx="624532" cy="491847"/>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575;p46"/>
          <p:cNvGrpSpPr/>
          <p:nvPr/>
        </p:nvGrpSpPr>
        <p:grpSpPr>
          <a:xfrm>
            <a:off x="6117690" y="993729"/>
            <a:ext cx="4695319" cy="755666"/>
            <a:chOff x="4411970" y="4340222"/>
            <a:chExt cx="779468" cy="242681"/>
          </a:xfrm>
        </p:grpSpPr>
        <p:sp>
          <p:nvSpPr>
            <p:cNvPr id="56"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Rectangle 58"/>
          <p:cNvSpPr/>
          <p:nvPr/>
        </p:nvSpPr>
        <p:spPr>
          <a:xfrm>
            <a:off x="7522760" y="1225105"/>
            <a:ext cx="3102131" cy="369332"/>
          </a:xfrm>
          <a:prstGeom prst="rect">
            <a:avLst/>
          </a:prstGeom>
        </p:spPr>
        <p:txBody>
          <a:bodyPr wrap="none">
            <a:spAutoFit/>
          </a:bodyPr>
          <a:lstStyle/>
          <a:p>
            <a:r>
              <a:rPr lang="en-US" b="1" dirty="0">
                <a:solidFill>
                  <a:schemeClr val="accent2"/>
                </a:solidFill>
                <a:latin typeface="Times New Roman" panose="02020603050405020304" pitchFamily="18" charset="0"/>
                <a:cs typeface="Times New Roman" panose="02020603050405020304" pitchFamily="18" charset="0"/>
              </a:rPr>
              <a:t>Face-to-Face Communication</a:t>
            </a:r>
          </a:p>
        </p:txBody>
      </p:sp>
      <p:grpSp>
        <p:nvGrpSpPr>
          <p:cNvPr id="60" name="Google Shape;1575;p46"/>
          <p:cNvGrpSpPr/>
          <p:nvPr/>
        </p:nvGrpSpPr>
        <p:grpSpPr>
          <a:xfrm>
            <a:off x="7914717" y="2847165"/>
            <a:ext cx="3766500" cy="755666"/>
            <a:chOff x="4411970" y="4340222"/>
            <a:chExt cx="779468" cy="242681"/>
          </a:xfrm>
        </p:grpSpPr>
        <p:sp>
          <p:nvSpPr>
            <p:cNvPr id="6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0963;p86">
            <a:extLst>
              <a:ext uri="{FF2B5EF4-FFF2-40B4-BE49-F238E27FC236}">
                <a16:creationId xmlns:a16="http://schemas.microsoft.com/office/drawing/2014/main" id="{CDB1CF23-08D5-9589-1246-7AD847BCDE9B}"/>
              </a:ext>
            </a:extLst>
          </p:cNvPr>
          <p:cNvSpPr/>
          <p:nvPr/>
        </p:nvSpPr>
        <p:spPr>
          <a:xfrm>
            <a:off x="6862824" y="2919391"/>
            <a:ext cx="531501" cy="552645"/>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Rectangle 69"/>
          <p:cNvSpPr/>
          <p:nvPr/>
        </p:nvSpPr>
        <p:spPr>
          <a:xfrm>
            <a:off x="9383322" y="3102704"/>
            <a:ext cx="1221488" cy="369332"/>
          </a:xfrm>
          <a:prstGeom prst="rect">
            <a:avLst/>
          </a:prstGeom>
        </p:spPr>
        <p:txBody>
          <a:bodyPr wrap="none">
            <a:spAutoFit/>
          </a:bodyPr>
          <a:lstStyle/>
          <a:p>
            <a:r>
              <a:rPr lang="en-US" b="1" dirty="0">
                <a:solidFill>
                  <a:srgbClr val="427BF5"/>
                </a:solidFill>
                <a:latin typeface="Times New Roman" panose="02020603050405020304" pitchFamily="18" charset="0"/>
                <a:cs typeface="Times New Roman" panose="02020603050405020304" pitchFamily="18" charset="0"/>
                <a:sym typeface="Raleway"/>
              </a:rPr>
              <a:t>Text/Chat </a:t>
            </a:r>
            <a:endParaRPr lang="en-US" dirty="0">
              <a:solidFill>
                <a:srgbClr val="427BF5"/>
              </a:solidFill>
              <a:latin typeface="Times New Roman" panose="02020603050405020304" pitchFamily="18" charset="0"/>
              <a:cs typeface="Times New Roman" panose="02020603050405020304" pitchFamily="18" charset="0"/>
            </a:endParaRPr>
          </a:p>
        </p:txBody>
      </p:sp>
      <p:grpSp>
        <p:nvGrpSpPr>
          <p:cNvPr id="71" name="Google Shape;1575;p46"/>
          <p:cNvGrpSpPr/>
          <p:nvPr/>
        </p:nvGrpSpPr>
        <p:grpSpPr>
          <a:xfrm>
            <a:off x="6541622" y="5245898"/>
            <a:ext cx="3766500" cy="755666"/>
            <a:chOff x="4411970" y="4340222"/>
            <a:chExt cx="779468" cy="242681"/>
          </a:xfrm>
        </p:grpSpPr>
        <p:sp>
          <p:nvSpPr>
            <p:cNvPr id="72"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Rectangle 74"/>
          <p:cNvSpPr/>
          <p:nvPr/>
        </p:nvSpPr>
        <p:spPr>
          <a:xfrm>
            <a:off x="7946691" y="5477274"/>
            <a:ext cx="1082348"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Meetings</a:t>
            </a:r>
            <a:endParaRPr lang="en-US" dirty="0">
              <a:solidFill>
                <a:srgbClr val="54BAB9"/>
              </a:solidFill>
              <a:latin typeface="Times New Roman" panose="02020603050405020304" pitchFamily="18" charset="0"/>
              <a:cs typeface="Times New Roman" panose="02020603050405020304" pitchFamily="18" charset="0"/>
            </a:endParaRPr>
          </a:p>
        </p:txBody>
      </p:sp>
      <p:grpSp>
        <p:nvGrpSpPr>
          <p:cNvPr id="80" name="Google Shape;1575;p46"/>
          <p:cNvGrpSpPr/>
          <p:nvPr/>
        </p:nvGrpSpPr>
        <p:grpSpPr>
          <a:xfrm rot="10800000">
            <a:off x="958582" y="4510490"/>
            <a:ext cx="3766500" cy="755666"/>
            <a:chOff x="4411970" y="4340222"/>
            <a:chExt cx="779468" cy="242681"/>
          </a:xfrm>
        </p:grpSpPr>
        <p:sp>
          <p:nvSpPr>
            <p:cNvPr id="8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Rectangle 83"/>
          <p:cNvSpPr/>
          <p:nvPr/>
        </p:nvSpPr>
        <p:spPr>
          <a:xfrm>
            <a:off x="1699913" y="4607915"/>
            <a:ext cx="800219"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Email</a:t>
            </a:r>
            <a:endParaRPr lang="en-US" dirty="0">
              <a:solidFill>
                <a:srgbClr val="54BAB9"/>
              </a:solidFill>
              <a:latin typeface="Times New Roman" panose="02020603050405020304" pitchFamily="18" charset="0"/>
              <a:cs typeface="Times New Roman" panose="02020603050405020304" pitchFamily="18" charset="0"/>
            </a:endParaRPr>
          </a:p>
        </p:txBody>
      </p:sp>
      <p:sp>
        <p:nvSpPr>
          <p:cNvPr id="88" name="Google Shape;8755;p58"/>
          <p:cNvSpPr/>
          <p:nvPr/>
        </p:nvSpPr>
        <p:spPr>
          <a:xfrm>
            <a:off x="6362711" y="4261546"/>
            <a:ext cx="582374" cy="433508"/>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700;p58"/>
          <p:cNvGrpSpPr/>
          <p:nvPr/>
        </p:nvGrpSpPr>
        <p:grpSpPr>
          <a:xfrm>
            <a:off x="4940265" y="4204348"/>
            <a:ext cx="624008" cy="509304"/>
            <a:chOff x="-1199300" y="3279250"/>
            <a:chExt cx="293025" cy="206400"/>
          </a:xfrm>
          <a:solidFill>
            <a:schemeClr val="accent3">
              <a:lumMod val="20000"/>
              <a:lumOff val="80000"/>
            </a:schemeClr>
          </a:solidFill>
        </p:grpSpPr>
        <p:sp>
          <p:nvSpPr>
            <p:cNvPr id="90" name="Google Shape;8701;p5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702;p5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703;p5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704;p5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8946;p58"/>
          <p:cNvGrpSpPr/>
          <p:nvPr/>
        </p:nvGrpSpPr>
        <p:grpSpPr>
          <a:xfrm>
            <a:off x="4526804" y="2805092"/>
            <a:ext cx="600203" cy="595223"/>
            <a:chOff x="2408992" y="1722875"/>
            <a:chExt cx="397761" cy="397093"/>
          </a:xfrm>
          <a:solidFill>
            <a:schemeClr val="bg2"/>
          </a:solidFill>
        </p:grpSpPr>
        <p:sp>
          <p:nvSpPr>
            <p:cNvPr id="95" name="Google Shape;8947;p5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48;p5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1575;p46"/>
          <p:cNvGrpSpPr/>
          <p:nvPr/>
        </p:nvGrpSpPr>
        <p:grpSpPr>
          <a:xfrm rot="10800000">
            <a:off x="721446" y="1951628"/>
            <a:ext cx="3766500" cy="755666"/>
            <a:chOff x="4411970" y="4340222"/>
            <a:chExt cx="779468" cy="242681"/>
          </a:xfrm>
        </p:grpSpPr>
        <p:sp>
          <p:nvSpPr>
            <p:cNvPr id="98"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angle 100"/>
          <p:cNvSpPr/>
          <p:nvPr/>
        </p:nvSpPr>
        <p:spPr>
          <a:xfrm>
            <a:off x="1089959" y="2065283"/>
            <a:ext cx="2029145" cy="369332"/>
          </a:xfrm>
          <a:prstGeom prst="rect">
            <a:avLst/>
          </a:prstGeom>
        </p:spPr>
        <p:txBody>
          <a:bodyPr wrap="none">
            <a:spAutoFit/>
          </a:bodyPr>
          <a:lstStyle/>
          <a:p>
            <a:pPr algn="r"/>
            <a:r>
              <a:rPr lang="en-US" b="1" dirty="0">
                <a:solidFill>
                  <a:srgbClr val="FFFF00"/>
                </a:solidFill>
                <a:latin typeface="Times New Roman" panose="02020603050405020304" pitchFamily="18" charset="0"/>
                <a:cs typeface="Times New Roman" panose="02020603050405020304" pitchFamily="18" charset="0"/>
                <a:sym typeface="Raleway"/>
              </a:rPr>
              <a:t>Phone /Video chat </a:t>
            </a:r>
            <a:endParaRPr lang="en-US" dirty="0">
              <a:solidFill>
                <a:srgbClr val="FFFF00"/>
              </a:solidFill>
              <a:latin typeface="Times New Roman" panose="02020603050405020304" pitchFamily="18" charset="0"/>
              <a:cs typeface="Times New Roman" panose="02020603050405020304" pitchFamily="18" charset="0"/>
            </a:endParaRPr>
          </a:p>
        </p:txBody>
      </p:sp>
      <p:grpSp>
        <p:nvGrpSpPr>
          <p:cNvPr id="76" name="Google Shape;5138;p50"/>
          <p:cNvGrpSpPr/>
          <p:nvPr/>
        </p:nvGrpSpPr>
        <p:grpSpPr>
          <a:xfrm rot="5809581">
            <a:off x="-62504" y="5363496"/>
            <a:ext cx="964753" cy="886574"/>
            <a:chOff x="2679875" y="2361475"/>
            <a:chExt cx="780425" cy="760575"/>
          </a:xfrm>
        </p:grpSpPr>
        <p:sp>
          <p:nvSpPr>
            <p:cNvPr id="7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5138;p50"/>
          <p:cNvGrpSpPr/>
          <p:nvPr/>
        </p:nvGrpSpPr>
        <p:grpSpPr>
          <a:xfrm rot="4795727">
            <a:off x="-57257" y="-36672"/>
            <a:ext cx="964753" cy="886574"/>
            <a:chOff x="2679875" y="2361475"/>
            <a:chExt cx="780425" cy="760575"/>
          </a:xfrm>
        </p:grpSpPr>
        <p:sp>
          <p:nvSpPr>
            <p:cNvPr id="103"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668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650A17-48D9-E766-6359-F7B4EC61D9C7}"/>
              </a:ext>
            </a:extLst>
          </p:cNvPr>
          <p:cNvSpPr>
            <a:spLocks noGrp="1"/>
          </p:cNvSpPr>
          <p:nvPr>
            <p:ph type="title"/>
          </p:nvPr>
        </p:nvSpPr>
        <p:spPr>
          <a:xfrm>
            <a:off x="2617077" y="99610"/>
            <a:ext cx="5439102" cy="914125"/>
          </a:xfrm>
        </p:spPr>
        <p:txBody>
          <a:bodyPr anchor="ctr" anchorCtr="0">
            <a:normAutofit fontScale="90000"/>
          </a:bodyPr>
          <a:lstStyle/>
          <a:p>
            <a:pPr>
              <a:spcAft>
                <a:spcPts val="600"/>
              </a:spcAft>
            </a:pPr>
            <a:r>
              <a:rPr lang="en-US" sz="4000" dirty="0">
                <a:solidFill>
                  <a:schemeClr val="bg2"/>
                </a:solidFill>
                <a:latin typeface="Times New Roman" panose="02020603050405020304" pitchFamily="18" charset="0"/>
                <a:cs typeface="Times New Roman" panose="02020603050405020304" pitchFamily="18" charset="0"/>
                <a:sym typeface="Arial" panose="020B0604020202020204"/>
              </a:rPr>
              <a:t>Choosing the right </a:t>
            </a:r>
            <a:r>
              <a:rPr lang="en-US" sz="4000"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Communication Medium </a:t>
            </a:r>
            <a:endParaRPr lang="en-US" sz="4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D37D25C4-8756-0180-D4F8-F7D46BB62B77}"/>
              </a:ext>
            </a:extLst>
          </p:cNvPr>
          <p:cNvSpPr>
            <a:spLocks noGrp="1"/>
          </p:cNvSpPr>
          <p:nvPr>
            <p:ph type="body" sz="quarter" idx="21"/>
          </p:nvPr>
        </p:nvSpPr>
        <p:spPr/>
        <p:txBody>
          <a:bodyPr/>
          <a:lstStyle/>
          <a:p>
            <a:r>
              <a:rPr lang="en-US" dirty="0" smtClean="0"/>
              <a:t>8</a:t>
            </a:r>
            <a:endParaRPr lang="en-US" dirty="0"/>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35363" y="1291078"/>
            <a:ext cx="6994637" cy="4769477"/>
          </a:xfrm>
          <a:prstGeom prst="rect">
            <a:avLst/>
          </a:prstGeom>
        </p:spPr>
      </p:pic>
      <p:pic>
        <p:nvPicPr>
          <p:cNvPr id="4098" name="Picture 2" descr="Language: A Tool of Communication"/>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786529" y="4478968"/>
            <a:ext cx="2008523" cy="158158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Callout 13"/>
          <p:cNvSpPr/>
          <p:nvPr/>
        </p:nvSpPr>
        <p:spPr>
          <a:xfrm>
            <a:off x="334223" y="1904467"/>
            <a:ext cx="3436882" cy="2869324"/>
          </a:xfrm>
          <a:prstGeom prst="wedgeEllipseCallou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sym typeface="Raleway"/>
              </a:rPr>
              <a:t>What is the best communication medium to use? </a:t>
            </a:r>
            <a:endParaRPr lang="en-US" sz="2000" dirty="0">
              <a:solidFill>
                <a:schemeClr val="tx1"/>
              </a:solidFill>
              <a:latin typeface="Times New Roman" panose="02020603050405020304" pitchFamily="18" charset="0"/>
              <a:cs typeface="Times New Roman" panose="02020603050405020304" pitchFamily="18" charset="0"/>
              <a:sym typeface="Raleway"/>
            </a:endParaRPr>
          </a:p>
        </p:txBody>
      </p:sp>
      <p:grpSp>
        <p:nvGrpSpPr>
          <p:cNvPr id="8" name="Google Shape;5138;p50"/>
          <p:cNvGrpSpPr/>
          <p:nvPr/>
        </p:nvGrpSpPr>
        <p:grpSpPr>
          <a:xfrm rot="5809581">
            <a:off x="-62504" y="5363496"/>
            <a:ext cx="964753" cy="886574"/>
            <a:chOff x="2679875" y="2361475"/>
            <a:chExt cx="780425" cy="760575"/>
          </a:xfrm>
        </p:grpSpPr>
        <p:sp>
          <p:nvSpPr>
            <p:cNvPr id="1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5"/>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138;p50"/>
          <p:cNvGrpSpPr/>
          <p:nvPr/>
        </p:nvGrpSpPr>
        <p:grpSpPr>
          <a:xfrm rot="4795727">
            <a:off x="-57257" y="-36672"/>
            <a:ext cx="964753" cy="886574"/>
            <a:chOff x="2679875" y="2361475"/>
            <a:chExt cx="780425" cy="760575"/>
          </a:xfrm>
        </p:grpSpPr>
        <p:sp>
          <p:nvSpPr>
            <p:cNvPr id="1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767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94551D4-64E1-2DE8-4FAA-FB9BB86C3FAB}"/>
              </a:ext>
            </a:extLst>
          </p:cNvPr>
          <p:cNvSpPr>
            <a:spLocks noGrp="1"/>
          </p:cNvSpPr>
          <p:nvPr>
            <p:ph type="ftr" sz="quarter" idx="23"/>
          </p:nvPr>
        </p:nvSpPr>
        <p:spPr/>
        <p:txBody>
          <a:bodyPr/>
          <a:lstStyle/>
          <a:p>
            <a:r>
              <a:rPr lang="de-DE" dirty="0"/>
              <a:t>BJIT ACADEMY</a:t>
            </a:r>
          </a:p>
        </p:txBody>
      </p:sp>
      <p:sp>
        <p:nvSpPr>
          <p:cNvPr id="3" name="Text Placeholder 2">
            <a:extLst>
              <a:ext uri="{FF2B5EF4-FFF2-40B4-BE49-F238E27FC236}">
                <a16:creationId xmlns:a16="http://schemas.microsoft.com/office/drawing/2014/main" id="{F4A97A98-1645-C306-FFCF-0C0D6C778891}"/>
              </a:ext>
            </a:extLst>
          </p:cNvPr>
          <p:cNvSpPr>
            <a:spLocks noGrp="1"/>
          </p:cNvSpPr>
          <p:nvPr>
            <p:ph type="body" sz="quarter" idx="21"/>
          </p:nvPr>
        </p:nvSpPr>
        <p:spPr/>
        <p:txBody>
          <a:bodyPr/>
          <a:lstStyle/>
          <a:p>
            <a:r>
              <a:rPr lang="en-US" dirty="0" smtClean="0"/>
              <a:t>9</a:t>
            </a:r>
            <a:endParaRPr lang="en-US" dirty="0"/>
          </a:p>
        </p:txBody>
      </p:sp>
      <p:sp>
        <p:nvSpPr>
          <p:cNvPr id="7" name="Title 1">
            <a:extLst>
              <a:ext uri="{FF2B5EF4-FFF2-40B4-BE49-F238E27FC236}">
                <a16:creationId xmlns:a16="http://schemas.microsoft.com/office/drawing/2014/main" id="{584A2E25-D3FE-4B05-9BA1-A615B1D22D19}"/>
              </a:ext>
            </a:extLst>
          </p:cNvPr>
          <p:cNvSpPr txBox="1">
            <a:spLocks/>
          </p:cNvSpPr>
          <p:nvPr/>
        </p:nvSpPr>
        <p:spPr>
          <a:xfrm>
            <a:off x="2065283" y="231190"/>
            <a:ext cx="6056741" cy="494652"/>
          </a:xfrm>
          <a:prstGeom prst="rect">
            <a:avLst/>
          </a:prstGeom>
          <a:ln w="12700" cap="flat" cmpd="sng" algn="ctr">
            <a:noFill/>
            <a:prstDash val="solid"/>
            <a:miter lim="800000"/>
          </a:ln>
        </p:spPr>
        <p:style>
          <a:lnRef idx="2">
            <a:schemeClr val="accent5"/>
          </a:lnRef>
          <a:fillRef idx="1">
            <a:schemeClr val="lt1"/>
          </a:fillRef>
          <a:effectRef idx="0">
            <a:schemeClr val="accent5"/>
          </a:effectRef>
          <a:fontRef idx="minor">
            <a:schemeClr val="dk1"/>
          </a:fontRef>
        </p:style>
        <p:txBody>
          <a:bodyPr vert="horz" lIns="0" tIns="0" rIns="0" bIns="0" rtlCol="0" anchor="ctr" anchorCtr="0">
            <a:normAutofit/>
          </a:bodyPr>
          <a:lstStyle>
            <a:lvl1pPr algn="l" defTabSz="914400" rtl="0" eaLnBrk="1" latinLnBrk="0" hangingPunct="1">
              <a:lnSpc>
                <a:spcPct val="90000"/>
              </a:lnSpc>
              <a:spcBef>
                <a:spcPct val="0"/>
              </a:spcBef>
              <a:buNone/>
              <a:defRPr sz="3200" b="1" kern="1200">
                <a:solidFill>
                  <a:schemeClr val="dk1"/>
                </a:solidFill>
                <a:latin typeface="Arial" panose="020B0604020202020204" pitchFamily="34" charset="0"/>
                <a:ea typeface="+mn-ea"/>
                <a:cs typeface="Arial" panose="020B060402020202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Aft>
                <a:spcPts val="600"/>
              </a:spcAft>
            </a:pPr>
            <a:r>
              <a:rPr lang="en-GB" dirty="0">
                <a:solidFill>
                  <a:schemeClr val="bg2">
                    <a:lumMod val="75000"/>
                  </a:schemeClr>
                </a:solidFill>
                <a:latin typeface="Raleway" pitchFamily="2" charset="0"/>
                <a:sym typeface="Arial" panose="020B0604020202020204"/>
              </a:rPr>
              <a:t>Be</a:t>
            </a:r>
            <a:r>
              <a:rPr lang="en-GB" dirty="0">
                <a:solidFill>
                  <a:schemeClr val="bg2"/>
                </a:solidFill>
                <a:latin typeface="Raleway" pitchFamily="2" charset="0"/>
                <a:sym typeface="Arial" panose="020B0604020202020204"/>
              </a:rPr>
              <a:t> </a:t>
            </a:r>
            <a:r>
              <a:rPr lang="en-GB" dirty="0">
                <a:solidFill>
                  <a:schemeClr val="accent5">
                    <a:lumMod val="60000"/>
                    <a:lumOff val="40000"/>
                  </a:schemeClr>
                </a:solidFill>
                <a:latin typeface="Raleway" pitchFamily="2" charset="0"/>
                <a:sym typeface="Arial" panose="020B0604020202020204"/>
              </a:rPr>
              <a:t>Clear</a:t>
            </a:r>
            <a:r>
              <a:rPr lang="en-GB" dirty="0">
                <a:solidFill>
                  <a:schemeClr val="bg2"/>
                </a:solidFill>
                <a:latin typeface="Raleway" pitchFamily="2" charset="0"/>
                <a:sym typeface="Arial" panose="020B0604020202020204"/>
              </a:rPr>
              <a:t> </a:t>
            </a:r>
            <a:r>
              <a:rPr lang="en-GB" dirty="0">
                <a:solidFill>
                  <a:schemeClr val="bg2">
                    <a:lumMod val="75000"/>
                  </a:schemeClr>
                </a:solidFill>
                <a:latin typeface="Raleway" pitchFamily="2" charset="0"/>
                <a:sym typeface="Arial" panose="020B0604020202020204"/>
              </a:rPr>
              <a:t>With Your </a:t>
            </a:r>
            <a:r>
              <a:rPr lang="en-GB" dirty="0">
                <a:solidFill>
                  <a:schemeClr val="accent4">
                    <a:lumMod val="75000"/>
                  </a:schemeClr>
                </a:solidFill>
                <a:latin typeface="Raleway" pitchFamily="2" charset="0"/>
                <a:sym typeface="Arial" panose="020B0604020202020204"/>
              </a:rPr>
              <a:t>Objective</a:t>
            </a:r>
            <a:endParaRPr lang="en-US" dirty="0">
              <a:solidFill>
                <a:schemeClr val="accent4">
                  <a:lumMod val="75000"/>
                </a:schemeClr>
              </a:solidFill>
              <a:latin typeface="Raleway" pitchFamily="2" charset="0"/>
            </a:endParaRPr>
          </a:p>
        </p:txBody>
      </p:sp>
      <p:pic>
        <p:nvPicPr>
          <p:cNvPr id="5122" name="Picture 2" descr="Roobrick - Defining OKRs - Best Pract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43" y="923649"/>
            <a:ext cx="2276752" cy="2276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28444" y="1440125"/>
            <a:ext cx="6154377" cy="523220"/>
          </a:xfrm>
          <a:prstGeom prst="rect">
            <a:avLst/>
          </a:prstGeom>
        </p:spPr>
        <p:txBody>
          <a:bodyPr wrap="none">
            <a:spAutoFit/>
          </a:bodyPr>
          <a:lstStyle/>
          <a:p>
            <a:pPr algn="ctr"/>
            <a:r>
              <a:rPr lang="en-GB" sz="2800" b="1" dirty="0">
                <a:latin typeface="Times New Roman" panose="02020603050405020304" pitchFamily="18" charset="0"/>
                <a:cs typeface="Times New Roman" panose="02020603050405020304" pitchFamily="18" charset="0"/>
                <a:sym typeface="Raleway"/>
              </a:rPr>
              <a:t>Your</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solidFill>
                  <a:schemeClr val="accent4"/>
                </a:solidFill>
                <a:latin typeface="Times New Roman" panose="02020603050405020304" pitchFamily="18" charset="0"/>
                <a:cs typeface="Times New Roman" panose="02020603050405020304" pitchFamily="18" charset="0"/>
                <a:sym typeface="Raleway"/>
              </a:rPr>
              <a:t>OBJECTIVE</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latin typeface="Times New Roman" panose="02020603050405020304" pitchFamily="18" charset="0"/>
                <a:cs typeface="Times New Roman" panose="02020603050405020304" pitchFamily="18" charset="0"/>
                <a:sym typeface="Raleway"/>
              </a:rPr>
              <a:t>is simply your goal </a:t>
            </a:r>
            <a:endParaRPr lang="en-US" sz="2800" dirty="0">
              <a:latin typeface="Times New Roman" panose="02020603050405020304" pitchFamily="18" charset="0"/>
              <a:cs typeface="Times New Roman" panose="02020603050405020304" pitchFamily="18" charset="0"/>
            </a:endParaRPr>
          </a:p>
        </p:txBody>
      </p:sp>
      <p:grpSp>
        <p:nvGrpSpPr>
          <p:cNvPr id="29" name="Google Shape;5375;p50"/>
          <p:cNvGrpSpPr/>
          <p:nvPr/>
        </p:nvGrpSpPr>
        <p:grpSpPr>
          <a:xfrm>
            <a:off x="5956664" y="2166659"/>
            <a:ext cx="1686912" cy="807497"/>
            <a:chOff x="246070" y="1983375"/>
            <a:chExt cx="1231420" cy="615956"/>
          </a:xfrm>
        </p:grpSpPr>
        <p:sp>
          <p:nvSpPr>
            <p:cNvPr id="31"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375;p50"/>
          <p:cNvGrpSpPr/>
          <p:nvPr/>
        </p:nvGrpSpPr>
        <p:grpSpPr>
          <a:xfrm>
            <a:off x="5988829" y="2540289"/>
            <a:ext cx="1686912" cy="807497"/>
            <a:chOff x="246070" y="1983375"/>
            <a:chExt cx="1231420" cy="615956"/>
          </a:xfrm>
        </p:grpSpPr>
        <p:sp>
          <p:nvSpPr>
            <p:cNvPr id="56"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420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601;p46"/>
          <p:cNvGrpSpPr/>
          <p:nvPr/>
        </p:nvGrpSpPr>
        <p:grpSpPr>
          <a:xfrm>
            <a:off x="2672797" y="3456818"/>
            <a:ext cx="9198637" cy="2701725"/>
            <a:chOff x="4411970" y="1801825"/>
            <a:chExt cx="734586" cy="409262"/>
          </a:xfrm>
          <a:solidFill>
            <a:schemeClr val="tx2">
              <a:lumMod val="60000"/>
              <a:lumOff val="40000"/>
            </a:schemeClr>
          </a:solidFill>
        </p:grpSpPr>
        <p:sp>
          <p:nvSpPr>
            <p:cNvPr id="61" name="Google Shape;1602;p4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03;p4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2822028" y="3541842"/>
            <a:ext cx="8828690" cy="1815882"/>
          </a:xfrm>
          <a:prstGeom prst="rect">
            <a:avLst/>
          </a:prstGeom>
        </p:spPr>
        <p:txBody>
          <a:bodyPr wrap="square">
            <a:spAutoFit/>
          </a:bodyPr>
          <a:lstStyle/>
          <a:p>
            <a:pPr algn="just"/>
            <a:r>
              <a:rPr lang="en-US" sz="2800" dirty="0">
                <a:solidFill>
                  <a:srgbClr val="D6FFEE"/>
                </a:solidFill>
                <a:latin typeface="Times New Roman" panose="02020603050405020304" pitchFamily="18" charset="0"/>
                <a:cs typeface="Times New Roman" panose="02020603050405020304" pitchFamily="18" charset="0"/>
              </a:rPr>
              <a:t>Being clear with your objective is crucial for effective communication and proactive action, as it helps you articulate your goals, align others' understanding, and focus your efforts toward achieving desired outcomes.</a:t>
            </a:r>
          </a:p>
        </p:txBody>
      </p:sp>
      <p:grpSp>
        <p:nvGrpSpPr>
          <p:cNvPr id="21" name="Google Shape;5138;p50"/>
          <p:cNvGrpSpPr/>
          <p:nvPr/>
        </p:nvGrpSpPr>
        <p:grpSpPr>
          <a:xfrm rot="5809581">
            <a:off x="-62504" y="5363496"/>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5138;p50"/>
          <p:cNvGrpSpPr/>
          <p:nvPr/>
        </p:nvGrpSpPr>
        <p:grpSpPr>
          <a:xfrm rot="4795727">
            <a:off x="-57257" y="-36672"/>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4276955"/>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27AF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nteraction L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17534</TotalTime>
  <Words>311</Words>
  <Application>Microsoft Office PowerPoint</Application>
  <PresentationFormat>Widescreen</PresentationFormat>
  <Paragraphs>80</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HelveticaNeueLT Std Med</vt:lpstr>
      <vt:lpstr>Lusitana</vt:lpstr>
      <vt:lpstr>Raleway</vt:lpstr>
      <vt:lpstr>Times New Roman</vt:lpstr>
      <vt:lpstr>Wingdings</vt:lpstr>
      <vt:lpstr>Office Theme</vt:lpstr>
      <vt:lpstr>Business Communication</vt:lpstr>
      <vt:lpstr>Presentation Outline</vt:lpstr>
      <vt:lpstr>PowerPoint Presentation</vt:lpstr>
      <vt:lpstr>Example of Poor Communication</vt:lpstr>
      <vt:lpstr>Example of Poor Communication</vt:lpstr>
      <vt:lpstr>Three Basic Essentials For  Workplace Communication </vt:lpstr>
      <vt:lpstr>Communication Mediums</vt:lpstr>
      <vt:lpstr>Choosing the right Communication Medium </vt:lpstr>
      <vt:lpstr>PowerPoint Presentation</vt:lpstr>
      <vt:lpstr>Look At Situations From The Other Person’s Perspective</vt:lpstr>
      <vt:lpstr>Verbal &amp; Nonverbal Communication at Workplace</vt:lpstr>
      <vt:lpstr>Email Etiquettes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dc:title>
  <dc:subject/>
  <dc:creator>Sven Mayer</dc:creator>
  <cp:keywords/>
  <dc:description/>
  <cp:lastModifiedBy>asus</cp:lastModifiedBy>
  <cp:revision>669</cp:revision>
  <dcterms:created xsi:type="dcterms:W3CDTF">2017-10-10T14:10:45Z</dcterms:created>
  <dcterms:modified xsi:type="dcterms:W3CDTF">2023-05-21T23:47:35Z</dcterms:modified>
  <cp:category/>
</cp:coreProperties>
</file>