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77" r:id="rId2"/>
    <p:sldId id="978" r:id="rId3"/>
    <p:sldId id="979" r:id="rId4"/>
    <p:sldId id="990" r:id="rId5"/>
    <p:sldId id="991" r:id="rId6"/>
    <p:sldId id="992" r:id="rId7"/>
    <p:sldId id="993" r:id="rId8"/>
    <p:sldId id="995" r:id="rId9"/>
    <p:sldId id="996" r:id="rId10"/>
    <p:sldId id="994" r:id="rId11"/>
    <p:sldId id="9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FF2"/>
    <a:srgbClr val="CFFFEB"/>
    <a:srgbClr val="420CFF"/>
    <a:srgbClr val="D9E5FF"/>
    <a:srgbClr val="3183FF"/>
    <a:srgbClr val="427BF5"/>
    <a:srgbClr val="FFDE45"/>
    <a:srgbClr val="059340"/>
    <a:srgbClr val="E5FFF4"/>
    <a:srgbClr val="D6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0" autoAdjust="0"/>
    <p:restoredTop sz="83865" autoAdjust="0"/>
  </p:normalViewPr>
  <p:slideViewPr>
    <p:cSldViewPr snapToGrid="0" showGuides="1">
      <p:cViewPr varScale="1">
        <p:scale>
          <a:sx n="61" d="100"/>
          <a:sy n="61" d="100"/>
        </p:scale>
        <p:origin x="1248" y="7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2A8FC9D-F43F-46DF-AB84-D16B4FE96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44FE1A-0908-41E4-95DB-BFB4F1D675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D77A-0ADA-4BD8-8ADF-1A2DE6CE050A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E1856-71BD-48F8-BDDC-5816DF8B7A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3A80C8-98B0-4B0C-886B-24F26E010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5F6FB-A8E3-4A20-9907-C2813BF103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727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2847B-1B09-4FB9-A3F6-7C5481EE238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4EE8-1DD6-4929-B7B8-30F750D4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1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5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4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4EE8-1DD6-4929-B7B8-30F750D483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0057C3-E1B6-4280-AFCA-CC8AA7F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8" y="115888"/>
            <a:ext cx="10645963" cy="914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platzhalter 33">
            <a:extLst>
              <a:ext uri="{FF2B5EF4-FFF2-40B4-BE49-F238E27FC236}">
                <a16:creationId xmlns:a16="http://schemas.microsoft.com/office/drawing/2014/main" id="{4670F045-806E-425A-86B4-32E0D5E863A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50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E4930-1E0B-4443-8FCC-3EF9232EF91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Dept. of CSE, JUST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9AC7A-0B0A-4434-9B1F-404C0CCD4F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040DA6F-2CD1-8A4F-AC8F-3D9AEA351B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8597" y="1089025"/>
            <a:ext cx="11642253" cy="503239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 i="0">
                <a:solidFill>
                  <a:srgbClr val="3183FF"/>
                </a:solidFill>
                <a:latin typeface="+mj-lt"/>
              </a:defRPr>
            </a:lvl1pPr>
            <a:lvl2pPr marL="457178" indent="0">
              <a:buNone/>
              <a:defRPr sz="14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2pPr>
            <a:lvl3pPr marL="914354" indent="0">
              <a:buNone/>
              <a:defRPr sz="12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3pPr>
            <a:lvl4pPr marL="1371532" indent="0">
              <a:buNone/>
              <a:defRPr sz="11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4pPr>
            <a:lvl5pPr marL="1828709" indent="0">
              <a:buNone/>
              <a:defRPr sz="11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B3D2C1-E934-FD49-9635-00F83D17E9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8595" y="1592264"/>
            <a:ext cx="11642253" cy="4537074"/>
          </a:xfrm>
          <a:prstGeom prst="rect">
            <a:avLst/>
          </a:prstGeom>
        </p:spPr>
        <p:txBody>
          <a:bodyPr/>
          <a:lstStyle>
            <a:lvl1pPr defTabSz="284400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344" y="0"/>
            <a:ext cx="1489655" cy="10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FEB98-94C9-482E-B2D1-1E5EBBC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36525"/>
            <a:ext cx="7956548" cy="95250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5D478-1E0C-4E3C-B26E-DCA0722F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Mayer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C453C7-A396-4A2D-A2E5-8E461029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3">
            <a:extLst>
              <a:ext uri="{FF2B5EF4-FFF2-40B4-BE49-F238E27FC236}">
                <a16:creationId xmlns:a16="http://schemas.microsoft.com/office/drawing/2014/main" id="{14D6181C-6F7E-FF4A-BE81-2C439B9449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50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9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ff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FEB98-94C9-482E-B2D1-1E5EBBC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-422031"/>
            <a:ext cx="10801349" cy="399705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5D478-1E0C-4E3C-B26E-DCA0722F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Mayer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C453C7-A396-4A2D-A2E5-8E461029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3">
            <a:extLst>
              <a:ext uri="{FF2B5EF4-FFF2-40B4-BE49-F238E27FC236}">
                <a16:creationId xmlns:a16="http://schemas.microsoft.com/office/drawing/2014/main" id="{1CC2D235-C613-4A23-9CE8-CC0F66C7F0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50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70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603432"/>
            <a:ext cx="1152128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17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154BEC2-D09B-4CD1-9EA2-89FC05B25B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089025"/>
            <a:ext cx="12192000" cy="2879725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A09D3-9A56-4D70-AB01-BC424B38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7" y="3968749"/>
            <a:ext cx="7961656" cy="11984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7D1ED-732F-4E2D-9A7F-62AAA6BF4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5202085"/>
            <a:ext cx="7961658" cy="9272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04D85-A798-4EE8-983B-ABFCB9D55E4A}"/>
              </a:ext>
            </a:extLst>
          </p:cNvPr>
          <p:cNvSpPr/>
          <p:nvPr userDrawn="1"/>
        </p:nvSpPr>
        <p:spPr>
          <a:xfrm>
            <a:off x="0" y="2885521"/>
            <a:ext cx="12192000" cy="138029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FF7F2E1-BDFC-4820-BDEF-EFCE2E04CA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83725" y="370174"/>
            <a:ext cx="2588400" cy="504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407E4E8E-7AEA-4798-B41B-E44C9A444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Dept. of CSE, JUST</a:t>
            </a:r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BB1E488D-9B99-614F-ABD8-13F7F1E5458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95325" y="370174"/>
            <a:ext cx="2588400" cy="504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4">
            <a:extLst>
              <a:ext uri="{FF2B5EF4-FFF2-40B4-BE49-F238E27FC236}">
                <a16:creationId xmlns:a16="http://schemas.microsoft.com/office/drawing/2014/main" id="{2F71E0A7-5A25-B645-8059-68B6F144205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881413" y="370174"/>
            <a:ext cx="2588400" cy="504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22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9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9339-D1CD-4C3D-9D0E-B6D872D3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89026"/>
            <a:ext cx="7956550" cy="287972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CBDE-B184-4EA4-86DB-E669BB3B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4089747"/>
            <a:ext cx="7956550" cy="203959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platzhalter 33">
            <a:extLst>
              <a:ext uri="{FF2B5EF4-FFF2-40B4-BE49-F238E27FC236}">
                <a16:creationId xmlns:a16="http://schemas.microsoft.com/office/drawing/2014/main" id="{4AFD0E6B-074F-4856-ADAE-6AFDE0AD3B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6" y="6356350"/>
            <a:ext cx="6991349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564B3-250D-42F0-9534-FD2B09C5F1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Sven Mayer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6E6DB-4130-41F6-84C1-5598BFB23A9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75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0057C3-E1B6-4280-AFCA-CC8AA7F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047DF-64CB-4B9C-95ED-E6ECC29134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</p:spPr>
        <p:txBody>
          <a:bodyPr/>
          <a:lstStyle>
            <a:lvl1pPr defTabSz="284400">
              <a:buClr>
                <a:srgbClr val="427BF5"/>
              </a:buClr>
              <a:defRPr/>
            </a:lvl1pPr>
            <a:lvl2pPr>
              <a:buClr>
                <a:srgbClr val="427BF5"/>
              </a:buClr>
              <a:defRPr/>
            </a:lvl2pPr>
            <a:lvl3pPr>
              <a:buClr>
                <a:srgbClr val="427BF5"/>
              </a:buClr>
              <a:defRPr/>
            </a:lvl3pPr>
            <a:lvl4pPr>
              <a:buClr>
                <a:srgbClr val="427BF5"/>
              </a:buClr>
              <a:defRPr/>
            </a:lvl4pPr>
            <a:lvl5pPr>
              <a:buClr>
                <a:srgbClr val="427BF5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32D37C9-8C47-46F1-90DE-4D249E5D2F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 i="0">
                <a:solidFill>
                  <a:srgbClr val="3183FF"/>
                </a:solidFill>
                <a:latin typeface="+mj-lt"/>
              </a:defRPr>
            </a:lvl1pPr>
            <a:lvl2pPr marL="457178" indent="0">
              <a:buNone/>
              <a:defRPr sz="14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2pPr>
            <a:lvl3pPr marL="914354" indent="0">
              <a:buNone/>
              <a:defRPr sz="12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3pPr>
            <a:lvl4pPr marL="1371532" indent="0">
              <a:buNone/>
              <a:defRPr sz="11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4pPr>
            <a:lvl5pPr marL="1828709" indent="0">
              <a:buNone/>
              <a:defRPr sz="11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extplatzhalter 33">
            <a:extLst>
              <a:ext uri="{FF2B5EF4-FFF2-40B4-BE49-F238E27FC236}">
                <a16:creationId xmlns:a16="http://schemas.microsoft.com/office/drawing/2014/main" id="{1CC2D235-C613-4A23-9CE8-CC0F66C7F0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50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B7E09D-1A2C-4AFD-A321-1D82FF3C9B3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Sven Mayer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605FDB6-1F62-4B0D-821E-1DDA79D2403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90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047DF-64CB-4B9C-95ED-E6ECC29134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1592264"/>
            <a:ext cx="3806041" cy="4537074"/>
          </a:xfrm>
          <a:prstGeom prst="rect">
            <a:avLst/>
          </a:prstGeom>
        </p:spPr>
        <p:txBody>
          <a:bodyPr/>
          <a:lstStyle>
            <a:lvl1pPr defTabSz="284400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FF797D-D68B-448F-9EF9-8565E16D3A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90052" y="1592265"/>
            <a:ext cx="4061823" cy="4537073"/>
          </a:xfrm>
          <a:prstGeom prst="rect">
            <a:avLst/>
          </a:prstGeom>
        </p:spPr>
        <p:txBody>
          <a:bodyPr/>
          <a:lstStyle>
            <a:lvl1pPr>
              <a:buClr>
                <a:srgbClr val="427BF5"/>
              </a:buClr>
              <a:defRPr/>
            </a:lvl1pPr>
            <a:lvl2pPr defTabSz="687600">
              <a:buClr>
                <a:srgbClr val="427BF5"/>
              </a:buClr>
              <a:defRPr/>
            </a:lvl2pPr>
            <a:lvl3pPr>
              <a:buClr>
                <a:srgbClr val="427BF5"/>
              </a:buClr>
              <a:defRPr/>
            </a:lvl3pPr>
            <a:lvl4pPr>
              <a:buClr>
                <a:srgbClr val="427BF5"/>
              </a:buClr>
              <a:defRPr/>
            </a:lvl4pPr>
            <a:lvl5pPr>
              <a:buClr>
                <a:srgbClr val="427BF5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platzhalter 33">
            <a:extLst>
              <a:ext uri="{FF2B5EF4-FFF2-40B4-BE49-F238E27FC236}">
                <a16:creationId xmlns:a16="http://schemas.microsoft.com/office/drawing/2014/main" id="{CF808356-F1D3-4E54-96FE-067E960513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50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C33625-2406-4F76-A793-8CCD27FB720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Sven Mayer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A0482F7-AF8F-4B8B-9F26-77EADFAB94A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2F033CF-87CA-DE4B-8BA7-8E79059D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15888"/>
            <a:ext cx="7956549" cy="9731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FAED13FB-C2F2-B44E-A678-D4DC32255F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6" y="1089025"/>
            <a:ext cx="7956550" cy="503239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 i="0">
                <a:solidFill>
                  <a:srgbClr val="3183FF"/>
                </a:solidFill>
                <a:latin typeface="+mj-lt"/>
              </a:defRPr>
            </a:lvl1pPr>
            <a:lvl2pPr marL="457178" indent="0">
              <a:buNone/>
              <a:defRPr sz="14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2pPr>
            <a:lvl3pPr marL="914354" indent="0">
              <a:buNone/>
              <a:defRPr sz="12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3pPr>
            <a:lvl4pPr marL="1371532" indent="0">
              <a:buNone/>
              <a:defRPr sz="11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4pPr>
            <a:lvl5pPr marL="1828709" indent="0">
              <a:buNone/>
              <a:defRPr sz="11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0057C3-E1B6-4280-AFCA-CC8AA7F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15888"/>
            <a:ext cx="7956549" cy="9731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047DF-64CB-4B9C-95ED-E6ECC29134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1268412"/>
            <a:ext cx="7956549" cy="4860926"/>
          </a:xfrm>
          <a:prstGeom prst="rect">
            <a:avLst/>
          </a:prstGeom>
        </p:spPr>
        <p:txBody>
          <a:bodyPr/>
          <a:lstStyle>
            <a:lvl1pPr defTabSz="284400">
              <a:buClr>
                <a:srgbClr val="427BF5"/>
              </a:buClr>
              <a:defRPr/>
            </a:lvl1pPr>
            <a:lvl2pPr>
              <a:buClr>
                <a:srgbClr val="427BF5"/>
              </a:buClr>
              <a:defRPr/>
            </a:lvl2pPr>
            <a:lvl3pPr>
              <a:buClr>
                <a:srgbClr val="427BF5"/>
              </a:buClr>
              <a:defRPr/>
            </a:lvl3pPr>
            <a:lvl4pPr>
              <a:buClr>
                <a:srgbClr val="427BF5"/>
              </a:buClr>
              <a:defRPr/>
            </a:lvl4pPr>
            <a:lvl5pPr>
              <a:buClr>
                <a:srgbClr val="427BF5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platzhalter 33">
            <a:extLst>
              <a:ext uri="{FF2B5EF4-FFF2-40B4-BE49-F238E27FC236}">
                <a16:creationId xmlns:a16="http://schemas.microsoft.com/office/drawing/2014/main" id="{4670F045-806E-425A-86B4-32E0D5E863A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50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E4930-1E0B-4443-8FCC-3EF9232EF91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Sven Mayer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9AC7A-0B0A-4434-9B1F-404C0CCD4F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3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A537D9-DB87-462B-9880-94A85866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Niels Henze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6211B0-F335-4163-9F0F-D0713D5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33">
            <a:extLst>
              <a:ext uri="{FF2B5EF4-FFF2-40B4-BE49-F238E27FC236}">
                <a16:creationId xmlns:a16="http://schemas.microsoft.com/office/drawing/2014/main" id="{25091D95-C517-4494-818D-3614D52BC3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49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5E7AB-4BE1-4D53-9C5E-D580649BC0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237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94CAE3FC-6193-4A75-93E4-FCAA1502D0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5324" y="430236"/>
            <a:ext cx="7956549" cy="658789"/>
          </a:xfr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7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A537D9-DB87-462B-9880-94A85866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Mayer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6211B0-F335-4163-9F0F-D0713D5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33">
            <a:extLst>
              <a:ext uri="{FF2B5EF4-FFF2-40B4-BE49-F238E27FC236}">
                <a16:creationId xmlns:a16="http://schemas.microsoft.com/office/drawing/2014/main" id="{25091D95-C517-4494-818D-3614D52BC3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49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5E7AB-4BE1-4D53-9C5E-D580649BC0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2372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94CAE3FC-6193-4A75-93E4-FCAA1502D0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5324" y="5448563"/>
            <a:ext cx="7971597" cy="65878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18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B15FE-2D2F-4B97-B98A-CD16A1CC5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3000786" cy="6233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AD0B1-3165-4B2D-B899-6312064BE865}"/>
              </a:ext>
            </a:extLst>
          </p:cNvPr>
          <p:cNvSpPr/>
          <p:nvPr userDrawn="1"/>
        </p:nvSpPr>
        <p:spPr>
          <a:xfrm rot="5400000">
            <a:off x="-370283" y="3371399"/>
            <a:ext cx="6858000" cy="115200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3CB6C37-C5A3-4C73-9F3D-27E4BE6A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157" y="390116"/>
            <a:ext cx="5411718" cy="7239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F5D411-2DE6-483B-87D6-585923619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157" y="1617254"/>
            <a:ext cx="5411718" cy="44924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AD510D0-BC02-41A3-BF1B-4BEBF1628E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40157" y="1114015"/>
            <a:ext cx="5411718" cy="503239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 i="0">
                <a:solidFill>
                  <a:srgbClr val="3183FF"/>
                </a:solidFill>
                <a:latin typeface="+mj-lt"/>
              </a:defRPr>
            </a:lvl1pPr>
            <a:lvl2pPr marL="457178" indent="0">
              <a:buNone/>
              <a:defRPr sz="14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2pPr>
            <a:lvl3pPr marL="914354" indent="0">
              <a:buNone/>
              <a:defRPr sz="12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3pPr>
            <a:lvl4pPr marL="1371532" indent="0">
              <a:buNone/>
              <a:defRPr sz="11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4pPr>
            <a:lvl5pPr marL="1828709" indent="0">
              <a:buNone/>
              <a:defRPr sz="1100" b="0" i="0">
                <a:solidFill>
                  <a:srgbClr val="00B0F0"/>
                </a:solidFill>
                <a:latin typeface="HelveticaNeueLT Std Med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1AA870-E424-487E-9777-032CB20FB8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Sven Mayer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20C02-7CF1-46A5-9245-1E7D7C8FFA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564DEAC-083F-4EA1-9D67-84BB3A537A3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F242F43B-6E1D-4F28-8F19-19918A2E6F6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325" y="6356350"/>
            <a:ext cx="6991349" cy="365125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357188" indent="0">
              <a:buNone/>
              <a:defRPr b="1">
                <a:solidFill>
                  <a:schemeClr val="bg1"/>
                </a:solidFill>
              </a:defRPr>
            </a:lvl2pPr>
            <a:lvl3pPr marL="627063" indent="0">
              <a:buNone/>
              <a:defRPr b="1">
                <a:solidFill>
                  <a:schemeClr val="bg1"/>
                </a:solidFill>
              </a:defRPr>
            </a:lvl3pPr>
            <a:lvl4pPr marL="895350" indent="0">
              <a:buNone/>
              <a:defRPr b="1">
                <a:solidFill>
                  <a:schemeClr val="bg1"/>
                </a:solidFill>
              </a:defRPr>
            </a:lvl4pPr>
            <a:lvl5pPr marL="116522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10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33A2633-E822-4B21-A181-3E155CEA4670}"/>
              </a:ext>
            </a:extLst>
          </p:cNvPr>
          <p:cNvSpPr/>
          <p:nvPr userDrawn="1"/>
        </p:nvSpPr>
        <p:spPr>
          <a:xfrm>
            <a:off x="0" y="6237963"/>
            <a:ext cx="8651874" cy="620037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1">
            <a:extLst>
              <a:ext uri="{FF2B5EF4-FFF2-40B4-BE49-F238E27FC236}">
                <a16:creationId xmlns:a16="http://schemas.microsoft.com/office/drawing/2014/main" id="{A914B142-9A3C-4A05-98CF-6ECAAF874762}"/>
              </a:ext>
            </a:extLst>
          </p:cNvPr>
          <p:cNvSpPr/>
          <p:nvPr userDrawn="1"/>
        </p:nvSpPr>
        <p:spPr>
          <a:xfrm>
            <a:off x="8668084" y="6237963"/>
            <a:ext cx="3523915" cy="620037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909326-5AF4-4A88-97FF-ECA03697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592263"/>
            <a:ext cx="7956550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EB72566-25B1-4AC5-8DFD-74DB6829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36525"/>
            <a:ext cx="7956549" cy="9525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DFBBA49C-F52C-4DF5-97C3-1E373625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363600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Sven Mayer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60C13802-11A0-4808-BF6B-86CEA24AB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bg1"/>
                </a:solidFill>
              </a:defRPr>
            </a:lvl1pPr>
          </a:lstStyle>
          <a:p>
            <a:fld id="{C564DEAC-083F-4EA1-9D67-84BB3A537A3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55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51" r:id="rId3"/>
    <p:sldLayoutId id="2147483650" r:id="rId4"/>
    <p:sldLayoutId id="2147483663" r:id="rId5"/>
    <p:sldLayoutId id="2147483662" r:id="rId6"/>
    <p:sldLayoutId id="2147483682" r:id="rId7"/>
    <p:sldLayoutId id="2147483655" r:id="rId8"/>
    <p:sldLayoutId id="2147483657" r:id="rId9"/>
    <p:sldLayoutId id="2147483681" r:id="rId10"/>
    <p:sldLayoutId id="2147483683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5750" marR="0" indent="-285750" algn="l" defTabSz="284400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3183FF"/>
        </a:buClr>
        <a:buSzPts val="2400"/>
        <a:buFont typeface="Wingdings" panose="05000000000000000000" pitchFamily="2" charset="2"/>
        <a:buChar char="§"/>
        <a:tabLst/>
        <a:defRPr lang="en-US" sz="2200" kern="1200" noProof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8163" indent="-180975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3183F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8038" indent="-180975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3183FF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77913" indent="-182563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3183F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46200" indent="-180975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3183F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pos="7582" userDrawn="1">
          <p15:clr>
            <a:srgbClr val="F26B43"/>
          </p15:clr>
        </p15:guide>
        <p15:guide id="3" pos="2933" userDrawn="1">
          <p15:clr>
            <a:srgbClr val="F26B43"/>
          </p15:clr>
        </p15:guide>
        <p15:guide id="4" pos="545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orient="horz" pos="3997" userDrawn="1">
          <p15:clr>
            <a:srgbClr val="F26B43"/>
          </p15:clr>
        </p15:guide>
        <p15:guide id="8" orient="horz" pos="73" userDrawn="1">
          <p15:clr>
            <a:srgbClr val="F26B43"/>
          </p15:clr>
        </p15:guide>
        <p15:guide id="9" orient="horz" pos="686" userDrawn="1">
          <p15:clr>
            <a:srgbClr val="F26B43"/>
          </p15:clr>
        </p15:guide>
        <p15:guide id="10" orient="horz" pos="1003" userDrawn="1">
          <p15:clr>
            <a:srgbClr val="F26B43"/>
          </p15:clr>
        </p15:guide>
        <p15:guide id="11" pos="7242" userDrawn="1">
          <p15:clr>
            <a:srgbClr val="F26B43"/>
          </p15:clr>
        </p15:guide>
        <p15:guide id="12" orient="horz" pos="799" userDrawn="1">
          <p15:clr>
            <a:srgbClr val="F26B43"/>
          </p15:clr>
        </p15:guide>
        <p15:guide id="13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7366FB-73E0-1835-BA34-6233A8ED2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469903"/>
            <a:ext cx="10158941" cy="885089"/>
          </a:xfrm>
        </p:spPr>
        <p:txBody>
          <a:bodyPr>
            <a:normAutofit/>
          </a:bodyPr>
          <a:lstStyle/>
          <a:p>
            <a:r>
              <a:rPr lang="en-US" sz="4400" dirty="0"/>
              <a:t>Proactiveness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46B556-7E41-3D1F-8062-33DA4895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5652790"/>
            <a:ext cx="7961658" cy="402010"/>
          </a:xfrm>
        </p:spPr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Taslim Hosen Shanto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D0CE1-1145-D164-FCE7-3755E4FE763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dirty="0" smtClean="0"/>
              <a:t>BJIT ACADEMY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5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650A17-48D9-E766-6359-F7B4EC61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8" y="190173"/>
            <a:ext cx="3888859" cy="914125"/>
          </a:xfrm>
        </p:spPr>
        <p:txBody>
          <a:bodyPr anchor="ctr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Communicating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51D4-64E1-2DE8-4FAA-FB9BB86C3FA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FEDBA-71D3-6678-B0B3-7DC339E4FD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6760" y="146451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noProof="1"/>
              <a:t>Reply Promptly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BEA70-6207-6397-828C-DE8156CA0C10}"/>
              </a:ext>
            </a:extLst>
          </p:cNvPr>
          <p:cNvSpPr txBox="1"/>
          <p:nvPr/>
        </p:nvSpPr>
        <p:spPr>
          <a:xfrm>
            <a:off x="4830802" y="1464519"/>
            <a:ext cx="1963667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b="1" noProof="1"/>
              <a:t>Share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7C5E1-FBFA-3BC8-0429-A2BD93DC030E}"/>
              </a:ext>
            </a:extLst>
          </p:cNvPr>
          <p:cNvSpPr txBox="1"/>
          <p:nvPr/>
        </p:nvSpPr>
        <p:spPr>
          <a:xfrm>
            <a:off x="8791074" y="1464519"/>
            <a:ext cx="2295184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/>
              <a:t>Practice Empathy</a:t>
            </a:r>
          </a:p>
        </p:txBody>
      </p:sp>
      <p:pic>
        <p:nvPicPr>
          <p:cNvPr id="2050" name="Picture 2" descr="Premium Vector | Man writing and receiving mail. successful work  communication. vector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8" y="2346371"/>
            <a:ext cx="3351705" cy="27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st-have or Time Wasting? 10 Rules of Efficient Brainstorming in IT  companies | Hygger.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13" y="2346372"/>
            <a:ext cx="3947011" cy="295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69" y="2281646"/>
            <a:ext cx="3258592" cy="30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5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FE0A-9CB7-B3A4-4031-B11EBAA7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BJIT ACADEMY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7A10CB-1082-9FF4-E83B-B1558493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72FC5-B6A0-4F45-A4D8-858B5F8754D1}"/>
              </a:ext>
            </a:extLst>
          </p:cNvPr>
          <p:cNvSpPr txBox="1"/>
          <p:nvPr/>
        </p:nvSpPr>
        <p:spPr>
          <a:xfrm>
            <a:off x="3388988" y="1654850"/>
            <a:ext cx="4670474" cy="92333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7" name="Graphic 3" descr="Smiling face with no fill">
            <a:extLst>
              <a:ext uri="{FF2B5EF4-FFF2-40B4-BE49-F238E27FC236}">
                <a16:creationId xmlns:a16="http://schemas.microsoft.com/office/drawing/2014/main" id="{9247F0DD-7FDB-4FD4-9646-E8D23142B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078" y="2783782"/>
            <a:ext cx="1290435" cy="1290435"/>
          </a:xfrm>
          <a:prstGeom prst="rect">
            <a:avLst/>
          </a:prstGeom>
        </p:spPr>
      </p:pic>
      <p:pic>
        <p:nvPicPr>
          <p:cNvPr id="8" name="Graphic 4" descr="Smiling face with solid fill">
            <a:extLst>
              <a:ext uri="{FF2B5EF4-FFF2-40B4-BE49-F238E27FC236}">
                <a16:creationId xmlns:a16="http://schemas.microsoft.com/office/drawing/2014/main" id="{501B8767-D46F-47F7-B98D-AEB1739AB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2104" y="2798673"/>
            <a:ext cx="1308021" cy="13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3A01FF-96FB-03E9-D0F9-9D359B10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154517"/>
            <a:ext cx="7956547" cy="814387"/>
          </a:xfrm>
        </p:spPr>
        <p:txBody>
          <a:bodyPr anchor="ctr"/>
          <a:lstStyle/>
          <a:p>
            <a:r>
              <a:rPr lang="en-US" dirty="0"/>
              <a:t>Presentation Outline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6BEC-E1B3-B9AA-D6FB-2AFD0E69642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6B1359-87FA-312B-423A-AF96985B1B80}"/>
              </a:ext>
            </a:extLst>
          </p:cNvPr>
          <p:cNvSpPr/>
          <p:nvPr/>
        </p:nvSpPr>
        <p:spPr>
          <a:xfrm>
            <a:off x="5939596" y="823917"/>
            <a:ext cx="274109" cy="266963"/>
          </a:xfrm>
          <a:prstGeom prst="ellipse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634A2D-72C2-98CE-409A-E03507D40B95}"/>
              </a:ext>
            </a:extLst>
          </p:cNvPr>
          <p:cNvSpPr/>
          <p:nvPr/>
        </p:nvSpPr>
        <p:spPr>
          <a:xfrm>
            <a:off x="5942135" y="1436453"/>
            <a:ext cx="274109" cy="266963"/>
          </a:xfrm>
          <a:prstGeom prst="ellipse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E94F18-0621-F2F3-B6B2-C0E4F4EE4D42}"/>
              </a:ext>
            </a:extLst>
          </p:cNvPr>
          <p:cNvSpPr/>
          <p:nvPr/>
        </p:nvSpPr>
        <p:spPr>
          <a:xfrm>
            <a:off x="5939595" y="2049098"/>
            <a:ext cx="274109" cy="266963"/>
          </a:xfrm>
          <a:prstGeom prst="ellipse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6A8F5A-C259-83A2-F9F7-14BBB715D6E7}"/>
              </a:ext>
            </a:extLst>
          </p:cNvPr>
          <p:cNvSpPr/>
          <p:nvPr/>
        </p:nvSpPr>
        <p:spPr>
          <a:xfrm>
            <a:off x="5939596" y="2658587"/>
            <a:ext cx="274109" cy="266963"/>
          </a:xfrm>
          <a:prstGeom prst="ellipse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41477D-FCC2-6BAB-6E56-62DDD93FE55B}"/>
              </a:ext>
            </a:extLst>
          </p:cNvPr>
          <p:cNvSpPr/>
          <p:nvPr/>
        </p:nvSpPr>
        <p:spPr>
          <a:xfrm>
            <a:off x="5939596" y="3252953"/>
            <a:ext cx="274109" cy="266963"/>
          </a:xfrm>
          <a:prstGeom prst="ellipse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D6E8D4-AC9B-86CB-11D2-CDB2CB0200A8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6076651" y="1090880"/>
            <a:ext cx="2539" cy="345573"/>
          </a:xfrm>
          <a:prstGeom prst="line">
            <a:avLst/>
          </a:prstGeom>
          <a:ln w="666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A3B456-7190-6D1C-AE31-67AFA46E5D38}"/>
              </a:ext>
            </a:extLst>
          </p:cNvPr>
          <p:cNvCxnSpPr>
            <a:cxnSpLocks/>
          </p:cNvCxnSpPr>
          <p:nvPr/>
        </p:nvCxnSpPr>
        <p:spPr>
          <a:xfrm flipH="1">
            <a:off x="6076650" y="1686483"/>
            <a:ext cx="2540" cy="430347"/>
          </a:xfrm>
          <a:prstGeom prst="line">
            <a:avLst/>
          </a:prstGeom>
          <a:ln w="666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20D286-23B5-F568-0E1F-02EE9A034427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6076650" y="2316061"/>
            <a:ext cx="1" cy="342526"/>
          </a:xfrm>
          <a:prstGeom prst="line">
            <a:avLst/>
          </a:prstGeom>
          <a:ln w="666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9C72C3-1954-5D57-9F74-AACE47768ED4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6076651" y="2925550"/>
            <a:ext cx="0" cy="327403"/>
          </a:xfrm>
          <a:prstGeom prst="line">
            <a:avLst/>
          </a:prstGeom>
          <a:ln w="666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CE94F18-0621-F2F3-B6B2-C0E4F4EE4D42}"/>
              </a:ext>
            </a:extLst>
          </p:cNvPr>
          <p:cNvSpPr/>
          <p:nvPr/>
        </p:nvSpPr>
        <p:spPr>
          <a:xfrm>
            <a:off x="5941535" y="3897758"/>
            <a:ext cx="274109" cy="266963"/>
          </a:xfrm>
          <a:prstGeom prst="ellipse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6A8F5A-C259-83A2-F9F7-14BBB715D6E7}"/>
              </a:ext>
            </a:extLst>
          </p:cNvPr>
          <p:cNvSpPr/>
          <p:nvPr/>
        </p:nvSpPr>
        <p:spPr>
          <a:xfrm>
            <a:off x="5941536" y="4507247"/>
            <a:ext cx="274109" cy="266963"/>
          </a:xfrm>
          <a:prstGeom prst="ellipse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41477D-FCC2-6BAB-6E56-62DDD93FE55B}"/>
              </a:ext>
            </a:extLst>
          </p:cNvPr>
          <p:cNvSpPr/>
          <p:nvPr/>
        </p:nvSpPr>
        <p:spPr>
          <a:xfrm>
            <a:off x="5941536" y="5101613"/>
            <a:ext cx="274109" cy="266963"/>
          </a:xfrm>
          <a:prstGeom prst="ellipse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A3B456-7190-6D1C-AE31-67AFA46E5D38}"/>
              </a:ext>
            </a:extLst>
          </p:cNvPr>
          <p:cNvCxnSpPr>
            <a:cxnSpLocks/>
          </p:cNvCxnSpPr>
          <p:nvPr/>
        </p:nvCxnSpPr>
        <p:spPr>
          <a:xfrm flipH="1">
            <a:off x="6078590" y="3535143"/>
            <a:ext cx="2540" cy="430347"/>
          </a:xfrm>
          <a:prstGeom prst="line">
            <a:avLst/>
          </a:prstGeom>
          <a:ln w="666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20D286-23B5-F568-0E1F-02EE9A034427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6078590" y="4164721"/>
            <a:ext cx="1" cy="342526"/>
          </a:xfrm>
          <a:prstGeom prst="line">
            <a:avLst/>
          </a:prstGeom>
          <a:ln w="666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9C72C3-1954-5D57-9F74-AACE47768ED4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078591" y="4774210"/>
            <a:ext cx="0" cy="327403"/>
          </a:xfrm>
          <a:prstGeom prst="line">
            <a:avLst/>
          </a:prstGeom>
          <a:ln w="666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26488DA4-FE50-ECFE-9CBB-F99EA069D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0979" y="782114"/>
            <a:ext cx="3955793" cy="4941678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/>
              <a:t>Introduction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Definition and Explanation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Benefits of </a:t>
            </a:r>
            <a:r>
              <a:rPr lang="en-US" dirty="0" smtClean="0"/>
              <a:t>Reactiveness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Strategies and </a:t>
            </a:r>
            <a:r>
              <a:rPr lang="en-US" dirty="0" smtClean="0"/>
              <a:t>Techniques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Case Studies or </a:t>
            </a:r>
            <a:r>
              <a:rPr lang="en-US" dirty="0" smtClean="0"/>
              <a:t>Examples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Overcoming </a:t>
            </a:r>
            <a:r>
              <a:rPr lang="en-US" dirty="0" smtClean="0"/>
              <a:t>Challenges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Tips for </a:t>
            </a:r>
            <a:r>
              <a:rPr lang="en-US" dirty="0" smtClean="0"/>
              <a:t>Implementation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1" y="1901657"/>
            <a:ext cx="3846422" cy="24501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573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51D4-64E1-2DE8-4FAA-FB9BB86C3FA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9875E-5CF5-3B8D-A4E4-411FDAA5FF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83" y="530442"/>
            <a:ext cx="5426404" cy="54946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958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51D4-64E1-2DE8-4FAA-FB9BB86C3FA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A0125-D276-A5A2-774D-21753D1B79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026" name="Picture 2" descr="How to be proactive at work and in life -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36" y="1388076"/>
            <a:ext cx="7588564" cy="44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620;p32"/>
          <p:cNvSpPr/>
          <p:nvPr/>
        </p:nvSpPr>
        <p:spPr>
          <a:xfrm>
            <a:off x="315069" y="2920834"/>
            <a:ext cx="3950206" cy="17145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26;p32"/>
          <p:cNvSpPr txBox="1">
            <a:spLocks/>
          </p:cNvSpPr>
          <p:nvPr/>
        </p:nvSpPr>
        <p:spPr>
          <a:xfrm>
            <a:off x="126125" y="2853953"/>
            <a:ext cx="4129688" cy="17813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85750" marR="0" indent="-285750" algn="l" defTabSz="28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3183FF"/>
              </a:buClr>
              <a:buSzPts val="2400"/>
              <a:buFont typeface="Wingdings" panose="05000000000000000000" pitchFamily="2" charset="2"/>
              <a:buChar char="§"/>
              <a:tabLst/>
              <a:defRPr lang="en-US" sz="2200" kern="12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3183F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3183FF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3183FF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62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3183FF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people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constantly moving forward, looking to the future, and making things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happen.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630;p32"/>
          <p:cNvSpPr/>
          <p:nvPr/>
        </p:nvSpPr>
        <p:spPr>
          <a:xfrm>
            <a:off x="1466194" y="1461697"/>
            <a:ext cx="1308538" cy="11841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43;p32"/>
          <p:cNvGrpSpPr/>
          <p:nvPr/>
        </p:nvGrpSpPr>
        <p:grpSpPr>
          <a:xfrm>
            <a:off x="1813817" y="1778160"/>
            <a:ext cx="522803" cy="689883"/>
            <a:chOff x="2070550" y="767325"/>
            <a:chExt cx="1106150" cy="1613000"/>
          </a:xfrm>
        </p:grpSpPr>
        <p:sp>
          <p:nvSpPr>
            <p:cNvPr id="27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44;gf7aa813dff_0_0"/>
          <p:cNvGrpSpPr/>
          <p:nvPr/>
        </p:nvGrpSpPr>
        <p:grpSpPr>
          <a:xfrm>
            <a:off x="3035878" y="120689"/>
            <a:ext cx="5889431" cy="822631"/>
            <a:chOff x="3433276" y="2409276"/>
            <a:chExt cx="5889431" cy="847200"/>
          </a:xfrm>
        </p:grpSpPr>
        <p:sp>
          <p:nvSpPr>
            <p:cNvPr id="56" name="Google Shape;545;gf7aa813dff_0_0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46;gf7aa813dff_0_0"/>
            <p:cNvSpPr/>
            <p:nvPr/>
          </p:nvSpPr>
          <p:spPr>
            <a:xfrm>
              <a:off x="4288183" y="2589313"/>
              <a:ext cx="5034524" cy="4977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US" sz="36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Open Sans Light" panose="020B0306030504020204" pitchFamily="34" charset="0"/>
                  <a:cs typeface="Times New Roman" panose="02020603050405020304" pitchFamily="18" charset="0"/>
                </a:rPr>
                <a:t>What Is Reactiveness?</a:t>
              </a:r>
              <a:endParaRPr sz="3600" b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8" name="Google Shape;547;gf7aa813dff_0_0"/>
          <p:cNvGrpSpPr/>
          <p:nvPr/>
        </p:nvGrpSpPr>
        <p:grpSpPr>
          <a:xfrm>
            <a:off x="3684467" y="240108"/>
            <a:ext cx="219890" cy="213686"/>
            <a:chOff x="5726350" y="2028150"/>
            <a:chExt cx="312300" cy="481600"/>
          </a:xfrm>
        </p:grpSpPr>
        <p:sp>
          <p:nvSpPr>
            <p:cNvPr id="59" name="Google Shape;548;gf7aa813dff_0_0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549;gf7aa813dff_0_0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50;gf7aa813dff_0_0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7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51D4-64E1-2DE8-4FAA-FB9BB86C3FA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EDED-AE28-39AE-45F6-F61ED67999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89" y="1097914"/>
            <a:ext cx="6486525" cy="3638550"/>
          </a:xfrm>
          <a:prstGeom prst="rect">
            <a:avLst/>
          </a:prstGeom>
        </p:spPr>
      </p:pic>
      <p:sp>
        <p:nvSpPr>
          <p:cNvPr id="11" name="Google Shape;402;p28"/>
          <p:cNvSpPr/>
          <p:nvPr/>
        </p:nvSpPr>
        <p:spPr>
          <a:xfrm>
            <a:off x="1824956" y="5019340"/>
            <a:ext cx="9985540" cy="1050383"/>
          </a:xfrm>
          <a:prstGeom prst="homePlat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3" name="Google Shape;404;p28"/>
          <p:cNvSpPr txBox="1">
            <a:spLocks/>
          </p:cNvSpPr>
          <p:nvPr/>
        </p:nvSpPr>
        <p:spPr>
          <a:xfrm>
            <a:off x="1824956" y="5144848"/>
            <a:ext cx="9541982" cy="9248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has achieved success, such as sportsmen, business leaders, and politicians, did not accomplish things alone. They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sought out help.</a:t>
            </a:r>
          </a:p>
        </p:txBody>
      </p:sp>
      <p:sp>
        <p:nvSpPr>
          <p:cNvPr id="14" name="Google Shape;408;p28"/>
          <p:cNvSpPr/>
          <p:nvPr/>
        </p:nvSpPr>
        <p:spPr>
          <a:xfrm>
            <a:off x="403065" y="5019340"/>
            <a:ext cx="1162608" cy="10233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5" name="Google Shape;410;p28"/>
          <p:cNvSpPr/>
          <p:nvPr/>
        </p:nvSpPr>
        <p:spPr>
          <a:xfrm>
            <a:off x="695325" y="5294087"/>
            <a:ext cx="541203" cy="473849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223;p4"/>
          <p:cNvSpPr/>
          <p:nvPr/>
        </p:nvSpPr>
        <p:spPr>
          <a:xfrm>
            <a:off x="1153394" y="-55208"/>
            <a:ext cx="9125723" cy="996288"/>
          </a:xfrm>
          <a:prstGeom prst="notchedRightArrow">
            <a:avLst>
              <a:gd name="adj1" fmla="val 74710"/>
              <a:gd name="adj2" fmla="val 51726"/>
            </a:avLst>
          </a:prstGeom>
          <a:solidFill>
            <a:srgbClr val="EA8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4;p4"/>
          <p:cNvSpPr/>
          <p:nvPr/>
        </p:nvSpPr>
        <p:spPr>
          <a:xfrm rot="10800000">
            <a:off x="695324" y="-55207"/>
            <a:ext cx="6021196" cy="996287"/>
          </a:xfrm>
          <a:prstGeom prst="notchedRightArrow">
            <a:avLst>
              <a:gd name="adj1" fmla="val 74710"/>
              <a:gd name="adj2" fmla="val 51726"/>
            </a:avLst>
          </a:prstGeom>
          <a:solidFill>
            <a:srgbClr val="92C8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225;p4"/>
          <p:cNvSpPr/>
          <p:nvPr/>
        </p:nvSpPr>
        <p:spPr>
          <a:xfrm>
            <a:off x="1565673" y="80350"/>
            <a:ext cx="7720217" cy="743647"/>
          </a:xfrm>
          <a:prstGeom prst="flowChartTerminator">
            <a:avLst/>
          </a:prstGeom>
          <a:solidFill>
            <a:schemeClr val="lt2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Example of Reactiveness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4251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51D4-64E1-2DE8-4FAA-FB9BB86C3FA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78EC-03FA-624B-64EB-1D1A53E1A5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73" y="1771292"/>
            <a:ext cx="5870027" cy="4030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292"/>
            <a:ext cx="6321973" cy="4030418"/>
          </a:xfrm>
          <a:prstGeom prst="rect">
            <a:avLst/>
          </a:prstGeom>
        </p:spPr>
      </p:pic>
      <p:grpSp>
        <p:nvGrpSpPr>
          <p:cNvPr id="8" name="Google Shape;120;p2"/>
          <p:cNvGrpSpPr/>
          <p:nvPr/>
        </p:nvGrpSpPr>
        <p:grpSpPr>
          <a:xfrm>
            <a:off x="4727690" y="1081819"/>
            <a:ext cx="383867" cy="272713"/>
            <a:chOff x="4456875" y="1435075"/>
            <a:chExt cx="481825" cy="481825"/>
          </a:xfrm>
        </p:grpSpPr>
        <p:sp>
          <p:nvSpPr>
            <p:cNvPr id="9" name="Google Shape;121;p2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2;p2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3;p2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4;p2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5;p2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6;p2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7;p2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;p2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9;p2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0;p2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1;p2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2;p2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3;p2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34;p2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35;p2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6;p2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37;p2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38;p2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9;p2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154;p2"/>
          <p:cNvSpPr/>
          <p:nvPr/>
        </p:nvSpPr>
        <p:spPr>
          <a:xfrm>
            <a:off x="1166648" y="89010"/>
            <a:ext cx="8655269" cy="773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55;p2"/>
          <p:cNvSpPr/>
          <p:nvPr/>
        </p:nvSpPr>
        <p:spPr>
          <a:xfrm>
            <a:off x="1696396" y="86611"/>
            <a:ext cx="7548538" cy="773401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56;p2"/>
          <p:cNvSpPr/>
          <p:nvPr/>
        </p:nvSpPr>
        <p:spPr>
          <a:xfrm>
            <a:off x="2330715" y="86611"/>
            <a:ext cx="6232003" cy="773401"/>
          </a:xfrm>
          <a:prstGeom prst="roundRect">
            <a:avLst>
              <a:gd name="adj" fmla="val 16667"/>
            </a:avLst>
          </a:prstGeom>
          <a:solidFill>
            <a:srgbClr val="85CFE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157;p2"/>
          <p:cNvGrpSpPr/>
          <p:nvPr/>
        </p:nvGrpSpPr>
        <p:grpSpPr>
          <a:xfrm>
            <a:off x="3346440" y="303675"/>
            <a:ext cx="479387" cy="339271"/>
            <a:chOff x="898875" y="4399275"/>
            <a:chExt cx="483700" cy="481850"/>
          </a:xfrm>
        </p:grpSpPr>
        <p:sp>
          <p:nvSpPr>
            <p:cNvPr id="33" name="Google Shape;158;p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59;p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60;p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61;p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62;p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63;p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64;p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65;p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166;p2"/>
          <p:cNvSpPr/>
          <p:nvPr/>
        </p:nvSpPr>
        <p:spPr>
          <a:xfrm>
            <a:off x="2790498" y="94110"/>
            <a:ext cx="5360274" cy="773401"/>
          </a:xfrm>
          <a:prstGeom prst="flowChartTerminator">
            <a:avLst/>
          </a:prstGeom>
          <a:solidFill>
            <a:srgbClr val="F2F2F2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Vs Proactive</a:t>
            </a:r>
            <a:endParaRPr sz="3800" b="1" dirty="0"/>
          </a:p>
        </p:txBody>
      </p:sp>
    </p:spTree>
    <p:extLst>
      <p:ext uri="{BB962C8B-B14F-4D97-AF65-F5344CB8AC3E}">
        <p14:creationId xmlns:p14="http://schemas.microsoft.com/office/powerpoint/2010/main" val="13455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650A17-48D9-E766-6359-F7B4EC61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8" y="190173"/>
            <a:ext cx="10645963" cy="914125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to be more proactive at work?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51D4-64E1-2DE8-4FAA-FB9BB86C3FA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FD374-6FAE-3B15-FFE7-2F0D5F9FDD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grpSp>
        <p:nvGrpSpPr>
          <p:cNvPr id="8" name="Google Shape;5432;p50"/>
          <p:cNvGrpSpPr/>
          <p:nvPr/>
        </p:nvGrpSpPr>
        <p:grpSpPr>
          <a:xfrm>
            <a:off x="4299883" y="1952600"/>
            <a:ext cx="3386792" cy="3060833"/>
            <a:chOff x="1706078" y="2092648"/>
            <a:chExt cx="660913" cy="637296"/>
          </a:xfrm>
        </p:grpSpPr>
        <p:sp>
          <p:nvSpPr>
            <p:cNvPr id="10" name="Google Shape;5433;p50"/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434;p50"/>
            <p:cNvGrpSpPr/>
            <p:nvPr/>
          </p:nvGrpSpPr>
          <p:grpSpPr>
            <a:xfrm>
              <a:off x="1706078" y="2092648"/>
              <a:ext cx="660913" cy="575241"/>
              <a:chOff x="1706078" y="2092648"/>
              <a:chExt cx="660913" cy="575241"/>
            </a:xfrm>
          </p:grpSpPr>
          <p:sp>
            <p:nvSpPr>
              <p:cNvPr id="13" name="Google Shape;5435;p50"/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436;p50"/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437;p50"/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25E8A65-96D0-4084-BF9A-5F6B7BE21353}"/>
              </a:ext>
            </a:extLst>
          </p:cNvPr>
          <p:cNvSpPr txBox="1"/>
          <p:nvPr/>
        </p:nvSpPr>
        <p:spPr>
          <a:xfrm>
            <a:off x="5719201" y="1409109"/>
            <a:ext cx="2234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9124E-DCC0-4F93-97A4-2C650C1B6148}"/>
              </a:ext>
            </a:extLst>
          </p:cNvPr>
          <p:cNvSpPr txBox="1"/>
          <p:nvPr/>
        </p:nvSpPr>
        <p:spPr>
          <a:xfrm>
            <a:off x="7559000" y="4068553"/>
            <a:ext cx="2716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Organizing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8152C-DC3B-4FF8-B0A0-C9334DA172AD}"/>
              </a:ext>
            </a:extLst>
          </p:cNvPr>
          <p:cNvSpPr txBox="1"/>
          <p:nvPr/>
        </p:nvSpPr>
        <p:spPr>
          <a:xfrm>
            <a:off x="950660" y="3698276"/>
            <a:ext cx="3457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Communicating</a:t>
            </a:r>
          </a:p>
        </p:txBody>
      </p:sp>
    </p:spTree>
    <p:extLst>
      <p:ext uri="{BB962C8B-B14F-4D97-AF65-F5344CB8AC3E}">
        <p14:creationId xmlns:p14="http://schemas.microsoft.com/office/powerpoint/2010/main" val="369668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650A17-48D9-E766-6359-F7B4EC61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222" y="88661"/>
            <a:ext cx="4551058" cy="914125"/>
          </a:xfrm>
        </p:spPr>
        <p:txBody>
          <a:bodyPr anchor="ctr" anchorCtr="0"/>
          <a:lstStyle/>
          <a:p>
            <a:pPr algn="ctr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51D4-64E1-2DE8-4FAA-FB9BB86C3FA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D25C4-8756-0180-D4F8-F7D46BB62B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B128D-5B0F-2DA0-159C-3ACBA22BBE36}"/>
              </a:ext>
            </a:extLst>
          </p:cNvPr>
          <p:cNvSpPr txBox="1"/>
          <p:nvPr/>
        </p:nvSpPr>
        <p:spPr>
          <a:xfrm>
            <a:off x="1125791" y="1295255"/>
            <a:ext cx="2358388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Priorities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B462E-0995-1FA7-387F-B989C5AA1A20}"/>
              </a:ext>
            </a:extLst>
          </p:cNvPr>
          <p:cNvSpPr txBox="1"/>
          <p:nvPr/>
        </p:nvSpPr>
        <p:spPr>
          <a:xfrm>
            <a:off x="4468747" y="1308342"/>
            <a:ext cx="2483264" cy="4308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1CF30-0EB1-C1CA-EDAD-031FFA202D0C}"/>
              </a:ext>
            </a:extLst>
          </p:cNvPr>
          <p:cNvSpPr txBox="1"/>
          <p:nvPr/>
        </p:nvSpPr>
        <p:spPr>
          <a:xfrm>
            <a:off x="8652428" y="1286131"/>
            <a:ext cx="2556855" cy="43088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Realistic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8" y="2028404"/>
            <a:ext cx="3448531" cy="3486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428" y="2160069"/>
            <a:ext cx="3383996" cy="3011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28" y="2193948"/>
            <a:ext cx="3493047" cy="29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7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51D4-64E1-2DE8-4FAA-FB9BB86C3FA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dirty="0"/>
              <a:t>BJIT ACADEMY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97A98-1645-C306-FFCF-0C0D6C7788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4A2E25-D3FE-4B05-9BA1-A615B1D22D19}"/>
              </a:ext>
            </a:extLst>
          </p:cNvPr>
          <p:cNvSpPr txBox="1">
            <a:spLocks/>
          </p:cNvSpPr>
          <p:nvPr/>
        </p:nvSpPr>
        <p:spPr>
          <a:xfrm>
            <a:off x="4720850" y="231190"/>
            <a:ext cx="3401174" cy="49465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Organizing</a:t>
            </a:r>
            <a:endParaRPr lang="en-US" dirty="0">
              <a:latin typeface="Aharoni" panose="02010803020104030203" pitchFamily="2" charset="-79"/>
              <a:ea typeface="Open Sans Light" panose="020B0306030504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0" name="Google Shape;5124;p50"/>
          <p:cNvGrpSpPr/>
          <p:nvPr/>
        </p:nvGrpSpPr>
        <p:grpSpPr>
          <a:xfrm>
            <a:off x="3772819" y="1220620"/>
            <a:ext cx="4548914" cy="4442547"/>
            <a:chOff x="5830645" y="1267368"/>
            <a:chExt cx="530340" cy="553040"/>
          </a:xfrm>
        </p:grpSpPr>
        <p:sp>
          <p:nvSpPr>
            <p:cNvPr id="11" name="Google Shape;5125;p50"/>
            <p:cNvSpPr/>
            <p:nvPr/>
          </p:nvSpPr>
          <p:spPr>
            <a:xfrm>
              <a:off x="5994669" y="1442730"/>
              <a:ext cx="202317" cy="202342"/>
            </a:xfrm>
            <a:custGeom>
              <a:avLst/>
              <a:gdLst/>
              <a:ahLst/>
              <a:cxnLst/>
              <a:rect l="l" t="t" r="r" b="b"/>
              <a:pathLst>
                <a:path w="7941" h="7942" extrusionOk="0">
                  <a:moveTo>
                    <a:pt x="3971" y="319"/>
                  </a:moveTo>
                  <a:cubicBezTo>
                    <a:pt x="5984" y="319"/>
                    <a:pt x="7623" y="1957"/>
                    <a:pt x="7623" y="3971"/>
                  </a:cubicBezTo>
                  <a:cubicBezTo>
                    <a:pt x="7623" y="5984"/>
                    <a:pt x="5985" y="7624"/>
                    <a:pt x="3971" y="7624"/>
                  </a:cubicBezTo>
                  <a:cubicBezTo>
                    <a:pt x="1956" y="7624"/>
                    <a:pt x="318" y="5984"/>
                    <a:pt x="318" y="3971"/>
                  </a:cubicBezTo>
                  <a:cubicBezTo>
                    <a:pt x="318" y="1957"/>
                    <a:pt x="1956" y="319"/>
                    <a:pt x="3971" y="319"/>
                  </a:cubicBezTo>
                  <a:close/>
                  <a:moveTo>
                    <a:pt x="3971" y="0"/>
                  </a:moveTo>
                  <a:cubicBezTo>
                    <a:pt x="1782" y="0"/>
                    <a:pt x="1" y="1782"/>
                    <a:pt x="1" y="3971"/>
                  </a:cubicBezTo>
                  <a:cubicBezTo>
                    <a:pt x="1" y="6159"/>
                    <a:pt x="1782" y="7941"/>
                    <a:pt x="3971" y="7941"/>
                  </a:cubicBezTo>
                  <a:cubicBezTo>
                    <a:pt x="6160" y="7941"/>
                    <a:pt x="7940" y="6159"/>
                    <a:pt x="7940" y="3971"/>
                  </a:cubicBezTo>
                  <a:cubicBezTo>
                    <a:pt x="7940" y="1782"/>
                    <a:pt x="6160" y="0"/>
                    <a:pt x="397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5126;p50"/>
            <p:cNvGrpSpPr/>
            <p:nvPr/>
          </p:nvGrpSpPr>
          <p:grpSpPr>
            <a:xfrm>
              <a:off x="5830645" y="1267368"/>
              <a:ext cx="259743" cy="269909"/>
              <a:chOff x="5830645" y="1267368"/>
              <a:chExt cx="259743" cy="269909"/>
            </a:xfrm>
          </p:grpSpPr>
          <p:sp>
            <p:nvSpPr>
              <p:cNvPr id="23" name="Google Shape;5127;p50"/>
              <p:cNvSpPr/>
              <p:nvPr/>
            </p:nvSpPr>
            <p:spPr>
              <a:xfrm>
                <a:off x="5830645" y="1304897"/>
                <a:ext cx="259743" cy="232380"/>
              </a:xfrm>
              <a:custGeom>
                <a:avLst/>
                <a:gdLst/>
                <a:ahLst/>
                <a:cxnLst/>
                <a:rect l="l" t="t" r="r" b="b"/>
                <a:pathLst>
                  <a:path w="10195" h="9121" extrusionOk="0">
                    <a:moveTo>
                      <a:pt x="7470" y="1"/>
                    </a:moveTo>
                    <a:cubicBezTo>
                      <a:pt x="7469" y="1"/>
                      <a:pt x="7468" y="1"/>
                      <a:pt x="7467" y="1"/>
                    </a:cubicBezTo>
                    <a:lnTo>
                      <a:pt x="7044" y="1"/>
                    </a:lnTo>
                    <a:cubicBezTo>
                      <a:pt x="7044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lnTo>
                      <a:pt x="0" y="1"/>
                    </a:lnTo>
                    <a:lnTo>
                      <a:pt x="0" y="6393"/>
                    </a:lnTo>
                    <a:cubicBezTo>
                      <a:pt x="0" y="7900"/>
                      <a:pt x="1220" y="9120"/>
                      <a:pt x="2727" y="9120"/>
                    </a:cubicBezTo>
                    <a:lnTo>
                      <a:pt x="6018" y="9120"/>
                    </a:lnTo>
                    <a:cubicBezTo>
                      <a:pt x="6148" y="6883"/>
                      <a:pt x="7951" y="5095"/>
                      <a:pt x="10194" y="4987"/>
                    </a:cubicBezTo>
                    <a:lnTo>
                      <a:pt x="10194" y="2726"/>
                    </a:lnTo>
                    <a:cubicBezTo>
                      <a:pt x="10194" y="1222"/>
                      <a:pt x="8974" y="1"/>
                      <a:pt x="7470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128;p50"/>
              <p:cNvSpPr/>
              <p:nvPr/>
            </p:nvSpPr>
            <p:spPr>
              <a:xfrm>
                <a:off x="5922950" y="1267368"/>
                <a:ext cx="75057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2946" extrusionOk="0">
                    <a:moveTo>
                      <a:pt x="1474" y="1"/>
                    </a:moveTo>
                    <a:cubicBezTo>
                      <a:pt x="661" y="1"/>
                      <a:pt x="1" y="660"/>
                      <a:pt x="1" y="1472"/>
                    </a:cubicBezTo>
                    <a:cubicBezTo>
                      <a:pt x="1" y="2286"/>
                      <a:pt x="661" y="2945"/>
                      <a:pt x="1474" y="2945"/>
                    </a:cubicBezTo>
                    <a:cubicBezTo>
                      <a:pt x="2288" y="2945"/>
                      <a:pt x="2946" y="2286"/>
                      <a:pt x="2946" y="1472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5129;p50"/>
            <p:cNvGrpSpPr/>
            <p:nvPr/>
          </p:nvGrpSpPr>
          <p:grpSpPr>
            <a:xfrm>
              <a:off x="6101293" y="1267368"/>
              <a:ext cx="259692" cy="269909"/>
              <a:chOff x="6101293" y="1267368"/>
              <a:chExt cx="259692" cy="269909"/>
            </a:xfrm>
          </p:grpSpPr>
          <p:sp>
            <p:nvSpPr>
              <p:cNvPr id="21" name="Google Shape;5130;p50"/>
              <p:cNvSpPr/>
              <p:nvPr/>
            </p:nvSpPr>
            <p:spPr>
              <a:xfrm>
                <a:off x="6101293" y="1304897"/>
                <a:ext cx="259692" cy="232380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1" extrusionOk="0">
                    <a:moveTo>
                      <a:pt x="2726" y="1"/>
                    </a:moveTo>
                    <a:cubicBezTo>
                      <a:pt x="1220" y="1"/>
                      <a:pt x="0" y="1221"/>
                      <a:pt x="0" y="2726"/>
                    </a:cubicBezTo>
                    <a:lnTo>
                      <a:pt x="0" y="4987"/>
                    </a:lnTo>
                    <a:cubicBezTo>
                      <a:pt x="2244" y="5095"/>
                      <a:pt x="4045" y="6883"/>
                      <a:pt x="4177" y="9120"/>
                    </a:cubicBezTo>
                    <a:lnTo>
                      <a:pt x="7467" y="9120"/>
                    </a:lnTo>
                    <a:cubicBezTo>
                      <a:pt x="8973" y="9120"/>
                      <a:pt x="10193" y="7900"/>
                      <a:pt x="10193" y="6393"/>
                    </a:cubicBezTo>
                    <a:lnTo>
                      <a:pt x="10193" y="1"/>
                    </a:lnTo>
                    <a:lnTo>
                      <a:pt x="7043" y="1"/>
                    </a:lnTo>
                    <a:cubicBezTo>
                      <a:pt x="7043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31;p50"/>
              <p:cNvSpPr/>
              <p:nvPr/>
            </p:nvSpPr>
            <p:spPr>
              <a:xfrm>
                <a:off x="6193623" y="1267368"/>
                <a:ext cx="75031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6" extrusionOk="0">
                    <a:moveTo>
                      <a:pt x="1473" y="1"/>
                    </a:moveTo>
                    <a:cubicBezTo>
                      <a:pt x="660" y="1"/>
                      <a:pt x="0" y="660"/>
                      <a:pt x="0" y="1472"/>
                    </a:cubicBezTo>
                    <a:cubicBezTo>
                      <a:pt x="0" y="2286"/>
                      <a:pt x="660" y="2945"/>
                      <a:pt x="1473" y="2945"/>
                    </a:cubicBezTo>
                    <a:cubicBezTo>
                      <a:pt x="2285" y="2945"/>
                      <a:pt x="2945" y="2286"/>
                      <a:pt x="2945" y="1472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5132;p50"/>
            <p:cNvGrpSpPr/>
            <p:nvPr/>
          </p:nvGrpSpPr>
          <p:grpSpPr>
            <a:xfrm>
              <a:off x="5830645" y="1550500"/>
              <a:ext cx="259692" cy="269909"/>
              <a:chOff x="5830645" y="1550500"/>
              <a:chExt cx="259692" cy="269909"/>
            </a:xfrm>
          </p:grpSpPr>
          <p:sp>
            <p:nvSpPr>
              <p:cNvPr id="19" name="Google Shape;5133;p50"/>
              <p:cNvSpPr/>
              <p:nvPr/>
            </p:nvSpPr>
            <p:spPr>
              <a:xfrm>
                <a:off x="5830645" y="1550500"/>
                <a:ext cx="259692" cy="232406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2" extrusionOk="0">
                    <a:moveTo>
                      <a:pt x="2727" y="1"/>
                    </a:moveTo>
                    <a:cubicBezTo>
                      <a:pt x="1220" y="1"/>
                      <a:pt x="0" y="1223"/>
                      <a:pt x="0" y="2728"/>
                    </a:cubicBezTo>
                    <a:lnTo>
                      <a:pt x="0" y="9122"/>
                    </a:lnTo>
                    <a:lnTo>
                      <a:pt x="3150" y="9122"/>
                    </a:lnTo>
                    <a:cubicBezTo>
                      <a:pt x="3150" y="8046"/>
                      <a:pt x="4021" y="7175"/>
                      <a:pt x="5097" y="7175"/>
                    </a:cubicBezTo>
                    <a:cubicBezTo>
                      <a:pt x="6172" y="7175"/>
                      <a:pt x="7044" y="8046"/>
                      <a:pt x="7044" y="9122"/>
                    </a:cubicBezTo>
                    <a:lnTo>
                      <a:pt x="7467" y="9122"/>
                    </a:lnTo>
                    <a:cubicBezTo>
                      <a:pt x="8972" y="9122"/>
                      <a:pt x="10192" y="7900"/>
                      <a:pt x="10192" y="6395"/>
                    </a:cubicBezTo>
                    <a:lnTo>
                      <a:pt x="10192" y="4135"/>
                    </a:lnTo>
                    <a:cubicBezTo>
                      <a:pt x="7951" y="4028"/>
                      <a:pt x="6148" y="2239"/>
                      <a:pt x="6018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134;p50"/>
              <p:cNvSpPr/>
              <p:nvPr/>
            </p:nvSpPr>
            <p:spPr>
              <a:xfrm>
                <a:off x="5922950" y="1745352"/>
                <a:ext cx="75057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2946" extrusionOk="0">
                    <a:moveTo>
                      <a:pt x="1474" y="1"/>
                    </a:moveTo>
                    <a:cubicBezTo>
                      <a:pt x="661" y="1"/>
                      <a:pt x="1" y="660"/>
                      <a:pt x="1" y="1474"/>
                    </a:cubicBezTo>
                    <a:cubicBezTo>
                      <a:pt x="1" y="2287"/>
                      <a:pt x="661" y="2946"/>
                      <a:pt x="1474" y="2946"/>
                    </a:cubicBezTo>
                    <a:cubicBezTo>
                      <a:pt x="2288" y="2946"/>
                      <a:pt x="2946" y="2287"/>
                      <a:pt x="2946" y="1474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5135;p50"/>
            <p:cNvGrpSpPr/>
            <p:nvPr/>
          </p:nvGrpSpPr>
          <p:grpSpPr>
            <a:xfrm>
              <a:off x="6101293" y="1550500"/>
              <a:ext cx="259692" cy="269909"/>
              <a:chOff x="6101293" y="1550500"/>
              <a:chExt cx="259692" cy="269909"/>
            </a:xfrm>
          </p:grpSpPr>
          <p:sp>
            <p:nvSpPr>
              <p:cNvPr id="17" name="Google Shape;5136;p50"/>
              <p:cNvSpPr/>
              <p:nvPr/>
            </p:nvSpPr>
            <p:spPr>
              <a:xfrm>
                <a:off x="6101293" y="1550500"/>
                <a:ext cx="259692" cy="232406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2" extrusionOk="0">
                    <a:moveTo>
                      <a:pt x="4177" y="1"/>
                    </a:moveTo>
                    <a:cubicBezTo>
                      <a:pt x="4045" y="2239"/>
                      <a:pt x="2244" y="4027"/>
                      <a:pt x="0" y="4135"/>
                    </a:cubicBezTo>
                    <a:lnTo>
                      <a:pt x="0" y="6395"/>
                    </a:lnTo>
                    <a:cubicBezTo>
                      <a:pt x="0" y="7902"/>
                      <a:pt x="1220" y="9122"/>
                      <a:pt x="2726" y="9122"/>
                    </a:cubicBezTo>
                    <a:lnTo>
                      <a:pt x="3148" y="9122"/>
                    </a:lnTo>
                    <a:cubicBezTo>
                      <a:pt x="3148" y="8046"/>
                      <a:pt x="4020" y="7175"/>
                      <a:pt x="5096" y="7175"/>
                    </a:cubicBezTo>
                    <a:cubicBezTo>
                      <a:pt x="6170" y="7175"/>
                      <a:pt x="7043" y="8046"/>
                      <a:pt x="7043" y="9122"/>
                    </a:cubicBezTo>
                    <a:lnTo>
                      <a:pt x="10193" y="9122"/>
                    </a:lnTo>
                    <a:lnTo>
                      <a:pt x="10193" y="2728"/>
                    </a:lnTo>
                    <a:cubicBezTo>
                      <a:pt x="10193" y="1223"/>
                      <a:pt x="8973" y="2"/>
                      <a:pt x="746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137;p50"/>
              <p:cNvSpPr/>
              <p:nvPr/>
            </p:nvSpPr>
            <p:spPr>
              <a:xfrm>
                <a:off x="6193623" y="1745352"/>
                <a:ext cx="75031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6" extrusionOk="0">
                    <a:moveTo>
                      <a:pt x="1473" y="1"/>
                    </a:moveTo>
                    <a:cubicBezTo>
                      <a:pt x="660" y="1"/>
                      <a:pt x="0" y="660"/>
                      <a:pt x="0" y="1474"/>
                    </a:cubicBezTo>
                    <a:cubicBezTo>
                      <a:pt x="0" y="2287"/>
                      <a:pt x="660" y="2946"/>
                      <a:pt x="1473" y="2946"/>
                    </a:cubicBezTo>
                    <a:cubicBezTo>
                      <a:pt x="2285" y="2946"/>
                      <a:pt x="2945" y="2287"/>
                      <a:pt x="2945" y="1474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2558849" y="1122184"/>
            <a:ext cx="1897564" cy="461665"/>
          </a:xfrm>
          <a:prstGeom prst="rect">
            <a:avLst/>
          </a:prstGeom>
          <a:solidFill>
            <a:schemeClr val="bg2"/>
          </a:solidFill>
          <a:ln w="28575">
            <a:solidFill>
              <a:srgbClr val="CFFFE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list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70315" y="1108351"/>
            <a:ext cx="288672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your calendar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71872" y="5361710"/>
            <a:ext cx="2174257" cy="400110"/>
          </a:xfrm>
          <a:prstGeom prst="rect">
            <a:avLst/>
          </a:prstGeom>
          <a:solidFill>
            <a:srgbClr val="E0FFF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systems</a:t>
            </a:r>
            <a:endParaRPr lang="en-US" sz="2000" b="1" noProof="1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58849" y="5361710"/>
            <a:ext cx="193465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FFFEB"/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technology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6" y="2042703"/>
            <a:ext cx="1342665" cy="8256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56" y="1953181"/>
            <a:ext cx="1366598" cy="973703"/>
          </a:xfrm>
          <a:prstGeom prst="rect">
            <a:avLst/>
          </a:prstGeom>
        </p:spPr>
      </p:pic>
      <p:pic>
        <p:nvPicPr>
          <p:cNvPr id="1032" name="Picture 8" descr="System integration - Free computer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46" y="3877769"/>
            <a:ext cx="1306454" cy="10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ument Management System Icon Png, Transparent Png , Transparent Png  Image - PNGite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6" y="3777193"/>
            <a:ext cx="1263674" cy="11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7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7AF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action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16879</TotalTime>
  <Words>140</Words>
  <Application>Microsoft Office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</vt:lpstr>
      <vt:lpstr>Calibri</vt:lpstr>
      <vt:lpstr>HelveticaNeueLT Std Med</vt:lpstr>
      <vt:lpstr>Open Sans</vt:lpstr>
      <vt:lpstr>Open Sans Light</vt:lpstr>
      <vt:lpstr>Times New Roman</vt:lpstr>
      <vt:lpstr>Wingdings</vt:lpstr>
      <vt:lpstr>Office Theme</vt:lpstr>
      <vt:lpstr>Proactiveness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How to be more proactive at work?</vt:lpstr>
      <vt:lpstr>Planning</vt:lpstr>
      <vt:lpstr>PowerPoint Presentation</vt:lpstr>
      <vt:lpstr>Communicating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Machine Learning</dc:title>
  <dc:subject/>
  <dc:creator>Sven Mayer</dc:creator>
  <cp:keywords/>
  <dc:description/>
  <cp:lastModifiedBy>asus</cp:lastModifiedBy>
  <cp:revision>611</cp:revision>
  <dcterms:created xsi:type="dcterms:W3CDTF">2017-10-10T14:10:45Z</dcterms:created>
  <dcterms:modified xsi:type="dcterms:W3CDTF">2023-05-22T00:04:50Z</dcterms:modified>
  <cp:category/>
</cp:coreProperties>
</file>