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7"/>
  </p:handoutMasterIdLst>
  <p:sldIdLst>
    <p:sldId id="977" r:id="rId3"/>
    <p:sldId id="978" r:id="rId5"/>
    <p:sldId id="979" r:id="rId6"/>
    <p:sldId id="990" r:id="rId7"/>
    <p:sldId id="991" r:id="rId8"/>
    <p:sldId id="992" r:id="rId9"/>
    <p:sldId id="993" r:id="rId10"/>
    <p:sldId id="995" r:id="rId11"/>
    <p:sldId id="996" r:id="rId12"/>
    <p:sldId id="994" r:id="rId13"/>
    <p:sldId id="999" r:id="rId14"/>
    <p:sldId id="1000" r:id="rId15"/>
    <p:sldId id="1001" r:id="rId16"/>
    <p:sldId id="1002" r:id="rId17"/>
    <p:sldId id="1003" r:id="rId18"/>
    <p:sldId id="1004" r:id="rId19"/>
    <p:sldId id="1005" r:id="rId20"/>
    <p:sldId id="1006" r:id="rId21"/>
    <p:sldId id="1007" r:id="rId22"/>
    <p:sldId id="1008" r:id="rId23"/>
    <p:sldId id="1009" r:id="rId24"/>
    <p:sldId id="1010" r:id="rId25"/>
    <p:sldId id="101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FFF2"/>
    <a:srgbClr val="CFFFEB"/>
    <a:srgbClr val="420CFF"/>
    <a:srgbClr val="D9E5FF"/>
    <a:srgbClr val="3183FF"/>
    <a:srgbClr val="427BF5"/>
    <a:srgbClr val="FFDE45"/>
    <a:srgbClr val="059340"/>
    <a:srgbClr val="E5FFF4"/>
    <a:srgbClr val="D6FF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10" autoAdjust="0"/>
    <p:restoredTop sz="83865" autoAdjust="0"/>
  </p:normalViewPr>
  <p:slideViewPr>
    <p:cSldViewPr snapToGrid="0" showGuides="1">
      <p:cViewPr varScale="1">
        <p:scale>
          <a:sx n="61" d="100"/>
          <a:sy n="61" d="100"/>
        </p:scale>
        <p:origin x="1248" y="78"/>
      </p:cViewPr>
      <p:guideLst>
        <p:guide orient="horz" pos="2137"/>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3" d="100"/>
          <a:sy n="123" d="100"/>
        </p:scale>
        <p:origin x="4122"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2DD77A-0ADA-4BD8-8ADF-1A2DE6CE050A}" type="datetimeFigureOut">
              <a:rPr lang="de-DE" smtClean="0"/>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55F6FB-A8E3-4A20-9907-C2813BF103BD}" type="slidenum">
              <a:rPr lang="de-DE" smtClean="0"/>
            </a:fld>
            <a:endParaRPr 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22847B-1B09-4FB9-A3F6-7C5481EE238A}"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34EE8-1DD6-4929-B7B8-30F750D483F0}"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34EE8-1DD6-4929-B7B8-30F750D483F0}"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6"/>
          <p:cNvSpPr>
            <a:spLocks noGrp="1"/>
          </p:cNvSpPr>
          <p:nvPr>
            <p:ph type="title"/>
          </p:nvPr>
        </p:nvSpPr>
        <p:spPr>
          <a:xfrm>
            <a:off x="258598" y="115888"/>
            <a:ext cx="10645963" cy="914125"/>
          </a:xfrm>
          <a:prstGeom prst="rect">
            <a:avLst/>
          </a:prstGeom>
        </p:spPr>
        <p:txBody>
          <a:bodyPr anchor="ctr" anchorCtr="0">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8" name="Textplatzhalter 33"/>
          <p:cNvSpPr>
            <a:spLocks noGrp="1"/>
          </p:cNvSpPr>
          <p:nvPr>
            <p:ph type="body" sz="quarter" idx="21"/>
          </p:nvPr>
        </p:nvSpPr>
        <p:spPr>
          <a:xfrm>
            <a:off x="695325" y="6356350"/>
            <a:ext cx="6991350"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
        <p:nvSpPr>
          <p:cNvPr id="5" name="Fußzeilenplatzhalter 4"/>
          <p:cNvSpPr>
            <a:spLocks noGrp="1"/>
          </p:cNvSpPr>
          <p:nvPr>
            <p:ph type="ftr" sz="quarter" idx="23"/>
          </p:nvPr>
        </p:nvSpPr>
        <p:spPr/>
        <p:txBody>
          <a:bodyPr/>
          <a:lstStyle>
            <a:lvl1pPr>
              <a:defRPr/>
            </a:lvl1pPr>
          </a:lstStyle>
          <a:p>
            <a:r>
              <a:rPr lang="de-DE" dirty="0"/>
              <a:t>Dept. of CSE, JUST</a:t>
            </a:r>
            <a:endParaRPr lang="de-DE" dirty="0"/>
          </a:p>
        </p:txBody>
      </p:sp>
      <p:sp>
        <p:nvSpPr>
          <p:cNvPr id="6" name="Foliennummernplatzhalter 5"/>
          <p:cNvSpPr>
            <a:spLocks noGrp="1"/>
          </p:cNvSpPr>
          <p:nvPr>
            <p:ph type="sldNum" sz="quarter" idx="24"/>
          </p:nvPr>
        </p:nvSpPr>
        <p:spPr/>
        <p:txBody>
          <a:bodyPr/>
          <a:lstStyle/>
          <a:p>
            <a:fld id="{C564DEAC-083F-4EA1-9D67-84BB3A537A3E}" type="slidenum">
              <a:rPr lang="de-DE" smtClean="0"/>
            </a:fld>
            <a:endParaRPr lang="de-DE" dirty="0"/>
          </a:p>
        </p:txBody>
      </p:sp>
      <p:sp>
        <p:nvSpPr>
          <p:cNvPr id="10" name="Text Placeholder 8"/>
          <p:cNvSpPr>
            <a:spLocks noGrp="1"/>
          </p:cNvSpPr>
          <p:nvPr>
            <p:ph type="body" sz="quarter" idx="15" hasCustomPrompt="1"/>
          </p:nvPr>
        </p:nvSpPr>
        <p:spPr>
          <a:xfrm>
            <a:off x="258597" y="1089025"/>
            <a:ext cx="11642253" cy="503239"/>
          </a:xfrm>
          <a:prstGeom prst="rect">
            <a:avLst/>
          </a:prstGeom>
        </p:spPr>
        <p:txBody>
          <a:bodyPr lIns="0" tIns="36000" rIns="0" bIns="0">
            <a:noAutofit/>
          </a:bodyPr>
          <a:lstStyle>
            <a:lvl1pPr marL="0" indent="0">
              <a:buNone/>
              <a:defRPr sz="2000" b="1" i="0">
                <a:solidFill>
                  <a:srgbClr val="3183FF"/>
                </a:solidFill>
                <a:latin typeface="+mj-lt"/>
              </a:defRPr>
            </a:lvl1pPr>
            <a:lvl2pPr marL="457200" indent="0">
              <a:buNone/>
              <a:defRPr sz="1400" b="0" i="0">
                <a:solidFill>
                  <a:srgbClr val="00B0F0"/>
                </a:solidFill>
                <a:latin typeface="HelveticaNeueLT Std Med" panose="020B0604020202020204" pitchFamily="34" charset="0"/>
              </a:defRPr>
            </a:lvl2pPr>
            <a:lvl3pPr marL="914400" indent="0">
              <a:buNone/>
              <a:defRPr sz="1200" b="0" i="0">
                <a:solidFill>
                  <a:srgbClr val="00B0F0"/>
                </a:solidFill>
                <a:latin typeface="HelveticaNeueLT Std Med" panose="020B0604020202020204" pitchFamily="34" charset="0"/>
              </a:defRPr>
            </a:lvl3pPr>
            <a:lvl4pPr marL="1371600" indent="0">
              <a:buNone/>
              <a:defRPr sz="1100" b="0" i="0">
                <a:solidFill>
                  <a:srgbClr val="00B0F0"/>
                </a:solidFill>
                <a:latin typeface="HelveticaNeueLT Std Med" panose="020B0604020202020204" pitchFamily="34" charset="0"/>
              </a:defRPr>
            </a:lvl4pPr>
            <a:lvl5pPr marL="1828800" indent="0">
              <a:buNone/>
              <a:defRPr sz="1100" b="0" i="0">
                <a:solidFill>
                  <a:srgbClr val="00B0F0"/>
                </a:solidFill>
                <a:latin typeface="HelveticaNeueLT Std Med" panose="020B0604020202020204" pitchFamily="34" charset="0"/>
              </a:defRPr>
            </a:lvl5pPr>
          </a:lstStyle>
          <a:p>
            <a:pPr lvl="0"/>
            <a:r>
              <a:rPr lang="en-US" dirty="0"/>
              <a:t>Click to edit Master subtitle style</a:t>
            </a:r>
            <a:endParaRPr lang="en-US" dirty="0"/>
          </a:p>
        </p:txBody>
      </p:sp>
      <p:sp>
        <p:nvSpPr>
          <p:cNvPr id="12" name="Text Placeholder 8"/>
          <p:cNvSpPr>
            <a:spLocks noGrp="1"/>
          </p:cNvSpPr>
          <p:nvPr>
            <p:ph type="body" sz="quarter" idx="25"/>
          </p:nvPr>
        </p:nvSpPr>
        <p:spPr>
          <a:xfrm>
            <a:off x="258595" y="1592264"/>
            <a:ext cx="11642253" cy="4537074"/>
          </a:xfrm>
          <a:prstGeom prst="rect">
            <a:avLst/>
          </a:prstGeom>
        </p:spPr>
        <p:txBody>
          <a:bodyPr/>
          <a:lstStyle>
            <a:lvl1pPr defTabSz="284480">
              <a:defRPr/>
            </a:lvl1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02344" y="0"/>
            <a:ext cx="1489655" cy="103001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95326" y="136525"/>
            <a:ext cx="7956548" cy="952501"/>
          </a:xfrm>
        </p:spPr>
        <p:txBody>
          <a:bodyPr/>
          <a:lstStyle/>
          <a:p>
            <a:r>
              <a:rPr lang="de-DE"/>
              <a:t>Mastertitelformat bearbeiten</a:t>
            </a:r>
            <a:endParaRPr lang="de-DE"/>
          </a:p>
        </p:txBody>
      </p:sp>
      <p:sp>
        <p:nvSpPr>
          <p:cNvPr id="4" name="Fußzeilenplatzhalter 3"/>
          <p:cNvSpPr>
            <a:spLocks noGrp="1"/>
          </p:cNvSpPr>
          <p:nvPr>
            <p:ph type="ftr" sz="quarter" idx="11"/>
          </p:nvPr>
        </p:nvSpPr>
        <p:spPr/>
        <p:txBody>
          <a:bodyPr/>
          <a:lstStyle/>
          <a:p>
            <a:r>
              <a:rPr lang="de-DE" dirty="0"/>
              <a:t>Sven Mayer</a:t>
            </a:r>
            <a:endParaRPr lang="de-DE" dirty="0"/>
          </a:p>
        </p:txBody>
      </p:sp>
      <p:sp>
        <p:nvSpPr>
          <p:cNvPr id="5" name="Foliennummernplatzhalter 4"/>
          <p:cNvSpPr>
            <a:spLocks noGrp="1"/>
          </p:cNvSpPr>
          <p:nvPr>
            <p:ph type="sldNum" sz="quarter" idx="12"/>
          </p:nvPr>
        </p:nvSpPr>
        <p:spPr/>
        <p:txBody>
          <a:bodyPr/>
          <a:lstStyle/>
          <a:p>
            <a:fld id="{C564DEAC-083F-4EA1-9D67-84BB3A537A3E}" type="slidenum">
              <a:rPr lang="de-DE" smtClean="0"/>
            </a:fld>
            <a:endParaRPr lang="de-DE" dirty="0"/>
          </a:p>
        </p:txBody>
      </p:sp>
      <p:sp>
        <p:nvSpPr>
          <p:cNvPr id="6" name="Textplatzhalter 33"/>
          <p:cNvSpPr>
            <a:spLocks noGrp="1"/>
          </p:cNvSpPr>
          <p:nvPr>
            <p:ph type="body" sz="quarter" idx="21"/>
          </p:nvPr>
        </p:nvSpPr>
        <p:spPr>
          <a:xfrm>
            <a:off x="695325" y="6356350"/>
            <a:ext cx="6991350"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ff-scree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95325" y="-422031"/>
            <a:ext cx="10801349" cy="399705"/>
          </a:xfrm>
        </p:spPr>
        <p:txBody>
          <a:bodyPr/>
          <a:lstStyle>
            <a:lvl1pPr>
              <a:defRPr sz="2000"/>
            </a:lvl1pPr>
          </a:lstStyle>
          <a:p>
            <a:r>
              <a:rPr lang="de-DE"/>
              <a:t>Mastertitelformat bearbeiten</a:t>
            </a:r>
            <a:endParaRPr lang="de-DE"/>
          </a:p>
        </p:txBody>
      </p:sp>
      <p:sp>
        <p:nvSpPr>
          <p:cNvPr id="4" name="Fußzeilenplatzhalter 3"/>
          <p:cNvSpPr>
            <a:spLocks noGrp="1"/>
          </p:cNvSpPr>
          <p:nvPr>
            <p:ph type="ftr" sz="quarter" idx="11"/>
          </p:nvPr>
        </p:nvSpPr>
        <p:spPr/>
        <p:txBody>
          <a:bodyPr/>
          <a:lstStyle/>
          <a:p>
            <a:r>
              <a:rPr lang="de-DE" dirty="0"/>
              <a:t>Sven Mayer</a:t>
            </a:r>
            <a:endParaRPr lang="de-DE" dirty="0"/>
          </a:p>
        </p:txBody>
      </p:sp>
      <p:sp>
        <p:nvSpPr>
          <p:cNvPr id="5" name="Foliennummernplatzhalter 4"/>
          <p:cNvSpPr>
            <a:spLocks noGrp="1"/>
          </p:cNvSpPr>
          <p:nvPr>
            <p:ph type="sldNum" sz="quarter" idx="12"/>
          </p:nvPr>
        </p:nvSpPr>
        <p:spPr/>
        <p:txBody>
          <a:bodyPr/>
          <a:lstStyle/>
          <a:p>
            <a:fld id="{C564DEAC-083F-4EA1-9D67-84BB3A537A3E}" type="slidenum">
              <a:rPr lang="de-DE" smtClean="0"/>
            </a:fld>
            <a:endParaRPr lang="de-DE" dirty="0"/>
          </a:p>
        </p:txBody>
      </p:sp>
      <p:sp>
        <p:nvSpPr>
          <p:cNvPr id="6" name="Textplatzhalter 33"/>
          <p:cNvSpPr>
            <a:spLocks noGrp="1"/>
          </p:cNvSpPr>
          <p:nvPr>
            <p:ph type="body" sz="quarter" idx="21"/>
          </p:nvPr>
        </p:nvSpPr>
        <p:spPr>
          <a:xfrm>
            <a:off x="695325" y="6356350"/>
            <a:ext cx="6991350"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35360" y="1603432"/>
            <a:ext cx="11521280" cy="4533368"/>
          </a:xfrm>
        </p:spPr>
        <p:txBody>
          <a:bodyPr/>
          <a:lstStyle>
            <a:lvl1pPr>
              <a:buClr>
                <a:srgbClr val="137CBE"/>
              </a:buClr>
              <a:defRPr/>
            </a:lvl1pPr>
            <a:lvl2pPr>
              <a:buClr>
                <a:srgbClr val="137CBE"/>
              </a:buClr>
              <a:defRPr/>
            </a:lvl2pPr>
            <a:lvl3pPr>
              <a:buClr>
                <a:srgbClr val="137CBE"/>
              </a:buClr>
              <a:defRPr/>
            </a:lvl3pPr>
            <a:lvl4pPr>
              <a:buClr>
                <a:srgbClr val="137CBE"/>
              </a:buClr>
              <a:defRPr/>
            </a:lvl4pPr>
            <a:lvl5pPr>
              <a:buClr>
                <a:srgbClr val="137CBE"/>
              </a:buClr>
              <a:defRPr/>
            </a:lvl5pPr>
          </a:lstStyle>
          <a:p>
            <a:pPr lvl="0"/>
            <a:r>
              <a:rPr lang="de-DE" dirty="0"/>
              <a:t>Textmasterformat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6" name="Foliennummernplatzhalter 5"/>
          <p:cNvSpPr>
            <a:spLocks noGrp="1"/>
          </p:cNvSpPr>
          <p:nvPr>
            <p:ph type="sldNum" sz="quarter" idx="12"/>
          </p:nvPr>
        </p:nvSpPr>
        <p:spPr/>
        <p:txBody>
          <a:bodyPr/>
          <a:lstStyle/>
          <a:p>
            <a:fld id="{29AD3987-26BA-49DC-BA24-72731371DC9F}" type="slidenum">
              <a:rPr lang="de-DE" smtClean="0"/>
            </a:fld>
            <a:endParaRPr lang="de-DE" dirty="0"/>
          </a:p>
        </p:txBody>
      </p:sp>
      <p:sp>
        <p:nvSpPr>
          <p:cNvPr id="8" name="Titel 7"/>
          <p:cNvSpPr>
            <a:spLocks noGrp="1"/>
          </p:cNvSpPr>
          <p:nvPr>
            <p:ph type="title"/>
          </p:nvPr>
        </p:nvSpPr>
        <p:spPr/>
        <p:txBody>
          <a:bodyPr/>
          <a:lstStyle>
            <a:lvl1pPr>
              <a:defRPr>
                <a:solidFill>
                  <a:srgbClr val="137CBE"/>
                </a:solidFill>
              </a:defRPr>
            </a:lvl1pPr>
          </a:lstStyle>
          <a:p>
            <a:r>
              <a:rPr lang="de-DE" dirty="0"/>
              <a:t>Titelmasterformat durch Klicken bearbeiten</a:t>
            </a:r>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0" y="1089025"/>
            <a:ext cx="12192000" cy="2879725"/>
          </a:xfrm>
          <a:prstGeom prst="rect">
            <a:avLst/>
          </a:prstGeom>
        </p:spPr>
        <p:txBody>
          <a:bodyPr/>
          <a:lstStyle>
            <a:lvl1pPr marL="0">
              <a:defRPr/>
            </a:lvl1pPr>
          </a:lstStyle>
          <a:p>
            <a:endParaRPr lang="en-US" dirty="0"/>
          </a:p>
        </p:txBody>
      </p:sp>
      <p:sp>
        <p:nvSpPr>
          <p:cNvPr id="2" name="Title 1"/>
          <p:cNvSpPr>
            <a:spLocks noGrp="1"/>
          </p:cNvSpPr>
          <p:nvPr>
            <p:ph type="ctrTitle"/>
          </p:nvPr>
        </p:nvSpPr>
        <p:spPr>
          <a:xfrm>
            <a:off x="695327" y="3968749"/>
            <a:ext cx="7961656" cy="1198412"/>
          </a:xfrm>
          <a:prstGeom prst="rect">
            <a:avLst/>
          </a:prstGeom>
        </p:spPr>
        <p:txBody>
          <a:bodyPr anchor="b">
            <a:normAutofit/>
          </a:bodyPr>
          <a:lstStyle>
            <a:lvl1pPr algn="l">
              <a:defRPr sz="3200" b="1">
                <a:latin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3" name="Subtitle 2"/>
          <p:cNvSpPr>
            <a:spLocks noGrp="1"/>
          </p:cNvSpPr>
          <p:nvPr>
            <p:ph type="subTitle" idx="1"/>
          </p:nvPr>
        </p:nvSpPr>
        <p:spPr>
          <a:xfrm>
            <a:off x="695326" y="5202085"/>
            <a:ext cx="7961658" cy="927253"/>
          </a:xfrm>
          <a:prstGeom prst="rect">
            <a:avLst/>
          </a:prstGeom>
        </p:spPr>
        <p:txBody>
          <a:bodyPr lIns="0" tIns="0" rIns="0" bIns="0">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8" name="Rectangle 7"/>
          <p:cNvSpPr/>
          <p:nvPr userDrawn="1"/>
        </p:nvSpPr>
        <p:spPr>
          <a:xfrm>
            <a:off x="0" y="2885521"/>
            <a:ext cx="12192000" cy="138029"/>
          </a:xfrm>
          <a:prstGeom prst="rect">
            <a:avLst/>
          </a:prstGeom>
          <a:solidFill>
            <a:srgbClr val="318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 name="Picture Placeholder 24"/>
          <p:cNvSpPr>
            <a:spLocks noGrp="1"/>
          </p:cNvSpPr>
          <p:nvPr>
            <p:ph type="pic" sz="quarter" idx="15"/>
          </p:nvPr>
        </p:nvSpPr>
        <p:spPr>
          <a:xfrm>
            <a:off x="3283725" y="370174"/>
            <a:ext cx="2588400" cy="504000"/>
          </a:xfrm>
          <a:prstGeom prst="rect">
            <a:avLst/>
          </a:prstGeom>
        </p:spPr>
        <p:txBody>
          <a:bodyPr/>
          <a:lstStyle/>
          <a:p>
            <a:endParaRPr lang="en-US" dirty="0"/>
          </a:p>
        </p:txBody>
      </p:sp>
      <p:sp>
        <p:nvSpPr>
          <p:cNvPr id="14" name="Fußzeilenplatzhalter 13"/>
          <p:cNvSpPr>
            <a:spLocks noGrp="1"/>
          </p:cNvSpPr>
          <p:nvPr>
            <p:ph type="ftr" sz="quarter" idx="27"/>
          </p:nvPr>
        </p:nvSpPr>
        <p:spPr/>
        <p:txBody>
          <a:bodyPr/>
          <a:lstStyle>
            <a:lvl1pPr>
              <a:defRPr/>
            </a:lvl1pPr>
          </a:lstStyle>
          <a:p>
            <a:r>
              <a:rPr lang="de-DE" dirty="0"/>
              <a:t>Dept. of CSE, JUST</a:t>
            </a:r>
            <a:endParaRPr lang="de-DE" dirty="0"/>
          </a:p>
        </p:txBody>
      </p:sp>
      <p:sp>
        <p:nvSpPr>
          <p:cNvPr id="17" name="Picture Placeholder 24"/>
          <p:cNvSpPr>
            <a:spLocks noGrp="1"/>
          </p:cNvSpPr>
          <p:nvPr>
            <p:ph type="pic" sz="quarter" idx="29"/>
          </p:nvPr>
        </p:nvSpPr>
        <p:spPr>
          <a:xfrm>
            <a:off x="695325" y="370174"/>
            <a:ext cx="2588400" cy="504000"/>
          </a:xfrm>
          <a:prstGeom prst="rect">
            <a:avLst/>
          </a:prstGeom>
        </p:spPr>
        <p:txBody>
          <a:bodyPr/>
          <a:lstStyle/>
          <a:p>
            <a:endParaRPr lang="en-US" dirty="0"/>
          </a:p>
        </p:txBody>
      </p:sp>
      <p:sp>
        <p:nvSpPr>
          <p:cNvPr id="18" name="Picture Placeholder 24"/>
          <p:cNvSpPr>
            <a:spLocks noGrp="1"/>
          </p:cNvSpPr>
          <p:nvPr>
            <p:ph type="pic" sz="quarter" idx="30"/>
          </p:nvPr>
        </p:nvSpPr>
        <p:spPr>
          <a:xfrm>
            <a:off x="5881413" y="370174"/>
            <a:ext cx="2588400" cy="504000"/>
          </a:xfrm>
          <a:prstGeom prst="rect">
            <a:avLst/>
          </a:prstGeom>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5326" y="1089026"/>
            <a:ext cx="7956550" cy="2879724"/>
          </a:xfrm>
          <a:prstGeom prst="rect">
            <a:avLst/>
          </a:prstGeom>
        </p:spPr>
        <p:txBody>
          <a:bodyPr anchor="b">
            <a:normAutofit/>
          </a:bodyPr>
          <a:lstStyle>
            <a:lvl1pPr>
              <a:defRPr sz="3600"/>
            </a:lvl1pPr>
          </a:lstStyle>
          <a:p>
            <a:r>
              <a:rPr lang="en-US" dirty="0"/>
              <a:t>Click to edit Master title style</a:t>
            </a:r>
            <a:endParaRPr lang="en-US" dirty="0"/>
          </a:p>
        </p:txBody>
      </p:sp>
      <p:sp>
        <p:nvSpPr>
          <p:cNvPr id="3" name="Text Placeholder 2"/>
          <p:cNvSpPr>
            <a:spLocks noGrp="1"/>
          </p:cNvSpPr>
          <p:nvPr>
            <p:ph type="body" idx="1"/>
          </p:nvPr>
        </p:nvSpPr>
        <p:spPr>
          <a:xfrm>
            <a:off x="695326" y="4089747"/>
            <a:ext cx="7956550" cy="2039591"/>
          </a:xfrm>
          <a:prstGeom prst="rect">
            <a:avLst/>
          </a:prstGeom>
        </p:spPr>
        <p:txBody>
          <a:bodyPr lIns="0"/>
          <a:lstStyle>
            <a:lvl1pPr marL="0" indent="0">
              <a:lnSpc>
                <a:spcPct val="10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endParaRPr lang="en-US" dirty="0"/>
          </a:p>
        </p:txBody>
      </p:sp>
      <p:sp>
        <p:nvSpPr>
          <p:cNvPr id="11" name="Textplatzhalter 33"/>
          <p:cNvSpPr>
            <a:spLocks noGrp="1"/>
          </p:cNvSpPr>
          <p:nvPr>
            <p:ph type="body" sz="quarter" idx="21"/>
          </p:nvPr>
        </p:nvSpPr>
        <p:spPr>
          <a:xfrm>
            <a:off x="695326" y="6356350"/>
            <a:ext cx="6991349"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
        <p:nvSpPr>
          <p:cNvPr id="5" name="Fußzeilenplatzhalter 4"/>
          <p:cNvSpPr>
            <a:spLocks noGrp="1"/>
          </p:cNvSpPr>
          <p:nvPr>
            <p:ph type="ftr" sz="quarter" idx="23"/>
          </p:nvPr>
        </p:nvSpPr>
        <p:spPr/>
        <p:txBody>
          <a:bodyPr/>
          <a:lstStyle/>
          <a:p>
            <a:r>
              <a:rPr lang="de-DE" dirty="0"/>
              <a:t>Sven Mayer</a:t>
            </a:r>
            <a:endParaRPr lang="de-DE" dirty="0"/>
          </a:p>
        </p:txBody>
      </p:sp>
      <p:sp>
        <p:nvSpPr>
          <p:cNvPr id="6" name="Foliennummernplatzhalter 5"/>
          <p:cNvSpPr>
            <a:spLocks noGrp="1"/>
          </p:cNvSpPr>
          <p:nvPr>
            <p:ph type="sldNum" sz="quarter" idx="24"/>
          </p:nvPr>
        </p:nvSpPr>
        <p:spPr/>
        <p:txBody>
          <a:bodyPr/>
          <a:lstStyle/>
          <a:p>
            <a:fld id="{C564DEAC-083F-4EA1-9D67-84BB3A537A3E}" type="slidenum">
              <a:rPr lang="de-DE" smtClean="0"/>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a:xfrm>
            <a:off x="695326" y="115888"/>
            <a:ext cx="7956547" cy="973137"/>
          </a:xfrm>
          <a:prstGeom prst="rect">
            <a:avLst/>
          </a:prstGeom>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p:nvPr>
        </p:nvSpPr>
        <p:spPr>
          <a:xfrm>
            <a:off x="695324" y="1592264"/>
            <a:ext cx="7956550" cy="4537074"/>
          </a:xfrm>
          <a:prstGeom prst="rect">
            <a:avLst/>
          </a:prstGeom>
        </p:spPr>
        <p:txBody>
          <a:bodyPr/>
          <a:lstStyle>
            <a:lvl1pPr defTabSz="284480">
              <a:buClr>
                <a:srgbClr val="427BF5"/>
              </a:buClr>
              <a:defRPr/>
            </a:lvl1pPr>
            <a:lvl2pPr>
              <a:buClr>
                <a:srgbClr val="427BF5"/>
              </a:buClr>
              <a:defRPr/>
            </a:lvl2pPr>
            <a:lvl3pPr>
              <a:buClr>
                <a:srgbClr val="427BF5"/>
              </a:buClr>
              <a:defRPr/>
            </a:lvl3pPr>
            <a:lvl4pPr>
              <a:buClr>
                <a:srgbClr val="427BF5"/>
              </a:buClr>
              <a:defRPr/>
            </a:lvl4pPr>
            <a:lvl5pPr>
              <a:buClr>
                <a:srgbClr val="427BF5"/>
              </a:buClr>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Text Placeholder 8"/>
          <p:cNvSpPr>
            <a:spLocks noGrp="1"/>
          </p:cNvSpPr>
          <p:nvPr>
            <p:ph type="body" sz="quarter" idx="15" hasCustomPrompt="1"/>
          </p:nvPr>
        </p:nvSpPr>
        <p:spPr>
          <a:xfrm>
            <a:off x="695326" y="1089025"/>
            <a:ext cx="7956548" cy="503239"/>
          </a:xfrm>
          <a:prstGeom prst="rect">
            <a:avLst/>
          </a:prstGeom>
        </p:spPr>
        <p:txBody>
          <a:bodyPr lIns="0" tIns="36000" rIns="0" bIns="0">
            <a:noAutofit/>
          </a:bodyPr>
          <a:lstStyle>
            <a:lvl1pPr marL="0" indent="0">
              <a:buNone/>
              <a:defRPr sz="2000" b="1" i="0">
                <a:solidFill>
                  <a:srgbClr val="3183FF"/>
                </a:solidFill>
                <a:latin typeface="+mj-lt"/>
              </a:defRPr>
            </a:lvl1pPr>
            <a:lvl2pPr marL="457200" indent="0">
              <a:buNone/>
              <a:defRPr sz="1400" b="0" i="0">
                <a:solidFill>
                  <a:srgbClr val="00B0F0"/>
                </a:solidFill>
                <a:latin typeface="HelveticaNeueLT Std Med" panose="020B0604020202020204" pitchFamily="34" charset="0"/>
              </a:defRPr>
            </a:lvl2pPr>
            <a:lvl3pPr marL="914400" indent="0">
              <a:buNone/>
              <a:defRPr sz="1200" b="0" i="0">
                <a:solidFill>
                  <a:srgbClr val="00B0F0"/>
                </a:solidFill>
                <a:latin typeface="HelveticaNeueLT Std Med" panose="020B0604020202020204" pitchFamily="34" charset="0"/>
              </a:defRPr>
            </a:lvl3pPr>
            <a:lvl4pPr marL="1371600" indent="0">
              <a:buNone/>
              <a:defRPr sz="1100" b="0" i="0">
                <a:solidFill>
                  <a:srgbClr val="00B0F0"/>
                </a:solidFill>
                <a:latin typeface="HelveticaNeueLT Std Med" panose="020B0604020202020204" pitchFamily="34" charset="0"/>
              </a:defRPr>
            </a:lvl4pPr>
            <a:lvl5pPr marL="1828800" indent="0">
              <a:buNone/>
              <a:defRPr sz="1100" b="0" i="0">
                <a:solidFill>
                  <a:srgbClr val="00B0F0"/>
                </a:solidFill>
                <a:latin typeface="HelveticaNeueLT Std Med" panose="020B0604020202020204" pitchFamily="34" charset="0"/>
              </a:defRPr>
            </a:lvl5pPr>
          </a:lstStyle>
          <a:p>
            <a:pPr lvl="0"/>
            <a:r>
              <a:rPr lang="en-US" dirty="0"/>
              <a:t>Click to edit Master subtitle style</a:t>
            </a:r>
            <a:endParaRPr lang="en-US" dirty="0"/>
          </a:p>
        </p:txBody>
      </p:sp>
      <p:sp>
        <p:nvSpPr>
          <p:cNvPr id="11" name="Textplatzhalter 33"/>
          <p:cNvSpPr>
            <a:spLocks noGrp="1"/>
          </p:cNvSpPr>
          <p:nvPr>
            <p:ph type="body" sz="quarter" idx="21"/>
          </p:nvPr>
        </p:nvSpPr>
        <p:spPr>
          <a:xfrm>
            <a:off x="695325" y="6356350"/>
            <a:ext cx="6991350"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
        <p:nvSpPr>
          <p:cNvPr id="6" name="Fußzeilenplatzhalter 5"/>
          <p:cNvSpPr>
            <a:spLocks noGrp="1"/>
          </p:cNvSpPr>
          <p:nvPr>
            <p:ph type="ftr" sz="quarter" idx="23"/>
          </p:nvPr>
        </p:nvSpPr>
        <p:spPr/>
        <p:txBody>
          <a:bodyPr/>
          <a:lstStyle/>
          <a:p>
            <a:r>
              <a:rPr lang="de-DE" dirty="0"/>
              <a:t>Sven Mayer</a:t>
            </a:r>
            <a:endParaRPr lang="de-DE" dirty="0"/>
          </a:p>
        </p:txBody>
      </p:sp>
      <p:sp>
        <p:nvSpPr>
          <p:cNvPr id="8" name="Foliennummernplatzhalter 7"/>
          <p:cNvSpPr>
            <a:spLocks noGrp="1"/>
          </p:cNvSpPr>
          <p:nvPr>
            <p:ph type="sldNum" sz="quarter" idx="24"/>
          </p:nvPr>
        </p:nvSpPr>
        <p:spPr/>
        <p:txBody>
          <a:bodyPr/>
          <a:lstStyle/>
          <a:p>
            <a:fld id="{C564DEAC-083F-4EA1-9D67-84BB3A537A3E}" type="slidenum">
              <a:rPr lang="de-DE" smtClean="0"/>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695325" y="1592264"/>
            <a:ext cx="3806041" cy="4537074"/>
          </a:xfrm>
          <a:prstGeom prst="rect">
            <a:avLst/>
          </a:prstGeom>
        </p:spPr>
        <p:txBody>
          <a:bodyPr/>
          <a:lstStyle>
            <a:lvl1pPr defTabSz="284480">
              <a:defRPr/>
            </a:lvl1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Content Placeholder 2"/>
          <p:cNvSpPr>
            <a:spLocks noGrp="1"/>
          </p:cNvSpPr>
          <p:nvPr>
            <p:ph idx="1"/>
          </p:nvPr>
        </p:nvSpPr>
        <p:spPr>
          <a:xfrm>
            <a:off x="4590052" y="1592265"/>
            <a:ext cx="4061823" cy="4537073"/>
          </a:xfrm>
          <a:prstGeom prst="rect">
            <a:avLst/>
          </a:prstGeom>
        </p:spPr>
        <p:txBody>
          <a:bodyPr/>
          <a:lstStyle>
            <a:lvl1pPr>
              <a:buClr>
                <a:srgbClr val="427BF5"/>
              </a:buClr>
              <a:defRPr/>
            </a:lvl1pPr>
            <a:lvl2pPr defTabSz="687705">
              <a:buClr>
                <a:srgbClr val="427BF5"/>
              </a:buClr>
              <a:defRPr/>
            </a:lvl2pPr>
            <a:lvl3pPr>
              <a:buClr>
                <a:srgbClr val="427BF5"/>
              </a:buClr>
              <a:defRPr/>
            </a:lvl3pPr>
            <a:lvl4pPr>
              <a:buClr>
                <a:srgbClr val="427BF5"/>
              </a:buClr>
              <a:defRPr/>
            </a:lvl4pPr>
            <a:lvl5pPr>
              <a:buClr>
                <a:srgbClr val="427BF5"/>
              </a:buClr>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5" name="Textplatzhalter 33"/>
          <p:cNvSpPr>
            <a:spLocks noGrp="1"/>
          </p:cNvSpPr>
          <p:nvPr>
            <p:ph type="body" sz="quarter" idx="21"/>
          </p:nvPr>
        </p:nvSpPr>
        <p:spPr>
          <a:xfrm>
            <a:off x="695325" y="6356350"/>
            <a:ext cx="6991350"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
        <p:nvSpPr>
          <p:cNvPr id="3" name="Fußzeilenplatzhalter 2"/>
          <p:cNvSpPr>
            <a:spLocks noGrp="1"/>
          </p:cNvSpPr>
          <p:nvPr>
            <p:ph type="ftr" sz="quarter" idx="23"/>
          </p:nvPr>
        </p:nvSpPr>
        <p:spPr/>
        <p:txBody>
          <a:bodyPr/>
          <a:lstStyle/>
          <a:p>
            <a:r>
              <a:rPr lang="de-DE" dirty="0"/>
              <a:t>Sven Mayer</a:t>
            </a:r>
            <a:endParaRPr lang="de-DE" dirty="0"/>
          </a:p>
        </p:txBody>
      </p:sp>
      <p:sp>
        <p:nvSpPr>
          <p:cNvPr id="11" name="Foliennummernplatzhalter 10"/>
          <p:cNvSpPr>
            <a:spLocks noGrp="1"/>
          </p:cNvSpPr>
          <p:nvPr>
            <p:ph type="sldNum" sz="quarter" idx="24"/>
          </p:nvPr>
        </p:nvSpPr>
        <p:spPr/>
        <p:txBody>
          <a:bodyPr/>
          <a:lstStyle/>
          <a:p>
            <a:fld id="{C564DEAC-083F-4EA1-9D67-84BB3A537A3E}" type="slidenum">
              <a:rPr lang="de-DE" smtClean="0"/>
            </a:fld>
            <a:endParaRPr lang="de-DE" dirty="0"/>
          </a:p>
        </p:txBody>
      </p:sp>
      <p:sp>
        <p:nvSpPr>
          <p:cNvPr id="14" name="Title 6"/>
          <p:cNvSpPr>
            <a:spLocks noGrp="1"/>
          </p:cNvSpPr>
          <p:nvPr>
            <p:ph type="title"/>
          </p:nvPr>
        </p:nvSpPr>
        <p:spPr>
          <a:xfrm>
            <a:off x="695326" y="115888"/>
            <a:ext cx="7956549" cy="973137"/>
          </a:xfrm>
          <a:prstGeom prst="rect">
            <a:avLst/>
          </a:prstGeom>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16" name="Text Placeholder 8"/>
          <p:cNvSpPr>
            <a:spLocks noGrp="1"/>
          </p:cNvSpPr>
          <p:nvPr>
            <p:ph type="body" sz="quarter" idx="15" hasCustomPrompt="1"/>
          </p:nvPr>
        </p:nvSpPr>
        <p:spPr>
          <a:xfrm>
            <a:off x="695326" y="1089025"/>
            <a:ext cx="7956550" cy="503239"/>
          </a:xfrm>
          <a:prstGeom prst="rect">
            <a:avLst/>
          </a:prstGeom>
        </p:spPr>
        <p:txBody>
          <a:bodyPr lIns="0" tIns="36000" rIns="0" bIns="0">
            <a:noAutofit/>
          </a:bodyPr>
          <a:lstStyle>
            <a:lvl1pPr marL="0" indent="0">
              <a:buNone/>
              <a:defRPr sz="2000" b="1" i="0">
                <a:solidFill>
                  <a:srgbClr val="3183FF"/>
                </a:solidFill>
                <a:latin typeface="+mj-lt"/>
              </a:defRPr>
            </a:lvl1pPr>
            <a:lvl2pPr marL="457200" indent="0">
              <a:buNone/>
              <a:defRPr sz="1400" b="0" i="0">
                <a:solidFill>
                  <a:srgbClr val="00B0F0"/>
                </a:solidFill>
                <a:latin typeface="HelveticaNeueLT Std Med" panose="020B0604020202020204" pitchFamily="34" charset="0"/>
              </a:defRPr>
            </a:lvl2pPr>
            <a:lvl3pPr marL="914400" indent="0">
              <a:buNone/>
              <a:defRPr sz="1200" b="0" i="0">
                <a:solidFill>
                  <a:srgbClr val="00B0F0"/>
                </a:solidFill>
                <a:latin typeface="HelveticaNeueLT Std Med" panose="020B0604020202020204" pitchFamily="34" charset="0"/>
              </a:defRPr>
            </a:lvl3pPr>
            <a:lvl4pPr marL="1371600" indent="0">
              <a:buNone/>
              <a:defRPr sz="1100" b="0" i="0">
                <a:solidFill>
                  <a:srgbClr val="00B0F0"/>
                </a:solidFill>
                <a:latin typeface="HelveticaNeueLT Std Med" panose="020B0604020202020204" pitchFamily="34" charset="0"/>
              </a:defRPr>
            </a:lvl4pPr>
            <a:lvl5pPr marL="1828800" indent="0">
              <a:buNone/>
              <a:defRPr sz="1100" b="0" i="0">
                <a:solidFill>
                  <a:srgbClr val="00B0F0"/>
                </a:solidFill>
                <a:latin typeface="HelveticaNeueLT Std Med" panose="020B0604020202020204" pitchFamily="34" charset="0"/>
              </a:defRPr>
            </a:lvl5pPr>
          </a:lstStyle>
          <a:p>
            <a:pPr lvl="0"/>
            <a:r>
              <a:rPr lang="en-US" dirty="0"/>
              <a:t>Click to edit Master subtitle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Title 6"/>
          <p:cNvSpPr>
            <a:spLocks noGrp="1"/>
          </p:cNvSpPr>
          <p:nvPr>
            <p:ph type="title"/>
          </p:nvPr>
        </p:nvSpPr>
        <p:spPr>
          <a:xfrm>
            <a:off x="695326" y="115888"/>
            <a:ext cx="7956549" cy="973137"/>
          </a:xfrm>
          <a:prstGeom prst="rect">
            <a:avLst/>
          </a:prstGeom>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9" name="Text Placeholder 8"/>
          <p:cNvSpPr>
            <a:spLocks noGrp="1"/>
          </p:cNvSpPr>
          <p:nvPr>
            <p:ph type="body" sz="quarter" idx="13"/>
          </p:nvPr>
        </p:nvSpPr>
        <p:spPr>
          <a:xfrm>
            <a:off x="695326" y="1268412"/>
            <a:ext cx="7956549" cy="4860926"/>
          </a:xfrm>
          <a:prstGeom prst="rect">
            <a:avLst/>
          </a:prstGeom>
        </p:spPr>
        <p:txBody>
          <a:bodyPr/>
          <a:lstStyle>
            <a:lvl1pPr defTabSz="284480">
              <a:buClr>
                <a:srgbClr val="427BF5"/>
              </a:buClr>
              <a:defRPr/>
            </a:lvl1pPr>
            <a:lvl2pPr>
              <a:buClr>
                <a:srgbClr val="427BF5"/>
              </a:buClr>
              <a:defRPr/>
            </a:lvl2pPr>
            <a:lvl3pPr>
              <a:buClr>
                <a:srgbClr val="427BF5"/>
              </a:buClr>
              <a:defRPr/>
            </a:lvl3pPr>
            <a:lvl4pPr>
              <a:buClr>
                <a:srgbClr val="427BF5"/>
              </a:buClr>
              <a:defRPr/>
            </a:lvl4pPr>
            <a:lvl5pPr>
              <a:buClr>
                <a:srgbClr val="427BF5"/>
              </a:buClr>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Textplatzhalter 33"/>
          <p:cNvSpPr>
            <a:spLocks noGrp="1"/>
          </p:cNvSpPr>
          <p:nvPr>
            <p:ph type="body" sz="quarter" idx="21"/>
          </p:nvPr>
        </p:nvSpPr>
        <p:spPr>
          <a:xfrm>
            <a:off x="695325" y="6356350"/>
            <a:ext cx="6991350"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
        <p:nvSpPr>
          <p:cNvPr id="5" name="Fußzeilenplatzhalter 4"/>
          <p:cNvSpPr>
            <a:spLocks noGrp="1"/>
          </p:cNvSpPr>
          <p:nvPr>
            <p:ph type="ftr" sz="quarter" idx="23"/>
          </p:nvPr>
        </p:nvSpPr>
        <p:spPr/>
        <p:txBody>
          <a:bodyPr/>
          <a:lstStyle/>
          <a:p>
            <a:r>
              <a:rPr lang="de-DE" dirty="0"/>
              <a:t>Sven Mayer</a:t>
            </a:r>
            <a:endParaRPr lang="de-DE" dirty="0"/>
          </a:p>
        </p:txBody>
      </p:sp>
      <p:sp>
        <p:nvSpPr>
          <p:cNvPr id="6" name="Foliennummernplatzhalter 5"/>
          <p:cNvSpPr>
            <a:spLocks noGrp="1"/>
          </p:cNvSpPr>
          <p:nvPr>
            <p:ph type="sldNum" sz="quarter" idx="24"/>
          </p:nvPr>
        </p:nvSpPr>
        <p:spPr/>
        <p:txBody>
          <a:bodyPr/>
          <a:lstStyle/>
          <a:p>
            <a:fld id="{C564DEAC-083F-4EA1-9D67-84BB3A537A3E}" type="slidenum">
              <a:rPr lang="de-DE" smtClean="0"/>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Fußzeilenplatzhalter 7"/>
          <p:cNvSpPr>
            <a:spLocks noGrp="1"/>
          </p:cNvSpPr>
          <p:nvPr>
            <p:ph type="ftr" sz="quarter" idx="11"/>
          </p:nvPr>
        </p:nvSpPr>
        <p:spPr/>
        <p:txBody>
          <a:bodyPr/>
          <a:lstStyle/>
          <a:p>
            <a:r>
              <a:rPr lang="de-DE"/>
              <a:t>Niels Henze</a:t>
            </a:r>
            <a:endParaRPr lang="de-DE" dirty="0"/>
          </a:p>
        </p:txBody>
      </p:sp>
      <p:sp>
        <p:nvSpPr>
          <p:cNvPr id="9" name="Foliennummernplatzhalter 8"/>
          <p:cNvSpPr>
            <a:spLocks noGrp="1"/>
          </p:cNvSpPr>
          <p:nvPr>
            <p:ph type="sldNum" sz="quarter" idx="12"/>
          </p:nvPr>
        </p:nvSpPr>
        <p:spPr/>
        <p:txBody>
          <a:bodyPr/>
          <a:lstStyle/>
          <a:p>
            <a:fld id="{C564DEAC-083F-4EA1-9D67-84BB3A537A3E}" type="slidenum">
              <a:rPr lang="de-DE" smtClean="0"/>
            </a:fld>
            <a:endParaRPr lang="de-DE"/>
          </a:p>
        </p:txBody>
      </p:sp>
      <p:sp>
        <p:nvSpPr>
          <p:cNvPr id="11" name="Textplatzhalter 33"/>
          <p:cNvSpPr>
            <a:spLocks noGrp="1"/>
          </p:cNvSpPr>
          <p:nvPr>
            <p:ph type="body" sz="quarter" idx="21"/>
          </p:nvPr>
        </p:nvSpPr>
        <p:spPr>
          <a:xfrm>
            <a:off x="695325" y="6356350"/>
            <a:ext cx="6991349"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
        <p:nvSpPr>
          <p:cNvPr id="3" name="Picture Placeholder 2"/>
          <p:cNvSpPr>
            <a:spLocks noGrp="1"/>
          </p:cNvSpPr>
          <p:nvPr>
            <p:ph type="pic" sz="quarter" idx="22"/>
          </p:nvPr>
        </p:nvSpPr>
        <p:spPr>
          <a:xfrm>
            <a:off x="0" y="0"/>
            <a:ext cx="12192000" cy="6237288"/>
          </a:xfrm>
        </p:spPr>
        <p:txBody>
          <a:bodyPr/>
          <a:lstStyle>
            <a:lvl1pPr>
              <a:defRPr>
                <a:solidFill>
                  <a:schemeClr val="tx1"/>
                </a:solidFill>
              </a:defRPr>
            </a:lvl1pPr>
          </a:lstStyle>
          <a:p>
            <a:endParaRPr lang="de-DE" dirty="0"/>
          </a:p>
        </p:txBody>
      </p:sp>
      <p:sp>
        <p:nvSpPr>
          <p:cNvPr id="10" name="Textplatzhalter 33"/>
          <p:cNvSpPr>
            <a:spLocks noGrp="1"/>
          </p:cNvSpPr>
          <p:nvPr>
            <p:ph type="body" sz="quarter" idx="23"/>
          </p:nvPr>
        </p:nvSpPr>
        <p:spPr>
          <a:xfrm>
            <a:off x="695324" y="430236"/>
            <a:ext cx="7956549" cy="658789"/>
          </a:xfrm>
        </p:spPr>
        <p:txBody>
          <a:bodyPr lIns="0" tIns="0" rIns="0" bIns="0" anchor="t">
            <a:normAutofit/>
          </a:bodyPr>
          <a:lstStyle>
            <a:lvl1pPr marL="0" indent="0" algn="l">
              <a:spcBef>
                <a:spcPts val="0"/>
              </a:spcBef>
              <a:spcAft>
                <a:spcPts val="0"/>
              </a:spcAft>
              <a:buNone/>
              <a:defRPr sz="1400" b="0" baseline="0">
                <a:solidFill>
                  <a:schemeClr val="tx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Fußzeilenplatzhalter 7"/>
          <p:cNvSpPr>
            <a:spLocks noGrp="1"/>
          </p:cNvSpPr>
          <p:nvPr>
            <p:ph type="ftr" sz="quarter" idx="11"/>
          </p:nvPr>
        </p:nvSpPr>
        <p:spPr/>
        <p:txBody>
          <a:bodyPr/>
          <a:lstStyle/>
          <a:p>
            <a:r>
              <a:rPr lang="de-DE" dirty="0"/>
              <a:t>Sven Mayer</a:t>
            </a:r>
            <a:endParaRPr lang="de-DE" dirty="0"/>
          </a:p>
        </p:txBody>
      </p:sp>
      <p:sp>
        <p:nvSpPr>
          <p:cNvPr id="9" name="Foliennummernplatzhalter 8"/>
          <p:cNvSpPr>
            <a:spLocks noGrp="1"/>
          </p:cNvSpPr>
          <p:nvPr>
            <p:ph type="sldNum" sz="quarter" idx="12"/>
          </p:nvPr>
        </p:nvSpPr>
        <p:spPr/>
        <p:txBody>
          <a:bodyPr/>
          <a:lstStyle/>
          <a:p>
            <a:fld id="{C564DEAC-083F-4EA1-9D67-84BB3A537A3E}" type="slidenum">
              <a:rPr lang="de-DE" smtClean="0"/>
            </a:fld>
            <a:endParaRPr lang="de-DE"/>
          </a:p>
        </p:txBody>
      </p:sp>
      <p:sp>
        <p:nvSpPr>
          <p:cNvPr id="11" name="Textplatzhalter 33"/>
          <p:cNvSpPr>
            <a:spLocks noGrp="1"/>
          </p:cNvSpPr>
          <p:nvPr>
            <p:ph type="body" sz="quarter" idx="21"/>
          </p:nvPr>
        </p:nvSpPr>
        <p:spPr>
          <a:xfrm>
            <a:off x="695325" y="6356350"/>
            <a:ext cx="6991349"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
        <p:nvSpPr>
          <p:cNvPr id="3" name="Picture Placeholder 2"/>
          <p:cNvSpPr>
            <a:spLocks noGrp="1"/>
          </p:cNvSpPr>
          <p:nvPr>
            <p:ph type="pic" sz="quarter" idx="22"/>
          </p:nvPr>
        </p:nvSpPr>
        <p:spPr>
          <a:xfrm>
            <a:off x="0" y="0"/>
            <a:ext cx="12192000" cy="6237288"/>
          </a:xfrm>
        </p:spPr>
        <p:txBody>
          <a:bodyPr/>
          <a:lstStyle/>
          <a:p>
            <a:endParaRPr lang="de-DE" dirty="0"/>
          </a:p>
        </p:txBody>
      </p:sp>
      <p:sp>
        <p:nvSpPr>
          <p:cNvPr id="10" name="Textplatzhalter 33"/>
          <p:cNvSpPr>
            <a:spLocks noGrp="1"/>
          </p:cNvSpPr>
          <p:nvPr>
            <p:ph type="body" sz="quarter" idx="23"/>
          </p:nvPr>
        </p:nvSpPr>
        <p:spPr>
          <a:xfrm>
            <a:off x="695324" y="5448563"/>
            <a:ext cx="7971597" cy="658789"/>
          </a:xfrm>
        </p:spPr>
        <p:txBody>
          <a:bodyPr lIns="0" tIns="0" rIns="0" bIns="0" anchor="b">
            <a:normAutofit/>
          </a:bodyPr>
          <a:lstStyle>
            <a:lvl1pPr marL="0" indent="0" algn="l">
              <a:spcBef>
                <a:spcPts val="0"/>
              </a:spcBef>
              <a:spcAft>
                <a:spcPts val="0"/>
              </a:spcAft>
              <a:buNone/>
              <a:defRPr sz="1400" b="0" baseline="0">
                <a:solidFill>
                  <a:schemeClr val="tx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1"/>
            <a:ext cx="3000786" cy="6233756"/>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5" name="Rectangle 14"/>
          <p:cNvSpPr/>
          <p:nvPr userDrawn="1"/>
        </p:nvSpPr>
        <p:spPr>
          <a:xfrm rot="5400000">
            <a:off x="-370283" y="3371399"/>
            <a:ext cx="6858000" cy="115200"/>
          </a:xfrm>
          <a:prstGeom prst="rect">
            <a:avLst/>
          </a:prstGeom>
          <a:solidFill>
            <a:srgbClr val="318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Title 16"/>
          <p:cNvSpPr>
            <a:spLocks noGrp="1"/>
          </p:cNvSpPr>
          <p:nvPr>
            <p:ph type="title"/>
          </p:nvPr>
        </p:nvSpPr>
        <p:spPr>
          <a:xfrm>
            <a:off x="3240157" y="390116"/>
            <a:ext cx="5411718" cy="723900"/>
          </a:xfrm>
        </p:spPr>
        <p:txBody>
          <a:bodyPr/>
          <a:lstStyle/>
          <a:p>
            <a:r>
              <a:rPr lang="en-US" dirty="0"/>
              <a:t>Click to edit Master title style</a:t>
            </a:r>
            <a:endParaRPr lang="en-US" dirty="0"/>
          </a:p>
        </p:txBody>
      </p:sp>
      <p:sp>
        <p:nvSpPr>
          <p:cNvPr id="19" name="Text Placeholder 18"/>
          <p:cNvSpPr>
            <a:spLocks noGrp="1"/>
          </p:cNvSpPr>
          <p:nvPr>
            <p:ph type="body" sz="quarter" idx="13"/>
          </p:nvPr>
        </p:nvSpPr>
        <p:spPr>
          <a:xfrm>
            <a:off x="3240157" y="1617254"/>
            <a:ext cx="5411718" cy="4492429"/>
          </a:xfrm>
          <a:prstGeom prst="rect">
            <a:avLst/>
          </a:prstGeom>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0" name="Text Placeholder 8"/>
          <p:cNvSpPr>
            <a:spLocks noGrp="1"/>
          </p:cNvSpPr>
          <p:nvPr>
            <p:ph type="body" sz="quarter" idx="15" hasCustomPrompt="1"/>
          </p:nvPr>
        </p:nvSpPr>
        <p:spPr>
          <a:xfrm>
            <a:off x="3240157" y="1114015"/>
            <a:ext cx="5411718" cy="503239"/>
          </a:xfrm>
          <a:prstGeom prst="rect">
            <a:avLst/>
          </a:prstGeom>
        </p:spPr>
        <p:txBody>
          <a:bodyPr lIns="0" tIns="36000" rIns="0" bIns="0">
            <a:noAutofit/>
          </a:bodyPr>
          <a:lstStyle>
            <a:lvl1pPr marL="0" indent="0">
              <a:buNone/>
              <a:defRPr sz="2000" b="1" i="0">
                <a:solidFill>
                  <a:srgbClr val="3183FF"/>
                </a:solidFill>
                <a:latin typeface="+mj-lt"/>
              </a:defRPr>
            </a:lvl1pPr>
            <a:lvl2pPr marL="457200" indent="0">
              <a:buNone/>
              <a:defRPr sz="1400" b="0" i="0">
                <a:solidFill>
                  <a:srgbClr val="00B0F0"/>
                </a:solidFill>
                <a:latin typeface="HelveticaNeueLT Std Med" panose="020B0604020202020204" pitchFamily="34" charset="0"/>
              </a:defRPr>
            </a:lvl2pPr>
            <a:lvl3pPr marL="914400" indent="0">
              <a:buNone/>
              <a:defRPr sz="1200" b="0" i="0">
                <a:solidFill>
                  <a:srgbClr val="00B0F0"/>
                </a:solidFill>
                <a:latin typeface="HelveticaNeueLT Std Med" panose="020B0604020202020204" pitchFamily="34" charset="0"/>
              </a:defRPr>
            </a:lvl3pPr>
            <a:lvl4pPr marL="1371600" indent="0">
              <a:buNone/>
              <a:defRPr sz="1100" b="0" i="0">
                <a:solidFill>
                  <a:srgbClr val="00B0F0"/>
                </a:solidFill>
                <a:latin typeface="HelveticaNeueLT Std Med" panose="020B0604020202020204" pitchFamily="34" charset="0"/>
              </a:defRPr>
            </a:lvl4pPr>
            <a:lvl5pPr marL="1828800" indent="0">
              <a:buNone/>
              <a:defRPr sz="1100" b="0" i="0">
                <a:solidFill>
                  <a:srgbClr val="00B0F0"/>
                </a:solidFill>
                <a:latin typeface="HelveticaNeueLT Std Med" panose="020B0604020202020204" pitchFamily="34" charset="0"/>
              </a:defRPr>
            </a:lvl5pPr>
          </a:lstStyle>
          <a:p>
            <a:pPr lvl="0"/>
            <a:r>
              <a:rPr lang="en-US" dirty="0"/>
              <a:t>Click to edit Master subtitle style</a:t>
            </a:r>
            <a:endParaRPr lang="en-US" dirty="0"/>
          </a:p>
        </p:txBody>
      </p:sp>
      <p:sp>
        <p:nvSpPr>
          <p:cNvPr id="4" name="Fußzeilenplatzhalter 3"/>
          <p:cNvSpPr>
            <a:spLocks noGrp="1"/>
          </p:cNvSpPr>
          <p:nvPr>
            <p:ph type="ftr" sz="quarter" idx="17"/>
          </p:nvPr>
        </p:nvSpPr>
        <p:spPr/>
        <p:txBody>
          <a:bodyPr/>
          <a:lstStyle/>
          <a:p>
            <a:r>
              <a:rPr lang="de-DE" dirty="0"/>
              <a:t>Sven Mayer</a:t>
            </a:r>
            <a:endParaRPr lang="de-DE" dirty="0"/>
          </a:p>
        </p:txBody>
      </p:sp>
      <p:sp>
        <p:nvSpPr>
          <p:cNvPr id="5" name="Foliennummernplatzhalter 4"/>
          <p:cNvSpPr>
            <a:spLocks noGrp="1"/>
          </p:cNvSpPr>
          <p:nvPr>
            <p:ph type="sldNum" sz="quarter" idx="18"/>
          </p:nvPr>
        </p:nvSpPr>
        <p:spPr/>
        <p:txBody>
          <a:bodyPr/>
          <a:lstStyle/>
          <a:p>
            <a:fld id="{C564DEAC-083F-4EA1-9D67-84BB3A537A3E}" type="slidenum">
              <a:rPr lang="de-DE" smtClean="0"/>
            </a:fld>
            <a:endParaRPr lang="de-DE"/>
          </a:p>
        </p:txBody>
      </p:sp>
      <p:sp>
        <p:nvSpPr>
          <p:cNvPr id="16" name="Textplatzhalter 33"/>
          <p:cNvSpPr>
            <a:spLocks noGrp="1"/>
          </p:cNvSpPr>
          <p:nvPr>
            <p:ph type="body" sz="quarter" idx="21"/>
          </p:nvPr>
        </p:nvSpPr>
        <p:spPr>
          <a:xfrm>
            <a:off x="695325" y="6356350"/>
            <a:ext cx="6991349"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505" indent="0">
              <a:buNone/>
              <a:defRPr b="1">
                <a:solidFill>
                  <a:schemeClr val="bg1"/>
                </a:solidFill>
              </a:defRPr>
            </a:lvl2pPr>
            <a:lvl3pPr marL="627380"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hteck 1"/>
          <p:cNvSpPr/>
          <p:nvPr userDrawn="1"/>
        </p:nvSpPr>
        <p:spPr>
          <a:xfrm>
            <a:off x="0" y="6237963"/>
            <a:ext cx="8651874" cy="620037"/>
          </a:xfrm>
          <a:prstGeom prst="rect">
            <a:avLst/>
          </a:prstGeom>
          <a:solidFill>
            <a:srgbClr val="318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Rechteck 1"/>
          <p:cNvSpPr/>
          <p:nvPr userDrawn="1"/>
        </p:nvSpPr>
        <p:spPr>
          <a:xfrm>
            <a:off x="8668084" y="6237963"/>
            <a:ext cx="3523915" cy="620037"/>
          </a:xfrm>
          <a:prstGeom prst="rect">
            <a:avLst/>
          </a:prstGeom>
          <a:solidFill>
            <a:srgbClr val="318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Text Placeholder 11"/>
          <p:cNvSpPr>
            <a:spLocks noGrp="1"/>
          </p:cNvSpPr>
          <p:nvPr>
            <p:ph type="body" idx="1"/>
          </p:nvPr>
        </p:nvSpPr>
        <p:spPr>
          <a:xfrm>
            <a:off x="695326" y="1592263"/>
            <a:ext cx="7956550" cy="4537075"/>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Title Placeholder 12"/>
          <p:cNvSpPr>
            <a:spLocks noGrp="1"/>
          </p:cNvSpPr>
          <p:nvPr>
            <p:ph type="title"/>
          </p:nvPr>
        </p:nvSpPr>
        <p:spPr>
          <a:xfrm>
            <a:off x="695325" y="136525"/>
            <a:ext cx="7956549" cy="952501"/>
          </a:xfrm>
          <a:prstGeom prst="rect">
            <a:avLst/>
          </a:prstGeom>
        </p:spPr>
        <p:txBody>
          <a:bodyPr vert="horz" lIns="0" tIns="0" rIns="0" bIns="0" rtlCol="0" anchor="b" anchorCtr="0">
            <a:noAutofit/>
          </a:bodyPr>
          <a:lstStyle/>
          <a:p>
            <a:r>
              <a:rPr lang="en-US" dirty="0"/>
              <a:t>Click to edit Master title style</a:t>
            </a:r>
            <a:endParaRPr lang="en-US" dirty="0"/>
          </a:p>
        </p:txBody>
      </p:sp>
      <p:sp>
        <p:nvSpPr>
          <p:cNvPr id="21" name="Fußzeilenplatzhalter 20"/>
          <p:cNvSpPr>
            <a:spLocks noGrp="1"/>
          </p:cNvSpPr>
          <p:nvPr>
            <p:ph type="ftr" sz="quarter" idx="3"/>
          </p:nvPr>
        </p:nvSpPr>
        <p:spPr>
          <a:xfrm>
            <a:off x="8791074" y="6352598"/>
            <a:ext cx="3245350" cy="365125"/>
          </a:xfrm>
          <a:prstGeom prst="rect">
            <a:avLst/>
          </a:prstGeom>
        </p:spPr>
        <p:txBody>
          <a:bodyPr vert="horz" lIns="91440" tIns="45720" rIns="91440" bIns="45720" rtlCol="0" anchor="ctr"/>
          <a:lstStyle>
            <a:lvl1pPr algn="ctr" defTabSz="363855">
              <a:defRPr sz="1600" b="0">
                <a:solidFill>
                  <a:schemeClr val="bg1"/>
                </a:solidFill>
              </a:defRPr>
            </a:lvl1pPr>
          </a:lstStyle>
          <a:p>
            <a:r>
              <a:rPr lang="de-DE" dirty="0"/>
              <a:t>Sven Mayer</a:t>
            </a:r>
            <a:endParaRPr lang="de-DE" dirty="0"/>
          </a:p>
        </p:txBody>
      </p:sp>
      <p:sp>
        <p:nvSpPr>
          <p:cNvPr id="22" name="Foliennummernplatzhalter 21"/>
          <p:cNvSpPr>
            <a:spLocks noGrp="1"/>
          </p:cNvSpPr>
          <p:nvPr>
            <p:ph type="sldNum" sz="quarter" idx="4"/>
          </p:nvPr>
        </p:nvSpPr>
        <p:spPr>
          <a:xfrm>
            <a:off x="7686675" y="6359905"/>
            <a:ext cx="783138" cy="365125"/>
          </a:xfrm>
          <a:prstGeom prst="rect">
            <a:avLst/>
          </a:prstGeom>
        </p:spPr>
        <p:txBody>
          <a:bodyPr vert="horz" lIns="91440" tIns="45720" rIns="91440" bIns="45720" rtlCol="0" anchor="ctr"/>
          <a:lstStyle>
            <a:lvl1pPr algn="r">
              <a:defRPr sz="1600" b="0">
                <a:solidFill>
                  <a:schemeClr val="bg1"/>
                </a:solidFill>
              </a:defRPr>
            </a:lvl1pPr>
          </a:lstStyle>
          <a:p>
            <a:fld id="{C564DEAC-083F-4EA1-9D67-84BB3A537A3E}" type="slidenum">
              <a:rPr lang="de-DE" smtClean="0"/>
            </a:fld>
            <a:endParaRPr lang="de-D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285750" marR="0" indent="-285750" algn="l" defTabSz="284480" rtl="0" eaLnBrk="1" fontAlgn="auto" latinLnBrk="0" hangingPunct="1">
        <a:lnSpc>
          <a:spcPct val="90000"/>
        </a:lnSpc>
        <a:spcBef>
          <a:spcPts val="500"/>
        </a:spcBef>
        <a:spcAft>
          <a:spcPts val="600"/>
        </a:spcAft>
        <a:buClr>
          <a:srgbClr val="3183FF"/>
        </a:buClr>
        <a:buSzPts val="2400"/>
        <a:buFont typeface="Wingdings" panose="05000000000000000000" pitchFamily="2" charset="2"/>
        <a:buChar char="§"/>
        <a:defRPr lang="en-US" sz="2200" kern="1200" noProof="0" dirty="0">
          <a:solidFill>
            <a:schemeClr val="tx1"/>
          </a:solidFill>
          <a:latin typeface="Arial" panose="020B0604020202020204" pitchFamily="34" charset="0"/>
          <a:ea typeface="+mn-ea"/>
          <a:cs typeface="Arial" panose="020B0604020202020204" pitchFamily="34" charset="0"/>
        </a:defRPr>
      </a:lvl1pPr>
      <a:lvl2pPr marL="538480" indent="-180975" algn="l" defTabSz="914400" rtl="0" eaLnBrk="1" latinLnBrk="0" hangingPunct="1">
        <a:lnSpc>
          <a:spcPct val="90000"/>
        </a:lnSpc>
        <a:spcBef>
          <a:spcPts val="500"/>
        </a:spcBef>
        <a:spcAft>
          <a:spcPts val="600"/>
        </a:spcAft>
        <a:buClr>
          <a:srgbClr val="3183FF"/>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808355" indent="-180975" algn="l" defTabSz="914400" rtl="0" eaLnBrk="1" latinLnBrk="0" hangingPunct="1">
        <a:lnSpc>
          <a:spcPct val="90000"/>
        </a:lnSpc>
        <a:spcBef>
          <a:spcPts val="500"/>
        </a:spcBef>
        <a:spcAft>
          <a:spcPts val="600"/>
        </a:spcAft>
        <a:buClr>
          <a:srgbClr val="3183FF"/>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078230" indent="-182880" algn="l" defTabSz="914400" rtl="0" eaLnBrk="1" latinLnBrk="0" hangingPunct="1">
        <a:lnSpc>
          <a:spcPct val="90000"/>
        </a:lnSpc>
        <a:spcBef>
          <a:spcPts val="500"/>
        </a:spcBef>
        <a:spcAft>
          <a:spcPts val="600"/>
        </a:spcAft>
        <a:buClr>
          <a:srgbClr val="3183FF"/>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1346200" indent="-180975" algn="l" defTabSz="914400" rtl="0" eaLnBrk="1" latinLnBrk="0" hangingPunct="1">
        <a:lnSpc>
          <a:spcPct val="90000"/>
        </a:lnSpc>
        <a:spcBef>
          <a:spcPts val="500"/>
        </a:spcBef>
        <a:spcAft>
          <a:spcPts val="600"/>
        </a:spcAft>
        <a:buClr>
          <a:srgbClr val="3183FF"/>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image" Target="../media/image19.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19.jpeg"/><Relationship Id="rId1" Type="http://schemas.openxmlformats.org/officeDocument/2006/relationships/image" Target="../media/image24.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19.jpeg"/><Relationship Id="rId1"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19.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9.jpe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xml"/><Relationship Id="rId3" Type="http://schemas.openxmlformats.org/officeDocument/2006/relationships/image" Target="../media/image19.jpeg"/><Relationship Id="rId2" Type="http://schemas.openxmlformats.org/officeDocument/2006/relationships/image" Target="../media/image27.jpeg"/><Relationship Id="rId1" Type="http://schemas.openxmlformats.org/officeDocument/2006/relationships/image" Target="../media/image26.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19.jpeg"/><Relationship Id="rId1"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19.jpeg"/><Relationship Id="rId1"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9.jpe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image" Target="../media/image19.jpeg"/><Relationship Id="rId1" Type="http://schemas.openxmlformats.org/officeDocument/2006/relationships/image" Target="../media/image30.png"/></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image" Target="../media/image2.svg"/><Relationship Id="rId3" Type="http://schemas.openxmlformats.org/officeDocument/2006/relationships/image" Target="../media/image32.png"/><Relationship Id="rId2" Type="http://schemas.openxmlformats.org/officeDocument/2006/relationships/image" Target="../media/image1.svg"/><Relationship Id="rId1"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7.jpeg"/><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95326" y="4469903"/>
            <a:ext cx="10158941" cy="885089"/>
          </a:xfrm>
        </p:spPr>
        <p:txBody>
          <a:bodyPr>
            <a:normAutofit/>
          </a:bodyPr>
          <a:lstStyle/>
          <a:p>
            <a:r>
              <a:rPr lang="en-US" sz="4400" dirty="0"/>
              <a:t>Proactiveness</a:t>
            </a:r>
            <a:endParaRPr lang="en-US" sz="4400" dirty="0"/>
          </a:p>
        </p:txBody>
      </p:sp>
      <p:sp>
        <p:nvSpPr>
          <p:cNvPr id="4" name="Subtitle 3"/>
          <p:cNvSpPr>
            <a:spLocks noGrp="1"/>
          </p:cNvSpPr>
          <p:nvPr>
            <p:ph type="subTitle" idx="1"/>
          </p:nvPr>
        </p:nvSpPr>
        <p:spPr>
          <a:xfrm>
            <a:off x="695326" y="5652790"/>
            <a:ext cx="7961658" cy="402010"/>
          </a:xfrm>
        </p:spPr>
        <p:txBody>
          <a:bodyPr>
            <a:normAutofit/>
          </a:bodyPr>
          <a:lstStyle/>
          <a:p>
            <a:pPr marL="0" marR="0" lvl="0" indent="0" algn="l" rtl="0">
              <a:spcBef>
                <a:spcPts val="0"/>
              </a:spcBef>
              <a:spcAft>
                <a:spcPts val="0"/>
              </a:spcAft>
              <a:buNone/>
            </a:pPr>
            <a:r>
              <a:rPr lang="en-US" sz="2000" b="1" i="0" u="none" strike="noStrike" dirty="0" smtClean="0">
                <a:solidFill>
                  <a:srgbClr val="000000"/>
                </a:solidFill>
                <a:latin typeface="Times New Roman" panose="02020603050405020304"/>
                <a:ea typeface="Times New Roman" panose="02020603050405020304"/>
                <a:cs typeface="Times New Roman" panose="02020603050405020304"/>
                <a:sym typeface="Times New Roman" panose="02020603050405020304"/>
              </a:rPr>
              <a:t>Md. Taslim Hosen Shanto</a:t>
            </a:r>
            <a:endParaRPr lang="en-US" sz="2000" b="1"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 name="Footer Placeholder 5"/>
          <p:cNvSpPr>
            <a:spLocks noGrp="1"/>
          </p:cNvSpPr>
          <p:nvPr>
            <p:ph type="ftr" sz="quarter" idx="27"/>
          </p:nvPr>
        </p:nvSpPr>
        <p:spPr/>
        <p:txBody>
          <a:bodyPr/>
          <a:lstStyle/>
          <a:p>
            <a:r>
              <a:rPr lang="de-DE" dirty="0" smtClean="0"/>
              <a:t>BJIT ACADEMY</a:t>
            </a:r>
            <a:endParaRPr lang="de-DE" dirty="0"/>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446990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23"/>
          </p:nvPr>
        </p:nvSpPr>
        <p:spPr/>
        <p:txBody>
          <a:bodyPr/>
          <a:lstStyle/>
          <a:p>
            <a:r>
              <a:rPr lang="de-DE" dirty="0"/>
              <a:t>BJIT ACADEMY</a:t>
            </a:r>
            <a:endParaRPr lang="de-DE" dirty="0"/>
          </a:p>
        </p:txBody>
      </p:sp>
      <p:sp>
        <p:nvSpPr>
          <p:cNvPr id="3" name="Text Placeholder 2"/>
          <p:cNvSpPr>
            <a:spLocks noGrp="1"/>
          </p:cNvSpPr>
          <p:nvPr>
            <p:ph type="body" sz="quarter" idx="21"/>
          </p:nvPr>
        </p:nvSpPr>
        <p:spPr/>
        <p:txBody>
          <a:bodyPr/>
          <a:lstStyle/>
          <a:p>
            <a:r>
              <a:rPr lang="en-US" dirty="0" smtClean="0"/>
              <a:t>10</a:t>
            </a:r>
            <a:endParaRPr lang="en-US" dirty="0"/>
          </a:p>
        </p:txBody>
      </p:sp>
      <p:sp>
        <p:nvSpPr>
          <p:cNvPr id="4" name="Rectangle 3"/>
          <p:cNvSpPr/>
          <p:nvPr/>
        </p:nvSpPr>
        <p:spPr>
          <a:xfrm>
            <a:off x="956760" y="1464519"/>
            <a:ext cx="1877437" cy="369332"/>
          </a:xfrm>
          <a:prstGeom prst="rect">
            <a:avLst/>
          </a:prstGeom>
        </p:spPr>
        <p:txBody>
          <a:bodyPr wrap="none">
            <a:spAutoFit/>
          </a:bodyPr>
          <a:lstStyle/>
          <a:p>
            <a:pPr algn="ctr"/>
            <a:r>
              <a:rPr lang="en-US" b="1" noProof="1"/>
              <a:t>Reply Promptly</a:t>
            </a:r>
            <a:endParaRPr lang="en-US" b="1" noProof="1"/>
          </a:p>
        </p:txBody>
      </p:sp>
      <p:sp>
        <p:nvSpPr>
          <p:cNvPr id="10" name="TextBox 9"/>
          <p:cNvSpPr txBox="1"/>
          <p:nvPr/>
        </p:nvSpPr>
        <p:spPr>
          <a:xfrm>
            <a:off x="4830802" y="1464519"/>
            <a:ext cx="1963667" cy="307777"/>
          </a:xfrm>
          <a:prstGeom prst="rect">
            <a:avLst/>
          </a:prstGeom>
          <a:noFill/>
        </p:spPr>
        <p:txBody>
          <a:bodyPr wrap="square" lIns="0" rIns="0" rtlCol="0" anchor="t">
            <a:spAutoFit/>
          </a:bodyPr>
          <a:lstStyle/>
          <a:p>
            <a:pPr algn="ctr"/>
            <a:r>
              <a:rPr lang="en-US" b="1" noProof="1"/>
              <a:t>Share information</a:t>
            </a:r>
            <a:endParaRPr lang="en-US" b="1" noProof="1"/>
          </a:p>
        </p:txBody>
      </p:sp>
      <p:sp>
        <p:nvSpPr>
          <p:cNvPr id="11" name="TextBox 10"/>
          <p:cNvSpPr txBox="1"/>
          <p:nvPr/>
        </p:nvSpPr>
        <p:spPr>
          <a:xfrm>
            <a:off x="8791074" y="1464519"/>
            <a:ext cx="2295184" cy="369332"/>
          </a:xfrm>
          <a:prstGeom prst="rect">
            <a:avLst/>
          </a:prstGeom>
          <a:noFill/>
        </p:spPr>
        <p:txBody>
          <a:bodyPr wrap="square" lIns="0" rIns="0" rtlCol="0" anchor="b">
            <a:spAutoFit/>
          </a:bodyPr>
          <a:lstStyle/>
          <a:p>
            <a:pPr algn="ctr"/>
            <a:r>
              <a:rPr lang="en-US" b="1" noProof="1"/>
              <a:t>Practice Empathy</a:t>
            </a:r>
            <a:endParaRPr lang="en-US" b="1" noProof="1"/>
          </a:p>
        </p:txBody>
      </p:sp>
      <p:pic>
        <p:nvPicPr>
          <p:cNvPr id="2050" name="Picture 2" descr="Premium Vector | Man writing and receiving mail. successful work  communication. vector illustrati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8598" y="2346371"/>
            <a:ext cx="3351705" cy="27458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ust-have or Time Wasting? 10 Rules of Efficient Brainstorming in IT  companies | Hygger.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1513" y="2346372"/>
            <a:ext cx="3947011" cy="29508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400969" y="2281646"/>
            <a:ext cx="3258592" cy="3015568"/>
          </a:xfrm>
          <a:prstGeom prst="rect">
            <a:avLst/>
          </a:prstGeom>
        </p:spPr>
      </p:pic>
      <p:sp>
        <p:nvSpPr>
          <p:cNvPr id="572" name="Google Shape;572;p10"/>
          <p:cNvSpPr/>
          <p:nvPr/>
        </p:nvSpPr>
        <p:spPr>
          <a:xfrm>
            <a:off x="2632710" y="1270"/>
            <a:ext cx="5768340" cy="950595"/>
          </a:xfrm>
          <a:prstGeom prst="flowChartTerminator">
            <a:avLst/>
          </a:prstGeom>
          <a:solidFill>
            <a:schemeClr val="accent4">
              <a:lumMod val="60000"/>
              <a:lumOff val="40000"/>
            </a:schemeClr>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p>
            <a:pPr marL="0" marR="0" lvl="0" indent="0" algn="r" rtl="0">
              <a:spcBef>
                <a:spcPts val="0"/>
              </a:spcBef>
              <a:spcAft>
                <a:spcPts val="0"/>
              </a:spcAft>
              <a:buNone/>
            </a:pPr>
            <a:r>
              <a:rPr lang="en-US" sz="3600" b="1" dirty="0">
                <a:solidFill>
                  <a:schemeClr val="tx1"/>
                </a:solidFill>
                <a:effectLst>
                  <a:outerShdw blurRad="38100" dist="19050" dir="2700000" algn="tl" rotWithShape="0">
                    <a:schemeClr val="dk1">
                      <a:alpha val="40000"/>
                    </a:schemeClr>
                  </a:outerShdw>
                </a:effectLst>
                <a:latin typeface="Open Sans Light" panose="020B0306030504020204" pitchFamily="34" charset="0"/>
                <a:ea typeface="Open Sans Light" panose="020B0306030504020204" pitchFamily="34" charset="0"/>
                <a:cs typeface="Open Sans Light" panose="020B0306030504020204" pitchFamily="34" charset="0"/>
                <a:sym typeface="+mn-ea"/>
              </a:rPr>
              <a:t>Communicating</a:t>
            </a:r>
            <a:endParaRPr lang="en-US" sz="3600" b="1" dirty="0">
              <a:solidFill>
                <a:schemeClr val="tx1"/>
              </a:solidFill>
              <a:effectLst>
                <a:outerShdw blurRad="38100" dist="19050" dir="2700000" algn="tl" rotWithShape="0">
                  <a:schemeClr val="dk1">
                    <a:alpha val="40000"/>
                  </a:schemeClr>
                </a:outerShdw>
              </a:effectLst>
              <a:latin typeface="Open Sans Light" panose="020B0306030504020204" pitchFamily="34" charset="0"/>
              <a:ea typeface="Open Sans Light" panose="020B0306030504020204" pitchFamily="34" charset="0"/>
              <a:cs typeface="Open Sans Light" panose="020B0306030504020204" pitchFamily="34" charset="0"/>
              <a:sym typeface="+mn-ea"/>
            </a:endParaRPr>
          </a:p>
        </p:txBody>
      </p:sp>
      <p:sp>
        <p:nvSpPr>
          <p:cNvPr id="573" name="Google Shape;573;p10"/>
          <p:cNvSpPr/>
          <p:nvPr/>
        </p:nvSpPr>
        <p:spPr>
          <a:xfrm>
            <a:off x="3117451" y="1270"/>
            <a:ext cx="1576746" cy="950598"/>
          </a:xfrm>
          <a:prstGeom prst="flowChartConnector">
            <a:avLst/>
          </a:prstGeom>
          <a:solidFill>
            <a:schemeClr val="lt1"/>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74" name="Google Shape;574;p10"/>
          <p:cNvSpPr/>
          <p:nvPr/>
        </p:nvSpPr>
        <p:spPr>
          <a:xfrm>
            <a:off x="3276477" y="130232"/>
            <a:ext cx="1258694" cy="640220"/>
          </a:xfrm>
          <a:prstGeom prst="ellipse">
            <a:avLst/>
          </a:prstGeom>
          <a:gradFill>
            <a:gsLst>
              <a:gs pos="0">
                <a:srgbClr val="14CD68"/>
              </a:gs>
              <a:gs pos="100000">
                <a:srgbClr val="035C7D"/>
              </a:gs>
            </a:gsLst>
            <a:lin scaled="0"/>
          </a:gra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575" name="Google Shape;575;p10"/>
          <p:cNvGrpSpPr/>
          <p:nvPr/>
        </p:nvGrpSpPr>
        <p:grpSpPr>
          <a:xfrm>
            <a:off x="3688546" y="233895"/>
            <a:ext cx="434556" cy="432894"/>
            <a:chOff x="898875" y="4399275"/>
            <a:chExt cx="483700" cy="481850"/>
          </a:xfrm>
        </p:grpSpPr>
        <p:sp>
          <p:nvSpPr>
            <p:cNvPr id="576" name="Google Shape;576;p10"/>
            <p:cNvSpPr/>
            <p:nvPr/>
          </p:nvSpPr>
          <p:spPr>
            <a:xfrm>
              <a:off x="992750" y="4642900"/>
              <a:ext cx="145300" cy="144100"/>
            </a:xfrm>
            <a:custGeom>
              <a:avLst/>
              <a:gdLst/>
              <a:ahLst/>
              <a:cxnLst/>
              <a:rect l="l" t="t" r="r" b="b"/>
              <a:pathLst>
                <a:path w="5812" h="5764" extrusionOk="0">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rgbClr val="FFFFFF"/>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577" name="Google Shape;577;p10"/>
            <p:cNvSpPr/>
            <p:nvPr/>
          </p:nvSpPr>
          <p:spPr>
            <a:xfrm>
              <a:off x="1138025" y="4763350"/>
              <a:ext cx="25" cy="25"/>
            </a:xfrm>
            <a:custGeom>
              <a:avLst/>
              <a:gdLst/>
              <a:ahLst/>
              <a:cxnLst/>
              <a:rect l="l" t="t" r="r" b="b"/>
              <a:pathLst>
                <a:path w="1" h="1" extrusionOk="0">
                  <a:moveTo>
                    <a:pt x="1" y="0"/>
                  </a:moveTo>
                  <a:close/>
                </a:path>
              </a:pathLst>
            </a:custGeom>
            <a:solidFill>
              <a:srgbClr val="FFFFFF"/>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578" name="Google Shape;578;p10"/>
            <p:cNvSpPr/>
            <p:nvPr/>
          </p:nvSpPr>
          <p:spPr>
            <a:xfrm>
              <a:off x="1269550" y="4399275"/>
              <a:ext cx="113025" cy="112125"/>
            </a:xfrm>
            <a:custGeom>
              <a:avLst/>
              <a:gdLst/>
              <a:ahLst/>
              <a:cxnLst/>
              <a:rect l="l" t="t" r="r" b="b"/>
              <a:pathLst>
                <a:path w="4521" h="4485" extrusionOk="0">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rgbClr val="FFFFFF"/>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579" name="Google Shape;579;p10"/>
            <p:cNvSpPr/>
            <p:nvPr/>
          </p:nvSpPr>
          <p:spPr>
            <a:xfrm>
              <a:off x="1161975" y="4531175"/>
              <a:ext cx="91400" cy="84350"/>
            </a:xfrm>
            <a:custGeom>
              <a:avLst/>
              <a:gdLst/>
              <a:ahLst/>
              <a:cxnLst/>
              <a:rect l="l" t="t" r="r" b="b"/>
              <a:pathLst>
                <a:path w="3656" h="3374" extrusionOk="0">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rgbClr val="FFFFFF"/>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580" name="Google Shape;580;p10"/>
            <p:cNvSpPr/>
            <p:nvPr/>
          </p:nvSpPr>
          <p:spPr>
            <a:xfrm>
              <a:off x="1031050" y="4411100"/>
              <a:ext cx="338650" cy="338725"/>
            </a:xfrm>
            <a:custGeom>
              <a:avLst/>
              <a:gdLst/>
              <a:ahLst/>
              <a:cxnLst/>
              <a:rect l="l" t="t" r="r" b="b"/>
              <a:pathLst>
                <a:path w="13546" h="13549" extrusionOk="0">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rgbClr val="FFFFFF"/>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581" name="Google Shape;581;p10"/>
            <p:cNvSpPr/>
            <p:nvPr/>
          </p:nvSpPr>
          <p:spPr>
            <a:xfrm>
              <a:off x="1130500" y="4740450"/>
              <a:ext cx="108950" cy="111250"/>
            </a:xfrm>
            <a:custGeom>
              <a:avLst/>
              <a:gdLst/>
              <a:ahLst/>
              <a:cxnLst/>
              <a:rect l="l" t="t" r="r" b="b"/>
              <a:pathLst>
                <a:path w="4358" h="4450" extrusionOk="0">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rgbClr val="FFFFFF"/>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582" name="Google Shape;582;p10"/>
            <p:cNvSpPr/>
            <p:nvPr/>
          </p:nvSpPr>
          <p:spPr>
            <a:xfrm>
              <a:off x="927325" y="4539825"/>
              <a:ext cx="114150" cy="109800"/>
            </a:xfrm>
            <a:custGeom>
              <a:avLst/>
              <a:gdLst/>
              <a:ahLst/>
              <a:cxnLst/>
              <a:rect l="l" t="t" r="r" b="b"/>
              <a:pathLst>
                <a:path w="4566" h="4392" extrusionOk="0">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rgbClr val="FFFFFF"/>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583" name="Google Shape;583;p10"/>
            <p:cNvSpPr/>
            <p:nvPr/>
          </p:nvSpPr>
          <p:spPr>
            <a:xfrm>
              <a:off x="898875" y="4711550"/>
              <a:ext cx="170825" cy="169575"/>
            </a:xfrm>
            <a:custGeom>
              <a:avLst/>
              <a:gdLst/>
              <a:ahLst/>
              <a:cxnLst/>
              <a:rect l="l" t="t" r="r" b="b"/>
              <a:pathLst>
                <a:path w="6833" h="6783" extrusionOk="0">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rgbClr val="FFFFFF"/>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a:solidFill>
                  <a:srgbClr val="435D74"/>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2"/>
                                        </p:tgtEl>
                                        <p:attrNameLst>
                                          <p:attrName>style.visibility</p:attrName>
                                        </p:attrNameLst>
                                      </p:cBhvr>
                                      <p:to>
                                        <p:strVal val="visible"/>
                                      </p:to>
                                    </p:set>
                                    <p:anim calcmode="lin" valueType="num">
                                      <p:cBhvr additive="base">
                                        <p:cTn id="7" dur="500"/>
                                        <p:tgtEl>
                                          <p:spTgt spid="572"/>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73"/>
                                        </p:tgtEl>
                                        <p:attrNameLst>
                                          <p:attrName>style.visibility</p:attrName>
                                        </p:attrNameLst>
                                      </p:cBhvr>
                                      <p:to>
                                        <p:strVal val="visible"/>
                                      </p:to>
                                    </p:set>
                                    <p:anim calcmode="lin" valueType="num">
                                      <p:cBhvr additive="base">
                                        <p:cTn id="10" dur="500"/>
                                        <p:tgtEl>
                                          <p:spTgt spid="573"/>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574"/>
                                        </p:tgtEl>
                                        <p:attrNameLst>
                                          <p:attrName>style.visibility</p:attrName>
                                        </p:attrNameLst>
                                      </p:cBhvr>
                                      <p:to>
                                        <p:strVal val="visible"/>
                                      </p:to>
                                    </p:set>
                                    <p:anim calcmode="lin" valueType="num">
                                      <p:cBhvr additive="base">
                                        <p:cTn id="13" dur="500"/>
                                        <p:tgtEl>
                                          <p:spTgt spid="574"/>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575"/>
                                        </p:tgtEl>
                                        <p:attrNameLst>
                                          <p:attrName>style.visibility</p:attrName>
                                        </p:attrNameLst>
                                      </p:cBhvr>
                                      <p:to>
                                        <p:strVal val="visible"/>
                                      </p:to>
                                    </p:set>
                                    <p:anim calcmode="lin" valueType="num">
                                      <p:cBhvr additive="base">
                                        <p:cTn id="16" dur="500"/>
                                        <p:tgtEl>
                                          <p:spTgt spid="57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95326" y="4469903"/>
            <a:ext cx="10158941" cy="885089"/>
          </a:xfrm>
        </p:spPr>
        <p:txBody>
          <a:bodyPr>
            <a:normAutofit/>
          </a:bodyPr>
          <a:lstStyle/>
          <a:p>
            <a:r>
              <a:rPr lang="en-US" sz="4400" dirty="0"/>
              <a:t>Business Communication</a:t>
            </a:r>
            <a:endParaRPr lang="en-US" sz="4400" dirty="0"/>
          </a:p>
        </p:txBody>
      </p:sp>
      <p:sp>
        <p:nvSpPr>
          <p:cNvPr id="4" name="Subtitle 3"/>
          <p:cNvSpPr>
            <a:spLocks noGrp="1"/>
          </p:cNvSpPr>
          <p:nvPr>
            <p:ph type="subTitle" idx="1"/>
          </p:nvPr>
        </p:nvSpPr>
        <p:spPr>
          <a:xfrm>
            <a:off x="695326" y="5652790"/>
            <a:ext cx="7961658" cy="402010"/>
          </a:xfrm>
        </p:spPr>
        <p:txBody>
          <a:bodyPr>
            <a:normAutofit/>
          </a:bodyPr>
          <a:lstStyle/>
          <a:p>
            <a:pPr marL="0" marR="0" lvl="0" indent="0" algn="l" rtl="0">
              <a:spcBef>
                <a:spcPts val="0"/>
              </a:spcBef>
              <a:spcAft>
                <a:spcPts val="0"/>
              </a:spcAft>
              <a:buNone/>
            </a:pPr>
            <a:r>
              <a:rPr lang="en-US" sz="2000" b="1" i="0" u="none" strike="noStrike" dirty="0" smtClean="0">
                <a:solidFill>
                  <a:srgbClr val="000000"/>
                </a:solidFill>
                <a:latin typeface="Times New Roman" panose="02020603050405020304"/>
                <a:ea typeface="Times New Roman" panose="02020603050405020304"/>
                <a:cs typeface="Times New Roman" panose="02020603050405020304"/>
                <a:sym typeface="Times New Roman" panose="02020603050405020304"/>
              </a:rPr>
              <a:t>Md. Taslim Hosen Shanto</a:t>
            </a:r>
            <a:endParaRPr lang="en-US" sz="2000" b="1"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 name="Footer Placeholder 5"/>
          <p:cNvSpPr>
            <a:spLocks noGrp="1"/>
          </p:cNvSpPr>
          <p:nvPr>
            <p:ph type="ftr" sz="quarter" idx="27"/>
          </p:nvPr>
        </p:nvSpPr>
        <p:spPr/>
        <p:txBody>
          <a:bodyPr/>
          <a:lstStyle/>
          <a:p>
            <a:r>
              <a:rPr lang="de-DE" dirty="0" smtClean="0"/>
              <a:t>BJIT ACADEMY</a:t>
            </a:r>
            <a:endParaRPr lang="de-DE" dirty="0"/>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454046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95327" y="154517"/>
            <a:ext cx="7956547" cy="814387"/>
          </a:xfrm>
        </p:spPr>
        <p:txBody>
          <a:bodyPr anchor="ctr"/>
          <a:lstStyle/>
          <a:p>
            <a:r>
              <a:rPr lang="en-US" dirty="0"/>
              <a:t>Presentation Outline</a:t>
            </a:r>
            <a:endParaRPr lang="en-US" dirty="0"/>
          </a:p>
        </p:txBody>
      </p:sp>
      <p:sp>
        <p:nvSpPr>
          <p:cNvPr id="6" name="Footer Placeholder 5"/>
          <p:cNvSpPr>
            <a:spLocks noGrp="1"/>
          </p:cNvSpPr>
          <p:nvPr>
            <p:ph type="ftr" sz="quarter" idx="23"/>
          </p:nvPr>
        </p:nvSpPr>
        <p:spPr/>
        <p:txBody>
          <a:bodyPr/>
          <a:lstStyle/>
          <a:p>
            <a:r>
              <a:rPr lang="de-DE" dirty="0"/>
              <a:t>BJIT ACADEMY</a:t>
            </a:r>
            <a:endParaRPr lang="de-DE" dirty="0"/>
          </a:p>
        </p:txBody>
      </p:sp>
      <p:sp>
        <p:nvSpPr>
          <p:cNvPr id="23" name="Oval 22"/>
          <p:cNvSpPr/>
          <p:nvPr/>
        </p:nvSpPr>
        <p:spPr>
          <a:xfrm>
            <a:off x="4787901" y="1702911"/>
            <a:ext cx="274109" cy="266963"/>
          </a:xfrm>
          <a:prstGeom prst="ellipse">
            <a:avLst/>
          </a:prstGeom>
          <a:noFill/>
          <a:ln w="666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790440" y="2315447"/>
            <a:ext cx="274109" cy="266963"/>
          </a:xfrm>
          <a:prstGeom prst="ellipse">
            <a:avLst/>
          </a:prstGeom>
          <a:noFill/>
          <a:ln w="666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787900" y="2928092"/>
            <a:ext cx="274109" cy="266963"/>
          </a:xfrm>
          <a:prstGeom prst="ellipse">
            <a:avLst/>
          </a:prstGeom>
          <a:noFill/>
          <a:ln w="666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787901" y="3537581"/>
            <a:ext cx="274109" cy="266963"/>
          </a:xfrm>
          <a:prstGeom prst="ellipse">
            <a:avLst/>
          </a:prstGeom>
          <a:noFill/>
          <a:ln w="666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787901" y="4131947"/>
            <a:ext cx="274109" cy="266963"/>
          </a:xfrm>
          <a:prstGeom prst="ellipse">
            <a:avLst/>
          </a:prstGeom>
          <a:noFill/>
          <a:ln w="666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a:off x="4924956" y="1969874"/>
            <a:ext cx="2539" cy="345573"/>
          </a:xfrm>
          <a:prstGeom prst="line">
            <a:avLst/>
          </a:prstGeom>
          <a:ln w="666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4924955" y="2565477"/>
            <a:ext cx="2540" cy="430347"/>
          </a:xfrm>
          <a:prstGeom prst="line">
            <a:avLst/>
          </a:prstGeom>
          <a:ln w="666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924955" y="3195055"/>
            <a:ext cx="1" cy="342526"/>
          </a:xfrm>
          <a:prstGeom prst="line">
            <a:avLst/>
          </a:prstGeom>
          <a:ln w="666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924956" y="3804544"/>
            <a:ext cx="0" cy="327403"/>
          </a:xfrm>
          <a:prstGeom prst="line">
            <a:avLst/>
          </a:prstGeom>
          <a:ln w="666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789840" y="4776752"/>
            <a:ext cx="274109" cy="266963"/>
          </a:xfrm>
          <a:prstGeom prst="ellipse">
            <a:avLst/>
          </a:prstGeom>
          <a:noFill/>
          <a:ln w="666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flipH="1">
            <a:off x="4926895" y="4414137"/>
            <a:ext cx="2540" cy="430347"/>
          </a:xfrm>
          <a:prstGeom prst="line">
            <a:avLst/>
          </a:prstGeom>
          <a:ln w="666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14"/>
          <p:cNvSpPr>
            <a:spLocks noGrp="1"/>
          </p:cNvSpPr>
          <p:nvPr>
            <p:ph type="body" sz="quarter" idx="13"/>
          </p:nvPr>
        </p:nvSpPr>
        <p:spPr>
          <a:xfrm>
            <a:off x="5386070" y="1671320"/>
            <a:ext cx="6555105" cy="3515360"/>
          </a:xfrm>
        </p:spPr>
        <p:txBody>
          <a:bodyPr>
            <a:normAutofit/>
          </a:bodyPr>
          <a:lstStyle/>
          <a:p>
            <a:pPr marL="0" indent="0">
              <a:buNone/>
            </a:pPr>
            <a:r>
              <a:rPr lang="en-US" altLang="en-GB" dirty="0">
                <a:latin typeface="Lusitana" charset="0"/>
                <a:cs typeface="Lusitana" charset="0"/>
              </a:rPr>
              <a:t>What is Communication?</a:t>
            </a:r>
            <a:endParaRPr lang="en-US" altLang="en-GB" dirty="0">
              <a:latin typeface="Lusitana" charset="0"/>
              <a:cs typeface="Lusitana" charset="0"/>
            </a:endParaRPr>
          </a:p>
          <a:p>
            <a:pPr marL="0" indent="0">
              <a:lnSpc>
                <a:spcPct val="140000"/>
              </a:lnSpc>
              <a:buNone/>
            </a:pPr>
            <a:r>
              <a:rPr lang="en-US" altLang="en-GB" dirty="0">
                <a:latin typeface="Lusitana" charset="0"/>
                <a:cs typeface="Lusitana" charset="0"/>
              </a:rPr>
              <a:t>Essentials of workplace </a:t>
            </a:r>
            <a:r>
              <a:rPr lang="en-US" altLang="en-GB" dirty="0" smtClean="0">
                <a:latin typeface="Lusitana" charset="0"/>
                <a:cs typeface="Lusitana" charset="0"/>
              </a:rPr>
              <a:t>communication</a:t>
            </a:r>
            <a:endParaRPr lang="en-US" dirty="0"/>
          </a:p>
          <a:p>
            <a:pPr marL="0" indent="0">
              <a:lnSpc>
                <a:spcPct val="140000"/>
              </a:lnSpc>
              <a:buNone/>
            </a:pPr>
            <a:r>
              <a:rPr lang="en-US" altLang="en-GB" dirty="0">
                <a:latin typeface="Lusitana" charset="0"/>
                <a:cs typeface="Lusitana" charset="0"/>
              </a:rPr>
              <a:t>How to chose the right communication </a:t>
            </a:r>
            <a:r>
              <a:rPr lang="en-US" altLang="en-GB" dirty="0" smtClean="0">
                <a:latin typeface="Lusitana" charset="0"/>
                <a:cs typeface="Lusitana" charset="0"/>
              </a:rPr>
              <a:t>Medium</a:t>
            </a:r>
            <a:endParaRPr lang="en-US" dirty="0" smtClean="0"/>
          </a:p>
          <a:p>
            <a:pPr marL="0" indent="0">
              <a:lnSpc>
                <a:spcPct val="140000"/>
              </a:lnSpc>
              <a:buNone/>
            </a:pPr>
            <a:r>
              <a:rPr lang="en-US" altLang="en-GB" dirty="0">
                <a:latin typeface="Lusitana" charset="0"/>
                <a:cs typeface="Lusitana" charset="0"/>
              </a:rPr>
              <a:t>Clarifying the </a:t>
            </a:r>
            <a:r>
              <a:rPr lang="en-US" altLang="en-GB" dirty="0" smtClean="0">
                <a:latin typeface="Lusitana" charset="0"/>
                <a:cs typeface="Lusitana" charset="0"/>
              </a:rPr>
              <a:t>objectives</a:t>
            </a:r>
            <a:endParaRPr lang="en-US" dirty="0" smtClean="0"/>
          </a:p>
          <a:p>
            <a:pPr marL="0" indent="0">
              <a:lnSpc>
                <a:spcPct val="140000"/>
              </a:lnSpc>
              <a:buNone/>
            </a:pPr>
            <a:r>
              <a:rPr lang="en-US" altLang="en-GB" dirty="0">
                <a:latin typeface="Lusitana" charset="0"/>
                <a:cs typeface="Lusitana" charset="0"/>
              </a:rPr>
              <a:t>Elements of verbal </a:t>
            </a:r>
            <a:r>
              <a:rPr lang="en-US" altLang="en-GB" dirty="0" smtClean="0">
                <a:latin typeface="Lusitana" charset="0"/>
                <a:cs typeface="Lusitana" charset="0"/>
              </a:rPr>
              <a:t>Communications</a:t>
            </a:r>
            <a:endParaRPr lang="en-US" dirty="0" smtClean="0"/>
          </a:p>
          <a:p>
            <a:pPr marL="0" indent="0">
              <a:lnSpc>
                <a:spcPct val="140000"/>
              </a:lnSpc>
              <a:buNone/>
            </a:pPr>
            <a:r>
              <a:rPr lang="en-US" altLang="en-GB" dirty="0">
                <a:latin typeface="Lusitana" charset="0"/>
                <a:cs typeface="Lusitana" charset="0"/>
              </a:rPr>
              <a:t>Email </a:t>
            </a:r>
            <a:r>
              <a:rPr lang="en-US" altLang="en-GB" dirty="0" smtClean="0">
                <a:latin typeface="Lusitana" charset="0"/>
                <a:cs typeface="Lusitana" charset="0"/>
              </a:rPr>
              <a:t>etiquettes</a:t>
            </a:r>
            <a:endParaRPr lang="en-US" dirty="0" smtClean="0"/>
          </a:p>
        </p:txBody>
      </p:sp>
      <p:pic>
        <p:nvPicPr>
          <p:cNvPr id="2" name="Picture 1"/>
          <p:cNvPicPr>
            <a:picLocks noChangeAspect="1"/>
          </p:cNvPicPr>
          <p:nvPr/>
        </p:nvPicPr>
        <p:blipFill>
          <a:blip r:embed="rId1">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395406" y="1949036"/>
            <a:ext cx="3846422" cy="2450154"/>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23"/>
          </p:nvPr>
        </p:nvSpPr>
        <p:spPr/>
        <p:txBody>
          <a:bodyPr/>
          <a:lstStyle/>
          <a:p>
            <a:r>
              <a:rPr lang="de-DE" dirty="0"/>
              <a:t>BJIT ACADEMY</a:t>
            </a:r>
            <a:endParaRPr lang="de-DE" dirty="0"/>
          </a:p>
        </p:txBody>
      </p:sp>
      <p:sp>
        <p:nvSpPr>
          <p:cNvPr id="3" name="Text Placeholder 2"/>
          <p:cNvSpPr>
            <a:spLocks noGrp="1"/>
          </p:cNvSpPr>
          <p:nvPr>
            <p:ph type="body" sz="quarter" idx="21"/>
          </p:nvPr>
        </p:nvSpPr>
        <p:spPr/>
        <p:txBody>
          <a:bodyPr/>
          <a:lstStyle/>
          <a:p>
            <a:r>
              <a:rPr lang="en-GB" altLang="en-US" dirty="0"/>
              <a:t>14</a:t>
            </a:r>
            <a:endParaRPr lang="en-GB" altLang="en-US" dirty="0"/>
          </a:p>
        </p:txBody>
      </p:sp>
      <p:grpSp>
        <p:nvGrpSpPr>
          <p:cNvPr id="14" name="Google Shape;5138;p50"/>
          <p:cNvGrpSpPr/>
          <p:nvPr/>
        </p:nvGrpSpPr>
        <p:grpSpPr>
          <a:xfrm rot="4795727">
            <a:off x="-57257" y="-36672"/>
            <a:ext cx="964753" cy="886574"/>
            <a:chOff x="2679875" y="2361475"/>
            <a:chExt cx="780425" cy="760575"/>
          </a:xfrm>
        </p:grpSpPr>
        <p:sp>
          <p:nvSpPr>
            <p:cNvPr id="15"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 name="Google Shape;5138;p50"/>
          <p:cNvGrpSpPr/>
          <p:nvPr/>
        </p:nvGrpSpPr>
        <p:grpSpPr>
          <a:xfrm rot="5809581">
            <a:off x="-62504" y="5379262"/>
            <a:ext cx="964753" cy="886574"/>
            <a:chOff x="2679875" y="2361475"/>
            <a:chExt cx="780425" cy="760575"/>
          </a:xfrm>
        </p:grpSpPr>
        <p:sp>
          <p:nvSpPr>
            <p:cNvPr id="22"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1"/>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 name="Rectangle 1"/>
          <p:cNvSpPr/>
          <p:nvPr/>
        </p:nvSpPr>
        <p:spPr>
          <a:xfrm>
            <a:off x="3252838" y="1404899"/>
            <a:ext cx="5181714" cy="2000548"/>
          </a:xfrm>
          <a:prstGeom prst="rect">
            <a:avLst/>
          </a:prstGeom>
          <a:ln>
            <a:solidFill>
              <a:srgbClr val="7030A0"/>
            </a:solidFill>
          </a:ln>
        </p:spPr>
        <p:style>
          <a:lnRef idx="0">
            <a:scrgbClr r="0" g="0" b="0"/>
          </a:lnRef>
          <a:fillRef idx="1003">
            <a:schemeClr val="lt1"/>
          </a:fillRef>
          <a:effectRef idx="0">
            <a:scrgbClr r="0" g="0" b="0"/>
          </a:effectRef>
          <a:fontRef idx="major"/>
        </p:style>
        <p:txBody>
          <a:bodyPr wrap="square">
            <a:spAutoFit/>
          </a:bodyPr>
          <a:lstStyle/>
          <a:p>
            <a:pPr algn="just"/>
            <a:r>
              <a:rPr lang="en-US" sz="2400" dirty="0">
                <a:solidFill>
                  <a:schemeClr val="accent6">
                    <a:lumMod val="75000"/>
                  </a:schemeClr>
                </a:solidFill>
                <a:latin typeface="Times New Roman" panose="02020603050405020304" pitchFamily="18" charset="0"/>
                <a:cs typeface="Times New Roman" panose="02020603050405020304" pitchFamily="18" charset="0"/>
              </a:rPr>
              <a:t>Effective </a:t>
            </a:r>
            <a:r>
              <a:rPr lang="en-US" sz="2800" b="1" dirty="0">
                <a:solidFill>
                  <a:srgbClr val="0070C0"/>
                </a:solidFill>
                <a:latin typeface="Times New Roman" panose="02020603050405020304" pitchFamily="18" charset="0"/>
                <a:cs typeface="Times New Roman" panose="02020603050405020304" pitchFamily="18" charset="0"/>
              </a:rPr>
              <a:t>communication</a:t>
            </a:r>
            <a:r>
              <a:rPr lang="en-US" sz="2400" dirty="0">
                <a:solidFill>
                  <a:schemeClr val="accent6">
                    <a:lumMod val="75000"/>
                  </a:schemeClr>
                </a:solidFill>
                <a:latin typeface="Times New Roman" panose="02020603050405020304" pitchFamily="18" charset="0"/>
                <a:cs typeface="Times New Roman" panose="02020603050405020304" pitchFamily="18" charset="0"/>
              </a:rPr>
              <a:t> is essential for being proactive at work as it facilitates information sharing, collaboration, and the expression of ideas and feedback.</a:t>
            </a:r>
            <a:endParaRPr lang="en-US" sz="2400"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378" y="1150953"/>
            <a:ext cx="2915717" cy="4057873"/>
          </a:xfrm>
          <a:prstGeom prst="rect">
            <a:avLst/>
          </a:prstGeom>
        </p:spPr>
      </p:pic>
      <p:pic>
        <p:nvPicPr>
          <p:cNvPr id="9" name="Picture 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838191" y="1150954"/>
            <a:ext cx="3335512" cy="4124054"/>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5172" y="1345278"/>
            <a:ext cx="1024758" cy="909191"/>
          </a:xfrm>
          <a:prstGeom prst="rect">
            <a:avLst/>
          </a:prstGeom>
        </p:spPr>
      </p:pic>
      <p:pic>
        <p:nvPicPr>
          <p:cNvPr id="35"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2001099" y="1465203"/>
            <a:ext cx="1024758" cy="909191"/>
          </a:xfrm>
          <a:prstGeom prst="rect">
            <a:avLst/>
          </a:prstGeom>
        </p:spPr>
      </p:pic>
      <p:pic>
        <p:nvPicPr>
          <p:cNvPr id="1026" name="Picture 2" descr="Speech - Free people ic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6115" y="3539068"/>
            <a:ext cx="3007554" cy="25909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23"/>
          </p:nvPr>
        </p:nvSpPr>
        <p:spPr/>
        <p:txBody>
          <a:bodyPr/>
          <a:lstStyle/>
          <a:p>
            <a:r>
              <a:rPr lang="de-DE" dirty="0"/>
              <a:t>BJIT ACADEMY</a:t>
            </a:r>
            <a:endParaRPr lang="de-DE" dirty="0"/>
          </a:p>
        </p:txBody>
      </p:sp>
      <p:sp>
        <p:nvSpPr>
          <p:cNvPr id="5" name="Text Placeholder 4"/>
          <p:cNvSpPr>
            <a:spLocks noGrp="1"/>
          </p:cNvSpPr>
          <p:nvPr>
            <p:ph type="body" sz="quarter" idx="21"/>
          </p:nvPr>
        </p:nvSpPr>
        <p:spPr/>
        <p:txBody>
          <a:bodyPr/>
          <a:lstStyle/>
          <a:p>
            <a:r>
              <a:rPr lang="en-GB" altLang="en-US" dirty="0"/>
              <a:t>15</a:t>
            </a:r>
            <a:endParaRPr lang="en-GB" altLang="en-US" dirty="0"/>
          </a:p>
        </p:txBody>
      </p:sp>
      <p:grpSp>
        <p:nvGrpSpPr>
          <p:cNvPr id="15" name="Google Shape;5138;p50"/>
          <p:cNvGrpSpPr/>
          <p:nvPr/>
        </p:nvGrpSpPr>
        <p:grpSpPr>
          <a:xfrm rot="4795727">
            <a:off x="-57257" y="-36672"/>
            <a:ext cx="964753" cy="886574"/>
            <a:chOff x="2679875" y="2361475"/>
            <a:chExt cx="780425" cy="760575"/>
          </a:xfrm>
        </p:grpSpPr>
        <p:sp>
          <p:nvSpPr>
            <p:cNvPr id="16"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2050" name="Picture 2" descr="a screen shot of an elephan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38145" y="1037590"/>
            <a:ext cx="5551170" cy="5012690"/>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oogle Shape;5138;p50"/>
          <p:cNvGrpSpPr/>
          <p:nvPr/>
        </p:nvGrpSpPr>
        <p:grpSpPr>
          <a:xfrm rot="5809581">
            <a:off x="-62504" y="5363496"/>
            <a:ext cx="964753" cy="886574"/>
            <a:chOff x="2679875" y="2361475"/>
            <a:chExt cx="780425" cy="760575"/>
          </a:xfrm>
        </p:grpSpPr>
        <p:sp>
          <p:nvSpPr>
            <p:cNvPr id="14"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2"/>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0" name="Google Shape;100;p1"/>
          <p:cNvSpPr/>
          <p:nvPr/>
        </p:nvSpPr>
        <p:spPr>
          <a:xfrm>
            <a:off x="1031875" y="90170"/>
            <a:ext cx="9363075" cy="947420"/>
          </a:xfrm>
          <a:prstGeom prst="roundRect">
            <a:avLst>
              <a:gd name="adj" fmla="val 16667"/>
            </a:avLst>
          </a:prstGeom>
          <a:solidFill>
            <a:srgbClr val="58E0BA"/>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1" name="Google Shape;101;p1"/>
          <p:cNvSpPr/>
          <p:nvPr/>
        </p:nvSpPr>
        <p:spPr>
          <a:xfrm>
            <a:off x="1969135" y="254000"/>
            <a:ext cx="7867015" cy="624840"/>
          </a:xfrm>
          <a:prstGeom prst="roundRect">
            <a:avLst>
              <a:gd name="adj" fmla="val 50000"/>
            </a:avLst>
          </a:prstGeom>
          <a:solidFill>
            <a:schemeClr val="lt1"/>
          </a:solidFill>
          <a:ln w="9525" cap="flat" cmpd="sng">
            <a:solidFill>
              <a:srgbClr val="FF0000"/>
            </a:solidFill>
            <a:prstDash val="solid"/>
            <a:round/>
            <a:headEnd type="none" w="sm" len="sm"/>
            <a:tailEnd type="none" w="sm" len="sm"/>
          </a:ln>
        </p:spPr>
        <p:txBody>
          <a:bodyPr spcFirstLastPara="1" wrap="square" lIns="182875" tIns="91425" rIns="91425" bIns="91425" anchor="ctr" anchorCtr="0">
            <a:noAutofit/>
          </a:bodyPr>
          <a:p>
            <a:r>
              <a:rPr lang="en-US" sz="3600" b="1" dirty="0">
                <a:sym typeface="+mn-ea"/>
              </a:rPr>
              <a:t>Example of Poor Communication</a:t>
            </a:r>
            <a:endParaRPr lang="en-US" sz="3600" b="1" i="0" u="none" strike="noStrike" cap="none" dirty="0">
              <a:solidFill>
                <a:schemeClr val="dk1"/>
              </a:solidFill>
              <a:latin typeface="Times New Roman" panose="02020603050405020304" pitchFamily="18" charset="0"/>
              <a:ea typeface="Open Sans Light" panose="020B0306030504020204" pitchFamily="34" charset="0"/>
              <a:cs typeface="Times New Roman" panose="02020603050405020304" pitchFamily="18" charset="0"/>
              <a:sym typeface="+mn-ea"/>
            </a:endParaRPr>
          </a:p>
        </p:txBody>
      </p:sp>
      <p:grpSp>
        <p:nvGrpSpPr>
          <p:cNvPr id="103" name="Google Shape;103;p1"/>
          <p:cNvGrpSpPr/>
          <p:nvPr/>
        </p:nvGrpSpPr>
        <p:grpSpPr>
          <a:xfrm>
            <a:off x="1312545" y="374015"/>
            <a:ext cx="308610" cy="467995"/>
            <a:chOff x="898875" y="4399275"/>
            <a:chExt cx="483700" cy="481850"/>
          </a:xfrm>
        </p:grpSpPr>
        <p:sp>
          <p:nvSpPr>
            <p:cNvPr id="104" name="Google Shape;104;p1"/>
            <p:cNvSpPr/>
            <p:nvPr/>
          </p:nvSpPr>
          <p:spPr>
            <a:xfrm>
              <a:off x="992750" y="4642900"/>
              <a:ext cx="145300" cy="144100"/>
            </a:xfrm>
            <a:custGeom>
              <a:avLst/>
              <a:gdLst/>
              <a:ahLst/>
              <a:cxnLst/>
              <a:rect l="l" t="t" r="r" b="b"/>
              <a:pathLst>
                <a:path w="5812" h="5764" extrusionOk="0">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rgbClr val="FFFFFF"/>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05" name="Google Shape;105;p1"/>
            <p:cNvSpPr/>
            <p:nvPr/>
          </p:nvSpPr>
          <p:spPr>
            <a:xfrm>
              <a:off x="1138025" y="4763350"/>
              <a:ext cx="25" cy="25"/>
            </a:xfrm>
            <a:custGeom>
              <a:avLst/>
              <a:gdLst/>
              <a:ahLst/>
              <a:cxnLst/>
              <a:rect l="l" t="t" r="r" b="b"/>
              <a:pathLst>
                <a:path w="1" h="1" extrusionOk="0">
                  <a:moveTo>
                    <a:pt x="1" y="0"/>
                  </a:moveTo>
                  <a:close/>
                </a:path>
              </a:pathLst>
            </a:custGeom>
            <a:solidFill>
              <a:srgbClr val="FFFFFF"/>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06" name="Google Shape;106;p1"/>
            <p:cNvSpPr/>
            <p:nvPr/>
          </p:nvSpPr>
          <p:spPr>
            <a:xfrm>
              <a:off x="1269550" y="4399275"/>
              <a:ext cx="113025" cy="112125"/>
            </a:xfrm>
            <a:custGeom>
              <a:avLst/>
              <a:gdLst/>
              <a:ahLst/>
              <a:cxnLst/>
              <a:rect l="l" t="t" r="r" b="b"/>
              <a:pathLst>
                <a:path w="4521" h="4485" extrusionOk="0">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rgbClr val="FFFFFF"/>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07" name="Google Shape;107;p1"/>
            <p:cNvSpPr/>
            <p:nvPr/>
          </p:nvSpPr>
          <p:spPr>
            <a:xfrm>
              <a:off x="1161975" y="4531175"/>
              <a:ext cx="91400" cy="84350"/>
            </a:xfrm>
            <a:custGeom>
              <a:avLst/>
              <a:gdLst/>
              <a:ahLst/>
              <a:cxnLst/>
              <a:rect l="l" t="t" r="r" b="b"/>
              <a:pathLst>
                <a:path w="3656" h="3374" extrusionOk="0">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rgbClr val="FF0000"/>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08" name="Google Shape;108;p1"/>
            <p:cNvSpPr/>
            <p:nvPr/>
          </p:nvSpPr>
          <p:spPr>
            <a:xfrm>
              <a:off x="1031049" y="4411100"/>
              <a:ext cx="338650" cy="338726"/>
            </a:xfrm>
            <a:custGeom>
              <a:avLst/>
              <a:gdLst/>
              <a:ahLst/>
              <a:cxnLst/>
              <a:rect l="l" t="t" r="r" b="b"/>
              <a:pathLst>
                <a:path w="13546" h="13549" extrusionOk="0">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rgbClr val="FFFFFF"/>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09" name="Google Shape;109;p1"/>
            <p:cNvSpPr/>
            <p:nvPr/>
          </p:nvSpPr>
          <p:spPr>
            <a:xfrm>
              <a:off x="1130500" y="4740450"/>
              <a:ext cx="108950" cy="111250"/>
            </a:xfrm>
            <a:custGeom>
              <a:avLst/>
              <a:gdLst/>
              <a:ahLst/>
              <a:cxnLst/>
              <a:rect l="l" t="t" r="r" b="b"/>
              <a:pathLst>
                <a:path w="4358" h="4450" extrusionOk="0">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rgbClr val="FFFFFF"/>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10" name="Google Shape;110;p1"/>
            <p:cNvSpPr/>
            <p:nvPr/>
          </p:nvSpPr>
          <p:spPr>
            <a:xfrm>
              <a:off x="927325" y="4539825"/>
              <a:ext cx="114150" cy="109800"/>
            </a:xfrm>
            <a:custGeom>
              <a:avLst/>
              <a:gdLst/>
              <a:ahLst/>
              <a:cxnLst/>
              <a:rect l="l" t="t" r="r" b="b"/>
              <a:pathLst>
                <a:path w="4566" h="4392" extrusionOk="0">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rgbClr val="FFFFFF"/>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11" name="Google Shape;111;p1"/>
            <p:cNvSpPr/>
            <p:nvPr/>
          </p:nvSpPr>
          <p:spPr>
            <a:xfrm>
              <a:off x="898875" y="4711550"/>
              <a:ext cx="170825" cy="169575"/>
            </a:xfrm>
            <a:custGeom>
              <a:avLst/>
              <a:gdLst/>
              <a:ahLst/>
              <a:cxnLst/>
              <a:rect l="l" t="t" r="r" b="b"/>
              <a:pathLst>
                <a:path w="6833" h="6783" extrusionOk="0">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rgbClr val="FFFFFF"/>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10" presetClass="entr" presetSubtype="0" fill="hold" nodeType="withEffect">
                                  <p:stCondLst>
                                    <p:cond delay="0"/>
                                  </p:stCondLst>
                                  <p:childTnLst>
                                    <p:set>
                                      <p:cBhvr>
                                        <p:cTn id="9" dur="1" fill="hold">
                                          <p:stCondLst>
                                            <p:cond delay="0"/>
                                          </p:stCondLst>
                                        </p:cTn>
                                        <p:tgtEl>
                                          <p:spTgt spid="101"/>
                                        </p:tgtEl>
                                        <p:attrNameLst>
                                          <p:attrName>style.visibility</p:attrName>
                                        </p:attrNameLst>
                                      </p:cBhvr>
                                      <p:to>
                                        <p:strVal val="visible"/>
                                      </p:to>
                                    </p:set>
                                    <p:animEffect transition="in" filter="fade">
                                      <p:cBhvr>
                                        <p:cTn id="10" dur="500"/>
                                        <p:tgtEl>
                                          <p:spTgt spid="101"/>
                                        </p:tgtEl>
                                      </p:cBhvr>
                                    </p:animEffect>
                                  </p:childTnLst>
                                </p:cTn>
                              </p:par>
                              <p:par>
                                <p:cTn id="11" presetID="10" presetClass="entr" presetSubtype="0" fill="hold" nodeType="withEffect">
                                  <p:stCondLst>
                                    <p:cond delay="0"/>
                                  </p:stCondLst>
                                  <p:childTnLst>
                                    <p:set>
                                      <p:cBhvr>
                                        <p:cTn id="12" dur="1" fill="hold">
                                          <p:stCondLst>
                                            <p:cond delay="0"/>
                                          </p:stCondLst>
                                        </p:cTn>
                                        <p:tgtEl>
                                          <p:spTgt spid="103"/>
                                        </p:tgtEl>
                                        <p:attrNameLst>
                                          <p:attrName>style.visibility</p:attrName>
                                        </p:attrNameLst>
                                      </p:cBhvr>
                                      <p:to>
                                        <p:strVal val="visible"/>
                                      </p:to>
                                    </p:set>
                                    <p:animEffect transition="in" filter="fade">
                                      <p:cBhvr>
                                        <p:cTn id="13"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23"/>
          </p:nvPr>
        </p:nvSpPr>
        <p:spPr/>
        <p:txBody>
          <a:bodyPr/>
          <a:lstStyle/>
          <a:p>
            <a:r>
              <a:rPr lang="de-DE" dirty="0"/>
              <a:t>BJIT ACADEMY</a:t>
            </a:r>
            <a:endParaRPr lang="de-DE" dirty="0"/>
          </a:p>
        </p:txBody>
      </p:sp>
      <p:sp>
        <p:nvSpPr>
          <p:cNvPr id="3" name="Text Placeholder 2"/>
          <p:cNvSpPr>
            <a:spLocks noGrp="1"/>
          </p:cNvSpPr>
          <p:nvPr>
            <p:ph type="body" sz="quarter" idx="21"/>
          </p:nvPr>
        </p:nvSpPr>
        <p:spPr/>
        <p:txBody>
          <a:bodyPr/>
          <a:lstStyle/>
          <a:p>
            <a:r>
              <a:rPr lang="en-GB" altLang="en-US" dirty="0"/>
              <a:t>16</a:t>
            </a:r>
            <a:endParaRPr lang="en-GB" altLang="en-US" dirty="0"/>
          </a:p>
        </p:txBody>
      </p:sp>
      <p:pic>
        <p:nvPicPr>
          <p:cNvPr id="3074" name="Picture 2" descr="Different interpretations of how to design a tree swing by different members of a team and communication failures can lead to problems during the projec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7711" y="1245476"/>
            <a:ext cx="10552289" cy="4895983"/>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oogle Shape;5138;p50"/>
          <p:cNvGrpSpPr/>
          <p:nvPr/>
        </p:nvGrpSpPr>
        <p:grpSpPr>
          <a:xfrm rot="5809581">
            <a:off x="-62504" y="5363496"/>
            <a:ext cx="964753" cy="886574"/>
            <a:chOff x="2679875" y="2361475"/>
            <a:chExt cx="780425" cy="760575"/>
          </a:xfrm>
        </p:grpSpPr>
        <p:sp>
          <p:nvSpPr>
            <p:cNvPr id="8"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2"/>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 name="Google Shape;5138;p50"/>
          <p:cNvGrpSpPr/>
          <p:nvPr/>
        </p:nvGrpSpPr>
        <p:grpSpPr>
          <a:xfrm rot="4795727">
            <a:off x="-57257" y="-36672"/>
            <a:ext cx="964753" cy="886574"/>
            <a:chOff x="2679875" y="2361475"/>
            <a:chExt cx="780425" cy="760575"/>
          </a:xfrm>
        </p:grpSpPr>
        <p:sp>
          <p:nvSpPr>
            <p:cNvPr id="16"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5" name="Google Shape;544;gf7aa813dff_0_0"/>
          <p:cNvGrpSpPr/>
          <p:nvPr/>
        </p:nvGrpSpPr>
        <p:grpSpPr>
          <a:xfrm>
            <a:off x="1290320" y="15240"/>
            <a:ext cx="8867775" cy="822325"/>
            <a:chOff x="3433276" y="2409276"/>
            <a:chExt cx="5889431" cy="847200"/>
          </a:xfrm>
          <a:gradFill>
            <a:gsLst>
              <a:gs pos="0">
                <a:srgbClr val="14CD68"/>
              </a:gs>
              <a:gs pos="100000">
                <a:srgbClr val="035C7D"/>
              </a:gs>
            </a:gsLst>
            <a:lin scaled="0"/>
          </a:gradFill>
        </p:grpSpPr>
        <p:sp>
          <p:nvSpPr>
            <p:cNvPr id="56" name="Google Shape;545;gf7aa813dff_0_0"/>
            <p:cNvSpPr/>
            <p:nvPr/>
          </p:nvSpPr>
          <p:spPr>
            <a:xfrm rot="-5400000">
              <a:off x="4121626" y="1720926"/>
              <a:ext cx="847200" cy="2223900"/>
            </a:xfrm>
            <a:prstGeom prst="round2SameRect">
              <a:avLst>
                <a:gd name="adj1" fmla="val 50000"/>
                <a:gd name="adj2" fmla="val 0"/>
              </a:avLst>
            </a:prstGeom>
            <a:grp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7" name="Google Shape;546;gf7aa813dff_0_0"/>
            <p:cNvSpPr/>
            <p:nvPr/>
          </p:nvSpPr>
          <p:spPr>
            <a:xfrm>
              <a:off x="4288183" y="2589313"/>
              <a:ext cx="5034524" cy="497700"/>
            </a:xfrm>
            <a:prstGeom prst="roundRect">
              <a:avLst>
                <a:gd name="adj" fmla="val 50000"/>
              </a:avLst>
            </a:prstGeom>
            <a:grpFill/>
            <a:ln w="9525" cap="flat" cmpd="sng">
              <a:solidFill>
                <a:schemeClr val="accent2"/>
              </a:solidFill>
              <a:prstDash val="solid"/>
              <a:round/>
              <a:headEnd type="none" w="sm" len="sm"/>
              <a:tailEnd type="none" w="sm" len="sm"/>
            </a:ln>
          </p:spPr>
          <p:txBody>
            <a:bodyPr spcFirstLastPara="1" wrap="square" lIns="182875" tIns="91425" rIns="91425" bIns="91425" anchor="ctr" anchorCtr="0">
              <a:noAutofit/>
            </a:bodyPr>
            <a:p>
              <a:pPr lvl="0">
                <a:buClr>
                  <a:schemeClr val="dk1"/>
                </a:buClr>
                <a:buSzPts val="1100"/>
              </a:pPr>
              <a:r>
                <a:rPr lang="en-US" sz="3800" b="1" dirty="0">
                  <a:latin typeface="Times New Roman" panose="02020603050405020304" pitchFamily="18" charset="0"/>
                  <a:cs typeface="Times New Roman" panose="02020603050405020304" pitchFamily="18" charset="0"/>
                  <a:sym typeface="+mn-ea"/>
                </a:rPr>
                <a:t>Example of Poor Communication</a:t>
              </a:r>
              <a:endParaRPr lang="en-US" sz="3800" b="1" dirty="0">
                <a:solidFill>
                  <a:schemeClr val="accent6">
                    <a:lumMod val="75000"/>
                  </a:schemeClr>
                </a:solidFill>
                <a:latin typeface="Times New Roman" panose="02020603050405020304" pitchFamily="18" charset="0"/>
                <a:ea typeface="Times New Roman" panose="02020603050405020304"/>
                <a:cs typeface="Times New Roman" panose="02020603050405020304" pitchFamily="18" charset="0"/>
                <a:sym typeface="+mn-ea"/>
              </a:endParaRPr>
            </a:p>
          </p:txBody>
        </p:sp>
      </p:grpSp>
      <p:grpSp>
        <p:nvGrpSpPr>
          <p:cNvPr id="58" name="Google Shape;547;gf7aa813dff_0_0"/>
          <p:cNvGrpSpPr/>
          <p:nvPr/>
        </p:nvGrpSpPr>
        <p:grpSpPr>
          <a:xfrm>
            <a:off x="1852930" y="319405"/>
            <a:ext cx="330835" cy="213995"/>
            <a:chOff x="5726350" y="2028150"/>
            <a:chExt cx="312300" cy="481600"/>
          </a:xfrm>
        </p:grpSpPr>
        <p:sp>
          <p:nvSpPr>
            <p:cNvPr id="59" name="Google Shape;548;gf7aa813dff_0_0"/>
            <p:cNvSpPr/>
            <p:nvPr/>
          </p:nvSpPr>
          <p:spPr>
            <a:xfrm>
              <a:off x="5756075" y="2028150"/>
              <a:ext cx="252825" cy="83275"/>
            </a:xfrm>
            <a:custGeom>
              <a:avLst/>
              <a:gdLst/>
              <a:ahLst/>
              <a:cxnLst/>
              <a:rect l="l" t="t" r="r" b="b"/>
              <a:pathLst>
                <a:path w="10113" h="3331" extrusionOk="0">
                  <a:moveTo>
                    <a:pt x="1639" y="1"/>
                  </a:moveTo>
                  <a:cubicBezTo>
                    <a:pt x="730" y="13"/>
                    <a:pt x="1" y="753"/>
                    <a:pt x="1" y="1666"/>
                  </a:cubicBezTo>
                  <a:cubicBezTo>
                    <a:pt x="1" y="2575"/>
                    <a:pt x="730" y="3316"/>
                    <a:pt x="1639" y="3331"/>
                  </a:cubicBezTo>
                  <a:lnTo>
                    <a:pt x="8474" y="3331"/>
                  </a:lnTo>
                  <a:cubicBezTo>
                    <a:pt x="9384" y="3316"/>
                    <a:pt x="10113" y="2575"/>
                    <a:pt x="10113" y="1666"/>
                  </a:cubicBezTo>
                  <a:cubicBezTo>
                    <a:pt x="10113" y="753"/>
                    <a:pt x="9384" y="13"/>
                    <a:pt x="8474" y="1"/>
                  </a:cubicBezTo>
                  <a:close/>
                </a:path>
              </a:pathLst>
            </a:custGeom>
            <a:solidFill>
              <a:srgbClr val="FFFFFF"/>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60" name="Google Shape;549;gf7aa813dff_0_0"/>
            <p:cNvSpPr/>
            <p:nvPr/>
          </p:nvSpPr>
          <p:spPr>
            <a:xfrm>
              <a:off x="5726350" y="2139650"/>
              <a:ext cx="312300" cy="224425"/>
            </a:xfrm>
            <a:custGeom>
              <a:avLst/>
              <a:gdLst/>
              <a:ahLst/>
              <a:cxnLst/>
              <a:rect l="l" t="t" r="r" b="b"/>
              <a:pathLst>
                <a:path w="12492" h="8977" extrusionOk="0">
                  <a:moveTo>
                    <a:pt x="2822" y="0"/>
                  </a:moveTo>
                  <a:lnTo>
                    <a:pt x="2822" y="4800"/>
                  </a:lnTo>
                  <a:cubicBezTo>
                    <a:pt x="1527" y="5589"/>
                    <a:pt x="542" y="6797"/>
                    <a:pt x="36" y="8224"/>
                  </a:cubicBezTo>
                  <a:lnTo>
                    <a:pt x="30" y="8233"/>
                  </a:lnTo>
                  <a:cubicBezTo>
                    <a:pt x="27" y="8242"/>
                    <a:pt x="24" y="8254"/>
                    <a:pt x="21" y="8266"/>
                  </a:cubicBezTo>
                  <a:cubicBezTo>
                    <a:pt x="18" y="8278"/>
                    <a:pt x="15" y="8281"/>
                    <a:pt x="15" y="8287"/>
                  </a:cubicBezTo>
                  <a:cubicBezTo>
                    <a:pt x="12" y="8296"/>
                    <a:pt x="9" y="8308"/>
                    <a:pt x="9" y="8317"/>
                  </a:cubicBezTo>
                  <a:cubicBezTo>
                    <a:pt x="6" y="8326"/>
                    <a:pt x="6" y="8335"/>
                    <a:pt x="3" y="8347"/>
                  </a:cubicBezTo>
                  <a:cubicBezTo>
                    <a:pt x="3" y="8356"/>
                    <a:pt x="3" y="8362"/>
                    <a:pt x="3" y="8368"/>
                  </a:cubicBezTo>
                  <a:cubicBezTo>
                    <a:pt x="0" y="8378"/>
                    <a:pt x="3" y="8393"/>
                    <a:pt x="3" y="8405"/>
                  </a:cubicBezTo>
                  <a:cubicBezTo>
                    <a:pt x="3" y="8408"/>
                    <a:pt x="3" y="8411"/>
                    <a:pt x="3" y="8414"/>
                  </a:cubicBezTo>
                  <a:lnTo>
                    <a:pt x="3" y="8426"/>
                  </a:lnTo>
                  <a:cubicBezTo>
                    <a:pt x="3" y="8438"/>
                    <a:pt x="3" y="8450"/>
                    <a:pt x="3" y="8462"/>
                  </a:cubicBezTo>
                  <a:lnTo>
                    <a:pt x="6" y="8483"/>
                  </a:lnTo>
                  <a:cubicBezTo>
                    <a:pt x="6" y="8495"/>
                    <a:pt x="9" y="8504"/>
                    <a:pt x="12" y="8513"/>
                  </a:cubicBezTo>
                  <a:cubicBezTo>
                    <a:pt x="12" y="8525"/>
                    <a:pt x="15" y="8531"/>
                    <a:pt x="15" y="8540"/>
                  </a:cubicBezTo>
                  <a:cubicBezTo>
                    <a:pt x="18" y="8549"/>
                    <a:pt x="21" y="8558"/>
                    <a:pt x="21" y="8564"/>
                  </a:cubicBezTo>
                  <a:cubicBezTo>
                    <a:pt x="24" y="8573"/>
                    <a:pt x="27" y="8585"/>
                    <a:pt x="33" y="8594"/>
                  </a:cubicBezTo>
                  <a:cubicBezTo>
                    <a:pt x="36" y="8606"/>
                    <a:pt x="36" y="8609"/>
                    <a:pt x="40" y="8615"/>
                  </a:cubicBezTo>
                  <a:cubicBezTo>
                    <a:pt x="43" y="8624"/>
                    <a:pt x="49" y="8636"/>
                    <a:pt x="52" y="8646"/>
                  </a:cubicBezTo>
                  <a:cubicBezTo>
                    <a:pt x="58" y="8658"/>
                    <a:pt x="58" y="8661"/>
                    <a:pt x="61" y="8667"/>
                  </a:cubicBezTo>
                  <a:cubicBezTo>
                    <a:pt x="67" y="8673"/>
                    <a:pt x="73" y="8685"/>
                    <a:pt x="76" y="8694"/>
                  </a:cubicBezTo>
                  <a:cubicBezTo>
                    <a:pt x="82" y="8703"/>
                    <a:pt x="85" y="8709"/>
                    <a:pt x="88" y="8715"/>
                  </a:cubicBezTo>
                  <a:cubicBezTo>
                    <a:pt x="94" y="8721"/>
                    <a:pt x="100" y="8730"/>
                    <a:pt x="106" y="8739"/>
                  </a:cubicBezTo>
                  <a:cubicBezTo>
                    <a:pt x="112" y="8748"/>
                    <a:pt x="115" y="8754"/>
                    <a:pt x="121" y="8760"/>
                  </a:cubicBezTo>
                  <a:cubicBezTo>
                    <a:pt x="127" y="8769"/>
                    <a:pt x="133" y="8775"/>
                    <a:pt x="139" y="8781"/>
                  </a:cubicBezTo>
                  <a:cubicBezTo>
                    <a:pt x="145" y="8787"/>
                    <a:pt x="151" y="8796"/>
                    <a:pt x="157" y="8802"/>
                  </a:cubicBezTo>
                  <a:lnTo>
                    <a:pt x="175" y="8820"/>
                  </a:lnTo>
                  <a:cubicBezTo>
                    <a:pt x="181" y="8826"/>
                    <a:pt x="190" y="8832"/>
                    <a:pt x="196" y="8841"/>
                  </a:cubicBezTo>
                  <a:lnTo>
                    <a:pt x="217" y="8856"/>
                  </a:lnTo>
                  <a:lnTo>
                    <a:pt x="238" y="8874"/>
                  </a:lnTo>
                  <a:lnTo>
                    <a:pt x="262" y="8889"/>
                  </a:lnTo>
                  <a:lnTo>
                    <a:pt x="283" y="8901"/>
                  </a:lnTo>
                  <a:lnTo>
                    <a:pt x="314" y="8917"/>
                  </a:lnTo>
                  <a:cubicBezTo>
                    <a:pt x="320" y="8920"/>
                    <a:pt x="326" y="8923"/>
                    <a:pt x="332" y="8926"/>
                  </a:cubicBezTo>
                  <a:cubicBezTo>
                    <a:pt x="341" y="8929"/>
                    <a:pt x="356" y="8938"/>
                    <a:pt x="368" y="8941"/>
                  </a:cubicBezTo>
                  <a:lnTo>
                    <a:pt x="377" y="8947"/>
                  </a:lnTo>
                  <a:lnTo>
                    <a:pt x="386" y="8947"/>
                  </a:lnTo>
                  <a:lnTo>
                    <a:pt x="413" y="8956"/>
                  </a:lnTo>
                  <a:lnTo>
                    <a:pt x="437" y="8962"/>
                  </a:lnTo>
                  <a:lnTo>
                    <a:pt x="461" y="8968"/>
                  </a:lnTo>
                  <a:cubicBezTo>
                    <a:pt x="473" y="8971"/>
                    <a:pt x="485" y="8971"/>
                    <a:pt x="497" y="8974"/>
                  </a:cubicBezTo>
                  <a:lnTo>
                    <a:pt x="512" y="8977"/>
                  </a:lnTo>
                  <a:lnTo>
                    <a:pt x="11928" y="8977"/>
                  </a:lnTo>
                  <a:cubicBezTo>
                    <a:pt x="11946" y="8977"/>
                    <a:pt x="11967" y="8977"/>
                    <a:pt x="11985" y="8974"/>
                  </a:cubicBezTo>
                  <a:lnTo>
                    <a:pt x="11991" y="8974"/>
                  </a:lnTo>
                  <a:cubicBezTo>
                    <a:pt x="12006" y="8974"/>
                    <a:pt x="12021" y="8971"/>
                    <a:pt x="12033" y="8968"/>
                  </a:cubicBezTo>
                  <a:lnTo>
                    <a:pt x="12051" y="8965"/>
                  </a:lnTo>
                  <a:cubicBezTo>
                    <a:pt x="12063" y="8962"/>
                    <a:pt x="12072" y="8959"/>
                    <a:pt x="12085" y="8956"/>
                  </a:cubicBezTo>
                  <a:lnTo>
                    <a:pt x="12106" y="8950"/>
                  </a:lnTo>
                  <a:lnTo>
                    <a:pt x="12118" y="8947"/>
                  </a:lnTo>
                  <a:lnTo>
                    <a:pt x="12130" y="8941"/>
                  </a:lnTo>
                  <a:lnTo>
                    <a:pt x="12160" y="8929"/>
                  </a:lnTo>
                  <a:lnTo>
                    <a:pt x="12184" y="8917"/>
                  </a:lnTo>
                  <a:cubicBezTo>
                    <a:pt x="12193" y="8914"/>
                    <a:pt x="12199" y="8907"/>
                    <a:pt x="12208" y="8904"/>
                  </a:cubicBezTo>
                  <a:cubicBezTo>
                    <a:pt x="12214" y="8898"/>
                    <a:pt x="12226" y="8892"/>
                    <a:pt x="12235" y="8889"/>
                  </a:cubicBezTo>
                  <a:lnTo>
                    <a:pt x="12253" y="8877"/>
                  </a:lnTo>
                  <a:cubicBezTo>
                    <a:pt x="12262" y="8868"/>
                    <a:pt x="12271" y="8862"/>
                    <a:pt x="12280" y="8856"/>
                  </a:cubicBezTo>
                  <a:lnTo>
                    <a:pt x="12295" y="8844"/>
                  </a:lnTo>
                  <a:cubicBezTo>
                    <a:pt x="12304" y="8835"/>
                    <a:pt x="12313" y="8826"/>
                    <a:pt x="12319" y="8820"/>
                  </a:cubicBezTo>
                  <a:lnTo>
                    <a:pt x="12334" y="8805"/>
                  </a:lnTo>
                  <a:cubicBezTo>
                    <a:pt x="12343" y="8796"/>
                    <a:pt x="12349" y="8790"/>
                    <a:pt x="12359" y="8781"/>
                  </a:cubicBezTo>
                  <a:lnTo>
                    <a:pt x="12371" y="8763"/>
                  </a:lnTo>
                  <a:lnTo>
                    <a:pt x="12389" y="8739"/>
                  </a:lnTo>
                  <a:lnTo>
                    <a:pt x="12404" y="8718"/>
                  </a:lnTo>
                  <a:cubicBezTo>
                    <a:pt x="12410" y="8709"/>
                    <a:pt x="12413" y="8703"/>
                    <a:pt x="12419" y="8694"/>
                  </a:cubicBezTo>
                  <a:cubicBezTo>
                    <a:pt x="12422" y="8688"/>
                    <a:pt x="12428" y="8679"/>
                    <a:pt x="12431" y="8670"/>
                  </a:cubicBezTo>
                  <a:cubicBezTo>
                    <a:pt x="12437" y="8661"/>
                    <a:pt x="12440" y="8655"/>
                    <a:pt x="12443" y="8646"/>
                  </a:cubicBezTo>
                  <a:cubicBezTo>
                    <a:pt x="12446" y="8639"/>
                    <a:pt x="12449" y="8627"/>
                    <a:pt x="12455" y="8618"/>
                  </a:cubicBezTo>
                  <a:cubicBezTo>
                    <a:pt x="12458" y="8609"/>
                    <a:pt x="12461" y="8603"/>
                    <a:pt x="12461" y="8594"/>
                  </a:cubicBezTo>
                  <a:cubicBezTo>
                    <a:pt x="12464" y="8588"/>
                    <a:pt x="12467" y="8576"/>
                    <a:pt x="12470" y="8567"/>
                  </a:cubicBezTo>
                  <a:cubicBezTo>
                    <a:pt x="12473" y="8558"/>
                    <a:pt x="12476" y="8549"/>
                    <a:pt x="12479" y="8540"/>
                  </a:cubicBezTo>
                  <a:cubicBezTo>
                    <a:pt x="12479" y="8534"/>
                    <a:pt x="12482" y="8525"/>
                    <a:pt x="12482" y="8516"/>
                  </a:cubicBezTo>
                  <a:cubicBezTo>
                    <a:pt x="12485" y="8507"/>
                    <a:pt x="12485" y="8495"/>
                    <a:pt x="12488" y="8486"/>
                  </a:cubicBezTo>
                  <a:lnTo>
                    <a:pt x="12491" y="8462"/>
                  </a:lnTo>
                  <a:cubicBezTo>
                    <a:pt x="12491" y="8450"/>
                    <a:pt x="12491" y="8438"/>
                    <a:pt x="12491" y="8426"/>
                  </a:cubicBezTo>
                  <a:lnTo>
                    <a:pt x="12491" y="8414"/>
                  </a:lnTo>
                  <a:cubicBezTo>
                    <a:pt x="12491" y="8411"/>
                    <a:pt x="12491" y="8408"/>
                    <a:pt x="12491" y="8405"/>
                  </a:cubicBezTo>
                  <a:lnTo>
                    <a:pt x="12491" y="8371"/>
                  </a:lnTo>
                  <a:cubicBezTo>
                    <a:pt x="12491" y="8359"/>
                    <a:pt x="12491" y="8356"/>
                    <a:pt x="12491" y="8347"/>
                  </a:cubicBezTo>
                  <a:cubicBezTo>
                    <a:pt x="12488" y="8338"/>
                    <a:pt x="12488" y="8329"/>
                    <a:pt x="12485" y="8317"/>
                  </a:cubicBezTo>
                  <a:cubicBezTo>
                    <a:pt x="12482" y="8308"/>
                    <a:pt x="12482" y="8299"/>
                    <a:pt x="12479" y="8290"/>
                  </a:cubicBezTo>
                  <a:cubicBezTo>
                    <a:pt x="12476" y="8278"/>
                    <a:pt x="12476" y="8275"/>
                    <a:pt x="12473" y="8266"/>
                  </a:cubicBezTo>
                  <a:cubicBezTo>
                    <a:pt x="12473" y="8260"/>
                    <a:pt x="12467" y="8245"/>
                    <a:pt x="12464" y="8233"/>
                  </a:cubicBezTo>
                  <a:lnTo>
                    <a:pt x="12461" y="8224"/>
                  </a:lnTo>
                  <a:cubicBezTo>
                    <a:pt x="11955" y="6797"/>
                    <a:pt x="10970" y="5589"/>
                    <a:pt x="9676" y="4803"/>
                  </a:cubicBezTo>
                  <a:lnTo>
                    <a:pt x="9676" y="0"/>
                  </a:lnTo>
                  <a:close/>
                </a:path>
              </a:pathLst>
            </a:custGeom>
            <a:solidFill>
              <a:srgbClr val="FFFFFF"/>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61" name="Google Shape;550;gf7aa813dff_0_0"/>
            <p:cNvSpPr/>
            <p:nvPr/>
          </p:nvSpPr>
          <p:spPr>
            <a:xfrm>
              <a:off x="5842500" y="2392350"/>
              <a:ext cx="79975" cy="117400"/>
            </a:xfrm>
            <a:custGeom>
              <a:avLst/>
              <a:gdLst/>
              <a:ahLst/>
              <a:cxnLst/>
              <a:rect l="l" t="t" r="r" b="b"/>
              <a:pathLst>
                <a:path w="3199" h="4696" extrusionOk="0">
                  <a:moveTo>
                    <a:pt x="4" y="1"/>
                  </a:moveTo>
                  <a:lnTo>
                    <a:pt x="4" y="1651"/>
                  </a:lnTo>
                  <a:cubicBezTo>
                    <a:pt x="1" y="2591"/>
                    <a:pt x="287" y="3509"/>
                    <a:pt x="820" y="4283"/>
                  </a:cubicBezTo>
                  <a:cubicBezTo>
                    <a:pt x="994" y="4542"/>
                    <a:pt x="1287" y="4696"/>
                    <a:pt x="1600" y="4696"/>
                  </a:cubicBezTo>
                  <a:cubicBezTo>
                    <a:pt x="1913" y="4696"/>
                    <a:pt x="2205" y="4542"/>
                    <a:pt x="2380" y="4283"/>
                  </a:cubicBezTo>
                  <a:cubicBezTo>
                    <a:pt x="2913" y="3509"/>
                    <a:pt x="3199" y="2591"/>
                    <a:pt x="3196" y="1651"/>
                  </a:cubicBezTo>
                  <a:lnTo>
                    <a:pt x="3196" y="1"/>
                  </a:lnTo>
                  <a:close/>
                </a:path>
              </a:pathLst>
            </a:custGeom>
            <a:solidFill>
              <a:srgbClr val="FFFFFF"/>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a:solidFill>
                  <a:srgbClr val="435D74"/>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23"/>
          </p:nvPr>
        </p:nvSpPr>
        <p:spPr/>
        <p:txBody>
          <a:bodyPr/>
          <a:lstStyle/>
          <a:p>
            <a:r>
              <a:rPr lang="de-DE" dirty="0"/>
              <a:t>BJIT ACADEMY</a:t>
            </a:r>
            <a:endParaRPr lang="de-DE" dirty="0"/>
          </a:p>
        </p:txBody>
      </p:sp>
      <p:sp>
        <p:nvSpPr>
          <p:cNvPr id="3" name="Text Placeholder 2"/>
          <p:cNvSpPr>
            <a:spLocks noGrp="1"/>
          </p:cNvSpPr>
          <p:nvPr>
            <p:ph type="body" sz="quarter" idx="21"/>
          </p:nvPr>
        </p:nvSpPr>
        <p:spPr/>
        <p:txBody>
          <a:bodyPr/>
          <a:lstStyle/>
          <a:p>
            <a:r>
              <a:rPr lang="en-GB" altLang="en-US" dirty="0"/>
              <a:t>17</a:t>
            </a:r>
            <a:endParaRPr lang="en-GB" altLang="en-US" dirty="0"/>
          </a:p>
        </p:txBody>
      </p:sp>
      <p:grpSp>
        <p:nvGrpSpPr>
          <p:cNvPr id="8" name="Google Shape;1372;p46"/>
          <p:cNvGrpSpPr/>
          <p:nvPr/>
        </p:nvGrpSpPr>
        <p:grpSpPr>
          <a:xfrm>
            <a:off x="4127937" y="1992332"/>
            <a:ext cx="3817883" cy="3210287"/>
            <a:chOff x="3161917" y="2170682"/>
            <a:chExt cx="458870" cy="404737"/>
          </a:xfrm>
        </p:grpSpPr>
        <p:sp>
          <p:nvSpPr>
            <p:cNvPr id="9" name="Google Shape;1373;p46"/>
            <p:cNvSpPr/>
            <p:nvPr/>
          </p:nvSpPr>
          <p:spPr>
            <a:xfrm>
              <a:off x="3161917" y="2170682"/>
              <a:ext cx="277174" cy="291676"/>
            </a:xfrm>
            <a:custGeom>
              <a:avLst/>
              <a:gdLst/>
              <a:ahLst/>
              <a:cxnLst/>
              <a:rect l="l" t="t" r="r" b="b"/>
              <a:pathLst>
                <a:path w="12729" h="13395" extrusionOk="0">
                  <a:moveTo>
                    <a:pt x="11294" y="0"/>
                  </a:moveTo>
                  <a:cubicBezTo>
                    <a:pt x="4442" y="46"/>
                    <a:pt x="0" y="7242"/>
                    <a:pt x="3019" y="13394"/>
                  </a:cubicBezTo>
                  <a:lnTo>
                    <a:pt x="4522" y="10915"/>
                  </a:lnTo>
                  <a:lnTo>
                    <a:pt x="7598" y="10835"/>
                  </a:lnTo>
                  <a:cubicBezTo>
                    <a:pt x="6531" y="8195"/>
                    <a:pt x="8436" y="5291"/>
                    <a:pt x="11294" y="5234"/>
                  </a:cubicBezTo>
                  <a:lnTo>
                    <a:pt x="12729" y="2606"/>
                  </a:lnTo>
                  <a:lnTo>
                    <a:pt x="11294" y="0"/>
                  </a:lnTo>
                  <a:close/>
                </a:path>
              </a:pathLst>
            </a:custGeom>
            <a:solidFill>
              <a:srgbClr val="374957"/>
            </a:solidFill>
            <a:ln>
              <a:noFill/>
            </a:ln>
          </p:spPr>
          <p:txBody>
            <a:bodyPr spcFirstLastPara="1" wrap="square" lIns="0" tIns="0" rIns="0" bIns="0" anchor="ctr" anchorCtr="0">
              <a:noAutofit/>
            </a:bodyPr>
            <a:lstStyle/>
            <a:p>
              <a:pPr marL="0" lvl="0" indent="0" algn="l" rtl="0">
                <a:spcBef>
                  <a:spcPts val="0"/>
                </a:spcBef>
                <a:spcAft>
                  <a:spcPts val="0"/>
                </a:spcAft>
                <a:buNone/>
              </a:pPr>
            </a:p>
          </p:txBody>
        </p:sp>
        <p:sp>
          <p:nvSpPr>
            <p:cNvPr id="10" name="Google Shape;1374;p46"/>
            <p:cNvSpPr/>
            <p:nvPr/>
          </p:nvSpPr>
          <p:spPr>
            <a:xfrm>
              <a:off x="3420326" y="2170922"/>
              <a:ext cx="200461" cy="302934"/>
            </a:xfrm>
            <a:custGeom>
              <a:avLst/>
              <a:gdLst/>
              <a:ahLst/>
              <a:cxnLst/>
              <a:rect l="l" t="t" r="r" b="b"/>
              <a:pathLst>
                <a:path w="9206" h="13912" extrusionOk="0">
                  <a:moveTo>
                    <a:pt x="24" y="1"/>
                  </a:moveTo>
                  <a:lnTo>
                    <a:pt x="1447" y="2583"/>
                  </a:lnTo>
                  <a:lnTo>
                    <a:pt x="1" y="5246"/>
                  </a:lnTo>
                  <a:cubicBezTo>
                    <a:pt x="2893" y="5602"/>
                    <a:pt x="4488" y="8815"/>
                    <a:pt x="3008" y="11329"/>
                  </a:cubicBezTo>
                  <a:lnTo>
                    <a:pt x="4557" y="13854"/>
                  </a:lnTo>
                  <a:lnTo>
                    <a:pt x="7564" y="13911"/>
                  </a:lnTo>
                  <a:cubicBezTo>
                    <a:pt x="9171" y="11122"/>
                    <a:pt x="9206" y="7691"/>
                    <a:pt x="7679" y="4856"/>
                  </a:cubicBezTo>
                  <a:cubicBezTo>
                    <a:pt x="6141" y="2021"/>
                    <a:pt x="3237" y="184"/>
                    <a:pt x="24" y="1"/>
                  </a:cubicBezTo>
                  <a:close/>
                </a:path>
              </a:pathLst>
            </a:custGeom>
            <a:solidFill>
              <a:schemeClr val="accent4">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375;p46"/>
            <p:cNvSpPr/>
            <p:nvPr/>
          </p:nvSpPr>
          <p:spPr>
            <a:xfrm>
              <a:off x="3233645" y="2417594"/>
              <a:ext cx="344393" cy="157825"/>
            </a:xfrm>
            <a:custGeom>
              <a:avLst/>
              <a:gdLst/>
              <a:ahLst/>
              <a:cxnLst/>
              <a:rect l="l" t="t" r="r" b="b"/>
              <a:pathLst>
                <a:path w="15816" h="7248" extrusionOk="0">
                  <a:moveTo>
                    <a:pt x="4557" y="1"/>
                  </a:moveTo>
                  <a:lnTo>
                    <a:pt x="1515" y="81"/>
                  </a:lnTo>
                  <a:lnTo>
                    <a:pt x="0" y="2583"/>
                  </a:lnTo>
                  <a:cubicBezTo>
                    <a:pt x="1607" y="5372"/>
                    <a:pt x="4545" y="7140"/>
                    <a:pt x="7770" y="7243"/>
                  </a:cubicBezTo>
                  <a:cubicBezTo>
                    <a:pt x="7870" y="7246"/>
                    <a:pt x="7970" y="7248"/>
                    <a:pt x="8070" y="7248"/>
                  </a:cubicBezTo>
                  <a:cubicBezTo>
                    <a:pt x="11183" y="7248"/>
                    <a:pt x="14092" y="5691"/>
                    <a:pt x="15816" y="3088"/>
                  </a:cubicBezTo>
                  <a:lnTo>
                    <a:pt x="12832" y="3019"/>
                  </a:lnTo>
                  <a:lnTo>
                    <a:pt x="11260" y="471"/>
                  </a:lnTo>
                  <a:cubicBezTo>
                    <a:pt x="10437" y="1506"/>
                    <a:pt x="9252" y="2011"/>
                    <a:pt x="8072" y="2011"/>
                  </a:cubicBezTo>
                  <a:cubicBezTo>
                    <a:pt x="6699" y="2011"/>
                    <a:pt x="5334" y="1328"/>
                    <a:pt x="4557"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 name="Google Shape;1594;p46"/>
          <p:cNvGrpSpPr/>
          <p:nvPr/>
        </p:nvGrpSpPr>
        <p:grpSpPr>
          <a:xfrm>
            <a:off x="7844523" y="2789847"/>
            <a:ext cx="4191901" cy="820456"/>
            <a:chOff x="4404545" y="3301592"/>
            <a:chExt cx="782403" cy="129272"/>
          </a:xfrm>
        </p:grpSpPr>
        <p:sp>
          <p:nvSpPr>
            <p:cNvPr id="14" name="Google Shape;1595;p46"/>
            <p:cNvSpPr/>
            <p:nvPr/>
          </p:nvSpPr>
          <p:spPr>
            <a:xfrm>
              <a:off x="4404545" y="3301592"/>
              <a:ext cx="782403" cy="129272"/>
            </a:xfrm>
            <a:custGeom>
              <a:avLst/>
              <a:gdLst/>
              <a:ahLst/>
              <a:cxnLst/>
              <a:rect l="l" t="t" r="r" b="b"/>
              <a:pathLst>
                <a:path w="17328" h="2863" extrusionOk="0">
                  <a:moveTo>
                    <a:pt x="1432" y="1"/>
                  </a:moveTo>
                  <a:cubicBezTo>
                    <a:pt x="641" y="1"/>
                    <a:pt x="1" y="641"/>
                    <a:pt x="2" y="1431"/>
                  </a:cubicBezTo>
                  <a:cubicBezTo>
                    <a:pt x="1" y="2222"/>
                    <a:pt x="641" y="2861"/>
                    <a:pt x="1432" y="2862"/>
                  </a:cubicBezTo>
                  <a:lnTo>
                    <a:pt x="15897" y="2862"/>
                  </a:lnTo>
                  <a:cubicBezTo>
                    <a:pt x="16687" y="2861"/>
                    <a:pt x="17327" y="2222"/>
                    <a:pt x="17327" y="1431"/>
                  </a:cubicBezTo>
                  <a:cubicBezTo>
                    <a:pt x="17327" y="641"/>
                    <a:pt x="16687" y="1"/>
                    <a:pt x="1589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96;p46"/>
            <p:cNvSpPr/>
            <p:nvPr/>
          </p:nvSpPr>
          <p:spPr>
            <a:xfrm>
              <a:off x="4416034" y="3308320"/>
              <a:ext cx="120286" cy="115726"/>
            </a:xfrm>
            <a:custGeom>
              <a:avLst/>
              <a:gdLst/>
              <a:ahLst/>
              <a:cxnLst/>
              <a:rect l="l" t="t" r="r" b="b"/>
              <a:pathLst>
                <a:path w="2664" h="2563" extrusionOk="0">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 name="Rounded Rectangle 1"/>
          <p:cNvSpPr/>
          <p:nvPr/>
        </p:nvSpPr>
        <p:spPr>
          <a:xfrm>
            <a:off x="8584087" y="2807047"/>
            <a:ext cx="3224285" cy="777183"/>
          </a:xfrm>
          <a:prstGeom prst="roundRect">
            <a:avLst/>
          </a:prstGeom>
          <a:solidFill>
            <a:schemeClr val="accent1">
              <a:lumMod val="20000"/>
              <a:lumOff val="80000"/>
            </a:schemeClr>
          </a:solidFill>
          <a:ln>
            <a:solidFill>
              <a:srgbClr val="E5FF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Times New Roman" panose="02020603050405020304" pitchFamily="18" charset="0"/>
                <a:cs typeface="Times New Roman" panose="02020603050405020304" pitchFamily="18" charset="0"/>
              </a:rPr>
              <a:t>Choose the right communication </a:t>
            </a:r>
            <a:r>
              <a:rPr lang="en-US" sz="2200" b="1" dirty="0" smtClean="0">
                <a:solidFill>
                  <a:schemeClr val="tx1"/>
                </a:solidFill>
                <a:latin typeface="Times New Roman" panose="02020603050405020304" pitchFamily="18" charset="0"/>
                <a:cs typeface="Times New Roman" panose="02020603050405020304" pitchFamily="18" charset="0"/>
              </a:rPr>
              <a:t>medium</a:t>
            </a:r>
            <a:endParaRPr lang="en-US" sz="2200" b="1" dirty="0">
              <a:solidFill>
                <a:schemeClr val="tx1"/>
              </a:solidFill>
              <a:latin typeface="Times New Roman" panose="02020603050405020304" pitchFamily="18" charset="0"/>
              <a:cs typeface="Times New Roman" panose="02020603050405020304" pitchFamily="18" charset="0"/>
            </a:endParaRPr>
          </a:p>
        </p:txBody>
      </p:sp>
      <p:grpSp>
        <p:nvGrpSpPr>
          <p:cNvPr id="16" name="Google Shape;1594;p46"/>
          <p:cNvGrpSpPr/>
          <p:nvPr/>
        </p:nvGrpSpPr>
        <p:grpSpPr>
          <a:xfrm rot="10800000">
            <a:off x="1590818" y="5053782"/>
            <a:ext cx="4191901" cy="820456"/>
            <a:chOff x="4404545" y="3301592"/>
            <a:chExt cx="782403" cy="129272"/>
          </a:xfrm>
        </p:grpSpPr>
        <p:sp>
          <p:nvSpPr>
            <p:cNvPr id="17" name="Google Shape;1595;p46"/>
            <p:cNvSpPr/>
            <p:nvPr/>
          </p:nvSpPr>
          <p:spPr>
            <a:xfrm>
              <a:off x="4404545" y="3301592"/>
              <a:ext cx="782403" cy="129272"/>
            </a:xfrm>
            <a:custGeom>
              <a:avLst/>
              <a:gdLst/>
              <a:ahLst/>
              <a:cxnLst/>
              <a:rect l="l" t="t" r="r" b="b"/>
              <a:pathLst>
                <a:path w="17328" h="2863" extrusionOk="0">
                  <a:moveTo>
                    <a:pt x="1432" y="1"/>
                  </a:moveTo>
                  <a:cubicBezTo>
                    <a:pt x="641" y="1"/>
                    <a:pt x="1" y="641"/>
                    <a:pt x="2" y="1431"/>
                  </a:cubicBezTo>
                  <a:cubicBezTo>
                    <a:pt x="1" y="2222"/>
                    <a:pt x="641" y="2861"/>
                    <a:pt x="1432" y="2862"/>
                  </a:cubicBezTo>
                  <a:lnTo>
                    <a:pt x="15897" y="2862"/>
                  </a:lnTo>
                  <a:cubicBezTo>
                    <a:pt x="16687" y="2861"/>
                    <a:pt x="17327" y="2222"/>
                    <a:pt x="17327" y="1431"/>
                  </a:cubicBezTo>
                  <a:cubicBezTo>
                    <a:pt x="17327" y="641"/>
                    <a:pt x="16687" y="1"/>
                    <a:pt x="1589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596;p46"/>
            <p:cNvSpPr/>
            <p:nvPr/>
          </p:nvSpPr>
          <p:spPr>
            <a:xfrm>
              <a:off x="4416034" y="3308320"/>
              <a:ext cx="120286" cy="115726"/>
            </a:xfrm>
            <a:custGeom>
              <a:avLst/>
              <a:gdLst/>
              <a:ahLst/>
              <a:cxnLst/>
              <a:rect l="l" t="t" r="r" b="b"/>
              <a:pathLst>
                <a:path w="2664" h="2563" extrusionOk="0">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 name="Rounded Rectangle 18"/>
          <p:cNvSpPr/>
          <p:nvPr/>
        </p:nvSpPr>
        <p:spPr>
          <a:xfrm>
            <a:off x="1771572" y="5089912"/>
            <a:ext cx="3243577" cy="777183"/>
          </a:xfrm>
          <a:prstGeom prst="roundRect">
            <a:avLst/>
          </a:prstGeom>
          <a:solidFill>
            <a:schemeClr val="accent1">
              <a:lumMod val="20000"/>
              <a:lumOff val="80000"/>
            </a:schemeClr>
          </a:solidFill>
          <a:ln>
            <a:solidFill>
              <a:srgbClr val="E5FF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algn="ctr">
              <a:buClr>
                <a:srgbClr val="F36825"/>
              </a:buClr>
              <a:buSzPts val="1100"/>
            </a:pPr>
            <a:r>
              <a:rPr lang="en-US" sz="2400" b="1" dirty="0">
                <a:solidFill>
                  <a:schemeClr val="accent2">
                    <a:lumMod val="50000"/>
                  </a:schemeClr>
                </a:solidFill>
                <a:latin typeface="Times New Roman" panose="02020603050405020304" pitchFamily="18" charset="0"/>
                <a:cs typeface="Times New Roman" panose="02020603050405020304" pitchFamily="18" charset="0"/>
              </a:rPr>
              <a:t>Be clear with your objective</a:t>
            </a:r>
            <a:endParaRPr lang="en-US" sz="2400" b="1" dirty="0">
              <a:solidFill>
                <a:schemeClr val="accent2">
                  <a:lumMod val="50000"/>
                </a:schemeClr>
              </a:solidFill>
              <a:latin typeface="Times New Roman" panose="02020603050405020304" pitchFamily="18" charset="0"/>
              <a:cs typeface="Times New Roman" panose="02020603050405020304" pitchFamily="18" charset="0"/>
            </a:endParaRPr>
          </a:p>
        </p:txBody>
      </p:sp>
      <p:grpSp>
        <p:nvGrpSpPr>
          <p:cNvPr id="20" name="Google Shape;1594;p46"/>
          <p:cNvGrpSpPr/>
          <p:nvPr/>
        </p:nvGrpSpPr>
        <p:grpSpPr>
          <a:xfrm rot="10800000">
            <a:off x="-31531" y="1957667"/>
            <a:ext cx="4918757" cy="820456"/>
            <a:chOff x="4404545" y="3301592"/>
            <a:chExt cx="782403" cy="129272"/>
          </a:xfrm>
        </p:grpSpPr>
        <p:sp>
          <p:nvSpPr>
            <p:cNvPr id="21" name="Google Shape;1595;p46"/>
            <p:cNvSpPr/>
            <p:nvPr/>
          </p:nvSpPr>
          <p:spPr>
            <a:xfrm>
              <a:off x="4404545" y="3301592"/>
              <a:ext cx="782403" cy="129272"/>
            </a:xfrm>
            <a:custGeom>
              <a:avLst/>
              <a:gdLst/>
              <a:ahLst/>
              <a:cxnLst/>
              <a:rect l="l" t="t" r="r" b="b"/>
              <a:pathLst>
                <a:path w="17328" h="2863" extrusionOk="0">
                  <a:moveTo>
                    <a:pt x="1432" y="1"/>
                  </a:moveTo>
                  <a:cubicBezTo>
                    <a:pt x="641" y="1"/>
                    <a:pt x="1" y="641"/>
                    <a:pt x="2" y="1431"/>
                  </a:cubicBezTo>
                  <a:cubicBezTo>
                    <a:pt x="1" y="2222"/>
                    <a:pt x="641" y="2861"/>
                    <a:pt x="1432" y="2862"/>
                  </a:cubicBezTo>
                  <a:lnTo>
                    <a:pt x="15897" y="2862"/>
                  </a:lnTo>
                  <a:cubicBezTo>
                    <a:pt x="16687" y="2861"/>
                    <a:pt x="17327" y="2222"/>
                    <a:pt x="17327" y="1431"/>
                  </a:cubicBezTo>
                  <a:cubicBezTo>
                    <a:pt x="17327" y="641"/>
                    <a:pt x="16687" y="1"/>
                    <a:pt x="1589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596;p46"/>
            <p:cNvSpPr/>
            <p:nvPr/>
          </p:nvSpPr>
          <p:spPr>
            <a:xfrm>
              <a:off x="4416034" y="3308320"/>
              <a:ext cx="120286" cy="115726"/>
            </a:xfrm>
            <a:custGeom>
              <a:avLst/>
              <a:gdLst/>
              <a:ahLst/>
              <a:cxnLst/>
              <a:rect l="l" t="t" r="r" b="b"/>
              <a:pathLst>
                <a:path w="2664" h="2563" extrusionOk="0">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3" name="Rounded Rectangle 22"/>
          <p:cNvSpPr/>
          <p:nvPr/>
        </p:nvSpPr>
        <p:spPr>
          <a:xfrm>
            <a:off x="173421" y="1992332"/>
            <a:ext cx="3813143" cy="777183"/>
          </a:xfrm>
          <a:prstGeom prst="roundRect">
            <a:avLst/>
          </a:prstGeom>
          <a:solidFill>
            <a:schemeClr val="accent1">
              <a:lumMod val="20000"/>
              <a:lumOff val="80000"/>
            </a:schemeClr>
          </a:solidFill>
          <a:ln>
            <a:solidFill>
              <a:srgbClr val="E5FF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algn="ctr">
              <a:buClr>
                <a:srgbClr val="F36825"/>
              </a:buClr>
              <a:buSzPts val="1100"/>
            </a:pPr>
            <a:r>
              <a:rPr lang="en-GB" sz="2200" b="1" dirty="0">
                <a:solidFill>
                  <a:schemeClr val="accent1">
                    <a:lumMod val="75000"/>
                  </a:schemeClr>
                </a:solidFill>
                <a:latin typeface="Times New Roman" panose="02020603050405020304" pitchFamily="18" charset="0"/>
                <a:cs typeface="Times New Roman" panose="02020603050405020304" pitchFamily="18" charset="0"/>
              </a:rPr>
              <a:t>Look at situations from the other person(s) perspective</a:t>
            </a:r>
            <a:endParaRPr lang="en-GB" sz="2200" b="1" dirty="0">
              <a:solidFill>
                <a:schemeClr val="accent1">
                  <a:lumMod val="75000"/>
                </a:schemeClr>
              </a:solidFill>
              <a:latin typeface="Times New Roman" panose="02020603050405020304" pitchFamily="18" charset="0"/>
              <a:cs typeface="Times New Roman" panose="02020603050405020304" pitchFamily="18" charset="0"/>
            </a:endParaRPr>
          </a:p>
        </p:txBody>
      </p:sp>
      <p:grpSp>
        <p:nvGrpSpPr>
          <p:cNvPr id="24" name="Google Shape;5138;p50"/>
          <p:cNvGrpSpPr/>
          <p:nvPr/>
        </p:nvGrpSpPr>
        <p:grpSpPr>
          <a:xfrm rot="5809581">
            <a:off x="-62504" y="5379262"/>
            <a:ext cx="964753" cy="886574"/>
            <a:chOff x="2679875" y="2361475"/>
            <a:chExt cx="780425" cy="760575"/>
          </a:xfrm>
        </p:grpSpPr>
        <p:sp>
          <p:nvSpPr>
            <p:cNvPr id="25"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1"/>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 name="Google Shape;5138;p50"/>
          <p:cNvGrpSpPr/>
          <p:nvPr/>
        </p:nvGrpSpPr>
        <p:grpSpPr>
          <a:xfrm rot="4795727">
            <a:off x="-57257" y="-36672"/>
            <a:ext cx="964753" cy="886574"/>
            <a:chOff x="2679875" y="2361475"/>
            <a:chExt cx="780425" cy="760575"/>
          </a:xfrm>
        </p:grpSpPr>
        <p:sp>
          <p:nvSpPr>
            <p:cNvPr id="32"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57" name="Google Shape;557;gf7aa813dff_0_4"/>
          <p:cNvSpPr/>
          <p:nvPr/>
        </p:nvSpPr>
        <p:spPr>
          <a:xfrm>
            <a:off x="1248410" y="66040"/>
            <a:ext cx="9230995" cy="1239520"/>
          </a:xfrm>
          <a:prstGeom prst="flowChartTerminator">
            <a:avLst/>
          </a:prstGeom>
          <a:solidFill>
            <a:schemeClr val="bg1">
              <a:lumMod val="65000"/>
            </a:schemeClr>
          </a:solidFill>
          <a:ln w="38100" cap="flat" cmpd="sng">
            <a:solidFill>
              <a:schemeClr val="accent1">
                <a:lumMod val="60000"/>
                <a:lumOff val="40000"/>
              </a:schemeClr>
            </a:solidFill>
            <a:prstDash val="solid"/>
            <a:round/>
            <a:headEnd type="none" w="sm" len="sm"/>
            <a:tailEnd type="none" w="sm" len="sm"/>
          </a:ln>
        </p:spPr>
        <p:txBody>
          <a:bodyPr spcFirstLastPara="1" wrap="square" lIns="91425" tIns="91425" rIns="91425" bIns="91425" anchor="ctr" anchorCtr="0">
            <a:noAutofit/>
          </a:bodyPr>
          <a:p>
            <a:pPr marL="0" lvl="0" indent="0" algn="ctr" rtl="0">
              <a:spcBef>
                <a:spcPts val="0"/>
              </a:spcBef>
              <a:spcAft>
                <a:spcPts val="0"/>
              </a:spcAft>
              <a:buNone/>
            </a:pPr>
            <a:r>
              <a:rPr lang="en-US" sz="3600" b="1" dirty="0">
                <a:solidFill>
                  <a:schemeClr val="accent6">
                    <a:lumMod val="50000"/>
                  </a:schemeClr>
                </a:solidFill>
                <a:latin typeface="Times New Roman" panose="02020603050405020304" pitchFamily="18" charset="0"/>
                <a:cs typeface="Times New Roman" panose="02020603050405020304" pitchFamily="18" charset="0"/>
                <a:sym typeface="Arial" panose="020B0604020202020204"/>
              </a:rPr>
              <a:t>Three Basic Essentials </a:t>
            </a:r>
            <a:r>
              <a:rPr lang="en-US" sz="3600" b="1" dirty="0" smtClean="0">
                <a:solidFill>
                  <a:schemeClr val="bg2"/>
                </a:solidFill>
                <a:latin typeface="Times New Roman" panose="02020603050405020304" pitchFamily="18" charset="0"/>
                <a:cs typeface="Times New Roman" panose="02020603050405020304" pitchFamily="18" charset="0"/>
                <a:sym typeface="Arial" panose="020B0604020202020204"/>
              </a:rPr>
              <a:t>For</a:t>
            </a:r>
            <a:r>
              <a:rPr lang="en-US" sz="3600" b="1" dirty="0" smtClean="0">
                <a:solidFill>
                  <a:schemeClr val="accent2"/>
                </a:solidFill>
                <a:latin typeface="Times New Roman" panose="02020603050405020304" pitchFamily="18" charset="0"/>
                <a:cs typeface="Times New Roman" panose="02020603050405020304" pitchFamily="18" charset="0"/>
                <a:sym typeface="Arial" panose="020B0604020202020204"/>
              </a:rPr>
              <a:t> </a:t>
            </a:r>
            <a:br>
              <a:rPr lang="en-US" sz="3600" b="1" dirty="0" smtClean="0">
                <a:solidFill>
                  <a:schemeClr val="accent2"/>
                </a:solidFill>
                <a:latin typeface="Times New Roman" panose="02020603050405020304" pitchFamily="18" charset="0"/>
                <a:cs typeface="Times New Roman" panose="02020603050405020304" pitchFamily="18" charset="0"/>
                <a:sym typeface="Arial" panose="020B0604020202020204"/>
              </a:rPr>
            </a:br>
            <a:r>
              <a:rPr lang="en-US" sz="3600" b="1" dirty="0" smtClean="0">
                <a:solidFill>
                  <a:schemeClr val="accent1">
                    <a:lumMod val="60000"/>
                    <a:lumOff val="40000"/>
                  </a:schemeClr>
                </a:solidFill>
                <a:latin typeface="Times New Roman" panose="02020603050405020304" pitchFamily="18" charset="0"/>
                <a:cs typeface="Times New Roman" panose="02020603050405020304" pitchFamily="18" charset="0"/>
                <a:sym typeface="Arial" panose="020B0604020202020204"/>
              </a:rPr>
              <a:t>Workplace </a:t>
            </a:r>
            <a:r>
              <a:rPr lang="en-US" sz="3600" b="1" dirty="0">
                <a:solidFill>
                  <a:schemeClr val="accent1">
                    <a:lumMod val="60000"/>
                    <a:lumOff val="40000"/>
                  </a:schemeClr>
                </a:solidFill>
                <a:latin typeface="Times New Roman" panose="02020603050405020304" pitchFamily="18" charset="0"/>
                <a:cs typeface="Times New Roman" panose="02020603050405020304" pitchFamily="18" charset="0"/>
                <a:sym typeface="Arial" panose="020B0604020202020204"/>
              </a:rPr>
              <a:t>Communication</a:t>
            </a:r>
            <a:r>
              <a:rPr lang="en-US" sz="3600" b="1" dirty="0">
                <a:solidFill>
                  <a:schemeClr val="accent3">
                    <a:lumMod val="75000"/>
                  </a:schemeClr>
                </a:solidFill>
                <a:latin typeface="Times New Roman" panose="02020603050405020304" pitchFamily="18" charset="0"/>
                <a:cs typeface="Times New Roman" panose="02020603050405020304" pitchFamily="18" charset="0"/>
                <a:sym typeface="Arial" panose="020B0604020202020204"/>
              </a:rPr>
              <a:t> </a:t>
            </a:r>
            <a:endParaRPr lang="en-US" sz="3600" b="1" dirty="0" smtClean="0">
              <a:solidFill>
                <a:schemeClr val="dk1"/>
              </a:solidFill>
              <a:latin typeface="Times New Roman" panose="02020603050405020304" pitchFamily="18" charset="0"/>
              <a:ea typeface="Open Sans Light" panose="020B0306030504020204" pitchFamily="34" charset="0"/>
              <a:cs typeface="Times New Roman" panose="02020603050405020304" pitchFamily="18" charset="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23"/>
          </p:nvPr>
        </p:nvSpPr>
        <p:spPr/>
        <p:txBody>
          <a:bodyPr/>
          <a:lstStyle/>
          <a:p>
            <a:r>
              <a:rPr lang="de-DE" dirty="0"/>
              <a:t>BJIT ACADEMY</a:t>
            </a:r>
            <a:endParaRPr lang="de-DE" dirty="0"/>
          </a:p>
        </p:txBody>
      </p:sp>
      <p:sp>
        <p:nvSpPr>
          <p:cNvPr id="4" name="Text Placeholder 3"/>
          <p:cNvSpPr>
            <a:spLocks noGrp="1"/>
          </p:cNvSpPr>
          <p:nvPr>
            <p:ph type="body" sz="quarter" idx="21"/>
          </p:nvPr>
        </p:nvSpPr>
        <p:spPr/>
        <p:txBody>
          <a:bodyPr/>
          <a:lstStyle/>
          <a:p>
            <a:r>
              <a:rPr lang="en-GB" altLang="en-US" dirty="0"/>
              <a:t>18</a:t>
            </a:r>
            <a:endParaRPr lang="en-GB" altLang="en-US" dirty="0"/>
          </a:p>
        </p:txBody>
      </p:sp>
      <p:grpSp>
        <p:nvGrpSpPr>
          <p:cNvPr id="19" name="Google Shape;5385;p50"/>
          <p:cNvGrpSpPr/>
          <p:nvPr/>
        </p:nvGrpSpPr>
        <p:grpSpPr>
          <a:xfrm>
            <a:off x="3984343" y="1521636"/>
            <a:ext cx="3993009" cy="4027825"/>
            <a:chOff x="2496269" y="1171698"/>
            <a:chExt cx="761953" cy="799392"/>
          </a:xfrm>
        </p:grpSpPr>
        <p:grpSp>
          <p:nvGrpSpPr>
            <p:cNvPr id="20" name="Google Shape;5386;p50"/>
            <p:cNvGrpSpPr/>
            <p:nvPr/>
          </p:nvGrpSpPr>
          <p:grpSpPr>
            <a:xfrm>
              <a:off x="2496269" y="1171698"/>
              <a:ext cx="761953" cy="723022"/>
              <a:chOff x="2496269" y="1171698"/>
              <a:chExt cx="761953" cy="723022"/>
            </a:xfrm>
          </p:grpSpPr>
          <p:sp>
            <p:nvSpPr>
              <p:cNvPr id="26" name="Google Shape;5387;p50"/>
              <p:cNvSpPr/>
              <p:nvPr/>
            </p:nvSpPr>
            <p:spPr>
              <a:xfrm>
                <a:off x="2727495" y="1360642"/>
                <a:ext cx="175877" cy="207414"/>
              </a:xfrm>
              <a:custGeom>
                <a:avLst/>
                <a:gdLst/>
                <a:ahLst/>
                <a:cxnLst/>
                <a:rect l="l" t="t" r="r" b="b"/>
                <a:pathLst>
                  <a:path w="27928" h="32936" extrusionOk="0">
                    <a:moveTo>
                      <a:pt x="23" y="1"/>
                    </a:moveTo>
                    <a:cubicBezTo>
                      <a:pt x="8" y="305"/>
                      <a:pt x="0" y="607"/>
                      <a:pt x="0" y="910"/>
                    </a:cubicBezTo>
                    <a:cubicBezTo>
                      <a:pt x="0" y="18582"/>
                      <a:pt x="10658" y="32913"/>
                      <a:pt x="23811" y="32936"/>
                    </a:cubicBezTo>
                    <a:cubicBezTo>
                      <a:pt x="23827" y="32889"/>
                      <a:pt x="23841" y="32840"/>
                      <a:pt x="23857" y="32793"/>
                    </a:cubicBezTo>
                    <a:cubicBezTo>
                      <a:pt x="27927" y="20274"/>
                      <a:pt x="17588" y="5690"/>
                      <a:pt x="767" y="228"/>
                    </a:cubicBezTo>
                    <a:cubicBezTo>
                      <a:pt x="522" y="146"/>
                      <a:pt x="273" y="70"/>
                      <a:pt x="23"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5388;p50"/>
              <p:cNvSpPr/>
              <p:nvPr/>
            </p:nvSpPr>
            <p:spPr>
              <a:xfrm>
                <a:off x="2730750" y="1408371"/>
                <a:ext cx="108720" cy="144761"/>
              </a:xfrm>
              <a:custGeom>
                <a:avLst/>
                <a:gdLst/>
                <a:ahLst/>
                <a:cxnLst/>
                <a:rect l="l" t="t" r="r" b="b"/>
                <a:pathLst>
                  <a:path w="17264" h="22987" extrusionOk="0">
                    <a:moveTo>
                      <a:pt x="0" y="0"/>
                    </a:moveTo>
                    <a:lnTo>
                      <a:pt x="0" y="0"/>
                    </a:lnTo>
                    <a:cubicBezTo>
                      <a:pt x="1651" y="10456"/>
                      <a:pt x="7099" y="19031"/>
                      <a:pt x="14312" y="22986"/>
                    </a:cubicBezTo>
                    <a:cubicBezTo>
                      <a:pt x="14397" y="22780"/>
                      <a:pt x="14469" y="22572"/>
                      <a:pt x="14539" y="22357"/>
                    </a:cubicBezTo>
                    <a:cubicBezTo>
                      <a:pt x="17263" y="13961"/>
                      <a:pt x="10821" y="4262"/>
                      <a:pt x="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8" name="Google Shape;5389;p50"/>
              <p:cNvGrpSpPr/>
              <p:nvPr/>
            </p:nvGrpSpPr>
            <p:grpSpPr>
              <a:xfrm>
                <a:off x="2496269" y="1171698"/>
                <a:ext cx="761953" cy="723022"/>
                <a:chOff x="2496269" y="1120652"/>
                <a:chExt cx="761953" cy="723022"/>
              </a:xfrm>
            </p:grpSpPr>
            <p:grpSp>
              <p:nvGrpSpPr>
                <p:cNvPr id="29" name="Google Shape;5390;p50"/>
                <p:cNvGrpSpPr/>
                <p:nvPr/>
              </p:nvGrpSpPr>
              <p:grpSpPr>
                <a:xfrm>
                  <a:off x="2496269" y="1120652"/>
                  <a:ext cx="761953" cy="723022"/>
                  <a:chOff x="2496269" y="1120652"/>
                  <a:chExt cx="761953" cy="723022"/>
                </a:xfrm>
              </p:grpSpPr>
              <p:grpSp>
                <p:nvGrpSpPr>
                  <p:cNvPr id="38" name="Google Shape;5391;p50"/>
                  <p:cNvGrpSpPr/>
                  <p:nvPr/>
                </p:nvGrpSpPr>
                <p:grpSpPr>
                  <a:xfrm>
                    <a:off x="2496269" y="1304589"/>
                    <a:ext cx="407089" cy="305057"/>
                    <a:chOff x="2496269" y="1304589"/>
                    <a:chExt cx="407089" cy="305057"/>
                  </a:xfrm>
                </p:grpSpPr>
                <p:sp>
                  <p:nvSpPr>
                    <p:cNvPr id="51" name="Google Shape;5392;p50"/>
                    <p:cNvSpPr/>
                    <p:nvPr/>
                  </p:nvSpPr>
                  <p:spPr>
                    <a:xfrm>
                      <a:off x="2496269" y="1304589"/>
                      <a:ext cx="407089" cy="305057"/>
                    </a:xfrm>
                    <a:custGeom>
                      <a:avLst/>
                      <a:gdLst/>
                      <a:ahLst/>
                      <a:cxnLst/>
                      <a:rect l="l" t="t" r="r" b="b"/>
                      <a:pathLst>
                        <a:path w="64643" h="48441" extrusionOk="0">
                          <a:moveTo>
                            <a:pt x="30753" y="1"/>
                          </a:moveTo>
                          <a:cubicBezTo>
                            <a:pt x="19553" y="1"/>
                            <a:pt x="7984" y="7486"/>
                            <a:pt x="2667" y="11431"/>
                          </a:cubicBezTo>
                          <a:cubicBezTo>
                            <a:pt x="790" y="12823"/>
                            <a:pt x="1" y="15251"/>
                            <a:pt x="700" y="17481"/>
                          </a:cubicBezTo>
                          <a:cubicBezTo>
                            <a:pt x="3088" y="25083"/>
                            <a:pt x="9784" y="42156"/>
                            <a:pt x="22752" y="46368"/>
                          </a:cubicBezTo>
                          <a:cubicBezTo>
                            <a:pt x="27079" y="47774"/>
                            <a:pt x="31415" y="48440"/>
                            <a:pt x="35536" y="48440"/>
                          </a:cubicBezTo>
                          <a:cubicBezTo>
                            <a:pt x="47434" y="48440"/>
                            <a:pt x="57553" y="42892"/>
                            <a:pt x="60574" y="33591"/>
                          </a:cubicBezTo>
                          <a:cubicBezTo>
                            <a:pt x="64643" y="21069"/>
                            <a:pt x="54305" y="6487"/>
                            <a:pt x="37486" y="1023"/>
                          </a:cubicBezTo>
                          <a:cubicBezTo>
                            <a:pt x="35294" y="311"/>
                            <a:pt x="33031" y="1"/>
                            <a:pt x="30753"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393;p50"/>
                    <p:cNvSpPr/>
                    <p:nvPr/>
                  </p:nvSpPr>
                  <p:spPr>
                    <a:xfrm>
                      <a:off x="2553035" y="1348798"/>
                      <a:ext cx="287349" cy="215318"/>
                    </a:xfrm>
                    <a:custGeom>
                      <a:avLst/>
                      <a:gdLst/>
                      <a:ahLst/>
                      <a:cxnLst/>
                      <a:rect l="l" t="t" r="r" b="b"/>
                      <a:pathLst>
                        <a:path w="45629" h="34191" extrusionOk="0">
                          <a:moveTo>
                            <a:pt x="21708" y="1"/>
                          </a:moveTo>
                          <a:cubicBezTo>
                            <a:pt x="13802" y="1"/>
                            <a:pt x="5636" y="5284"/>
                            <a:pt x="1883" y="8068"/>
                          </a:cubicBezTo>
                          <a:cubicBezTo>
                            <a:pt x="558" y="9051"/>
                            <a:pt x="1" y="10765"/>
                            <a:pt x="495" y="12338"/>
                          </a:cubicBezTo>
                          <a:cubicBezTo>
                            <a:pt x="2180" y="17705"/>
                            <a:pt x="6907" y="29755"/>
                            <a:pt x="16060" y="32728"/>
                          </a:cubicBezTo>
                          <a:cubicBezTo>
                            <a:pt x="19114" y="33721"/>
                            <a:pt x="22174" y="34191"/>
                            <a:pt x="25083" y="34191"/>
                          </a:cubicBezTo>
                          <a:cubicBezTo>
                            <a:pt x="33482" y="34191"/>
                            <a:pt x="40624" y="30275"/>
                            <a:pt x="42758" y="23710"/>
                          </a:cubicBezTo>
                          <a:cubicBezTo>
                            <a:pt x="45629" y="14872"/>
                            <a:pt x="38332" y="4579"/>
                            <a:pt x="26460" y="722"/>
                          </a:cubicBezTo>
                          <a:cubicBezTo>
                            <a:pt x="24913" y="219"/>
                            <a:pt x="23316" y="1"/>
                            <a:pt x="21708"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 name="Google Shape;5394;p50"/>
                  <p:cNvGrpSpPr/>
                  <p:nvPr/>
                </p:nvGrpSpPr>
                <p:grpSpPr>
                  <a:xfrm>
                    <a:off x="2586468" y="1493376"/>
                    <a:ext cx="358850" cy="349656"/>
                    <a:chOff x="2586468" y="1493376"/>
                    <a:chExt cx="358850" cy="349656"/>
                  </a:xfrm>
                </p:grpSpPr>
                <p:sp>
                  <p:nvSpPr>
                    <p:cNvPr id="49" name="Google Shape;5395;p50"/>
                    <p:cNvSpPr/>
                    <p:nvPr/>
                  </p:nvSpPr>
                  <p:spPr>
                    <a:xfrm>
                      <a:off x="2586468" y="1493376"/>
                      <a:ext cx="358850" cy="349656"/>
                    </a:xfrm>
                    <a:custGeom>
                      <a:avLst/>
                      <a:gdLst/>
                      <a:ahLst/>
                      <a:cxnLst/>
                      <a:rect l="l" t="t" r="r" b="b"/>
                      <a:pathLst>
                        <a:path w="56983" h="55523" extrusionOk="0">
                          <a:moveTo>
                            <a:pt x="34707" y="1"/>
                          </a:moveTo>
                          <a:cubicBezTo>
                            <a:pt x="25495" y="1"/>
                            <a:pt x="15173" y="5595"/>
                            <a:pt x="8014" y="15449"/>
                          </a:cubicBezTo>
                          <a:cubicBezTo>
                            <a:pt x="0" y="26478"/>
                            <a:pt x="4618" y="44227"/>
                            <a:pt x="7155" y="51780"/>
                          </a:cubicBezTo>
                          <a:cubicBezTo>
                            <a:pt x="7899" y="53993"/>
                            <a:pt x="9963" y="55495"/>
                            <a:pt x="12300" y="55519"/>
                          </a:cubicBezTo>
                          <a:cubicBezTo>
                            <a:pt x="12540" y="55521"/>
                            <a:pt x="12789" y="55522"/>
                            <a:pt x="13047" y="55522"/>
                          </a:cubicBezTo>
                          <a:cubicBezTo>
                            <a:pt x="21360" y="55522"/>
                            <a:pt x="38815" y="54172"/>
                            <a:pt x="46588" y="43473"/>
                          </a:cubicBezTo>
                          <a:cubicBezTo>
                            <a:pt x="56983" y="29165"/>
                            <a:pt x="56776" y="11292"/>
                            <a:pt x="46123" y="3553"/>
                          </a:cubicBezTo>
                          <a:cubicBezTo>
                            <a:pt x="42808" y="1144"/>
                            <a:pt x="38871" y="1"/>
                            <a:pt x="34707"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396;p50"/>
                    <p:cNvSpPr/>
                    <p:nvPr/>
                  </p:nvSpPr>
                  <p:spPr>
                    <a:xfrm>
                      <a:off x="2637642" y="1547125"/>
                      <a:ext cx="253304" cy="246805"/>
                    </a:xfrm>
                    <a:custGeom>
                      <a:avLst/>
                      <a:gdLst/>
                      <a:ahLst/>
                      <a:cxnLst/>
                      <a:rect l="l" t="t" r="r" b="b"/>
                      <a:pathLst>
                        <a:path w="40223" h="39191" extrusionOk="0">
                          <a:moveTo>
                            <a:pt x="24498" y="0"/>
                          </a:moveTo>
                          <a:cubicBezTo>
                            <a:pt x="17996" y="0"/>
                            <a:pt x="10711" y="3949"/>
                            <a:pt x="5658" y="10904"/>
                          </a:cubicBezTo>
                          <a:cubicBezTo>
                            <a:pt x="0" y="18689"/>
                            <a:pt x="3260" y="31216"/>
                            <a:pt x="5050" y="36549"/>
                          </a:cubicBezTo>
                          <a:cubicBezTo>
                            <a:pt x="5576" y="38112"/>
                            <a:pt x="7034" y="39172"/>
                            <a:pt x="8683" y="39188"/>
                          </a:cubicBezTo>
                          <a:cubicBezTo>
                            <a:pt x="8850" y="39189"/>
                            <a:pt x="9023" y="39190"/>
                            <a:pt x="9202" y="39190"/>
                          </a:cubicBezTo>
                          <a:cubicBezTo>
                            <a:pt x="15067" y="39190"/>
                            <a:pt x="27395" y="38240"/>
                            <a:pt x="32884" y="30686"/>
                          </a:cubicBezTo>
                          <a:cubicBezTo>
                            <a:pt x="40222" y="20587"/>
                            <a:pt x="40075" y="7970"/>
                            <a:pt x="32557" y="2508"/>
                          </a:cubicBezTo>
                          <a:cubicBezTo>
                            <a:pt x="30217" y="807"/>
                            <a:pt x="27437" y="0"/>
                            <a:pt x="24498"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 name="Google Shape;5397;p50"/>
                  <p:cNvGrpSpPr/>
                  <p:nvPr/>
                </p:nvGrpSpPr>
                <p:grpSpPr>
                  <a:xfrm>
                    <a:off x="2807939" y="1494024"/>
                    <a:ext cx="358857" cy="349650"/>
                    <a:chOff x="2807939" y="1494024"/>
                    <a:chExt cx="358857" cy="349650"/>
                  </a:xfrm>
                </p:grpSpPr>
                <p:sp>
                  <p:nvSpPr>
                    <p:cNvPr id="47" name="Google Shape;5398;p50"/>
                    <p:cNvSpPr/>
                    <p:nvPr/>
                  </p:nvSpPr>
                  <p:spPr>
                    <a:xfrm>
                      <a:off x="2807939" y="1494024"/>
                      <a:ext cx="358857" cy="349650"/>
                    </a:xfrm>
                    <a:custGeom>
                      <a:avLst/>
                      <a:gdLst/>
                      <a:ahLst/>
                      <a:cxnLst/>
                      <a:rect l="l" t="t" r="r" b="b"/>
                      <a:pathLst>
                        <a:path w="56984" h="55522" extrusionOk="0">
                          <a:moveTo>
                            <a:pt x="22278" y="1"/>
                          </a:moveTo>
                          <a:cubicBezTo>
                            <a:pt x="18114" y="1"/>
                            <a:pt x="14176" y="1144"/>
                            <a:pt x="10859" y="3554"/>
                          </a:cubicBezTo>
                          <a:cubicBezTo>
                            <a:pt x="208" y="11292"/>
                            <a:pt x="0" y="29166"/>
                            <a:pt x="10397" y="43474"/>
                          </a:cubicBezTo>
                          <a:cubicBezTo>
                            <a:pt x="18169" y="54172"/>
                            <a:pt x="35625" y="55522"/>
                            <a:pt x="43938" y="55522"/>
                          </a:cubicBezTo>
                          <a:cubicBezTo>
                            <a:pt x="44195" y="55522"/>
                            <a:pt x="44444" y="55521"/>
                            <a:pt x="44684" y="55518"/>
                          </a:cubicBezTo>
                          <a:cubicBezTo>
                            <a:pt x="47019" y="55494"/>
                            <a:pt x="49085" y="53995"/>
                            <a:pt x="49830" y="51779"/>
                          </a:cubicBezTo>
                          <a:cubicBezTo>
                            <a:pt x="52366" y="44227"/>
                            <a:pt x="56984" y="26479"/>
                            <a:pt x="48970" y="15448"/>
                          </a:cubicBezTo>
                          <a:cubicBezTo>
                            <a:pt x="41810" y="5595"/>
                            <a:pt x="31490" y="1"/>
                            <a:pt x="22278"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5399;p50"/>
                    <p:cNvSpPr/>
                    <p:nvPr/>
                  </p:nvSpPr>
                  <p:spPr>
                    <a:xfrm>
                      <a:off x="2862324" y="1547767"/>
                      <a:ext cx="253292" cy="246805"/>
                    </a:xfrm>
                    <a:custGeom>
                      <a:avLst/>
                      <a:gdLst/>
                      <a:ahLst/>
                      <a:cxnLst/>
                      <a:rect l="l" t="t" r="r" b="b"/>
                      <a:pathLst>
                        <a:path w="40221" h="39191" extrusionOk="0">
                          <a:moveTo>
                            <a:pt x="15724" y="1"/>
                          </a:moveTo>
                          <a:cubicBezTo>
                            <a:pt x="12785" y="1"/>
                            <a:pt x="10006" y="808"/>
                            <a:pt x="7665" y="2508"/>
                          </a:cubicBezTo>
                          <a:cubicBezTo>
                            <a:pt x="146" y="7971"/>
                            <a:pt x="0" y="20586"/>
                            <a:pt x="7339" y="30686"/>
                          </a:cubicBezTo>
                          <a:cubicBezTo>
                            <a:pt x="12827" y="38240"/>
                            <a:pt x="25156" y="39191"/>
                            <a:pt x="31020" y="39191"/>
                          </a:cubicBezTo>
                          <a:cubicBezTo>
                            <a:pt x="31200" y="39191"/>
                            <a:pt x="31373" y="39190"/>
                            <a:pt x="31540" y="39188"/>
                          </a:cubicBezTo>
                          <a:cubicBezTo>
                            <a:pt x="33188" y="39171"/>
                            <a:pt x="34646" y="38111"/>
                            <a:pt x="35173" y="36549"/>
                          </a:cubicBezTo>
                          <a:cubicBezTo>
                            <a:pt x="36962" y="31218"/>
                            <a:pt x="40221" y="18689"/>
                            <a:pt x="34564" y="10904"/>
                          </a:cubicBezTo>
                          <a:cubicBezTo>
                            <a:pt x="29511" y="3949"/>
                            <a:pt x="22226" y="1"/>
                            <a:pt x="15724"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 name="Google Shape;5400;p50"/>
                  <p:cNvGrpSpPr/>
                  <p:nvPr/>
                </p:nvGrpSpPr>
                <p:grpSpPr>
                  <a:xfrm>
                    <a:off x="2851133" y="1305635"/>
                    <a:ext cx="407089" cy="305057"/>
                    <a:chOff x="2851133" y="1305635"/>
                    <a:chExt cx="407089" cy="305057"/>
                  </a:xfrm>
                </p:grpSpPr>
                <p:sp>
                  <p:nvSpPr>
                    <p:cNvPr id="45" name="Google Shape;5401;p50"/>
                    <p:cNvSpPr/>
                    <p:nvPr/>
                  </p:nvSpPr>
                  <p:spPr>
                    <a:xfrm>
                      <a:off x="2851133" y="1305635"/>
                      <a:ext cx="407089" cy="305057"/>
                    </a:xfrm>
                    <a:custGeom>
                      <a:avLst/>
                      <a:gdLst/>
                      <a:ahLst/>
                      <a:cxnLst/>
                      <a:rect l="l" t="t" r="r" b="b"/>
                      <a:pathLst>
                        <a:path w="64643" h="48441" extrusionOk="0">
                          <a:moveTo>
                            <a:pt x="33890" y="0"/>
                          </a:moveTo>
                          <a:cubicBezTo>
                            <a:pt x="31613" y="0"/>
                            <a:pt x="29351" y="310"/>
                            <a:pt x="27159" y="1022"/>
                          </a:cubicBezTo>
                          <a:cubicBezTo>
                            <a:pt x="10340" y="6488"/>
                            <a:pt x="1" y="21070"/>
                            <a:pt x="4069" y="33592"/>
                          </a:cubicBezTo>
                          <a:cubicBezTo>
                            <a:pt x="7091" y="42892"/>
                            <a:pt x="17210" y="48440"/>
                            <a:pt x="29109" y="48440"/>
                          </a:cubicBezTo>
                          <a:cubicBezTo>
                            <a:pt x="33230" y="48440"/>
                            <a:pt x="37566" y="47775"/>
                            <a:pt x="41894" y="46368"/>
                          </a:cubicBezTo>
                          <a:cubicBezTo>
                            <a:pt x="54859" y="42156"/>
                            <a:pt x="61556" y="25084"/>
                            <a:pt x="63944" y="17481"/>
                          </a:cubicBezTo>
                          <a:cubicBezTo>
                            <a:pt x="64643" y="15252"/>
                            <a:pt x="63854" y="12824"/>
                            <a:pt x="61978" y="11431"/>
                          </a:cubicBezTo>
                          <a:cubicBezTo>
                            <a:pt x="56659" y="7487"/>
                            <a:pt x="45090" y="0"/>
                            <a:pt x="3389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5402;p50"/>
                    <p:cNvSpPr/>
                    <p:nvPr/>
                  </p:nvSpPr>
                  <p:spPr>
                    <a:xfrm>
                      <a:off x="2914108" y="1349849"/>
                      <a:ext cx="287349" cy="215324"/>
                    </a:xfrm>
                    <a:custGeom>
                      <a:avLst/>
                      <a:gdLst/>
                      <a:ahLst/>
                      <a:cxnLst/>
                      <a:rect l="l" t="t" r="r" b="b"/>
                      <a:pathLst>
                        <a:path w="45629" h="34192" extrusionOk="0">
                          <a:moveTo>
                            <a:pt x="23922" y="0"/>
                          </a:moveTo>
                          <a:cubicBezTo>
                            <a:pt x="22315" y="0"/>
                            <a:pt x="20718" y="219"/>
                            <a:pt x="19171" y="721"/>
                          </a:cubicBezTo>
                          <a:cubicBezTo>
                            <a:pt x="7297" y="4578"/>
                            <a:pt x="1" y="14871"/>
                            <a:pt x="2873" y="23711"/>
                          </a:cubicBezTo>
                          <a:cubicBezTo>
                            <a:pt x="5006" y="30275"/>
                            <a:pt x="12149" y="34191"/>
                            <a:pt x="20548" y="34191"/>
                          </a:cubicBezTo>
                          <a:cubicBezTo>
                            <a:pt x="23457" y="34191"/>
                            <a:pt x="26517" y="33722"/>
                            <a:pt x="29571" y="32729"/>
                          </a:cubicBezTo>
                          <a:cubicBezTo>
                            <a:pt x="38723" y="29754"/>
                            <a:pt x="43449" y="17704"/>
                            <a:pt x="45134" y="12339"/>
                          </a:cubicBezTo>
                          <a:cubicBezTo>
                            <a:pt x="45629" y="10764"/>
                            <a:pt x="45072" y="9052"/>
                            <a:pt x="43747" y="8069"/>
                          </a:cubicBezTo>
                          <a:cubicBezTo>
                            <a:pt x="39994" y="5284"/>
                            <a:pt x="31827" y="0"/>
                            <a:pt x="23922"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 name="Google Shape;5403;p50"/>
                  <p:cNvGrpSpPr/>
                  <p:nvPr/>
                </p:nvGrpSpPr>
                <p:grpSpPr>
                  <a:xfrm>
                    <a:off x="2727495" y="1120652"/>
                    <a:ext cx="300271" cy="396358"/>
                    <a:chOff x="2727495" y="1120652"/>
                    <a:chExt cx="300271" cy="396358"/>
                  </a:xfrm>
                </p:grpSpPr>
                <p:sp>
                  <p:nvSpPr>
                    <p:cNvPr id="43" name="Google Shape;5404;p50"/>
                    <p:cNvSpPr/>
                    <p:nvPr/>
                  </p:nvSpPr>
                  <p:spPr>
                    <a:xfrm>
                      <a:off x="2727495" y="1120652"/>
                      <a:ext cx="300271" cy="396358"/>
                    </a:xfrm>
                    <a:custGeom>
                      <a:avLst/>
                      <a:gdLst/>
                      <a:ahLst/>
                      <a:cxnLst/>
                      <a:rect l="l" t="t" r="r" b="b"/>
                      <a:pathLst>
                        <a:path w="47681" h="62939" extrusionOk="0">
                          <a:moveTo>
                            <a:pt x="23841" y="1"/>
                          </a:moveTo>
                          <a:cubicBezTo>
                            <a:pt x="22726" y="1"/>
                            <a:pt x="21612" y="340"/>
                            <a:pt x="20660" y="1017"/>
                          </a:cubicBezTo>
                          <a:cubicBezTo>
                            <a:pt x="14168" y="5636"/>
                            <a:pt x="0" y="17280"/>
                            <a:pt x="0" y="30914"/>
                          </a:cubicBezTo>
                          <a:cubicBezTo>
                            <a:pt x="0" y="48601"/>
                            <a:pt x="10674" y="62939"/>
                            <a:pt x="23841" y="62939"/>
                          </a:cubicBezTo>
                          <a:cubicBezTo>
                            <a:pt x="37007" y="62939"/>
                            <a:pt x="47681" y="48600"/>
                            <a:pt x="47681" y="30914"/>
                          </a:cubicBezTo>
                          <a:cubicBezTo>
                            <a:pt x="47681" y="17280"/>
                            <a:pt x="33513" y="5636"/>
                            <a:pt x="27022" y="1017"/>
                          </a:cubicBezTo>
                          <a:cubicBezTo>
                            <a:pt x="26069" y="340"/>
                            <a:pt x="24955" y="1"/>
                            <a:pt x="2384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5405;p50"/>
                    <p:cNvSpPr/>
                    <p:nvPr/>
                  </p:nvSpPr>
                  <p:spPr>
                    <a:xfrm>
                      <a:off x="2771659" y="1178948"/>
                      <a:ext cx="211942" cy="279766"/>
                    </a:xfrm>
                    <a:custGeom>
                      <a:avLst/>
                      <a:gdLst/>
                      <a:ahLst/>
                      <a:cxnLst/>
                      <a:rect l="l" t="t" r="r" b="b"/>
                      <a:pathLst>
                        <a:path w="33655" h="44425" extrusionOk="0">
                          <a:moveTo>
                            <a:pt x="16828" y="0"/>
                          </a:moveTo>
                          <a:cubicBezTo>
                            <a:pt x="16042" y="0"/>
                            <a:pt x="15255" y="240"/>
                            <a:pt x="14583" y="718"/>
                          </a:cubicBezTo>
                          <a:cubicBezTo>
                            <a:pt x="10001" y="3978"/>
                            <a:pt x="1" y="12199"/>
                            <a:pt x="1" y="21821"/>
                          </a:cubicBezTo>
                          <a:cubicBezTo>
                            <a:pt x="1" y="34304"/>
                            <a:pt x="7534" y="44424"/>
                            <a:pt x="16828" y="44424"/>
                          </a:cubicBezTo>
                          <a:cubicBezTo>
                            <a:pt x="26121" y="44424"/>
                            <a:pt x="33654" y="34304"/>
                            <a:pt x="33654" y="21821"/>
                          </a:cubicBezTo>
                          <a:cubicBezTo>
                            <a:pt x="33654" y="12197"/>
                            <a:pt x="23654" y="3978"/>
                            <a:pt x="19072" y="718"/>
                          </a:cubicBezTo>
                          <a:cubicBezTo>
                            <a:pt x="18401" y="240"/>
                            <a:pt x="17615" y="0"/>
                            <a:pt x="16828"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0" name="Google Shape;5406;p50"/>
                <p:cNvGrpSpPr/>
                <p:nvPr/>
              </p:nvGrpSpPr>
              <p:grpSpPr>
                <a:xfrm>
                  <a:off x="2722305" y="1350460"/>
                  <a:ext cx="308357" cy="308344"/>
                  <a:chOff x="2722305" y="1350460"/>
                  <a:chExt cx="308357" cy="308344"/>
                </a:xfrm>
              </p:grpSpPr>
              <p:sp>
                <p:nvSpPr>
                  <p:cNvPr id="31" name="Google Shape;5407;p50"/>
                  <p:cNvSpPr/>
                  <p:nvPr/>
                </p:nvSpPr>
                <p:spPr>
                  <a:xfrm>
                    <a:off x="2722305" y="1350460"/>
                    <a:ext cx="308357" cy="308344"/>
                  </a:xfrm>
                  <a:custGeom>
                    <a:avLst/>
                    <a:gdLst/>
                    <a:ahLst/>
                    <a:cxnLst/>
                    <a:rect l="l" t="t" r="r" b="b"/>
                    <a:pathLst>
                      <a:path w="48965" h="48963" extrusionOk="0">
                        <a:moveTo>
                          <a:pt x="24483" y="0"/>
                        </a:moveTo>
                        <a:cubicBezTo>
                          <a:pt x="17990" y="0"/>
                          <a:pt x="11762" y="2578"/>
                          <a:pt x="7172" y="7170"/>
                        </a:cubicBezTo>
                        <a:cubicBezTo>
                          <a:pt x="2580" y="11762"/>
                          <a:pt x="0" y="17988"/>
                          <a:pt x="0" y="24481"/>
                        </a:cubicBezTo>
                        <a:cubicBezTo>
                          <a:pt x="0" y="30974"/>
                          <a:pt x="2580" y="37202"/>
                          <a:pt x="7172" y="41792"/>
                        </a:cubicBezTo>
                        <a:cubicBezTo>
                          <a:pt x="11762" y="46384"/>
                          <a:pt x="17990" y="48962"/>
                          <a:pt x="24483" y="48962"/>
                        </a:cubicBezTo>
                        <a:cubicBezTo>
                          <a:pt x="30976" y="48962"/>
                          <a:pt x="37202" y="46384"/>
                          <a:pt x="41794" y="41792"/>
                        </a:cubicBezTo>
                        <a:cubicBezTo>
                          <a:pt x="46386" y="37202"/>
                          <a:pt x="48964" y="30974"/>
                          <a:pt x="48964" y="24481"/>
                        </a:cubicBezTo>
                        <a:cubicBezTo>
                          <a:pt x="48964" y="17988"/>
                          <a:pt x="46386" y="11762"/>
                          <a:pt x="41794" y="7170"/>
                        </a:cubicBezTo>
                        <a:cubicBezTo>
                          <a:pt x="37202" y="2578"/>
                          <a:pt x="30976" y="0"/>
                          <a:pt x="244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 name="Google Shape;5408;p50"/>
                  <p:cNvGrpSpPr/>
                  <p:nvPr/>
                </p:nvGrpSpPr>
                <p:grpSpPr>
                  <a:xfrm>
                    <a:off x="2725064" y="1364529"/>
                    <a:ext cx="297954" cy="280182"/>
                    <a:chOff x="2725064" y="1364529"/>
                    <a:chExt cx="297954" cy="280182"/>
                  </a:xfrm>
                </p:grpSpPr>
                <p:sp>
                  <p:nvSpPr>
                    <p:cNvPr id="33" name="Google Shape;5409;p50"/>
                    <p:cNvSpPr/>
                    <p:nvPr/>
                  </p:nvSpPr>
                  <p:spPr>
                    <a:xfrm>
                      <a:off x="2743100" y="1541306"/>
                      <a:ext cx="133551" cy="103405"/>
                    </a:xfrm>
                    <a:custGeom>
                      <a:avLst/>
                      <a:gdLst/>
                      <a:ahLst/>
                      <a:cxnLst/>
                      <a:rect l="l" t="t" r="r" b="b"/>
                      <a:pathLst>
                        <a:path w="21207" h="16420" extrusionOk="0">
                          <a:moveTo>
                            <a:pt x="3036" y="0"/>
                          </a:moveTo>
                          <a:lnTo>
                            <a:pt x="0" y="986"/>
                          </a:lnTo>
                          <a:cubicBezTo>
                            <a:pt x="722" y="3230"/>
                            <a:pt x="1796" y="5346"/>
                            <a:pt x="3182" y="7254"/>
                          </a:cubicBezTo>
                          <a:cubicBezTo>
                            <a:pt x="7535" y="13245"/>
                            <a:pt x="14318" y="16420"/>
                            <a:pt x="21196" y="16420"/>
                          </a:cubicBezTo>
                          <a:cubicBezTo>
                            <a:pt x="21200" y="16420"/>
                            <a:pt x="21203" y="16420"/>
                            <a:pt x="21207" y="16420"/>
                          </a:cubicBezTo>
                          <a:lnTo>
                            <a:pt x="21207" y="13228"/>
                          </a:lnTo>
                          <a:cubicBezTo>
                            <a:pt x="21203" y="13228"/>
                            <a:pt x="21200" y="13228"/>
                            <a:pt x="21196" y="13228"/>
                          </a:cubicBezTo>
                          <a:cubicBezTo>
                            <a:pt x="15304" y="13228"/>
                            <a:pt x="9492" y="10509"/>
                            <a:pt x="5763" y="5378"/>
                          </a:cubicBezTo>
                          <a:cubicBezTo>
                            <a:pt x="4574" y="3741"/>
                            <a:pt x="3654" y="1926"/>
                            <a:pt x="3036"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5410;p50"/>
                    <p:cNvSpPr/>
                    <p:nvPr/>
                  </p:nvSpPr>
                  <p:spPr>
                    <a:xfrm>
                      <a:off x="2946887" y="1391180"/>
                      <a:ext cx="76130" cy="156241"/>
                    </a:xfrm>
                    <a:custGeom>
                      <a:avLst/>
                      <a:gdLst/>
                      <a:ahLst/>
                      <a:cxnLst/>
                      <a:rect l="l" t="t" r="r" b="b"/>
                      <a:pathLst>
                        <a:path w="12089" h="24810" extrusionOk="0">
                          <a:moveTo>
                            <a:pt x="1876" y="0"/>
                          </a:moveTo>
                          <a:lnTo>
                            <a:pt x="0" y="2583"/>
                          </a:lnTo>
                          <a:cubicBezTo>
                            <a:pt x="1626" y="3761"/>
                            <a:pt x="3057" y="5189"/>
                            <a:pt x="4237" y="6815"/>
                          </a:cubicBezTo>
                          <a:cubicBezTo>
                            <a:pt x="7945" y="11917"/>
                            <a:pt x="8749" y="18242"/>
                            <a:pt x="6967" y="23823"/>
                          </a:cubicBezTo>
                          <a:lnTo>
                            <a:pt x="10002" y="24809"/>
                          </a:lnTo>
                          <a:cubicBezTo>
                            <a:pt x="12089" y="18290"/>
                            <a:pt x="11151" y="10899"/>
                            <a:pt x="6820" y="4938"/>
                          </a:cubicBezTo>
                          <a:cubicBezTo>
                            <a:pt x="5442" y="3041"/>
                            <a:pt x="3774" y="1375"/>
                            <a:pt x="187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5411;p50"/>
                    <p:cNvSpPr/>
                    <p:nvPr/>
                  </p:nvSpPr>
                  <p:spPr>
                    <a:xfrm>
                      <a:off x="2794481" y="1364529"/>
                      <a:ext cx="164226" cy="42924"/>
                    </a:xfrm>
                    <a:custGeom>
                      <a:avLst/>
                      <a:gdLst/>
                      <a:ahLst/>
                      <a:cxnLst/>
                      <a:rect l="l" t="t" r="r" b="b"/>
                      <a:pathLst>
                        <a:path w="26078" h="6816" extrusionOk="0">
                          <a:moveTo>
                            <a:pt x="12998" y="1"/>
                          </a:moveTo>
                          <a:cubicBezTo>
                            <a:pt x="8487" y="1"/>
                            <a:pt x="3935" y="1369"/>
                            <a:pt x="0" y="4210"/>
                          </a:cubicBezTo>
                          <a:lnTo>
                            <a:pt x="1876" y="6793"/>
                          </a:lnTo>
                          <a:cubicBezTo>
                            <a:pt x="5245" y="4363"/>
                            <a:pt x="9141" y="3193"/>
                            <a:pt x="13002" y="3193"/>
                          </a:cubicBezTo>
                          <a:cubicBezTo>
                            <a:pt x="16976" y="3193"/>
                            <a:pt x="20914" y="4433"/>
                            <a:pt x="24201" y="6815"/>
                          </a:cubicBezTo>
                          <a:lnTo>
                            <a:pt x="26077" y="4232"/>
                          </a:lnTo>
                          <a:cubicBezTo>
                            <a:pt x="22239" y="1449"/>
                            <a:pt x="17641" y="1"/>
                            <a:pt x="1299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5412;p50"/>
                    <p:cNvSpPr/>
                    <p:nvPr/>
                  </p:nvSpPr>
                  <p:spPr>
                    <a:xfrm>
                      <a:off x="2876645" y="1541193"/>
                      <a:ext cx="133243" cy="103518"/>
                    </a:xfrm>
                    <a:custGeom>
                      <a:avLst/>
                      <a:gdLst/>
                      <a:ahLst/>
                      <a:cxnLst/>
                      <a:rect l="l" t="t" r="r" b="b"/>
                      <a:pathLst>
                        <a:path w="21158" h="16438" extrusionOk="0">
                          <a:moveTo>
                            <a:pt x="18123" y="1"/>
                          </a:moveTo>
                          <a:cubicBezTo>
                            <a:pt x="16894" y="3864"/>
                            <a:pt x="14459" y="7233"/>
                            <a:pt x="11175" y="9612"/>
                          </a:cubicBezTo>
                          <a:cubicBezTo>
                            <a:pt x="7931" y="11974"/>
                            <a:pt x="4021" y="13246"/>
                            <a:pt x="8" y="13246"/>
                          </a:cubicBezTo>
                          <a:cubicBezTo>
                            <a:pt x="6" y="13246"/>
                            <a:pt x="3" y="13246"/>
                            <a:pt x="1" y="13246"/>
                          </a:cubicBezTo>
                          <a:lnTo>
                            <a:pt x="1" y="16438"/>
                          </a:lnTo>
                          <a:cubicBezTo>
                            <a:pt x="4532" y="16436"/>
                            <a:pt x="9106" y="15060"/>
                            <a:pt x="13053" y="12192"/>
                          </a:cubicBezTo>
                          <a:cubicBezTo>
                            <a:pt x="17030" y="9301"/>
                            <a:pt x="19767" y="5338"/>
                            <a:pt x="21157" y="988"/>
                          </a:cubicBezTo>
                          <a:lnTo>
                            <a:pt x="18123"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5413;p50"/>
                    <p:cNvSpPr/>
                    <p:nvPr/>
                  </p:nvSpPr>
                  <p:spPr>
                    <a:xfrm>
                      <a:off x="2725064" y="1391035"/>
                      <a:ext cx="81238" cy="156487"/>
                    </a:xfrm>
                    <a:custGeom>
                      <a:avLst/>
                      <a:gdLst/>
                      <a:ahLst/>
                      <a:cxnLst/>
                      <a:rect l="l" t="t" r="r" b="b"/>
                      <a:pathLst>
                        <a:path w="12900" h="24849" extrusionOk="0">
                          <a:moveTo>
                            <a:pt x="11023" y="1"/>
                          </a:moveTo>
                          <a:cubicBezTo>
                            <a:pt x="11006" y="13"/>
                            <a:pt x="10987" y="26"/>
                            <a:pt x="10967" y="39"/>
                          </a:cubicBezTo>
                          <a:cubicBezTo>
                            <a:pt x="2989" y="5836"/>
                            <a:pt x="1" y="15945"/>
                            <a:pt x="2866" y="24848"/>
                          </a:cubicBezTo>
                          <a:lnTo>
                            <a:pt x="5900" y="23861"/>
                          </a:lnTo>
                          <a:cubicBezTo>
                            <a:pt x="3451" y="16238"/>
                            <a:pt x="6012" y="7585"/>
                            <a:pt x="12845" y="2622"/>
                          </a:cubicBezTo>
                          <a:cubicBezTo>
                            <a:pt x="12862" y="2608"/>
                            <a:pt x="12882" y="2597"/>
                            <a:pt x="12899" y="2584"/>
                          </a:cubicBezTo>
                          <a:lnTo>
                            <a:pt x="11023" y="1"/>
                          </a:ln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sp>
          <p:nvSpPr>
            <p:cNvPr id="21" name="Google Shape;5414;p50"/>
            <p:cNvSpPr/>
            <p:nvPr/>
          </p:nvSpPr>
          <p:spPr>
            <a:xfrm>
              <a:off x="2621966" y="1245876"/>
              <a:ext cx="114832" cy="86149"/>
            </a:xfrm>
            <a:custGeom>
              <a:avLst/>
              <a:gdLst/>
              <a:ahLst/>
              <a:cxnLst/>
              <a:rect l="l" t="t" r="r" b="b"/>
              <a:pathLst>
                <a:path w="10285" h="7716" extrusionOk="0">
                  <a:moveTo>
                    <a:pt x="10284" y="1"/>
                  </a:moveTo>
                  <a:lnTo>
                    <a:pt x="7413" y="282"/>
                  </a:lnTo>
                  <a:lnTo>
                    <a:pt x="7949" y="1144"/>
                  </a:lnTo>
                  <a:cubicBezTo>
                    <a:pt x="4966" y="2788"/>
                    <a:pt x="2280" y="4920"/>
                    <a:pt x="0" y="7451"/>
                  </a:cubicBezTo>
                  <a:lnTo>
                    <a:pt x="294" y="7716"/>
                  </a:lnTo>
                  <a:cubicBezTo>
                    <a:pt x="2547" y="5212"/>
                    <a:pt x="5206" y="3102"/>
                    <a:pt x="8156" y="1479"/>
                  </a:cubicBezTo>
                  <a:lnTo>
                    <a:pt x="8760" y="245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5415;p50"/>
            <p:cNvSpPr/>
            <p:nvPr/>
          </p:nvSpPr>
          <p:spPr>
            <a:xfrm>
              <a:off x="2517909" y="1600456"/>
              <a:ext cx="54396" cy="134951"/>
            </a:xfrm>
            <a:custGeom>
              <a:avLst/>
              <a:gdLst/>
              <a:ahLst/>
              <a:cxnLst/>
              <a:rect l="l" t="t" r="r" b="b"/>
              <a:pathLst>
                <a:path w="4872" h="12087" extrusionOk="0">
                  <a:moveTo>
                    <a:pt x="4871" y="11889"/>
                  </a:moveTo>
                  <a:cubicBezTo>
                    <a:pt x="3186" y="8971"/>
                    <a:pt x="2004" y="5793"/>
                    <a:pt x="1370" y="2482"/>
                  </a:cubicBezTo>
                  <a:lnTo>
                    <a:pt x="2481" y="2209"/>
                  </a:lnTo>
                  <a:lnTo>
                    <a:pt x="620" y="0"/>
                  </a:lnTo>
                  <a:lnTo>
                    <a:pt x="1" y="2820"/>
                  </a:lnTo>
                  <a:lnTo>
                    <a:pt x="987" y="2578"/>
                  </a:lnTo>
                  <a:cubicBezTo>
                    <a:pt x="1629" y="5923"/>
                    <a:pt x="2827" y="9136"/>
                    <a:pt x="4530" y="12087"/>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5416;p50"/>
            <p:cNvSpPr/>
            <p:nvPr/>
          </p:nvSpPr>
          <p:spPr>
            <a:xfrm>
              <a:off x="3174265" y="1614044"/>
              <a:ext cx="46346" cy="135275"/>
            </a:xfrm>
            <a:custGeom>
              <a:avLst/>
              <a:gdLst/>
              <a:ahLst/>
              <a:cxnLst/>
              <a:rect l="l" t="t" r="r" b="b"/>
              <a:pathLst>
                <a:path w="4151" h="12116" extrusionOk="0">
                  <a:moveTo>
                    <a:pt x="4150" y="41"/>
                  </a:moveTo>
                  <a:lnTo>
                    <a:pt x="3759" y="0"/>
                  </a:lnTo>
                  <a:cubicBezTo>
                    <a:pt x="3405" y="3350"/>
                    <a:pt x="2494" y="6618"/>
                    <a:pt x="1059" y="9668"/>
                  </a:cubicBezTo>
                  <a:lnTo>
                    <a:pt x="0" y="9237"/>
                  </a:lnTo>
                  <a:lnTo>
                    <a:pt x="208" y="12116"/>
                  </a:lnTo>
                  <a:lnTo>
                    <a:pt x="2367" y="10200"/>
                  </a:lnTo>
                  <a:lnTo>
                    <a:pt x="1426" y="9817"/>
                  </a:lnTo>
                  <a:cubicBezTo>
                    <a:pt x="2873" y="6733"/>
                    <a:pt x="3793" y="3429"/>
                    <a:pt x="4150" y="4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5417;p50"/>
            <p:cNvSpPr/>
            <p:nvPr/>
          </p:nvSpPr>
          <p:spPr>
            <a:xfrm>
              <a:off x="3023194" y="1254350"/>
              <a:ext cx="116417" cy="83525"/>
            </a:xfrm>
            <a:custGeom>
              <a:avLst/>
              <a:gdLst/>
              <a:ahLst/>
              <a:cxnLst/>
              <a:rect l="l" t="t" r="r" b="b"/>
              <a:pathLst>
                <a:path w="10427" h="7481" extrusionOk="0">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5418;p50"/>
            <p:cNvSpPr/>
            <p:nvPr/>
          </p:nvSpPr>
          <p:spPr>
            <a:xfrm rot="8660313">
              <a:off x="2818264" y="1861446"/>
              <a:ext cx="116433" cy="83536"/>
            </a:xfrm>
            <a:custGeom>
              <a:avLst/>
              <a:gdLst/>
              <a:ahLst/>
              <a:cxnLst/>
              <a:rect l="l" t="t" r="r" b="b"/>
              <a:pathLst>
                <a:path w="10427" h="7481" extrusionOk="0">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4" name="Google Shape;10819;p86"/>
          <p:cNvSpPr/>
          <p:nvPr/>
        </p:nvSpPr>
        <p:spPr>
          <a:xfrm>
            <a:off x="5617647" y="2065283"/>
            <a:ext cx="624532" cy="491847"/>
          </a:xfrm>
          <a:custGeom>
            <a:avLst/>
            <a:gdLst/>
            <a:ahLst/>
            <a:cxnLst/>
            <a:rect l="l" t="t" r="r" b="b"/>
            <a:pathLst>
              <a:path w="11690" h="10303" extrusionOk="0">
                <a:moveTo>
                  <a:pt x="5042" y="1"/>
                </a:moveTo>
                <a:cubicBezTo>
                  <a:pt x="4506" y="1"/>
                  <a:pt x="4034" y="473"/>
                  <a:pt x="4034" y="1040"/>
                </a:cubicBezTo>
                <a:lnTo>
                  <a:pt x="4034" y="2395"/>
                </a:lnTo>
                <a:cubicBezTo>
                  <a:pt x="4034" y="2962"/>
                  <a:pt x="4506" y="3435"/>
                  <a:pt x="5042" y="3435"/>
                </a:cubicBezTo>
                <a:lnTo>
                  <a:pt x="6964" y="3435"/>
                </a:lnTo>
                <a:lnTo>
                  <a:pt x="7814" y="4254"/>
                </a:lnTo>
                <a:cubicBezTo>
                  <a:pt x="7216" y="4537"/>
                  <a:pt x="6775" y="5136"/>
                  <a:pt x="6775" y="5829"/>
                </a:cubicBezTo>
                <a:cubicBezTo>
                  <a:pt x="6775" y="6270"/>
                  <a:pt x="6932" y="6680"/>
                  <a:pt x="7216" y="6932"/>
                </a:cubicBezTo>
                <a:cubicBezTo>
                  <a:pt x="6585" y="7089"/>
                  <a:pt x="6081" y="7499"/>
                  <a:pt x="5766" y="8034"/>
                </a:cubicBezTo>
                <a:cubicBezTo>
                  <a:pt x="5451" y="7499"/>
                  <a:pt x="4916" y="7089"/>
                  <a:pt x="4286" y="6932"/>
                </a:cubicBezTo>
                <a:cubicBezTo>
                  <a:pt x="4569" y="6617"/>
                  <a:pt x="4727" y="6270"/>
                  <a:pt x="4727" y="5829"/>
                </a:cubicBezTo>
                <a:cubicBezTo>
                  <a:pt x="4727" y="4884"/>
                  <a:pt x="3971" y="4159"/>
                  <a:pt x="3025" y="4159"/>
                </a:cubicBezTo>
                <a:cubicBezTo>
                  <a:pt x="2080" y="4159"/>
                  <a:pt x="1356" y="4884"/>
                  <a:pt x="1356" y="5829"/>
                </a:cubicBezTo>
                <a:cubicBezTo>
                  <a:pt x="1356" y="6270"/>
                  <a:pt x="1513" y="6680"/>
                  <a:pt x="1765" y="6932"/>
                </a:cubicBezTo>
                <a:cubicBezTo>
                  <a:pt x="757" y="7215"/>
                  <a:pt x="1" y="8129"/>
                  <a:pt x="1" y="9263"/>
                </a:cubicBezTo>
                <a:lnTo>
                  <a:pt x="1" y="9925"/>
                </a:lnTo>
                <a:cubicBezTo>
                  <a:pt x="1" y="10145"/>
                  <a:pt x="158" y="10303"/>
                  <a:pt x="348" y="10303"/>
                </a:cubicBezTo>
                <a:lnTo>
                  <a:pt x="11343" y="10303"/>
                </a:lnTo>
                <a:cubicBezTo>
                  <a:pt x="11532" y="10303"/>
                  <a:pt x="11689" y="10145"/>
                  <a:pt x="11689" y="9925"/>
                </a:cubicBezTo>
                <a:lnTo>
                  <a:pt x="11689" y="9263"/>
                </a:lnTo>
                <a:cubicBezTo>
                  <a:pt x="11689" y="8160"/>
                  <a:pt x="10965" y="7215"/>
                  <a:pt x="9925" y="6932"/>
                </a:cubicBezTo>
                <a:cubicBezTo>
                  <a:pt x="10209" y="6617"/>
                  <a:pt x="10366" y="6270"/>
                  <a:pt x="10366" y="5829"/>
                </a:cubicBezTo>
                <a:cubicBezTo>
                  <a:pt x="10366" y="5010"/>
                  <a:pt x="9767" y="4317"/>
                  <a:pt x="8980" y="4159"/>
                </a:cubicBezTo>
                <a:lnTo>
                  <a:pt x="8980" y="3435"/>
                </a:lnTo>
                <a:lnTo>
                  <a:pt x="10555" y="3435"/>
                </a:lnTo>
                <a:cubicBezTo>
                  <a:pt x="11122" y="3435"/>
                  <a:pt x="11595" y="2962"/>
                  <a:pt x="11595" y="2395"/>
                </a:cubicBezTo>
                <a:lnTo>
                  <a:pt x="11595" y="1040"/>
                </a:lnTo>
                <a:cubicBezTo>
                  <a:pt x="11595" y="473"/>
                  <a:pt x="11122" y="1"/>
                  <a:pt x="10555"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5" name="Google Shape;1575;p46"/>
          <p:cNvGrpSpPr/>
          <p:nvPr/>
        </p:nvGrpSpPr>
        <p:grpSpPr>
          <a:xfrm>
            <a:off x="6117690" y="993729"/>
            <a:ext cx="4695319" cy="755666"/>
            <a:chOff x="4411970" y="4340222"/>
            <a:chExt cx="779468" cy="242681"/>
          </a:xfrm>
        </p:grpSpPr>
        <p:sp>
          <p:nvSpPr>
            <p:cNvPr id="56" name="Google Shape;1576;p46"/>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1577;p46"/>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1578;p46"/>
            <p:cNvSpPr/>
            <p:nvPr/>
          </p:nvSpPr>
          <p:spPr>
            <a:xfrm>
              <a:off x="4533392" y="4383748"/>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9" name="Rectangle 58"/>
          <p:cNvSpPr/>
          <p:nvPr/>
        </p:nvSpPr>
        <p:spPr>
          <a:xfrm>
            <a:off x="7522760" y="1225105"/>
            <a:ext cx="3102131" cy="369332"/>
          </a:xfrm>
          <a:prstGeom prst="rect">
            <a:avLst/>
          </a:prstGeom>
        </p:spPr>
        <p:txBody>
          <a:bodyPr wrap="none">
            <a:spAutoFit/>
          </a:bodyPr>
          <a:lstStyle/>
          <a:p>
            <a:r>
              <a:rPr lang="en-US" b="1" dirty="0">
                <a:solidFill>
                  <a:schemeClr val="accent2"/>
                </a:solidFill>
                <a:latin typeface="Times New Roman" panose="02020603050405020304" pitchFamily="18" charset="0"/>
                <a:cs typeface="Times New Roman" panose="02020603050405020304" pitchFamily="18" charset="0"/>
              </a:rPr>
              <a:t>Face-to-Face Communication</a:t>
            </a:r>
            <a:endParaRPr lang="en-US" b="1" dirty="0">
              <a:solidFill>
                <a:schemeClr val="accent2"/>
              </a:solidFill>
              <a:latin typeface="Times New Roman" panose="02020603050405020304" pitchFamily="18" charset="0"/>
              <a:cs typeface="Times New Roman" panose="02020603050405020304" pitchFamily="18" charset="0"/>
            </a:endParaRPr>
          </a:p>
        </p:txBody>
      </p:sp>
      <p:grpSp>
        <p:nvGrpSpPr>
          <p:cNvPr id="60" name="Google Shape;1575;p46"/>
          <p:cNvGrpSpPr/>
          <p:nvPr/>
        </p:nvGrpSpPr>
        <p:grpSpPr>
          <a:xfrm>
            <a:off x="7914717" y="2847165"/>
            <a:ext cx="3766500" cy="755666"/>
            <a:chOff x="4411970" y="4340222"/>
            <a:chExt cx="779468" cy="242681"/>
          </a:xfrm>
        </p:grpSpPr>
        <p:sp>
          <p:nvSpPr>
            <p:cNvPr id="61" name="Google Shape;1576;p46"/>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1577;p46"/>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1578;p46"/>
            <p:cNvSpPr/>
            <p:nvPr/>
          </p:nvSpPr>
          <p:spPr>
            <a:xfrm>
              <a:off x="4533392" y="4383748"/>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5" name="Google Shape;10963;p86"/>
          <p:cNvSpPr/>
          <p:nvPr/>
        </p:nvSpPr>
        <p:spPr>
          <a:xfrm>
            <a:off x="6862824" y="2919391"/>
            <a:ext cx="531501" cy="552645"/>
          </a:xfrm>
          <a:custGeom>
            <a:avLst/>
            <a:gdLst/>
            <a:ahLst/>
            <a:cxnLst/>
            <a:rect l="l" t="t" r="r" b="b"/>
            <a:pathLst>
              <a:path w="19065" h="19065" extrusionOk="0">
                <a:moveTo>
                  <a:pt x="8420" y="5623"/>
                </a:moveTo>
                <a:cubicBezTo>
                  <a:pt x="8569" y="5623"/>
                  <a:pt x="8707" y="5682"/>
                  <a:pt x="8810" y="5787"/>
                </a:cubicBezTo>
                <a:lnTo>
                  <a:pt x="10759" y="7736"/>
                </a:lnTo>
                <a:lnTo>
                  <a:pt x="14867" y="5683"/>
                </a:lnTo>
                <a:cubicBezTo>
                  <a:pt x="14947" y="5643"/>
                  <a:pt x="15033" y="5624"/>
                  <a:pt x="15118" y="5624"/>
                </a:cubicBezTo>
                <a:cubicBezTo>
                  <a:pt x="15283" y="5624"/>
                  <a:pt x="15443" y="5695"/>
                  <a:pt x="15552" y="5829"/>
                </a:cubicBezTo>
                <a:cubicBezTo>
                  <a:pt x="15716" y="6035"/>
                  <a:pt x="15718" y="6325"/>
                  <a:pt x="15553" y="6530"/>
                </a:cubicBezTo>
                <a:lnTo>
                  <a:pt x="11085" y="12116"/>
                </a:lnTo>
                <a:cubicBezTo>
                  <a:pt x="10973" y="12256"/>
                  <a:pt x="10812" y="12324"/>
                  <a:pt x="10652" y="12324"/>
                </a:cubicBezTo>
                <a:cubicBezTo>
                  <a:pt x="10507" y="12324"/>
                  <a:pt x="10363" y="12269"/>
                  <a:pt x="10255" y="12161"/>
                </a:cubicBezTo>
                <a:lnTo>
                  <a:pt x="8306" y="10211"/>
                </a:lnTo>
                <a:lnTo>
                  <a:pt x="4196" y="12267"/>
                </a:lnTo>
                <a:cubicBezTo>
                  <a:pt x="4117" y="12306"/>
                  <a:pt x="4032" y="12325"/>
                  <a:pt x="3948" y="12325"/>
                </a:cubicBezTo>
                <a:cubicBezTo>
                  <a:pt x="3784" y="12325"/>
                  <a:pt x="3622" y="12253"/>
                  <a:pt x="3514" y="12118"/>
                </a:cubicBezTo>
                <a:cubicBezTo>
                  <a:pt x="3347" y="11913"/>
                  <a:pt x="3347" y="11623"/>
                  <a:pt x="3510" y="11418"/>
                </a:cubicBezTo>
                <a:lnTo>
                  <a:pt x="7979" y="5833"/>
                </a:lnTo>
                <a:cubicBezTo>
                  <a:pt x="8078" y="5709"/>
                  <a:pt x="8226" y="5633"/>
                  <a:pt x="8384" y="5624"/>
                </a:cubicBezTo>
                <a:cubicBezTo>
                  <a:pt x="8396" y="5623"/>
                  <a:pt x="8408" y="5623"/>
                  <a:pt x="8420" y="5623"/>
                </a:cubicBezTo>
                <a:close/>
                <a:moveTo>
                  <a:pt x="9532" y="1"/>
                </a:moveTo>
                <a:cubicBezTo>
                  <a:pt x="4297" y="1"/>
                  <a:pt x="0" y="4046"/>
                  <a:pt x="0" y="8975"/>
                </a:cubicBezTo>
                <a:cubicBezTo>
                  <a:pt x="0" y="11616"/>
                  <a:pt x="1255" y="14085"/>
                  <a:pt x="3388" y="15787"/>
                </a:cubicBezTo>
                <a:lnTo>
                  <a:pt x="3388" y="18506"/>
                </a:lnTo>
                <a:cubicBezTo>
                  <a:pt x="3388" y="18699"/>
                  <a:pt x="3489" y="18879"/>
                  <a:pt x="3653" y="18980"/>
                </a:cubicBezTo>
                <a:cubicBezTo>
                  <a:pt x="3742" y="19036"/>
                  <a:pt x="3843" y="19064"/>
                  <a:pt x="3946" y="19064"/>
                </a:cubicBezTo>
                <a:cubicBezTo>
                  <a:pt x="4031" y="19064"/>
                  <a:pt x="4117" y="19045"/>
                  <a:pt x="4196" y="19005"/>
                </a:cubicBezTo>
                <a:lnTo>
                  <a:pt x="6970" y="17581"/>
                </a:lnTo>
                <a:cubicBezTo>
                  <a:pt x="7802" y="17799"/>
                  <a:pt x="8661" y="17910"/>
                  <a:pt x="9532" y="17910"/>
                </a:cubicBezTo>
                <a:cubicBezTo>
                  <a:pt x="14768" y="17910"/>
                  <a:pt x="19065" y="13901"/>
                  <a:pt x="19065" y="8975"/>
                </a:cubicBezTo>
                <a:cubicBezTo>
                  <a:pt x="19065" y="4046"/>
                  <a:pt x="14768" y="1"/>
                  <a:pt x="9532"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Rectangle 69"/>
          <p:cNvSpPr/>
          <p:nvPr/>
        </p:nvSpPr>
        <p:spPr>
          <a:xfrm>
            <a:off x="9383322" y="3102704"/>
            <a:ext cx="1221488" cy="369332"/>
          </a:xfrm>
          <a:prstGeom prst="rect">
            <a:avLst/>
          </a:prstGeom>
        </p:spPr>
        <p:txBody>
          <a:bodyPr wrap="none">
            <a:spAutoFit/>
          </a:bodyPr>
          <a:lstStyle/>
          <a:p>
            <a:r>
              <a:rPr lang="en-US" b="1" dirty="0">
                <a:solidFill>
                  <a:srgbClr val="427BF5"/>
                </a:solidFill>
                <a:latin typeface="Times New Roman" panose="02020603050405020304" pitchFamily="18" charset="0"/>
                <a:cs typeface="Times New Roman" panose="02020603050405020304" pitchFamily="18" charset="0"/>
                <a:sym typeface="Raleway"/>
              </a:rPr>
              <a:t>Text/Chat </a:t>
            </a:r>
            <a:endParaRPr lang="en-US" dirty="0">
              <a:solidFill>
                <a:srgbClr val="427BF5"/>
              </a:solidFill>
              <a:latin typeface="Times New Roman" panose="02020603050405020304" pitchFamily="18" charset="0"/>
              <a:cs typeface="Times New Roman" panose="02020603050405020304" pitchFamily="18" charset="0"/>
            </a:endParaRPr>
          </a:p>
        </p:txBody>
      </p:sp>
      <p:grpSp>
        <p:nvGrpSpPr>
          <p:cNvPr id="71" name="Google Shape;1575;p46"/>
          <p:cNvGrpSpPr/>
          <p:nvPr/>
        </p:nvGrpSpPr>
        <p:grpSpPr>
          <a:xfrm>
            <a:off x="6541622" y="5245898"/>
            <a:ext cx="3766500" cy="755666"/>
            <a:chOff x="4411970" y="4340222"/>
            <a:chExt cx="779468" cy="242681"/>
          </a:xfrm>
        </p:grpSpPr>
        <p:sp>
          <p:nvSpPr>
            <p:cNvPr id="72" name="Google Shape;1576;p46"/>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1577;p46"/>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1578;p46"/>
            <p:cNvSpPr/>
            <p:nvPr/>
          </p:nvSpPr>
          <p:spPr>
            <a:xfrm>
              <a:off x="4533392" y="4383748"/>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5" name="Rectangle 74"/>
          <p:cNvSpPr/>
          <p:nvPr/>
        </p:nvSpPr>
        <p:spPr>
          <a:xfrm>
            <a:off x="7946691" y="5477274"/>
            <a:ext cx="1082348" cy="369332"/>
          </a:xfrm>
          <a:prstGeom prst="rect">
            <a:avLst/>
          </a:prstGeom>
        </p:spPr>
        <p:txBody>
          <a:bodyPr wrap="none">
            <a:spAutoFit/>
          </a:bodyPr>
          <a:lstStyle/>
          <a:p>
            <a:r>
              <a:rPr lang="en-US" b="1" dirty="0">
                <a:solidFill>
                  <a:srgbClr val="54BAB9"/>
                </a:solidFill>
                <a:latin typeface="Times New Roman" panose="02020603050405020304" pitchFamily="18" charset="0"/>
                <a:cs typeface="Times New Roman" panose="02020603050405020304" pitchFamily="18" charset="0"/>
                <a:sym typeface="Raleway"/>
              </a:rPr>
              <a:t>Meetings</a:t>
            </a:r>
            <a:endParaRPr lang="en-US" dirty="0">
              <a:solidFill>
                <a:srgbClr val="54BAB9"/>
              </a:solidFill>
              <a:latin typeface="Times New Roman" panose="02020603050405020304" pitchFamily="18" charset="0"/>
              <a:cs typeface="Times New Roman" panose="02020603050405020304" pitchFamily="18" charset="0"/>
            </a:endParaRPr>
          </a:p>
        </p:txBody>
      </p:sp>
      <p:grpSp>
        <p:nvGrpSpPr>
          <p:cNvPr id="80" name="Google Shape;1575;p46"/>
          <p:cNvGrpSpPr/>
          <p:nvPr/>
        </p:nvGrpSpPr>
        <p:grpSpPr>
          <a:xfrm rot="10800000">
            <a:off x="958582" y="4510490"/>
            <a:ext cx="3766500" cy="755666"/>
            <a:chOff x="4411970" y="4340222"/>
            <a:chExt cx="779468" cy="242681"/>
          </a:xfrm>
        </p:grpSpPr>
        <p:sp>
          <p:nvSpPr>
            <p:cNvPr id="81" name="Google Shape;1576;p46"/>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1577;p46"/>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1578;p46"/>
            <p:cNvSpPr/>
            <p:nvPr/>
          </p:nvSpPr>
          <p:spPr>
            <a:xfrm>
              <a:off x="4533392" y="4383748"/>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4" name="Rectangle 83"/>
          <p:cNvSpPr/>
          <p:nvPr/>
        </p:nvSpPr>
        <p:spPr>
          <a:xfrm>
            <a:off x="1699913" y="4607915"/>
            <a:ext cx="800219" cy="369332"/>
          </a:xfrm>
          <a:prstGeom prst="rect">
            <a:avLst/>
          </a:prstGeom>
        </p:spPr>
        <p:txBody>
          <a:bodyPr wrap="none">
            <a:spAutoFit/>
          </a:bodyPr>
          <a:lstStyle/>
          <a:p>
            <a:r>
              <a:rPr lang="en-US" b="1" dirty="0">
                <a:solidFill>
                  <a:srgbClr val="54BAB9"/>
                </a:solidFill>
                <a:latin typeface="Times New Roman" panose="02020603050405020304" pitchFamily="18" charset="0"/>
                <a:cs typeface="Times New Roman" panose="02020603050405020304" pitchFamily="18" charset="0"/>
                <a:sym typeface="Raleway"/>
              </a:rPr>
              <a:t>Email</a:t>
            </a:r>
            <a:endParaRPr lang="en-US" dirty="0">
              <a:solidFill>
                <a:srgbClr val="54BAB9"/>
              </a:solidFill>
              <a:latin typeface="Times New Roman" panose="02020603050405020304" pitchFamily="18" charset="0"/>
              <a:cs typeface="Times New Roman" panose="02020603050405020304" pitchFamily="18" charset="0"/>
            </a:endParaRPr>
          </a:p>
        </p:txBody>
      </p:sp>
      <p:sp>
        <p:nvSpPr>
          <p:cNvPr id="88" name="Google Shape;8755;p58"/>
          <p:cNvSpPr/>
          <p:nvPr/>
        </p:nvSpPr>
        <p:spPr>
          <a:xfrm>
            <a:off x="6362711" y="4261546"/>
            <a:ext cx="582374" cy="433508"/>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9" name="Google Shape;8700;p58"/>
          <p:cNvGrpSpPr/>
          <p:nvPr/>
        </p:nvGrpSpPr>
        <p:grpSpPr>
          <a:xfrm>
            <a:off x="4940265" y="4204348"/>
            <a:ext cx="624008" cy="509304"/>
            <a:chOff x="-1199300" y="3279250"/>
            <a:chExt cx="293025" cy="206400"/>
          </a:xfrm>
          <a:solidFill>
            <a:schemeClr val="accent3">
              <a:lumMod val="20000"/>
              <a:lumOff val="80000"/>
            </a:schemeClr>
          </a:solidFill>
        </p:grpSpPr>
        <p:sp>
          <p:nvSpPr>
            <p:cNvPr id="90" name="Google Shape;8701;p58"/>
            <p:cNvSpPr/>
            <p:nvPr/>
          </p:nvSpPr>
          <p:spPr>
            <a:xfrm>
              <a:off x="-1183550" y="3395050"/>
              <a:ext cx="261525" cy="90600"/>
            </a:xfrm>
            <a:custGeom>
              <a:avLst/>
              <a:gdLst/>
              <a:ahLst/>
              <a:cxnLst/>
              <a:rect l="l" t="t" r="r" b="b"/>
              <a:pathLst>
                <a:path w="10461" h="3624" extrusionOk="0">
                  <a:moveTo>
                    <a:pt x="3498" y="0"/>
                  </a:moveTo>
                  <a:lnTo>
                    <a:pt x="1" y="3529"/>
                  </a:lnTo>
                  <a:cubicBezTo>
                    <a:pt x="127" y="3623"/>
                    <a:pt x="284" y="3623"/>
                    <a:pt x="442" y="3623"/>
                  </a:cubicBezTo>
                  <a:lnTo>
                    <a:pt x="10051" y="3623"/>
                  </a:lnTo>
                  <a:cubicBezTo>
                    <a:pt x="10208" y="3623"/>
                    <a:pt x="10366" y="3560"/>
                    <a:pt x="10460" y="3529"/>
                  </a:cubicBezTo>
                  <a:lnTo>
                    <a:pt x="6963" y="0"/>
                  </a:lnTo>
                  <a:lnTo>
                    <a:pt x="5986" y="977"/>
                  </a:lnTo>
                  <a:cubicBezTo>
                    <a:pt x="5797" y="1166"/>
                    <a:pt x="5522" y="1260"/>
                    <a:pt x="5242" y="1260"/>
                  </a:cubicBezTo>
                  <a:cubicBezTo>
                    <a:pt x="4963" y="1260"/>
                    <a:pt x="4679" y="1166"/>
                    <a:pt x="4474" y="977"/>
                  </a:cubicBezTo>
                  <a:lnTo>
                    <a:pt x="349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8702;p58"/>
            <p:cNvSpPr/>
            <p:nvPr/>
          </p:nvSpPr>
          <p:spPr>
            <a:xfrm>
              <a:off x="-1184325" y="3279250"/>
              <a:ext cx="261500" cy="129400"/>
            </a:xfrm>
            <a:custGeom>
              <a:avLst/>
              <a:gdLst/>
              <a:ahLst/>
              <a:cxnLst/>
              <a:rect l="l" t="t" r="r" b="b"/>
              <a:pathLst>
                <a:path w="10460" h="5176" extrusionOk="0">
                  <a:moveTo>
                    <a:pt x="410" y="1"/>
                  </a:moveTo>
                  <a:cubicBezTo>
                    <a:pt x="252" y="1"/>
                    <a:pt x="95" y="64"/>
                    <a:pt x="0" y="95"/>
                  </a:cubicBezTo>
                  <a:lnTo>
                    <a:pt x="3781" y="3876"/>
                  </a:lnTo>
                  <a:lnTo>
                    <a:pt x="4978" y="5105"/>
                  </a:lnTo>
                  <a:cubicBezTo>
                    <a:pt x="5041" y="5152"/>
                    <a:pt x="5143" y="5175"/>
                    <a:pt x="5246" y="5175"/>
                  </a:cubicBezTo>
                  <a:cubicBezTo>
                    <a:pt x="5348" y="5175"/>
                    <a:pt x="5450" y="5152"/>
                    <a:pt x="5513" y="5105"/>
                  </a:cubicBezTo>
                  <a:lnTo>
                    <a:pt x="6711" y="3876"/>
                  </a:lnTo>
                  <a:lnTo>
                    <a:pt x="10460" y="95"/>
                  </a:lnTo>
                  <a:cubicBezTo>
                    <a:pt x="10334" y="1"/>
                    <a:pt x="10176" y="1"/>
                    <a:pt x="100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8703;p58"/>
            <p:cNvSpPr/>
            <p:nvPr/>
          </p:nvSpPr>
          <p:spPr>
            <a:xfrm>
              <a:off x="-1199300" y="3294225"/>
              <a:ext cx="90600" cy="175650"/>
            </a:xfrm>
            <a:custGeom>
              <a:avLst/>
              <a:gdLst/>
              <a:ahLst/>
              <a:cxnLst/>
              <a:rect l="l" t="t" r="r" b="b"/>
              <a:pathLst>
                <a:path w="3624" h="7026" extrusionOk="0">
                  <a:moveTo>
                    <a:pt x="126" y="0"/>
                  </a:moveTo>
                  <a:cubicBezTo>
                    <a:pt x="32" y="126"/>
                    <a:pt x="0" y="284"/>
                    <a:pt x="0" y="441"/>
                  </a:cubicBezTo>
                  <a:lnTo>
                    <a:pt x="0" y="6585"/>
                  </a:lnTo>
                  <a:cubicBezTo>
                    <a:pt x="0" y="6742"/>
                    <a:pt x="32" y="6900"/>
                    <a:pt x="126" y="7026"/>
                  </a:cubicBezTo>
                  <a:lnTo>
                    <a:pt x="3624" y="3466"/>
                  </a:lnTo>
                  <a:lnTo>
                    <a:pt x="12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8704;p58"/>
            <p:cNvSpPr/>
            <p:nvPr/>
          </p:nvSpPr>
          <p:spPr>
            <a:xfrm>
              <a:off x="-996875" y="3294225"/>
              <a:ext cx="90600" cy="177225"/>
            </a:xfrm>
            <a:custGeom>
              <a:avLst/>
              <a:gdLst/>
              <a:ahLst/>
              <a:cxnLst/>
              <a:rect l="l" t="t" r="r" b="b"/>
              <a:pathLst>
                <a:path w="3624" h="7089" extrusionOk="0">
                  <a:moveTo>
                    <a:pt x="3529" y="0"/>
                  </a:moveTo>
                  <a:lnTo>
                    <a:pt x="0" y="3529"/>
                  </a:lnTo>
                  <a:lnTo>
                    <a:pt x="3529" y="7089"/>
                  </a:lnTo>
                  <a:cubicBezTo>
                    <a:pt x="3592" y="6963"/>
                    <a:pt x="3623" y="6805"/>
                    <a:pt x="3623" y="6648"/>
                  </a:cubicBezTo>
                  <a:lnTo>
                    <a:pt x="3623" y="504"/>
                  </a:lnTo>
                  <a:cubicBezTo>
                    <a:pt x="3592" y="284"/>
                    <a:pt x="3560" y="126"/>
                    <a:pt x="35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4" name="Google Shape;8946;p58"/>
          <p:cNvGrpSpPr/>
          <p:nvPr/>
        </p:nvGrpSpPr>
        <p:grpSpPr>
          <a:xfrm>
            <a:off x="4526804" y="2805092"/>
            <a:ext cx="600203" cy="595223"/>
            <a:chOff x="2408992" y="1722875"/>
            <a:chExt cx="397761" cy="397093"/>
          </a:xfrm>
          <a:solidFill>
            <a:schemeClr val="bg2"/>
          </a:solidFill>
        </p:grpSpPr>
        <p:sp>
          <p:nvSpPr>
            <p:cNvPr id="95" name="Google Shape;8947;p58"/>
            <p:cNvSpPr/>
            <p:nvPr/>
          </p:nvSpPr>
          <p:spPr>
            <a:xfrm>
              <a:off x="2492135" y="1827639"/>
              <a:ext cx="213667" cy="185326"/>
            </a:xfrm>
            <a:custGeom>
              <a:avLst/>
              <a:gdLst/>
              <a:ahLst/>
              <a:cxnLst/>
              <a:rect l="l" t="t" r="r" b="b"/>
              <a:pathLst>
                <a:path w="10238" h="8880" extrusionOk="0">
                  <a:moveTo>
                    <a:pt x="2548" y="1"/>
                  </a:moveTo>
                  <a:cubicBezTo>
                    <a:pt x="2277" y="1"/>
                    <a:pt x="2002" y="169"/>
                    <a:pt x="1743" y="427"/>
                  </a:cubicBezTo>
                  <a:cubicBezTo>
                    <a:pt x="1" y="2171"/>
                    <a:pt x="2739" y="5655"/>
                    <a:pt x="3567" y="6491"/>
                  </a:cubicBezTo>
                  <a:cubicBezTo>
                    <a:pt x="4206" y="7123"/>
                    <a:pt x="6403" y="8880"/>
                    <a:pt x="8179" y="8880"/>
                  </a:cubicBezTo>
                  <a:cubicBezTo>
                    <a:pt x="8718" y="8880"/>
                    <a:pt x="9219" y="8718"/>
                    <a:pt x="9626" y="8312"/>
                  </a:cubicBezTo>
                  <a:cubicBezTo>
                    <a:pt x="10054" y="7884"/>
                    <a:pt x="10238" y="7401"/>
                    <a:pt x="9812" y="6981"/>
                  </a:cubicBezTo>
                  <a:cubicBezTo>
                    <a:pt x="9168" y="6339"/>
                    <a:pt x="8797" y="6140"/>
                    <a:pt x="8555" y="6140"/>
                  </a:cubicBezTo>
                  <a:cubicBezTo>
                    <a:pt x="8422" y="6140"/>
                    <a:pt x="8327" y="6200"/>
                    <a:pt x="8248" y="6279"/>
                  </a:cubicBezTo>
                  <a:cubicBezTo>
                    <a:pt x="8064" y="6461"/>
                    <a:pt x="7636" y="7077"/>
                    <a:pt x="7461" y="7252"/>
                  </a:cubicBezTo>
                  <a:cubicBezTo>
                    <a:pt x="7260" y="7452"/>
                    <a:pt x="7021" y="7534"/>
                    <a:pt x="6762" y="7534"/>
                  </a:cubicBezTo>
                  <a:cubicBezTo>
                    <a:pt x="5839" y="7534"/>
                    <a:pt x="4665" y="6485"/>
                    <a:pt x="4117" y="5939"/>
                  </a:cubicBezTo>
                  <a:lnTo>
                    <a:pt x="4115" y="5938"/>
                  </a:lnTo>
                  <a:cubicBezTo>
                    <a:pt x="3417" y="5235"/>
                    <a:pt x="1890" y="3505"/>
                    <a:pt x="2803" y="2592"/>
                  </a:cubicBezTo>
                  <a:cubicBezTo>
                    <a:pt x="2879" y="2516"/>
                    <a:pt x="3056" y="2378"/>
                    <a:pt x="3254" y="2228"/>
                  </a:cubicBezTo>
                  <a:cubicBezTo>
                    <a:pt x="3445" y="2083"/>
                    <a:pt x="3661" y="1922"/>
                    <a:pt x="3776" y="1807"/>
                  </a:cubicBezTo>
                  <a:cubicBezTo>
                    <a:pt x="3999" y="1584"/>
                    <a:pt x="4069" y="1241"/>
                    <a:pt x="3080" y="250"/>
                  </a:cubicBezTo>
                  <a:cubicBezTo>
                    <a:pt x="2909" y="76"/>
                    <a:pt x="2730" y="1"/>
                    <a:pt x="25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8948;p58"/>
            <p:cNvSpPr/>
            <p:nvPr/>
          </p:nvSpPr>
          <p:spPr>
            <a:xfrm>
              <a:off x="2408992" y="1722875"/>
              <a:ext cx="397761" cy="397093"/>
            </a:xfrm>
            <a:custGeom>
              <a:avLst/>
              <a:gdLst/>
              <a:ahLst/>
              <a:cxnLst/>
              <a:rect l="l" t="t" r="r" b="b"/>
              <a:pathLst>
                <a:path w="19059" h="19027" extrusionOk="0">
                  <a:moveTo>
                    <a:pt x="6538" y="3907"/>
                  </a:moveTo>
                  <a:cubicBezTo>
                    <a:pt x="7030" y="3907"/>
                    <a:pt x="7490" y="4114"/>
                    <a:pt x="7853" y="4483"/>
                  </a:cubicBezTo>
                  <a:cubicBezTo>
                    <a:pt x="8326" y="4955"/>
                    <a:pt x="9768" y="6397"/>
                    <a:pt x="8549" y="7616"/>
                  </a:cubicBezTo>
                  <a:cubicBezTo>
                    <a:pt x="8407" y="7756"/>
                    <a:pt x="8145" y="7957"/>
                    <a:pt x="7912" y="8136"/>
                  </a:cubicBezTo>
                  <a:cubicBezTo>
                    <a:pt x="7767" y="8246"/>
                    <a:pt x="7634" y="8343"/>
                    <a:pt x="7576" y="8400"/>
                  </a:cubicBezTo>
                  <a:cubicBezTo>
                    <a:pt x="7599" y="8585"/>
                    <a:pt x="8227" y="9504"/>
                    <a:pt x="8888" y="10169"/>
                  </a:cubicBezTo>
                  <a:cubicBezTo>
                    <a:pt x="9546" y="10823"/>
                    <a:pt x="10450" y="11437"/>
                    <a:pt x="10732" y="11437"/>
                  </a:cubicBezTo>
                  <a:cubicBezTo>
                    <a:pt x="10736" y="11437"/>
                    <a:pt x="10740" y="11437"/>
                    <a:pt x="10744" y="11437"/>
                  </a:cubicBezTo>
                  <a:cubicBezTo>
                    <a:pt x="10716" y="11423"/>
                    <a:pt x="10813" y="11292"/>
                    <a:pt x="10923" y="11147"/>
                  </a:cubicBezTo>
                  <a:cubicBezTo>
                    <a:pt x="11100" y="10913"/>
                    <a:pt x="11301" y="10650"/>
                    <a:pt x="11443" y="10510"/>
                  </a:cubicBezTo>
                  <a:cubicBezTo>
                    <a:pt x="11789" y="10163"/>
                    <a:pt x="12153" y="10031"/>
                    <a:pt x="12508" y="10031"/>
                  </a:cubicBezTo>
                  <a:cubicBezTo>
                    <a:pt x="13402" y="10031"/>
                    <a:pt x="14236" y="10866"/>
                    <a:pt x="14576" y="11205"/>
                  </a:cubicBezTo>
                  <a:cubicBezTo>
                    <a:pt x="15328" y="11943"/>
                    <a:pt x="15425" y="13093"/>
                    <a:pt x="14399" y="14119"/>
                  </a:cubicBezTo>
                  <a:cubicBezTo>
                    <a:pt x="13750" y="14770"/>
                    <a:pt x="12980" y="15023"/>
                    <a:pt x="12179" y="15023"/>
                  </a:cubicBezTo>
                  <a:cubicBezTo>
                    <a:pt x="10063" y="15023"/>
                    <a:pt x="7723" y="13248"/>
                    <a:pt x="6764" y="12299"/>
                  </a:cubicBezTo>
                  <a:cubicBezTo>
                    <a:pt x="5451" y="10974"/>
                    <a:pt x="2573" y="7025"/>
                    <a:pt x="4938" y="4660"/>
                  </a:cubicBezTo>
                  <a:cubicBezTo>
                    <a:pt x="5458" y="4140"/>
                    <a:pt x="6017" y="3907"/>
                    <a:pt x="6538" y="3907"/>
                  </a:cubicBezTo>
                  <a:close/>
                  <a:moveTo>
                    <a:pt x="9545" y="0"/>
                  </a:moveTo>
                  <a:cubicBezTo>
                    <a:pt x="4319" y="0"/>
                    <a:pt x="31" y="4288"/>
                    <a:pt x="31" y="9514"/>
                  </a:cubicBezTo>
                  <a:cubicBezTo>
                    <a:pt x="31" y="11064"/>
                    <a:pt x="448" y="12594"/>
                    <a:pt x="1172" y="13954"/>
                  </a:cubicBezTo>
                  <a:lnTo>
                    <a:pt x="49" y="18334"/>
                  </a:lnTo>
                  <a:cubicBezTo>
                    <a:pt x="1" y="18524"/>
                    <a:pt x="57" y="18725"/>
                    <a:pt x="195" y="18863"/>
                  </a:cubicBezTo>
                  <a:cubicBezTo>
                    <a:pt x="302" y="18971"/>
                    <a:pt x="445" y="19027"/>
                    <a:pt x="590" y="19027"/>
                  </a:cubicBezTo>
                  <a:cubicBezTo>
                    <a:pt x="635" y="19027"/>
                    <a:pt x="680" y="19021"/>
                    <a:pt x="724" y="19010"/>
                  </a:cubicBezTo>
                  <a:lnTo>
                    <a:pt x="5104" y="17887"/>
                  </a:lnTo>
                  <a:cubicBezTo>
                    <a:pt x="6465" y="18609"/>
                    <a:pt x="7995" y="19026"/>
                    <a:pt x="9545" y="19026"/>
                  </a:cubicBezTo>
                  <a:cubicBezTo>
                    <a:pt x="14770" y="19026"/>
                    <a:pt x="19058" y="14738"/>
                    <a:pt x="19058" y="9514"/>
                  </a:cubicBezTo>
                  <a:cubicBezTo>
                    <a:pt x="19058" y="4288"/>
                    <a:pt x="14770" y="0"/>
                    <a:pt x="954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7" name="Google Shape;1575;p46"/>
          <p:cNvGrpSpPr/>
          <p:nvPr/>
        </p:nvGrpSpPr>
        <p:grpSpPr>
          <a:xfrm rot="10800000">
            <a:off x="721446" y="1951628"/>
            <a:ext cx="3766500" cy="755666"/>
            <a:chOff x="4411970" y="4340222"/>
            <a:chExt cx="779468" cy="242681"/>
          </a:xfrm>
        </p:grpSpPr>
        <p:sp>
          <p:nvSpPr>
            <p:cNvPr id="98" name="Google Shape;1576;p46"/>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1577;p46"/>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578;p46"/>
            <p:cNvSpPr/>
            <p:nvPr/>
          </p:nvSpPr>
          <p:spPr>
            <a:xfrm>
              <a:off x="4533392" y="4383748"/>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1" name="Rectangle 100"/>
          <p:cNvSpPr/>
          <p:nvPr/>
        </p:nvSpPr>
        <p:spPr>
          <a:xfrm>
            <a:off x="1089959" y="2065283"/>
            <a:ext cx="2029145" cy="369332"/>
          </a:xfrm>
          <a:prstGeom prst="rect">
            <a:avLst/>
          </a:prstGeom>
        </p:spPr>
        <p:txBody>
          <a:bodyPr wrap="none">
            <a:spAutoFit/>
          </a:bodyPr>
          <a:lstStyle/>
          <a:p>
            <a:pPr algn="r"/>
            <a:r>
              <a:rPr lang="en-US" b="1" dirty="0">
                <a:solidFill>
                  <a:srgbClr val="FFFF00"/>
                </a:solidFill>
                <a:latin typeface="Times New Roman" panose="02020603050405020304" pitchFamily="18" charset="0"/>
                <a:cs typeface="Times New Roman" panose="02020603050405020304" pitchFamily="18" charset="0"/>
                <a:sym typeface="Raleway"/>
              </a:rPr>
              <a:t>Phone /Video chat </a:t>
            </a:r>
            <a:endParaRPr lang="en-US" dirty="0">
              <a:solidFill>
                <a:srgbClr val="FFFF00"/>
              </a:solidFill>
              <a:latin typeface="Times New Roman" panose="02020603050405020304" pitchFamily="18" charset="0"/>
              <a:cs typeface="Times New Roman" panose="02020603050405020304" pitchFamily="18" charset="0"/>
            </a:endParaRPr>
          </a:p>
        </p:txBody>
      </p:sp>
      <p:grpSp>
        <p:nvGrpSpPr>
          <p:cNvPr id="76" name="Google Shape;5138;p50"/>
          <p:cNvGrpSpPr/>
          <p:nvPr/>
        </p:nvGrpSpPr>
        <p:grpSpPr>
          <a:xfrm rot="5809581">
            <a:off x="-62504" y="5363496"/>
            <a:ext cx="964753" cy="886574"/>
            <a:chOff x="2679875" y="2361475"/>
            <a:chExt cx="780425" cy="760575"/>
          </a:xfrm>
        </p:grpSpPr>
        <p:sp>
          <p:nvSpPr>
            <p:cNvPr id="77"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1"/>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2" name="Google Shape;5138;p50"/>
          <p:cNvGrpSpPr/>
          <p:nvPr/>
        </p:nvGrpSpPr>
        <p:grpSpPr>
          <a:xfrm rot="4795727">
            <a:off x="-57257" y="-36672"/>
            <a:ext cx="964753" cy="886574"/>
            <a:chOff x="2679875" y="2361475"/>
            <a:chExt cx="780425" cy="760575"/>
          </a:xfrm>
        </p:grpSpPr>
        <p:sp>
          <p:nvSpPr>
            <p:cNvPr id="103"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 name="Google Shape;156;p2"/>
          <p:cNvSpPr/>
          <p:nvPr/>
        </p:nvSpPr>
        <p:spPr>
          <a:xfrm>
            <a:off x="1506855" y="67310"/>
            <a:ext cx="8846185" cy="773430"/>
          </a:xfrm>
          <a:prstGeom prst="roundRect">
            <a:avLst>
              <a:gd name="adj" fmla="val 16667"/>
            </a:avLst>
          </a:prstGeom>
          <a:solidFill>
            <a:srgbClr val="85CFE1"/>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7" name="Google Shape;166;p2"/>
          <p:cNvSpPr/>
          <p:nvPr/>
        </p:nvSpPr>
        <p:spPr>
          <a:xfrm>
            <a:off x="2021840" y="66040"/>
            <a:ext cx="7816215" cy="773430"/>
          </a:xfrm>
          <a:prstGeom prst="flowChartTerminator">
            <a:avLst/>
          </a:prstGeom>
          <a:solidFill>
            <a:srgbClr val="F2F2F2"/>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p>
            <a:pPr>
              <a:spcAft>
                <a:spcPts val="600"/>
              </a:spcAft>
            </a:pPr>
            <a:r>
              <a:rPr lang="en-US" sz="3800" dirty="0">
                <a:solidFill>
                  <a:schemeClr val="accent6">
                    <a:lumMod val="50000"/>
                  </a:schemeClr>
                </a:solidFill>
                <a:latin typeface="Raleway" pitchFamily="2" charset="0"/>
                <a:sym typeface="+mn-ea"/>
              </a:rPr>
              <a:t>Communication </a:t>
            </a:r>
            <a:r>
              <a:rPr lang="en-US" sz="3800" dirty="0">
                <a:solidFill>
                  <a:schemeClr val="accent3">
                    <a:lumMod val="75000"/>
                  </a:schemeClr>
                </a:solidFill>
                <a:latin typeface="Raleway" pitchFamily="2" charset="0"/>
                <a:sym typeface="+mn-ea"/>
              </a:rPr>
              <a:t>Mediums</a:t>
            </a:r>
            <a:endParaRPr sz="3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23"/>
          </p:nvPr>
        </p:nvSpPr>
        <p:spPr/>
        <p:txBody>
          <a:bodyPr/>
          <a:lstStyle/>
          <a:p>
            <a:r>
              <a:rPr lang="de-DE" dirty="0"/>
              <a:t>BJIT ACADEMY</a:t>
            </a:r>
            <a:endParaRPr lang="de-DE" dirty="0"/>
          </a:p>
        </p:txBody>
      </p:sp>
      <p:pic>
        <p:nvPicPr>
          <p:cNvPr id="2" name="Picture 1"/>
          <p:cNvPicPr>
            <a:picLocks noChangeAspect="1"/>
          </p:cNvPicPr>
          <p:nvPr/>
        </p:nvPicPr>
        <p:blipFill>
          <a:blip r:embed="rId1" cstate="hqprint">
            <a:extLst>
              <a:ext uri="{28A0092B-C50C-407E-A947-70E740481C1C}">
                <a14:useLocalDpi xmlns:a14="http://schemas.microsoft.com/office/drawing/2010/main" val="0"/>
              </a:ext>
            </a:extLst>
          </a:blip>
          <a:stretch>
            <a:fillRect/>
          </a:stretch>
        </p:blipFill>
        <p:spPr>
          <a:xfrm>
            <a:off x="4435363" y="1291078"/>
            <a:ext cx="6994637" cy="4769477"/>
          </a:xfrm>
          <a:prstGeom prst="rect">
            <a:avLst/>
          </a:prstGeom>
        </p:spPr>
      </p:pic>
      <p:pic>
        <p:nvPicPr>
          <p:cNvPr id="4098" name="Picture 2" descr="Language: A Tool of Communication"/>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6786529" y="4478968"/>
            <a:ext cx="2008523" cy="1581587"/>
          </a:xfrm>
          <a:prstGeom prst="rect">
            <a:avLst/>
          </a:prstGeom>
          <a:noFill/>
          <a:extLst>
            <a:ext uri="{909E8E84-426E-40DD-AFC4-6F175D3DCCD1}">
              <a14:hiddenFill xmlns:a14="http://schemas.microsoft.com/office/drawing/2010/main">
                <a:solidFill>
                  <a:srgbClr val="FFFFFF"/>
                </a:solidFill>
              </a14:hiddenFill>
            </a:ext>
          </a:extLst>
        </p:spPr>
      </p:pic>
      <p:sp>
        <p:nvSpPr>
          <p:cNvPr id="14" name="Oval Callout 13"/>
          <p:cNvSpPr/>
          <p:nvPr/>
        </p:nvSpPr>
        <p:spPr>
          <a:xfrm>
            <a:off x="259080" y="2568575"/>
            <a:ext cx="3707130" cy="2213610"/>
          </a:xfrm>
          <a:prstGeom prst="wedgeEllipseCallout">
            <a:avLst/>
          </a:prstGeom>
          <a:solidFill>
            <a:schemeClr val="accent5">
              <a:lumMod val="40000"/>
              <a:lumOff val="60000"/>
            </a:schemeClr>
          </a:solidFill>
          <a:ln w="57150">
            <a:gradFill>
              <a:gsLst>
                <a:gs pos="0">
                  <a:srgbClr val="14CD68"/>
                </a:gs>
                <a:gs pos="100000">
                  <a:srgbClr val="0B6E38"/>
                </a:gs>
              </a:gsLst>
            </a:gra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sym typeface="Raleway"/>
              </a:rPr>
              <a:t>What is the best communication medium to use? </a:t>
            </a:r>
            <a:endParaRPr lang="en-US" sz="2000" dirty="0">
              <a:solidFill>
                <a:schemeClr val="tx1"/>
              </a:solidFill>
              <a:latin typeface="Times New Roman" panose="02020603050405020304" pitchFamily="18" charset="0"/>
              <a:cs typeface="Times New Roman" panose="02020603050405020304" pitchFamily="18" charset="0"/>
              <a:sym typeface="Raleway"/>
            </a:endParaRPr>
          </a:p>
        </p:txBody>
      </p:sp>
      <p:grpSp>
        <p:nvGrpSpPr>
          <p:cNvPr id="8" name="Google Shape;5138;p50"/>
          <p:cNvGrpSpPr/>
          <p:nvPr/>
        </p:nvGrpSpPr>
        <p:grpSpPr>
          <a:xfrm rot="5809581">
            <a:off x="-62504" y="5363496"/>
            <a:ext cx="964753" cy="886574"/>
            <a:chOff x="2679875" y="2361475"/>
            <a:chExt cx="780425" cy="760575"/>
          </a:xfrm>
        </p:grpSpPr>
        <p:sp>
          <p:nvSpPr>
            <p:cNvPr id="10"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3"/>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 name="Google Shape;5138;p50"/>
          <p:cNvGrpSpPr/>
          <p:nvPr/>
        </p:nvGrpSpPr>
        <p:grpSpPr>
          <a:xfrm rot="4795727">
            <a:off x="-57257" y="-36672"/>
            <a:ext cx="964753" cy="886574"/>
            <a:chOff x="2679875" y="2361475"/>
            <a:chExt cx="780425" cy="760575"/>
          </a:xfrm>
        </p:grpSpPr>
        <p:sp>
          <p:nvSpPr>
            <p:cNvPr id="18"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57" name="Google Shape;557;gf7aa813dff_0_4"/>
          <p:cNvSpPr/>
          <p:nvPr/>
        </p:nvSpPr>
        <p:spPr>
          <a:xfrm>
            <a:off x="1191895" y="8890"/>
            <a:ext cx="9230995" cy="939165"/>
          </a:xfrm>
          <a:prstGeom prst="flowChartTerminator">
            <a:avLst/>
          </a:prstGeom>
          <a:gradFill>
            <a:gsLst>
              <a:gs pos="0">
                <a:srgbClr val="14CD68"/>
              </a:gs>
              <a:gs pos="100000">
                <a:srgbClr val="035C7D"/>
              </a:gs>
            </a:gsLst>
            <a:lin scaled="0"/>
          </a:gradFill>
          <a:ln w="38100" cap="flat" cmpd="sng">
            <a:solidFill>
              <a:schemeClr val="accent1">
                <a:lumMod val="60000"/>
                <a:lumOff val="40000"/>
              </a:schemeClr>
            </a:solidFill>
            <a:prstDash val="solid"/>
            <a:round/>
            <a:headEnd type="none" w="sm" len="sm"/>
            <a:tailEnd type="none" w="sm" len="sm"/>
          </a:ln>
        </p:spPr>
        <p:txBody>
          <a:bodyPr spcFirstLastPara="1" wrap="square" lIns="91425" tIns="91425" rIns="91425" bIns="91425" anchor="ctr" anchorCtr="0">
            <a:noAutofit/>
          </a:bodyPr>
          <a:p>
            <a:pPr>
              <a:spcAft>
                <a:spcPts val="600"/>
              </a:spcAft>
            </a:pPr>
            <a:r>
              <a:rPr lang="en-US" sz="3600" dirty="0">
                <a:solidFill>
                  <a:schemeClr val="bg2"/>
                </a:solidFill>
                <a:latin typeface="Times New Roman" panose="02020603050405020304" pitchFamily="18" charset="0"/>
                <a:cs typeface="Times New Roman" panose="02020603050405020304" pitchFamily="18" charset="0"/>
                <a:sym typeface="Arial" panose="020B0604020202020204"/>
              </a:rPr>
              <a:t>Choosing the right </a:t>
            </a:r>
            <a:r>
              <a:rPr lang="en-US" sz="3600" dirty="0">
                <a:gradFill>
                  <a:gsLst>
                    <a:gs pos="0">
                      <a:srgbClr val="7B32B2"/>
                    </a:gs>
                    <a:gs pos="100000">
                      <a:srgbClr val="401A5D"/>
                    </a:gs>
                  </a:gsLst>
                  <a:lin scaled="0"/>
                </a:gradFill>
                <a:latin typeface="Times New Roman" panose="02020603050405020304" pitchFamily="18" charset="0"/>
                <a:cs typeface="Times New Roman" panose="02020603050405020304" pitchFamily="18" charset="0"/>
                <a:sym typeface="Arial" panose="020B0604020202020204"/>
              </a:rPr>
              <a:t>Communication Medium</a:t>
            </a:r>
            <a:r>
              <a:rPr lang="en-US" sz="3600" dirty="0">
                <a:solidFill>
                  <a:schemeClr val="accent3">
                    <a:lumMod val="75000"/>
                  </a:schemeClr>
                </a:solidFill>
                <a:latin typeface="Times New Roman" panose="02020603050405020304" pitchFamily="18" charset="0"/>
                <a:cs typeface="Times New Roman" panose="02020603050405020304" pitchFamily="18" charset="0"/>
                <a:sym typeface="Arial" panose="020B0604020202020204"/>
              </a:rPr>
              <a:t> </a:t>
            </a:r>
            <a:endParaRPr lang="en-US" sz="3600" b="1" dirty="0" smtClean="0">
              <a:solidFill>
                <a:schemeClr val="dk1"/>
              </a:solidFill>
              <a:latin typeface="Times New Roman" panose="02020603050405020304" pitchFamily="18" charset="0"/>
              <a:ea typeface="Open Sans Light" panose="020B0306030504020204" pitchFamily="34" charset="0"/>
              <a:cs typeface="Times New Roman" panose="02020603050405020304" pitchFamily="18" charset="0"/>
              <a:sym typeface="+mn-ea"/>
            </a:endParaRPr>
          </a:p>
        </p:txBody>
      </p:sp>
      <p:sp>
        <p:nvSpPr>
          <p:cNvPr id="4" name="Text Placeholder 3"/>
          <p:cNvSpPr/>
          <p:nvPr>
            <p:ph type="body" sz="quarter" idx="21"/>
          </p:nvPr>
        </p:nvSpPr>
        <p:spPr/>
        <p:txBody>
          <a:bodyPr/>
          <a:p>
            <a:r>
              <a:rPr lang="en-GB" altLang="en-US"/>
              <a:t>19</a:t>
            </a:r>
            <a:endParaRPr lang="en-GB"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23"/>
          </p:nvPr>
        </p:nvSpPr>
        <p:spPr/>
        <p:txBody>
          <a:bodyPr/>
          <a:lstStyle/>
          <a:p>
            <a:r>
              <a:rPr lang="de-DE" dirty="0"/>
              <a:t>BJIT ACADEMY</a:t>
            </a:r>
            <a:endParaRPr lang="de-DE" dirty="0"/>
          </a:p>
        </p:txBody>
      </p:sp>
      <p:sp>
        <p:nvSpPr>
          <p:cNvPr id="3" name="Text Placeholder 2"/>
          <p:cNvSpPr>
            <a:spLocks noGrp="1"/>
          </p:cNvSpPr>
          <p:nvPr>
            <p:ph type="body" sz="quarter" idx="21"/>
          </p:nvPr>
        </p:nvSpPr>
        <p:spPr/>
        <p:txBody>
          <a:bodyPr/>
          <a:lstStyle/>
          <a:p>
            <a:r>
              <a:rPr lang="en-GB" altLang="en-US" dirty="0"/>
              <a:t>20</a:t>
            </a:r>
            <a:endParaRPr lang="en-GB" altLang="en-US" dirty="0"/>
          </a:p>
        </p:txBody>
      </p:sp>
      <p:pic>
        <p:nvPicPr>
          <p:cNvPr id="5122" name="Picture 2" descr="Roobrick - Defining OKRs - Best Practic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3243" y="923649"/>
            <a:ext cx="2276752" cy="227675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328444" y="1440125"/>
            <a:ext cx="6154377" cy="523220"/>
          </a:xfrm>
          <a:prstGeom prst="rect">
            <a:avLst/>
          </a:prstGeom>
        </p:spPr>
        <p:txBody>
          <a:bodyPr wrap="none">
            <a:spAutoFit/>
          </a:bodyPr>
          <a:lstStyle/>
          <a:p>
            <a:pPr algn="ctr"/>
            <a:r>
              <a:rPr lang="en-GB" sz="2800" b="1" dirty="0">
                <a:latin typeface="Times New Roman" panose="02020603050405020304" pitchFamily="18" charset="0"/>
                <a:cs typeface="Times New Roman" panose="02020603050405020304" pitchFamily="18" charset="0"/>
                <a:sym typeface="Raleway"/>
              </a:rPr>
              <a:t>Your</a:t>
            </a:r>
            <a:r>
              <a:rPr lang="en-GB" sz="2800" b="1" dirty="0">
                <a:solidFill>
                  <a:schemeClr val="bg2"/>
                </a:solidFill>
                <a:latin typeface="Times New Roman" panose="02020603050405020304" pitchFamily="18" charset="0"/>
                <a:cs typeface="Times New Roman" panose="02020603050405020304" pitchFamily="18" charset="0"/>
                <a:sym typeface="Raleway"/>
              </a:rPr>
              <a:t> </a:t>
            </a:r>
            <a:r>
              <a:rPr lang="en-GB" sz="2800" b="1" dirty="0">
                <a:solidFill>
                  <a:schemeClr val="accent4"/>
                </a:solidFill>
                <a:latin typeface="Times New Roman" panose="02020603050405020304" pitchFamily="18" charset="0"/>
                <a:cs typeface="Times New Roman" panose="02020603050405020304" pitchFamily="18" charset="0"/>
                <a:sym typeface="Raleway"/>
              </a:rPr>
              <a:t>OBJECTIVE</a:t>
            </a:r>
            <a:r>
              <a:rPr lang="en-GB" sz="2800" b="1" dirty="0">
                <a:solidFill>
                  <a:schemeClr val="bg2"/>
                </a:solidFill>
                <a:latin typeface="Times New Roman" panose="02020603050405020304" pitchFamily="18" charset="0"/>
                <a:cs typeface="Times New Roman" panose="02020603050405020304" pitchFamily="18" charset="0"/>
                <a:sym typeface="Raleway"/>
              </a:rPr>
              <a:t> </a:t>
            </a:r>
            <a:r>
              <a:rPr lang="en-GB" sz="2800" b="1" dirty="0">
                <a:latin typeface="Times New Roman" panose="02020603050405020304" pitchFamily="18" charset="0"/>
                <a:cs typeface="Times New Roman" panose="02020603050405020304" pitchFamily="18" charset="0"/>
                <a:sym typeface="Raleway"/>
              </a:rPr>
              <a:t>is simply your goal </a:t>
            </a:r>
            <a:endParaRPr lang="en-US" sz="2800" dirty="0">
              <a:latin typeface="Times New Roman" panose="02020603050405020304" pitchFamily="18" charset="0"/>
              <a:cs typeface="Times New Roman" panose="02020603050405020304" pitchFamily="18" charset="0"/>
            </a:endParaRPr>
          </a:p>
        </p:txBody>
      </p:sp>
      <p:grpSp>
        <p:nvGrpSpPr>
          <p:cNvPr id="29" name="Google Shape;5375;p50"/>
          <p:cNvGrpSpPr/>
          <p:nvPr/>
        </p:nvGrpSpPr>
        <p:grpSpPr>
          <a:xfrm>
            <a:off x="5956664" y="2166659"/>
            <a:ext cx="1686912" cy="807497"/>
            <a:chOff x="246070" y="1983375"/>
            <a:chExt cx="1231420" cy="615956"/>
          </a:xfrm>
        </p:grpSpPr>
        <p:sp>
          <p:nvSpPr>
            <p:cNvPr id="31" name="Google Shape;5377;p50"/>
            <p:cNvSpPr/>
            <p:nvPr/>
          </p:nvSpPr>
          <p:spPr>
            <a:xfrm>
              <a:off x="1430530" y="2193486"/>
              <a:ext cx="46960" cy="46948"/>
            </a:xfrm>
            <a:custGeom>
              <a:avLst/>
              <a:gdLst/>
              <a:ahLst/>
              <a:cxnLst/>
              <a:rect l="l" t="t" r="r" b="b"/>
              <a:pathLst>
                <a:path w="3915" h="3914" extrusionOk="0">
                  <a:moveTo>
                    <a:pt x="3914" y="1"/>
                  </a:moveTo>
                  <a:lnTo>
                    <a:pt x="3914" y="1"/>
                  </a:lnTo>
                  <a:cubicBezTo>
                    <a:pt x="3909" y="6"/>
                    <a:pt x="3902" y="8"/>
                    <a:pt x="3897" y="13"/>
                  </a:cubicBezTo>
                  <a:lnTo>
                    <a:pt x="1" y="3909"/>
                  </a:lnTo>
                  <a:lnTo>
                    <a:pt x="1" y="3914"/>
                  </a:lnTo>
                  <a:lnTo>
                    <a:pt x="3914"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5382;p50"/>
            <p:cNvSpPr/>
            <p:nvPr/>
          </p:nvSpPr>
          <p:spPr>
            <a:xfrm>
              <a:off x="246070" y="1983826"/>
              <a:ext cx="408910" cy="407494"/>
            </a:xfrm>
            <a:custGeom>
              <a:avLst/>
              <a:gdLst/>
              <a:ahLst/>
              <a:cxnLst/>
              <a:rect l="l" t="t" r="r" b="b"/>
              <a:pathLst>
                <a:path w="34090" h="33972" extrusionOk="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5383;p50"/>
            <p:cNvSpPr/>
            <p:nvPr/>
          </p:nvSpPr>
          <p:spPr>
            <a:xfrm flipH="1">
              <a:off x="659595" y="1983375"/>
              <a:ext cx="408862" cy="407494"/>
            </a:xfrm>
            <a:custGeom>
              <a:avLst/>
              <a:gdLst/>
              <a:ahLst/>
              <a:cxnLst/>
              <a:rect l="l" t="t" r="r" b="b"/>
              <a:pathLst>
                <a:path w="34086" h="33972" extrusionOk="0">
                  <a:moveTo>
                    <a:pt x="17043" y="1"/>
                  </a:moveTo>
                  <a:cubicBezTo>
                    <a:pt x="16887" y="1"/>
                    <a:pt x="16736" y="61"/>
                    <a:pt x="16624" y="172"/>
                  </a:cubicBezTo>
                  <a:lnTo>
                    <a:pt x="9932" y="6866"/>
                  </a:lnTo>
                  <a:cubicBezTo>
                    <a:pt x="9701" y="7099"/>
                    <a:pt x="9701" y="7475"/>
                    <a:pt x="9932" y="7709"/>
                  </a:cubicBezTo>
                  <a:lnTo>
                    <a:pt x="10003" y="7779"/>
                  </a:lnTo>
                  <a:cubicBezTo>
                    <a:pt x="10235" y="8009"/>
                    <a:pt x="10689" y="8223"/>
                    <a:pt x="11014" y="8254"/>
                  </a:cubicBezTo>
                  <a:cubicBezTo>
                    <a:pt x="11014" y="8254"/>
                    <a:pt x="11923" y="8345"/>
                    <a:pt x="12486" y="8907"/>
                  </a:cubicBezTo>
                  <a:cubicBezTo>
                    <a:pt x="13430" y="9883"/>
                    <a:pt x="13420" y="11436"/>
                    <a:pt x="12459" y="12397"/>
                  </a:cubicBezTo>
                  <a:cubicBezTo>
                    <a:pt x="11973" y="12885"/>
                    <a:pt x="11335" y="13129"/>
                    <a:pt x="10697" y="13129"/>
                  </a:cubicBezTo>
                  <a:cubicBezTo>
                    <a:pt x="10074" y="13129"/>
                    <a:pt x="9450" y="12896"/>
                    <a:pt x="8968" y="12430"/>
                  </a:cubicBezTo>
                  <a:cubicBezTo>
                    <a:pt x="8402" y="11864"/>
                    <a:pt x="8314" y="10958"/>
                    <a:pt x="8314" y="10958"/>
                  </a:cubicBezTo>
                  <a:cubicBezTo>
                    <a:pt x="8280" y="10633"/>
                    <a:pt x="8067" y="10178"/>
                    <a:pt x="7835" y="9948"/>
                  </a:cubicBezTo>
                  <a:lnTo>
                    <a:pt x="7765" y="9873"/>
                  </a:lnTo>
                  <a:cubicBezTo>
                    <a:pt x="7653" y="9763"/>
                    <a:pt x="7502" y="9701"/>
                    <a:pt x="7344" y="9699"/>
                  </a:cubicBezTo>
                  <a:cubicBezTo>
                    <a:pt x="7186" y="9699"/>
                    <a:pt x="7037" y="9763"/>
                    <a:pt x="6926" y="9873"/>
                  </a:cubicBezTo>
                  <a:lnTo>
                    <a:pt x="232" y="16566"/>
                  </a:lnTo>
                  <a:cubicBezTo>
                    <a:pt x="0" y="16800"/>
                    <a:pt x="0" y="17174"/>
                    <a:pt x="232" y="17406"/>
                  </a:cubicBezTo>
                  <a:lnTo>
                    <a:pt x="6170" y="23347"/>
                  </a:lnTo>
                  <a:lnTo>
                    <a:pt x="6167" y="23347"/>
                  </a:lnTo>
                  <a:lnTo>
                    <a:pt x="6929" y="24109"/>
                  </a:lnTo>
                  <a:cubicBezTo>
                    <a:pt x="7154" y="24343"/>
                    <a:pt x="7152" y="24712"/>
                    <a:pt x="6924" y="24942"/>
                  </a:cubicBezTo>
                  <a:lnTo>
                    <a:pt x="6805" y="25059"/>
                  </a:lnTo>
                  <a:cubicBezTo>
                    <a:pt x="6574" y="25290"/>
                    <a:pt x="6119" y="25508"/>
                    <a:pt x="5794" y="25537"/>
                  </a:cubicBezTo>
                  <a:cubicBezTo>
                    <a:pt x="5794" y="25537"/>
                    <a:pt x="4883" y="25625"/>
                    <a:pt x="4322" y="26188"/>
                  </a:cubicBezTo>
                  <a:cubicBezTo>
                    <a:pt x="3610" y="26900"/>
                    <a:pt x="3397" y="27971"/>
                    <a:pt x="3781" y="28903"/>
                  </a:cubicBezTo>
                  <a:cubicBezTo>
                    <a:pt x="4167" y="29833"/>
                    <a:pt x="5075" y="30441"/>
                    <a:pt x="6083" y="30441"/>
                  </a:cubicBezTo>
                  <a:cubicBezTo>
                    <a:pt x="6102" y="30441"/>
                    <a:pt x="6119" y="30436"/>
                    <a:pt x="6138" y="30436"/>
                  </a:cubicBezTo>
                  <a:cubicBezTo>
                    <a:pt x="6148" y="30436"/>
                    <a:pt x="6158" y="30437"/>
                    <a:pt x="6170" y="30437"/>
                  </a:cubicBezTo>
                  <a:cubicBezTo>
                    <a:pt x="6173" y="30437"/>
                    <a:pt x="6175" y="30437"/>
                    <a:pt x="6177" y="30437"/>
                  </a:cubicBezTo>
                  <a:cubicBezTo>
                    <a:pt x="6835" y="30437"/>
                    <a:pt x="7466" y="30175"/>
                    <a:pt x="7933" y="29710"/>
                  </a:cubicBezTo>
                  <a:cubicBezTo>
                    <a:pt x="8494" y="29145"/>
                    <a:pt x="8582" y="28239"/>
                    <a:pt x="8582" y="28239"/>
                  </a:cubicBezTo>
                  <a:cubicBezTo>
                    <a:pt x="8614" y="27911"/>
                    <a:pt x="8829" y="27456"/>
                    <a:pt x="9059" y="27225"/>
                  </a:cubicBezTo>
                  <a:lnTo>
                    <a:pt x="9129" y="27154"/>
                  </a:lnTo>
                  <a:cubicBezTo>
                    <a:pt x="9243" y="27043"/>
                    <a:pt x="9394" y="26981"/>
                    <a:pt x="9551" y="26981"/>
                  </a:cubicBezTo>
                  <a:cubicBezTo>
                    <a:pt x="9708" y="26981"/>
                    <a:pt x="9859" y="27043"/>
                    <a:pt x="9970" y="27154"/>
                  </a:cubicBezTo>
                  <a:lnTo>
                    <a:pt x="11033" y="28217"/>
                  </a:lnTo>
                  <a:lnTo>
                    <a:pt x="11033" y="28211"/>
                  </a:lnTo>
                  <a:lnTo>
                    <a:pt x="16621" y="33800"/>
                  </a:lnTo>
                  <a:cubicBezTo>
                    <a:pt x="16734" y="33909"/>
                    <a:pt x="16885" y="33971"/>
                    <a:pt x="17043" y="33971"/>
                  </a:cubicBezTo>
                  <a:cubicBezTo>
                    <a:pt x="17192" y="33970"/>
                    <a:pt x="17337" y="33913"/>
                    <a:pt x="17445" y="33810"/>
                  </a:cubicBezTo>
                  <a:cubicBezTo>
                    <a:pt x="17450" y="33805"/>
                    <a:pt x="17457" y="33803"/>
                    <a:pt x="17462" y="33800"/>
                  </a:cubicBezTo>
                  <a:lnTo>
                    <a:pt x="23088" y="28172"/>
                  </a:lnTo>
                  <a:lnTo>
                    <a:pt x="24154" y="27106"/>
                  </a:lnTo>
                  <a:cubicBezTo>
                    <a:pt x="24209" y="27053"/>
                    <a:pt x="24274" y="27010"/>
                    <a:pt x="24346" y="26981"/>
                  </a:cubicBezTo>
                  <a:cubicBezTo>
                    <a:pt x="24418" y="26951"/>
                    <a:pt x="24494" y="26937"/>
                    <a:pt x="24569" y="26937"/>
                  </a:cubicBezTo>
                  <a:cubicBezTo>
                    <a:pt x="24724" y="26937"/>
                    <a:pt x="24876" y="26998"/>
                    <a:pt x="24990" y="27113"/>
                  </a:cubicBezTo>
                  <a:lnTo>
                    <a:pt x="25063" y="27187"/>
                  </a:lnTo>
                  <a:cubicBezTo>
                    <a:pt x="25067" y="27190"/>
                    <a:pt x="25070" y="27195"/>
                    <a:pt x="25074" y="27199"/>
                  </a:cubicBezTo>
                  <a:cubicBezTo>
                    <a:pt x="25274" y="27444"/>
                    <a:pt x="25450" y="27834"/>
                    <a:pt x="25480" y="28124"/>
                  </a:cubicBezTo>
                  <a:cubicBezTo>
                    <a:pt x="25480" y="28124"/>
                    <a:pt x="25556" y="28865"/>
                    <a:pt x="25985" y="29423"/>
                  </a:cubicBezTo>
                  <a:cubicBezTo>
                    <a:pt x="26049" y="29516"/>
                    <a:pt x="26119" y="29603"/>
                    <a:pt x="26198" y="29684"/>
                  </a:cubicBezTo>
                  <a:cubicBezTo>
                    <a:pt x="26689" y="30182"/>
                    <a:pt x="27336" y="30431"/>
                    <a:pt x="27983" y="30431"/>
                  </a:cubicBezTo>
                  <a:cubicBezTo>
                    <a:pt x="28624" y="30431"/>
                    <a:pt x="29265" y="30187"/>
                    <a:pt x="29754" y="29698"/>
                  </a:cubicBezTo>
                  <a:cubicBezTo>
                    <a:pt x="30737" y="28716"/>
                    <a:pt x="30732" y="27120"/>
                    <a:pt x="29742" y="26143"/>
                  </a:cubicBezTo>
                  <a:cubicBezTo>
                    <a:pt x="29667" y="26069"/>
                    <a:pt x="29584" y="26001"/>
                    <a:pt x="29497" y="25941"/>
                  </a:cubicBezTo>
                  <a:cubicBezTo>
                    <a:pt x="28937" y="25500"/>
                    <a:pt x="28182" y="25421"/>
                    <a:pt x="28182" y="25421"/>
                  </a:cubicBezTo>
                  <a:cubicBezTo>
                    <a:pt x="27878" y="25392"/>
                    <a:pt x="27470" y="25203"/>
                    <a:pt x="27226" y="24990"/>
                  </a:cubicBezTo>
                  <a:lnTo>
                    <a:pt x="27168" y="24932"/>
                  </a:lnTo>
                  <a:cubicBezTo>
                    <a:pt x="26938" y="24703"/>
                    <a:pt x="26936" y="24331"/>
                    <a:pt x="27164" y="24099"/>
                  </a:cubicBezTo>
                  <a:lnTo>
                    <a:pt x="29146" y="22115"/>
                  </a:lnTo>
                  <a:lnTo>
                    <a:pt x="33856" y="17407"/>
                  </a:lnTo>
                  <a:cubicBezTo>
                    <a:pt x="33861" y="17402"/>
                    <a:pt x="33861" y="17397"/>
                    <a:pt x="33866" y="17392"/>
                  </a:cubicBezTo>
                  <a:cubicBezTo>
                    <a:pt x="34086" y="17160"/>
                    <a:pt x="34081" y="16795"/>
                    <a:pt x="33856" y="16566"/>
                  </a:cubicBezTo>
                  <a:lnTo>
                    <a:pt x="27162" y="9873"/>
                  </a:lnTo>
                  <a:cubicBezTo>
                    <a:pt x="27052" y="9764"/>
                    <a:pt x="26905" y="9701"/>
                    <a:pt x="26750" y="9701"/>
                  </a:cubicBezTo>
                  <a:cubicBezTo>
                    <a:pt x="26748" y="9701"/>
                    <a:pt x="26746" y="9701"/>
                    <a:pt x="26744" y="9701"/>
                  </a:cubicBezTo>
                  <a:cubicBezTo>
                    <a:pt x="26586" y="9701"/>
                    <a:pt x="26435" y="9763"/>
                    <a:pt x="26323" y="9873"/>
                  </a:cubicBezTo>
                  <a:lnTo>
                    <a:pt x="26249" y="9948"/>
                  </a:lnTo>
                  <a:cubicBezTo>
                    <a:pt x="26019" y="10178"/>
                    <a:pt x="25803" y="10635"/>
                    <a:pt x="25774" y="10961"/>
                  </a:cubicBezTo>
                  <a:cubicBezTo>
                    <a:pt x="25774" y="10961"/>
                    <a:pt x="25685" y="11869"/>
                    <a:pt x="25122" y="12434"/>
                  </a:cubicBezTo>
                  <a:cubicBezTo>
                    <a:pt x="24634" y="12928"/>
                    <a:pt x="23990" y="13175"/>
                    <a:pt x="23347" y="13175"/>
                  </a:cubicBezTo>
                  <a:cubicBezTo>
                    <a:pt x="22709" y="13175"/>
                    <a:pt x="22072" y="12932"/>
                    <a:pt x="21586" y="12446"/>
                  </a:cubicBezTo>
                  <a:cubicBezTo>
                    <a:pt x="20608" y="11467"/>
                    <a:pt x="20613" y="9881"/>
                    <a:pt x="21598" y="8910"/>
                  </a:cubicBezTo>
                  <a:cubicBezTo>
                    <a:pt x="22163" y="8347"/>
                    <a:pt x="23071" y="8258"/>
                    <a:pt x="23071" y="8258"/>
                  </a:cubicBezTo>
                  <a:cubicBezTo>
                    <a:pt x="23395" y="8227"/>
                    <a:pt x="23850" y="8014"/>
                    <a:pt x="24080" y="7782"/>
                  </a:cubicBezTo>
                  <a:lnTo>
                    <a:pt x="24159" y="7709"/>
                  </a:lnTo>
                  <a:cubicBezTo>
                    <a:pt x="24389" y="7475"/>
                    <a:pt x="24389" y="7099"/>
                    <a:pt x="24159" y="6866"/>
                  </a:cubicBezTo>
                  <a:lnTo>
                    <a:pt x="17465" y="172"/>
                  </a:lnTo>
                  <a:cubicBezTo>
                    <a:pt x="17352" y="63"/>
                    <a:pt x="17201" y="1"/>
                    <a:pt x="17043" y="1"/>
                  </a:cubicBezTo>
                  <a:close/>
                </a:path>
              </a:pathLst>
            </a:custGeom>
            <a:solidFill>
              <a:schemeClr val="accent4">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5384;p50"/>
            <p:cNvSpPr/>
            <p:nvPr/>
          </p:nvSpPr>
          <p:spPr>
            <a:xfrm flipH="1">
              <a:off x="451107" y="2189486"/>
              <a:ext cx="411261" cy="409845"/>
            </a:xfrm>
            <a:custGeom>
              <a:avLst/>
              <a:gdLst/>
              <a:ahLst/>
              <a:cxnLst/>
              <a:rect l="l" t="t" r="r" b="b"/>
              <a:pathLst>
                <a:path w="34286" h="34168" extrusionOk="0">
                  <a:moveTo>
                    <a:pt x="17145" y="1"/>
                  </a:moveTo>
                  <a:cubicBezTo>
                    <a:pt x="16992" y="1"/>
                    <a:pt x="16839" y="59"/>
                    <a:pt x="16722" y="176"/>
                  </a:cubicBezTo>
                  <a:lnTo>
                    <a:pt x="16686" y="210"/>
                  </a:lnTo>
                  <a:cubicBezTo>
                    <a:pt x="16681" y="215"/>
                    <a:pt x="16681" y="220"/>
                    <a:pt x="16676" y="225"/>
                  </a:cubicBezTo>
                  <a:lnTo>
                    <a:pt x="11966" y="4935"/>
                  </a:lnTo>
                  <a:lnTo>
                    <a:pt x="9984" y="6917"/>
                  </a:lnTo>
                  <a:cubicBezTo>
                    <a:pt x="9756" y="7149"/>
                    <a:pt x="9758" y="7521"/>
                    <a:pt x="9988" y="7751"/>
                  </a:cubicBezTo>
                  <a:lnTo>
                    <a:pt x="10048" y="7810"/>
                  </a:lnTo>
                  <a:cubicBezTo>
                    <a:pt x="10290" y="8021"/>
                    <a:pt x="10698" y="8211"/>
                    <a:pt x="11002" y="8239"/>
                  </a:cubicBezTo>
                  <a:cubicBezTo>
                    <a:pt x="11002" y="8239"/>
                    <a:pt x="11759" y="8319"/>
                    <a:pt x="12317" y="8760"/>
                  </a:cubicBezTo>
                  <a:cubicBezTo>
                    <a:pt x="12404" y="8821"/>
                    <a:pt x="12487" y="8887"/>
                    <a:pt x="12562" y="8963"/>
                  </a:cubicBezTo>
                  <a:cubicBezTo>
                    <a:pt x="13552" y="9938"/>
                    <a:pt x="13559" y="11536"/>
                    <a:pt x="12576" y="12516"/>
                  </a:cubicBezTo>
                  <a:cubicBezTo>
                    <a:pt x="12086" y="13006"/>
                    <a:pt x="11445" y="13250"/>
                    <a:pt x="10804" y="13250"/>
                  </a:cubicBezTo>
                  <a:cubicBezTo>
                    <a:pt x="10156" y="13250"/>
                    <a:pt x="9509" y="13001"/>
                    <a:pt x="9018" y="12502"/>
                  </a:cubicBezTo>
                  <a:cubicBezTo>
                    <a:pt x="8939" y="12421"/>
                    <a:pt x="8869" y="12335"/>
                    <a:pt x="8807" y="12241"/>
                  </a:cubicBezTo>
                  <a:cubicBezTo>
                    <a:pt x="8376" y="11683"/>
                    <a:pt x="8300" y="10944"/>
                    <a:pt x="8300" y="10944"/>
                  </a:cubicBezTo>
                  <a:cubicBezTo>
                    <a:pt x="8271" y="10652"/>
                    <a:pt x="8094" y="10264"/>
                    <a:pt x="7894" y="10017"/>
                  </a:cubicBezTo>
                  <a:cubicBezTo>
                    <a:pt x="7890" y="10013"/>
                    <a:pt x="7887" y="10008"/>
                    <a:pt x="7883" y="10005"/>
                  </a:cubicBezTo>
                  <a:lnTo>
                    <a:pt x="7810" y="9933"/>
                  </a:lnTo>
                  <a:cubicBezTo>
                    <a:pt x="7697" y="9818"/>
                    <a:pt x="7544" y="9756"/>
                    <a:pt x="7388" y="9756"/>
                  </a:cubicBezTo>
                  <a:cubicBezTo>
                    <a:pt x="7313" y="9756"/>
                    <a:pt x="7238" y="9770"/>
                    <a:pt x="7166" y="9799"/>
                  </a:cubicBezTo>
                  <a:cubicBezTo>
                    <a:pt x="7096" y="9828"/>
                    <a:pt x="7029" y="9871"/>
                    <a:pt x="6974" y="9924"/>
                  </a:cubicBezTo>
                  <a:lnTo>
                    <a:pt x="5908" y="10990"/>
                  </a:lnTo>
                  <a:lnTo>
                    <a:pt x="282" y="16618"/>
                  </a:lnTo>
                  <a:cubicBezTo>
                    <a:pt x="277" y="16623"/>
                    <a:pt x="270" y="16624"/>
                    <a:pt x="265" y="16628"/>
                  </a:cubicBezTo>
                  <a:lnTo>
                    <a:pt x="236" y="16662"/>
                  </a:lnTo>
                  <a:cubicBezTo>
                    <a:pt x="0" y="16896"/>
                    <a:pt x="0" y="17275"/>
                    <a:pt x="236" y="17510"/>
                  </a:cubicBezTo>
                  <a:lnTo>
                    <a:pt x="6965" y="24238"/>
                  </a:lnTo>
                  <a:cubicBezTo>
                    <a:pt x="7082" y="24355"/>
                    <a:pt x="7235" y="24414"/>
                    <a:pt x="7388" y="24414"/>
                  </a:cubicBezTo>
                  <a:cubicBezTo>
                    <a:pt x="7541" y="24414"/>
                    <a:pt x="7695" y="24355"/>
                    <a:pt x="7811" y="24238"/>
                  </a:cubicBezTo>
                  <a:lnTo>
                    <a:pt x="7882" y="24168"/>
                  </a:lnTo>
                  <a:cubicBezTo>
                    <a:pt x="8115" y="23932"/>
                    <a:pt x="8330" y="23478"/>
                    <a:pt x="8364" y="23150"/>
                  </a:cubicBezTo>
                  <a:cubicBezTo>
                    <a:pt x="8364" y="23150"/>
                    <a:pt x="8450" y="22237"/>
                    <a:pt x="9016" y="21669"/>
                  </a:cubicBezTo>
                  <a:cubicBezTo>
                    <a:pt x="9506" y="21169"/>
                    <a:pt x="10154" y="20919"/>
                    <a:pt x="10803" y="20919"/>
                  </a:cubicBezTo>
                  <a:cubicBezTo>
                    <a:pt x="11444" y="20919"/>
                    <a:pt x="12085" y="21163"/>
                    <a:pt x="12574" y="21653"/>
                  </a:cubicBezTo>
                  <a:cubicBezTo>
                    <a:pt x="13559" y="22637"/>
                    <a:pt x="13552" y="24236"/>
                    <a:pt x="12559" y="25211"/>
                  </a:cubicBezTo>
                  <a:cubicBezTo>
                    <a:pt x="11994" y="25777"/>
                    <a:pt x="11081" y="25867"/>
                    <a:pt x="11081" y="25867"/>
                  </a:cubicBezTo>
                  <a:cubicBezTo>
                    <a:pt x="10753" y="25898"/>
                    <a:pt x="10295" y="26116"/>
                    <a:pt x="10063" y="26346"/>
                  </a:cubicBezTo>
                  <a:lnTo>
                    <a:pt x="9989" y="26419"/>
                  </a:lnTo>
                  <a:cubicBezTo>
                    <a:pt x="9758" y="26653"/>
                    <a:pt x="9758" y="27030"/>
                    <a:pt x="9989" y="27264"/>
                  </a:cubicBezTo>
                  <a:lnTo>
                    <a:pt x="16722" y="33995"/>
                  </a:lnTo>
                  <a:cubicBezTo>
                    <a:pt x="16839" y="34110"/>
                    <a:pt x="16991" y="34168"/>
                    <a:pt x="17144" y="34168"/>
                  </a:cubicBezTo>
                  <a:cubicBezTo>
                    <a:pt x="17296" y="34168"/>
                    <a:pt x="17448" y="34110"/>
                    <a:pt x="17565" y="33995"/>
                  </a:cubicBezTo>
                  <a:lnTo>
                    <a:pt x="24296" y="27264"/>
                  </a:lnTo>
                  <a:cubicBezTo>
                    <a:pt x="24414" y="27148"/>
                    <a:pt x="24567" y="27090"/>
                    <a:pt x="24720" y="27090"/>
                  </a:cubicBezTo>
                  <a:cubicBezTo>
                    <a:pt x="24873" y="27090"/>
                    <a:pt x="25027" y="27148"/>
                    <a:pt x="25144" y="27264"/>
                  </a:cubicBezTo>
                  <a:lnTo>
                    <a:pt x="25264" y="27384"/>
                  </a:lnTo>
                  <a:cubicBezTo>
                    <a:pt x="25496" y="27619"/>
                    <a:pt x="25712" y="28077"/>
                    <a:pt x="25743" y="28402"/>
                  </a:cubicBezTo>
                  <a:cubicBezTo>
                    <a:pt x="25743" y="28402"/>
                    <a:pt x="25832" y="29315"/>
                    <a:pt x="26399" y="29883"/>
                  </a:cubicBezTo>
                  <a:cubicBezTo>
                    <a:pt x="26888" y="30368"/>
                    <a:pt x="27526" y="30611"/>
                    <a:pt x="28165" y="30611"/>
                  </a:cubicBezTo>
                  <a:cubicBezTo>
                    <a:pt x="28806" y="30611"/>
                    <a:pt x="29447" y="30366"/>
                    <a:pt x="29936" y="29878"/>
                  </a:cubicBezTo>
                  <a:cubicBezTo>
                    <a:pt x="30913" y="28901"/>
                    <a:pt x="30914" y="27319"/>
                    <a:pt x="29943" y="26340"/>
                  </a:cubicBezTo>
                  <a:lnTo>
                    <a:pt x="29943" y="26340"/>
                  </a:lnTo>
                  <a:lnTo>
                    <a:pt x="29943" y="26344"/>
                  </a:lnTo>
                  <a:cubicBezTo>
                    <a:pt x="29373" y="25774"/>
                    <a:pt x="28460" y="25688"/>
                    <a:pt x="28460" y="25688"/>
                  </a:cubicBezTo>
                  <a:cubicBezTo>
                    <a:pt x="28132" y="25654"/>
                    <a:pt x="27677" y="25439"/>
                    <a:pt x="27442" y="25206"/>
                  </a:cubicBezTo>
                  <a:lnTo>
                    <a:pt x="27322" y="25084"/>
                  </a:lnTo>
                  <a:cubicBezTo>
                    <a:pt x="27092" y="24851"/>
                    <a:pt x="27092" y="24475"/>
                    <a:pt x="27322" y="24241"/>
                  </a:cubicBezTo>
                  <a:lnTo>
                    <a:pt x="34054" y="17508"/>
                  </a:lnTo>
                  <a:cubicBezTo>
                    <a:pt x="34285" y="17275"/>
                    <a:pt x="34285" y="16897"/>
                    <a:pt x="34054" y="16664"/>
                  </a:cubicBezTo>
                  <a:lnTo>
                    <a:pt x="27322" y="9933"/>
                  </a:lnTo>
                  <a:cubicBezTo>
                    <a:pt x="27090" y="9698"/>
                    <a:pt x="27090" y="9320"/>
                    <a:pt x="27322" y="9085"/>
                  </a:cubicBezTo>
                  <a:lnTo>
                    <a:pt x="27327" y="9081"/>
                  </a:lnTo>
                  <a:cubicBezTo>
                    <a:pt x="27559" y="8848"/>
                    <a:pt x="28017" y="8635"/>
                    <a:pt x="28345" y="8601"/>
                  </a:cubicBezTo>
                  <a:cubicBezTo>
                    <a:pt x="28345" y="8601"/>
                    <a:pt x="29258" y="8515"/>
                    <a:pt x="29825" y="7947"/>
                  </a:cubicBezTo>
                  <a:cubicBezTo>
                    <a:pt x="30817" y="6972"/>
                    <a:pt x="30823" y="5372"/>
                    <a:pt x="29840" y="4389"/>
                  </a:cubicBezTo>
                  <a:cubicBezTo>
                    <a:pt x="29350" y="3899"/>
                    <a:pt x="28709" y="3655"/>
                    <a:pt x="28068" y="3655"/>
                  </a:cubicBezTo>
                  <a:cubicBezTo>
                    <a:pt x="27420" y="3655"/>
                    <a:pt x="26771" y="3905"/>
                    <a:pt x="26280" y="4404"/>
                  </a:cubicBezTo>
                  <a:cubicBezTo>
                    <a:pt x="25716" y="4969"/>
                    <a:pt x="25628" y="5887"/>
                    <a:pt x="25628" y="5887"/>
                  </a:cubicBezTo>
                  <a:cubicBezTo>
                    <a:pt x="25596" y="6210"/>
                    <a:pt x="25381" y="6670"/>
                    <a:pt x="25146" y="6903"/>
                  </a:cubicBezTo>
                  <a:lnTo>
                    <a:pt x="25144" y="6907"/>
                  </a:lnTo>
                  <a:cubicBezTo>
                    <a:pt x="25027" y="7023"/>
                    <a:pt x="24873" y="7081"/>
                    <a:pt x="24720" y="7081"/>
                  </a:cubicBezTo>
                  <a:cubicBezTo>
                    <a:pt x="24567" y="7081"/>
                    <a:pt x="24414" y="7023"/>
                    <a:pt x="24296" y="6907"/>
                  </a:cubicBezTo>
                  <a:lnTo>
                    <a:pt x="17567" y="176"/>
                  </a:lnTo>
                  <a:cubicBezTo>
                    <a:pt x="17450" y="59"/>
                    <a:pt x="17297" y="1"/>
                    <a:pt x="17145" y="1"/>
                  </a:cubicBezTo>
                  <a:close/>
                </a:path>
              </a:pathLst>
            </a:custGeom>
            <a:solidFill>
              <a:srgbClr val="DB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5" name="Google Shape;5375;p50"/>
          <p:cNvGrpSpPr/>
          <p:nvPr/>
        </p:nvGrpSpPr>
        <p:grpSpPr>
          <a:xfrm>
            <a:off x="5988829" y="2540289"/>
            <a:ext cx="1686912" cy="807497"/>
            <a:chOff x="246070" y="1983375"/>
            <a:chExt cx="1231420" cy="615956"/>
          </a:xfrm>
        </p:grpSpPr>
        <p:sp>
          <p:nvSpPr>
            <p:cNvPr id="56" name="Google Shape;5377;p50"/>
            <p:cNvSpPr/>
            <p:nvPr/>
          </p:nvSpPr>
          <p:spPr>
            <a:xfrm>
              <a:off x="1430530" y="2193486"/>
              <a:ext cx="46960" cy="46948"/>
            </a:xfrm>
            <a:custGeom>
              <a:avLst/>
              <a:gdLst/>
              <a:ahLst/>
              <a:cxnLst/>
              <a:rect l="l" t="t" r="r" b="b"/>
              <a:pathLst>
                <a:path w="3915" h="3914" extrusionOk="0">
                  <a:moveTo>
                    <a:pt x="3914" y="1"/>
                  </a:moveTo>
                  <a:lnTo>
                    <a:pt x="3914" y="1"/>
                  </a:lnTo>
                  <a:cubicBezTo>
                    <a:pt x="3909" y="6"/>
                    <a:pt x="3902" y="8"/>
                    <a:pt x="3897" y="13"/>
                  </a:cubicBezTo>
                  <a:lnTo>
                    <a:pt x="1" y="3909"/>
                  </a:lnTo>
                  <a:lnTo>
                    <a:pt x="1" y="3914"/>
                  </a:lnTo>
                  <a:lnTo>
                    <a:pt x="3914"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382;p50"/>
            <p:cNvSpPr/>
            <p:nvPr/>
          </p:nvSpPr>
          <p:spPr>
            <a:xfrm>
              <a:off x="246070" y="1983826"/>
              <a:ext cx="408910" cy="407494"/>
            </a:xfrm>
            <a:custGeom>
              <a:avLst/>
              <a:gdLst/>
              <a:ahLst/>
              <a:cxnLst/>
              <a:rect l="l" t="t" r="r" b="b"/>
              <a:pathLst>
                <a:path w="34090" h="33972" extrusionOk="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383;p50"/>
            <p:cNvSpPr/>
            <p:nvPr/>
          </p:nvSpPr>
          <p:spPr>
            <a:xfrm flipH="1">
              <a:off x="659595" y="1983375"/>
              <a:ext cx="408862" cy="407494"/>
            </a:xfrm>
            <a:custGeom>
              <a:avLst/>
              <a:gdLst/>
              <a:ahLst/>
              <a:cxnLst/>
              <a:rect l="l" t="t" r="r" b="b"/>
              <a:pathLst>
                <a:path w="34086" h="33972" extrusionOk="0">
                  <a:moveTo>
                    <a:pt x="17043" y="1"/>
                  </a:moveTo>
                  <a:cubicBezTo>
                    <a:pt x="16887" y="1"/>
                    <a:pt x="16736" y="61"/>
                    <a:pt x="16624" y="172"/>
                  </a:cubicBezTo>
                  <a:lnTo>
                    <a:pt x="9932" y="6866"/>
                  </a:lnTo>
                  <a:cubicBezTo>
                    <a:pt x="9701" y="7099"/>
                    <a:pt x="9701" y="7475"/>
                    <a:pt x="9932" y="7709"/>
                  </a:cubicBezTo>
                  <a:lnTo>
                    <a:pt x="10003" y="7779"/>
                  </a:lnTo>
                  <a:cubicBezTo>
                    <a:pt x="10235" y="8009"/>
                    <a:pt x="10689" y="8223"/>
                    <a:pt x="11014" y="8254"/>
                  </a:cubicBezTo>
                  <a:cubicBezTo>
                    <a:pt x="11014" y="8254"/>
                    <a:pt x="11923" y="8345"/>
                    <a:pt x="12486" y="8907"/>
                  </a:cubicBezTo>
                  <a:cubicBezTo>
                    <a:pt x="13430" y="9883"/>
                    <a:pt x="13420" y="11436"/>
                    <a:pt x="12459" y="12397"/>
                  </a:cubicBezTo>
                  <a:cubicBezTo>
                    <a:pt x="11973" y="12885"/>
                    <a:pt x="11335" y="13129"/>
                    <a:pt x="10697" y="13129"/>
                  </a:cubicBezTo>
                  <a:cubicBezTo>
                    <a:pt x="10074" y="13129"/>
                    <a:pt x="9450" y="12896"/>
                    <a:pt x="8968" y="12430"/>
                  </a:cubicBezTo>
                  <a:cubicBezTo>
                    <a:pt x="8402" y="11864"/>
                    <a:pt x="8314" y="10958"/>
                    <a:pt x="8314" y="10958"/>
                  </a:cubicBezTo>
                  <a:cubicBezTo>
                    <a:pt x="8280" y="10633"/>
                    <a:pt x="8067" y="10178"/>
                    <a:pt x="7835" y="9948"/>
                  </a:cubicBezTo>
                  <a:lnTo>
                    <a:pt x="7765" y="9873"/>
                  </a:lnTo>
                  <a:cubicBezTo>
                    <a:pt x="7653" y="9763"/>
                    <a:pt x="7502" y="9701"/>
                    <a:pt x="7344" y="9699"/>
                  </a:cubicBezTo>
                  <a:cubicBezTo>
                    <a:pt x="7186" y="9699"/>
                    <a:pt x="7037" y="9763"/>
                    <a:pt x="6926" y="9873"/>
                  </a:cubicBezTo>
                  <a:lnTo>
                    <a:pt x="232" y="16566"/>
                  </a:lnTo>
                  <a:cubicBezTo>
                    <a:pt x="0" y="16800"/>
                    <a:pt x="0" y="17174"/>
                    <a:pt x="232" y="17406"/>
                  </a:cubicBezTo>
                  <a:lnTo>
                    <a:pt x="6170" y="23347"/>
                  </a:lnTo>
                  <a:lnTo>
                    <a:pt x="6167" y="23347"/>
                  </a:lnTo>
                  <a:lnTo>
                    <a:pt x="6929" y="24109"/>
                  </a:lnTo>
                  <a:cubicBezTo>
                    <a:pt x="7154" y="24343"/>
                    <a:pt x="7152" y="24712"/>
                    <a:pt x="6924" y="24942"/>
                  </a:cubicBezTo>
                  <a:lnTo>
                    <a:pt x="6805" y="25059"/>
                  </a:lnTo>
                  <a:cubicBezTo>
                    <a:pt x="6574" y="25290"/>
                    <a:pt x="6119" y="25508"/>
                    <a:pt x="5794" y="25537"/>
                  </a:cubicBezTo>
                  <a:cubicBezTo>
                    <a:pt x="5794" y="25537"/>
                    <a:pt x="4883" y="25625"/>
                    <a:pt x="4322" y="26188"/>
                  </a:cubicBezTo>
                  <a:cubicBezTo>
                    <a:pt x="3610" y="26900"/>
                    <a:pt x="3397" y="27971"/>
                    <a:pt x="3781" y="28903"/>
                  </a:cubicBezTo>
                  <a:cubicBezTo>
                    <a:pt x="4167" y="29833"/>
                    <a:pt x="5075" y="30441"/>
                    <a:pt x="6083" y="30441"/>
                  </a:cubicBezTo>
                  <a:cubicBezTo>
                    <a:pt x="6102" y="30441"/>
                    <a:pt x="6119" y="30436"/>
                    <a:pt x="6138" y="30436"/>
                  </a:cubicBezTo>
                  <a:cubicBezTo>
                    <a:pt x="6148" y="30436"/>
                    <a:pt x="6158" y="30437"/>
                    <a:pt x="6170" y="30437"/>
                  </a:cubicBezTo>
                  <a:cubicBezTo>
                    <a:pt x="6173" y="30437"/>
                    <a:pt x="6175" y="30437"/>
                    <a:pt x="6177" y="30437"/>
                  </a:cubicBezTo>
                  <a:cubicBezTo>
                    <a:pt x="6835" y="30437"/>
                    <a:pt x="7466" y="30175"/>
                    <a:pt x="7933" y="29710"/>
                  </a:cubicBezTo>
                  <a:cubicBezTo>
                    <a:pt x="8494" y="29145"/>
                    <a:pt x="8582" y="28239"/>
                    <a:pt x="8582" y="28239"/>
                  </a:cubicBezTo>
                  <a:cubicBezTo>
                    <a:pt x="8614" y="27911"/>
                    <a:pt x="8829" y="27456"/>
                    <a:pt x="9059" y="27225"/>
                  </a:cubicBezTo>
                  <a:lnTo>
                    <a:pt x="9129" y="27154"/>
                  </a:lnTo>
                  <a:cubicBezTo>
                    <a:pt x="9243" y="27043"/>
                    <a:pt x="9394" y="26981"/>
                    <a:pt x="9551" y="26981"/>
                  </a:cubicBezTo>
                  <a:cubicBezTo>
                    <a:pt x="9708" y="26981"/>
                    <a:pt x="9859" y="27043"/>
                    <a:pt x="9970" y="27154"/>
                  </a:cubicBezTo>
                  <a:lnTo>
                    <a:pt x="11033" y="28217"/>
                  </a:lnTo>
                  <a:lnTo>
                    <a:pt x="11033" y="28211"/>
                  </a:lnTo>
                  <a:lnTo>
                    <a:pt x="16621" y="33800"/>
                  </a:lnTo>
                  <a:cubicBezTo>
                    <a:pt x="16734" y="33909"/>
                    <a:pt x="16885" y="33971"/>
                    <a:pt x="17043" y="33971"/>
                  </a:cubicBezTo>
                  <a:cubicBezTo>
                    <a:pt x="17192" y="33970"/>
                    <a:pt x="17337" y="33913"/>
                    <a:pt x="17445" y="33810"/>
                  </a:cubicBezTo>
                  <a:cubicBezTo>
                    <a:pt x="17450" y="33805"/>
                    <a:pt x="17457" y="33803"/>
                    <a:pt x="17462" y="33800"/>
                  </a:cubicBezTo>
                  <a:lnTo>
                    <a:pt x="23088" y="28172"/>
                  </a:lnTo>
                  <a:lnTo>
                    <a:pt x="24154" y="27106"/>
                  </a:lnTo>
                  <a:cubicBezTo>
                    <a:pt x="24209" y="27053"/>
                    <a:pt x="24274" y="27010"/>
                    <a:pt x="24346" y="26981"/>
                  </a:cubicBezTo>
                  <a:cubicBezTo>
                    <a:pt x="24418" y="26951"/>
                    <a:pt x="24494" y="26937"/>
                    <a:pt x="24569" y="26937"/>
                  </a:cubicBezTo>
                  <a:cubicBezTo>
                    <a:pt x="24724" y="26937"/>
                    <a:pt x="24876" y="26998"/>
                    <a:pt x="24990" y="27113"/>
                  </a:cubicBezTo>
                  <a:lnTo>
                    <a:pt x="25063" y="27187"/>
                  </a:lnTo>
                  <a:cubicBezTo>
                    <a:pt x="25067" y="27190"/>
                    <a:pt x="25070" y="27195"/>
                    <a:pt x="25074" y="27199"/>
                  </a:cubicBezTo>
                  <a:cubicBezTo>
                    <a:pt x="25274" y="27444"/>
                    <a:pt x="25450" y="27834"/>
                    <a:pt x="25480" y="28124"/>
                  </a:cubicBezTo>
                  <a:cubicBezTo>
                    <a:pt x="25480" y="28124"/>
                    <a:pt x="25556" y="28865"/>
                    <a:pt x="25985" y="29423"/>
                  </a:cubicBezTo>
                  <a:cubicBezTo>
                    <a:pt x="26049" y="29516"/>
                    <a:pt x="26119" y="29603"/>
                    <a:pt x="26198" y="29684"/>
                  </a:cubicBezTo>
                  <a:cubicBezTo>
                    <a:pt x="26689" y="30182"/>
                    <a:pt x="27336" y="30431"/>
                    <a:pt x="27983" y="30431"/>
                  </a:cubicBezTo>
                  <a:cubicBezTo>
                    <a:pt x="28624" y="30431"/>
                    <a:pt x="29265" y="30187"/>
                    <a:pt x="29754" y="29698"/>
                  </a:cubicBezTo>
                  <a:cubicBezTo>
                    <a:pt x="30737" y="28716"/>
                    <a:pt x="30732" y="27120"/>
                    <a:pt x="29742" y="26143"/>
                  </a:cubicBezTo>
                  <a:cubicBezTo>
                    <a:pt x="29667" y="26069"/>
                    <a:pt x="29584" y="26001"/>
                    <a:pt x="29497" y="25941"/>
                  </a:cubicBezTo>
                  <a:cubicBezTo>
                    <a:pt x="28937" y="25500"/>
                    <a:pt x="28182" y="25421"/>
                    <a:pt x="28182" y="25421"/>
                  </a:cubicBezTo>
                  <a:cubicBezTo>
                    <a:pt x="27878" y="25392"/>
                    <a:pt x="27470" y="25203"/>
                    <a:pt x="27226" y="24990"/>
                  </a:cubicBezTo>
                  <a:lnTo>
                    <a:pt x="27168" y="24932"/>
                  </a:lnTo>
                  <a:cubicBezTo>
                    <a:pt x="26938" y="24703"/>
                    <a:pt x="26936" y="24331"/>
                    <a:pt x="27164" y="24099"/>
                  </a:cubicBezTo>
                  <a:lnTo>
                    <a:pt x="29146" y="22115"/>
                  </a:lnTo>
                  <a:lnTo>
                    <a:pt x="33856" y="17407"/>
                  </a:lnTo>
                  <a:cubicBezTo>
                    <a:pt x="33861" y="17402"/>
                    <a:pt x="33861" y="17397"/>
                    <a:pt x="33866" y="17392"/>
                  </a:cubicBezTo>
                  <a:cubicBezTo>
                    <a:pt x="34086" y="17160"/>
                    <a:pt x="34081" y="16795"/>
                    <a:pt x="33856" y="16566"/>
                  </a:cubicBezTo>
                  <a:lnTo>
                    <a:pt x="27162" y="9873"/>
                  </a:lnTo>
                  <a:cubicBezTo>
                    <a:pt x="27052" y="9764"/>
                    <a:pt x="26905" y="9701"/>
                    <a:pt x="26750" y="9701"/>
                  </a:cubicBezTo>
                  <a:cubicBezTo>
                    <a:pt x="26748" y="9701"/>
                    <a:pt x="26746" y="9701"/>
                    <a:pt x="26744" y="9701"/>
                  </a:cubicBezTo>
                  <a:cubicBezTo>
                    <a:pt x="26586" y="9701"/>
                    <a:pt x="26435" y="9763"/>
                    <a:pt x="26323" y="9873"/>
                  </a:cubicBezTo>
                  <a:lnTo>
                    <a:pt x="26249" y="9948"/>
                  </a:lnTo>
                  <a:cubicBezTo>
                    <a:pt x="26019" y="10178"/>
                    <a:pt x="25803" y="10635"/>
                    <a:pt x="25774" y="10961"/>
                  </a:cubicBezTo>
                  <a:cubicBezTo>
                    <a:pt x="25774" y="10961"/>
                    <a:pt x="25685" y="11869"/>
                    <a:pt x="25122" y="12434"/>
                  </a:cubicBezTo>
                  <a:cubicBezTo>
                    <a:pt x="24634" y="12928"/>
                    <a:pt x="23990" y="13175"/>
                    <a:pt x="23347" y="13175"/>
                  </a:cubicBezTo>
                  <a:cubicBezTo>
                    <a:pt x="22709" y="13175"/>
                    <a:pt x="22072" y="12932"/>
                    <a:pt x="21586" y="12446"/>
                  </a:cubicBezTo>
                  <a:cubicBezTo>
                    <a:pt x="20608" y="11467"/>
                    <a:pt x="20613" y="9881"/>
                    <a:pt x="21598" y="8910"/>
                  </a:cubicBezTo>
                  <a:cubicBezTo>
                    <a:pt x="22163" y="8347"/>
                    <a:pt x="23071" y="8258"/>
                    <a:pt x="23071" y="8258"/>
                  </a:cubicBezTo>
                  <a:cubicBezTo>
                    <a:pt x="23395" y="8227"/>
                    <a:pt x="23850" y="8014"/>
                    <a:pt x="24080" y="7782"/>
                  </a:cubicBezTo>
                  <a:lnTo>
                    <a:pt x="24159" y="7709"/>
                  </a:lnTo>
                  <a:cubicBezTo>
                    <a:pt x="24389" y="7475"/>
                    <a:pt x="24389" y="7099"/>
                    <a:pt x="24159" y="6866"/>
                  </a:cubicBezTo>
                  <a:lnTo>
                    <a:pt x="17465" y="172"/>
                  </a:lnTo>
                  <a:cubicBezTo>
                    <a:pt x="17352" y="63"/>
                    <a:pt x="17201" y="1"/>
                    <a:pt x="1704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384;p50"/>
            <p:cNvSpPr/>
            <p:nvPr/>
          </p:nvSpPr>
          <p:spPr>
            <a:xfrm flipH="1">
              <a:off x="451107" y="2189486"/>
              <a:ext cx="411261" cy="409845"/>
            </a:xfrm>
            <a:custGeom>
              <a:avLst/>
              <a:gdLst/>
              <a:ahLst/>
              <a:cxnLst/>
              <a:rect l="l" t="t" r="r" b="b"/>
              <a:pathLst>
                <a:path w="34286" h="34168" extrusionOk="0">
                  <a:moveTo>
                    <a:pt x="17145" y="1"/>
                  </a:moveTo>
                  <a:cubicBezTo>
                    <a:pt x="16992" y="1"/>
                    <a:pt x="16839" y="59"/>
                    <a:pt x="16722" y="176"/>
                  </a:cubicBezTo>
                  <a:lnTo>
                    <a:pt x="16686" y="210"/>
                  </a:lnTo>
                  <a:cubicBezTo>
                    <a:pt x="16681" y="215"/>
                    <a:pt x="16681" y="220"/>
                    <a:pt x="16676" y="225"/>
                  </a:cubicBezTo>
                  <a:lnTo>
                    <a:pt x="11966" y="4935"/>
                  </a:lnTo>
                  <a:lnTo>
                    <a:pt x="9984" y="6917"/>
                  </a:lnTo>
                  <a:cubicBezTo>
                    <a:pt x="9756" y="7149"/>
                    <a:pt x="9758" y="7521"/>
                    <a:pt x="9988" y="7751"/>
                  </a:cubicBezTo>
                  <a:lnTo>
                    <a:pt x="10048" y="7810"/>
                  </a:lnTo>
                  <a:cubicBezTo>
                    <a:pt x="10290" y="8021"/>
                    <a:pt x="10698" y="8211"/>
                    <a:pt x="11002" y="8239"/>
                  </a:cubicBezTo>
                  <a:cubicBezTo>
                    <a:pt x="11002" y="8239"/>
                    <a:pt x="11759" y="8319"/>
                    <a:pt x="12317" y="8760"/>
                  </a:cubicBezTo>
                  <a:cubicBezTo>
                    <a:pt x="12404" y="8821"/>
                    <a:pt x="12487" y="8887"/>
                    <a:pt x="12562" y="8963"/>
                  </a:cubicBezTo>
                  <a:cubicBezTo>
                    <a:pt x="13552" y="9938"/>
                    <a:pt x="13559" y="11536"/>
                    <a:pt x="12576" y="12516"/>
                  </a:cubicBezTo>
                  <a:cubicBezTo>
                    <a:pt x="12086" y="13006"/>
                    <a:pt x="11445" y="13250"/>
                    <a:pt x="10804" y="13250"/>
                  </a:cubicBezTo>
                  <a:cubicBezTo>
                    <a:pt x="10156" y="13250"/>
                    <a:pt x="9509" y="13001"/>
                    <a:pt x="9018" y="12502"/>
                  </a:cubicBezTo>
                  <a:cubicBezTo>
                    <a:pt x="8939" y="12421"/>
                    <a:pt x="8869" y="12335"/>
                    <a:pt x="8807" y="12241"/>
                  </a:cubicBezTo>
                  <a:cubicBezTo>
                    <a:pt x="8376" y="11683"/>
                    <a:pt x="8300" y="10944"/>
                    <a:pt x="8300" y="10944"/>
                  </a:cubicBezTo>
                  <a:cubicBezTo>
                    <a:pt x="8271" y="10652"/>
                    <a:pt x="8094" y="10264"/>
                    <a:pt x="7894" y="10017"/>
                  </a:cubicBezTo>
                  <a:cubicBezTo>
                    <a:pt x="7890" y="10013"/>
                    <a:pt x="7887" y="10008"/>
                    <a:pt x="7883" y="10005"/>
                  </a:cubicBezTo>
                  <a:lnTo>
                    <a:pt x="7810" y="9933"/>
                  </a:lnTo>
                  <a:cubicBezTo>
                    <a:pt x="7697" y="9818"/>
                    <a:pt x="7544" y="9756"/>
                    <a:pt x="7388" y="9756"/>
                  </a:cubicBezTo>
                  <a:cubicBezTo>
                    <a:pt x="7313" y="9756"/>
                    <a:pt x="7238" y="9770"/>
                    <a:pt x="7166" y="9799"/>
                  </a:cubicBezTo>
                  <a:cubicBezTo>
                    <a:pt x="7096" y="9828"/>
                    <a:pt x="7029" y="9871"/>
                    <a:pt x="6974" y="9924"/>
                  </a:cubicBezTo>
                  <a:lnTo>
                    <a:pt x="5908" y="10990"/>
                  </a:lnTo>
                  <a:lnTo>
                    <a:pt x="282" y="16618"/>
                  </a:lnTo>
                  <a:cubicBezTo>
                    <a:pt x="277" y="16623"/>
                    <a:pt x="270" y="16624"/>
                    <a:pt x="265" y="16628"/>
                  </a:cubicBezTo>
                  <a:lnTo>
                    <a:pt x="236" y="16662"/>
                  </a:lnTo>
                  <a:cubicBezTo>
                    <a:pt x="0" y="16896"/>
                    <a:pt x="0" y="17275"/>
                    <a:pt x="236" y="17510"/>
                  </a:cubicBezTo>
                  <a:lnTo>
                    <a:pt x="6965" y="24238"/>
                  </a:lnTo>
                  <a:cubicBezTo>
                    <a:pt x="7082" y="24355"/>
                    <a:pt x="7235" y="24414"/>
                    <a:pt x="7388" y="24414"/>
                  </a:cubicBezTo>
                  <a:cubicBezTo>
                    <a:pt x="7541" y="24414"/>
                    <a:pt x="7695" y="24355"/>
                    <a:pt x="7811" y="24238"/>
                  </a:cubicBezTo>
                  <a:lnTo>
                    <a:pt x="7882" y="24168"/>
                  </a:lnTo>
                  <a:cubicBezTo>
                    <a:pt x="8115" y="23932"/>
                    <a:pt x="8330" y="23478"/>
                    <a:pt x="8364" y="23150"/>
                  </a:cubicBezTo>
                  <a:cubicBezTo>
                    <a:pt x="8364" y="23150"/>
                    <a:pt x="8450" y="22237"/>
                    <a:pt x="9016" y="21669"/>
                  </a:cubicBezTo>
                  <a:cubicBezTo>
                    <a:pt x="9506" y="21169"/>
                    <a:pt x="10154" y="20919"/>
                    <a:pt x="10803" y="20919"/>
                  </a:cubicBezTo>
                  <a:cubicBezTo>
                    <a:pt x="11444" y="20919"/>
                    <a:pt x="12085" y="21163"/>
                    <a:pt x="12574" y="21653"/>
                  </a:cubicBezTo>
                  <a:cubicBezTo>
                    <a:pt x="13559" y="22637"/>
                    <a:pt x="13552" y="24236"/>
                    <a:pt x="12559" y="25211"/>
                  </a:cubicBezTo>
                  <a:cubicBezTo>
                    <a:pt x="11994" y="25777"/>
                    <a:pt x="11081" y="25867"/>
                    <a:pt x="11081" y="25867"/>
                  </a:cubicBezTo>
                  <a:cubicBezTo>
                    <a:pt x="10753" y="25898"/>
                    <a:pt x="10295" y="26116"/>
                    <a:pt x="10063" y="26346"/>
                  </a:cubicBezTo>
                  <a:lnTo>
                    <a:pt x="9989" y="26419"/>
                  </a:lnTo>
                  <a:cubicBezTo>
                    <a:pt x="9758" y="26653"/>
                    <a:pt x="9758" y="27030"/>
                    <a:pt x="9989" y="27264"/>
                  </a:cubicBezTo>
                  <a:lnTo>
                    <a:pt x="16722" y="33995"/>
                  </a:lnTo>
                  <a:cubicBezTo>
                    <a:pt x="16839" y="34110"/>
                    <a:pt x="16991" y="34168"/>
                    <a:pt x="17144" y="34168"/>
                  </a:cubicBezTo>
                  <a:cubicBezTo>
                    <a:pt x="17296" y="34168"/>
                    <a:pt x="17448" y="34110"/>
                    <a:pt x="17565" y="33995"/>
                  </a:cubicBezTo>
                  <a:lnTo>
                    <a:pt x="24296" y="27264"/>
                  </a:lnTo>
                  <a:cubicBezTo>
                    <a:pt x="24414" y="27148"/>
                    <a:pt x="24567" y="27090"/>
                    <a:pt x="24720" y="27090"/>
                  </a:cubicBezTo>
                  <a:cubicBezTo>
                    <a:pt x="24873" y="27090"/>
                    <a:pt x="25027" y="27148"/>
                    <a:pt x="25144" y="27264"/>
                  </a:cubicBezTo>
                  <a:lnTo>
                    <a:pt x="25264" y="27384"/>
                  </a:lnTo>
                  <a:cubicBezTo>
                    <a:pt x="25496" y="27619"/>
                    <a:pt x="25712" y="28077"/>
                    <a:pt x="25743" y="28402"/>
                  </a:cubicBezTo>
                  <a:cubicBezTo>
                    <a:pt x="25743" y="28402"/>
                    <a:pt x="25832" y="29315"/>
                    <a:pt x="26399" y="29883"/>
                  </a:cubicBezTo>
                  <a:cubicBezTo>
                    <a:pt x="26888" y="30368"/>
                    <a:pt x="27526" y="30611"/>
                    <a:pt x="28165" y="30611"/>
                  </a:cubicBezTo>
                  <a:cubicBezTo>
                    <a:pt x="28806" y="30611"/>
                    <a:pt x="29447" y="30366"/>
                    <a:pt x="29936" y="29878"/>
                  </a:cubicBezTo>
                  <a:cubicBezTo>
                    <a:pt x="30913" y="28901"/>
                    <a:pt x="30914" y="27319"/>
                    <a:pt x="29943" y="26340"/>
                  </a:cubicBezTo>
                  <a:lnTo>
                    <a:pt x="29943" y="26340"/>
                  </a:lnTo>
                  <a:lnTo>
                    <a:pt x="29943" y="26344"/>
                  </a:lnTo>
                  <a:cubicBezTo>
                    <a:pt x="29373" y="25774"/>
                    <a:pt x="28460" y="25688"/>
                    <a:pt x="28460" y="25688"/>
                  </a:cubicBezTo>
                  <a:cubicBezTo>
                    <a:pt x="28132" y="25654"/>
                    <a:pt x="27677" y="25439"/>
                    <a:pt x="27442" y="25206"/>
                  </a:cubicBezTo>
                  <a:lnTo>
                    <a:pt x="27322" y="25084"/>
                  </a:lnTo>
                  <a:cubicBezTo>
                    <a:pt x="27092" y="24851"/>
                    <a:pt x="27092" y="24475"/>
                    <a:pt x="27322" y="24241"/>
                  </a:cubicBezTo>
                  <a:lnTo>
                    <a:pt x="34054" y="17508"/>
                  </a:lnTo>
                  <a:cubicBezTo>
                    <a:pt x="34285" y="17275"/>
                    <a:pt x="34285" y="16897"/>
                    <a:pt x="34054" y="16664"/>
                  </a:cubicBezTo>
                  <a:lnTo>
                    <a:pt x="27322" y="9933"/>
                  </a:lnTo>
                  <a:cubicBezTo>
                    <a:pt x="27090" y="9698"/>
                    <a:pt x="27090" y="9320"/>
                    <a:pt x="27322" y="9085"/>
                  </a:cubicBezTo>
                  <a:lnTo>
                    <a:pt x="27327" y="9081"/>
                  </a:lnTo>
                  <a:cubicBezTo>
                    <a:pt x="27559" y="8848"/>
                    <a:pt x="28017" y="8635"/>
                    <a:pt x="28345" y="8601"/>
                  </a:cubicBezTo>
                  <a:cubicBezTo>
                    <a:pt x="28345" y="8601"/>
                    <a:pt x="29258" y="8515"/>
                    <a:pt x="29825" y="7947"/>
                  </a:cubicBezTo>
                  <a:cubicBezTo>
                    <a:pt x="30817" y="6972"/>
                    <a:pt x="30823" y="5372"/>
                    <a:pt x="29840" y="4389"/>
                  </a:cubicBezTo>
                  <a:cubicBezTo>
                    <a:pt x="29350" y="3899"/>
                    <a:pt x="28709" y="3655"/>
                    <a:pt x="28068" y="3655"/>
                  </a:cubicBezTo>
                  <a:cubicBezTo>
                    <a:pt x="27420" y="3655"/>
                    <a:pt x="26771" y="3905"/>
                    <a:pt x="26280" y="4404"/>
                  </a:cubicBezTo>
                  <a:cubicBezTo>
                    <a:pt x="25716" y="4969"/>
                    <a:pt x="25628" y="5887"/>
                    <a:pt x="25628" y="5887"/>
                  </a:cubicBezTo>
                  <a:cubicBezTo>
                    <a:pt x="25596" y="6210"/>
                    <a:pt x="25381" y="6670"/>
                    <a:pt x="25146" y="6903"/>
                  </a:cubicBezTo>
                  <a:lnTo>
                    <a:pt x="25144" y="6907"/>
                  </a:lnTo>
                  <a:cubicBezTo>
                    <a:pt x="25027" y="7023"/>
                    <a:pt x="24873" y="7081"/>
                    <a:pt x="24720" y="7081"/>
                  </a:cubicBezTo>
                  <a:cubicBezTo>
                    <a:pt x="24567" y="7081"/>
                    <a:pt x="24414" y="7023"/>
                    <a:pt x="24296" y="6907"/>
                  </a:cubicBezTo>
                  <a:lnTo>
                    <a:pt x="17567" y="176"/>
                  </a:lnTo>
                  <a:cubicBezTo>
                    <a:pt x="17450" y="59"/>
                    <a:pt x="17297" y="1"/>
                    <a:pt x="17145" y="1"/>
                  </a:cubicBezTo>
                  <a:close/>
                </a:path>
              </a:pathLst>
            </a:custGeom>
            <a:solidFill>
              <a:srgbClr val="420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0" name="Google Shape;1601;p46"/>
          <p:cNvGrpSpPr/>
          <p:nvPr/>
        </p:nvGrpSpPr>
        <p:grpSpPr>
          <a:xfrm>
            <a:off x="2672797" y="3456818"/>
            <a:ext cx="9198637" cy="2701725"/>
            <a:chOff x="4411970" y="1801825"/>
            <a:chExt cx="734586" cy="409262"/>
          </a:xfrm>
          <a:solidFill>
            <a:schemeClr val="tx2">
              <a:lumMod val="60000"/>
              <a:lumOff val="40000"/>
            </a:schemeClr>
          </a:solidFill>
        </p:grpSpPr>
        <p:sp>
          <p:nvSpPr>
            <p:cNvPr id="61" name="Google Shape;1602;p46"/>
            <p:cNvSpPr/>
            <p:nvPr/>
          </p:nvSpPr>
          <p:spPr>
            <a:xfrm>
              <a:off x="4411970" y="1801825"/>
              <a:ext cx="734586" cy="409262"/>
            </a:xfrm>
            <a:custGeom>
              <a:avLst/>
              <a:gdLst/>
              <a:ahLst/>
              <a:cxnLst/>
              <a:rect l="l" t="t" r="r" b="b"/>
              <a:pathLst>
                <a:path w="16269" h="9064" extrusionOk="0">
                  <a:moveTo>
                    <a:pt x="428" y="0"/>
                  </a:moveTo>
                  <a:cubicBezTo>
                    <a:pt x="193" y="0"/>
                    <a:pt x="2" y="191"/>
                    <a:pt x="2" y="428"/>
                  </a:cubicBezTo>
                  <a:lnTo>
                    <a:pt x="2" y="6900"/>
                  </a:lnTo>
                  <a:cubicBezTo>
                    <a:pt x="1" y="7136"/>
                    <a:pt x="193" y="7328"/>
                    <a:pt x="428" y="7328"/>
                  </a:cubicBezTo>
                  <a:lnTo>
                    <a:pt x="12834" y="7328"/>
                  </a:lnTo>
                  <a:lnTo>
                    <a:pt x="13836" y="9064"/>
                  </a:lnTo>
                  <a:lnTo>
                    <a:pt x="14839" y="7328"/>
                  </a:lnTo>
                  <a:lnTo>
                    <a:pt x="15839" y="7328"/>
                  </a:lnTo>
                  <a:cubicBezTo>
                    <a:pt x="16076" y="7328"/>
                    <a:pt x="16269" y="7137"/>
                    <a:pt x="16269" y="6900"/>
                  </a:cubicBezTo>
                  <a:lnTo>
                    <a:pt x="16269" y="428"/>
                  </a:lnTo>
                  <a:cubicBezTo>
                    <a:pt x="16267" y="191"/>
                    <a:pt x="16076" y="0"/>
                    <a:pt x="158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1603;p46"/>
            <p:cNvSpPr/>
            <p:nvPr/>
          </p:nvSpPr>
          <p:spPr>
            <a:xfrm>
              <a:off x="4411970" y="1801825"/>
              <a:ext cx="184087" cy="330923"/>
            </a:xfrm>
            <a:custGeom>
              <a:avLst/>
              <a:gdLst/>
              <a:ahLst/>
              <a:cxnLst/>
              <a:rect l="l" t="t" r="r" b="b"/>
              <a:pathLst>
                <a:path w="4077" h="7329" extrusionOk="0">
                  <a:moveTo>
                    <a:pt x="428" y="0"/>
                  </a:moveTo>
                  <a:cubicBezTo>
                    <a:pt x="193" y="0"/>
                    <a:pt x="2" y="191"/>
                    <a:pt x="2" y="428"/>
                  </a:cubicBezTo>
                  <a:lnTo>
                    <a:pt x="2" y="6900"/>
                  </a:lnTo>
                  <a:cubicBezTo>
                    <a:pt x="1" y="7136"/>
                    <a:pt x="193" y="7328"/>
                    <a:pt x="428" y="7328"/>
                  </a:cubicBezTo>
                  <a:lnTo>
                    <a:pt x="4076" y="7328"/>
                  </a:lnTo>
                  <a:lnTo>
                    <a:pt x="407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 name="Rectangle 3"/>
          <p:cNvSpPr/>
          <p:nvPr/>
        </p:nvSpPr>
        <p:spPr>
          <a:xfrm>
            <a:off x="2822028" y="3541842"/>
            <a:ext cx="8828690" cy="1815882"/>
          </a:xfrm>
          <a:prstGeom prst="rect">
            <a:avLst/>
          </a:prstGeom>
        </p:spPr>
        <p:txBody>
          <a:bodyPr wrap="square">
            <a:spAutoFit/>
          </a:bodyPr>
          <a:lstStyle/>
          <a:p>
            <a:pPr algn="just"/>
            <a:r>
              <a:rPr lang="en-US" sz="2800" dirty="0">
                <a:solidFill>
                  <a:srgbClr val="D6FFEE"/>
                </a:solidFill>
                <a:latin typeface="Times New Roman" panose="02020603050405020304" pitchFamily="18" charset="0"/>
                <a:cs typeface="Times New Roman" panose="02020603050405020304" pitchFamily="18" charset="0"/>
              </a:rPr>
              <a:t>Being clear with your objective is crucial for effective communication and proactive action, as it helps you articulate your goals, align others' understanding, and focus your efforts toward achieving desired outcomes.</a:t>
            </a:r>
            <a:endParaRPr lang="en-US" sz="2800" dirty="0">
              <a:solidFill>
                <a:srgbClr val="D6FFEE"/>
              </a:solidFill>
              <a:latin typeface="Times New Roman" panose="02020603050405020304" pitchFamily="18" charset="0"/>
              <a:cs typeface="Times New Roman" panose="02020603050405020304" pitchFamily="18" charset="0"/>
            </a:endParaRPr>
          </a:p>
        </p:txBody>
      </p:sp>
      <p:grpSp>
        <p:nvGrpSpPr>
          <p:cNvPr id="21" name="Google Shape;5138;p50"/>
          <p:cNvGrpSpPr/>
          <p:nvPr/>
        </p:nvGrpSpPr>
        <p:grpSpPr>
          <a:xfrm rot="5809581">
            <a:off x="-62504" y="5363496"/>
            <a:ext cx="964753" cy="886574"/>
            <a:chOff x="2679875" y="2361475"/>
            <a:chExt cx="780425" cy="760575"/>
          </a:xfrm>
        </p:grpSpPr>
        <p:sp>
          <p:nvSpPr>
            <p:cNvPr id="22"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2"/>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 name="Google Shape;5138;p50"/>
          <p:cNvGrpSpPr/>
          <p:nvPr/>
        </p:nvGrpSpPr>
        <p:grpSpPr>
          <a:xfrm rot="4795727">
            <a:off x="-57257" y="-36672"/>
            <a:ext cx="964753" cy="886574"/>
            <a:chOff x="2679875" y="2361475"/>
            <a:chExt cx="780425" cy="760575"/>
          </a:xfrm>
        </p:grpSpPr>
        <p:sp>
          <p:nvSpPr>
            <p:cNvPr id="30"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 name="Google Shape;224;p4"/>
          <p:cNvSpPr/>
          <p:nvPr/>
        </p:nvSpPr>
        <p:spPr>
          <a:xfrm>
            <a:off x="3046730" y="68580"/>
            <a:ext cx="6444615" cy="1026160"/>
          </a:xfrm>
          <a:prstGeom prst="notchedRightArrow">
            <a:avLst>
              <a:gd name="adj1" fmla="val 74710"/>
              <a:gd name="adj2" fmla="val 51726"/>
            </a:avLst>
          </a:prstGeom>
          <a:solidFill>
            <a:srgbClr val="92C8ED"/>
          </a:solidFill>
          <a:ln>
            <a:noFill/>
          </a:ln>
        </p:spPr>
        <p:txBody>
          <a:bodyPr spcFirstLastPara="1" wrap="square" lIns="91425" tIns="91425" rIns="91425" bIns="91425" anchor="ctr" anchorCtr="0">
            <a:noAutofit/>
          </a:bodyPr>
          <a:p>
            <a:pPr marL="0" marR="0" lvl="0" indent="0" algn="ctr" rtl="0">
              <a:spcBef>
                <a:spcPts val="0"/>
              </a:spcBef>
              <a:spcAft>
                <a:spcPts val="0"/>
              </a:spcAft>
              <a:buClr>
                <a:schemeClr val="dk1"/>
              </a:buClr>
              <a:buSzPts val="1100"/>
              <a:buFont typeface="Arial" panose="020B0604020202020204"/>
              <a:buNone/>
            </a:pPr>
            <a:r>
              <a:rPr lang="en-GB" sz="3200" b="1" dirty="0">
                <a:solidFill>
                  <a:schemeClr val="bg1"/>
                </a:solidFill>
                <a:latin typeface="Times New Roman" panose="02020603050405020304" pitchFamily="18" charset="0"/>
                <a:cs typeface="Times New Roman" panose="02020603050405020304" pitchFamily="18" charset="0"/>
                <a:sym typeface="Arial" panose="020B0604020202020204"/>
              </a:rPr>
              <a:t>Be </a:t>
            </a:r>
            <a:r>
              <a:rPr lang="en-GB" sz="3200" b="1" dirty="0">
                <a:solidFill>
                  <a:schemeClr val="tx1"/>
                </a:solidFill>
                <a:latin typeface="Times New Roman" panose="02020603050405020304" pitchFamily="18" charset="0"/>
                <a:cs typeface="Times New Roman" panose="02020603050405020304" pitchFamily="18" charset="0"/>
                <a:sym typeface="Arial" panose="020B0604020202020204"/>
              </a:rPr>
              <a:t>Clear </a:t>
            </a:r>
            <a:r>
              <a:rPr lang="en-GB" sz="3200" b="1" dirty="0">
                <a:solidFill>
                  <a:schemeClr val="accent2">
                    <a:lumMod val="75000"/>
                  </a:schemeClr>
                </a:solidFill>
                <a:latin typeface="Times New Roman" panose="02020603050405020304" pitchFamily="18" charset="0"/>
                <a:cs typeface="Times New Roman" panose="02020603050405020304" pitchFamily="18" charset="0"/>
                <a:sym typeface="Arial" panose="020B0604020202020204"/>
              </a:rPr>
              <a:t>With Your</a:t>
            </a:r>
            <a:r>
              <a:rPr lang="en-GB" sz="3200" b="1" dirty="0">
                <a:solidFill>
                  <a:schemeClr val="bg2">
                    <a:lumMod val="75000"/>
                  </a:schemeClr>
                </a:solidFill>
                <a:latin typeface="Times New Roman" panose="02020603050405020304" pitchFamily="18" charset="0"/>
                <a:cs typeface="Times New Roman" panose="02020603050405020304" pitchFamily="18" charset="0"/>
                <a:sym typeface="Arial" panose="020B0604020202020204"/>
              </a:rPr>
              <a:t> </a:t>
            </a:r>
            <a:r>
              <a:rPr lang="en-GB" sz="3200" b="1" dirty="0">
                <a:solidFill>
                  <a:schemeClr val="accent4">
                    <a:lumMod val="75000"/>
                  </a:schemeClr>
                </a:solidFill>
                <a:latin typeface="Times New Roman" panose="02020603050405020304" pitchFamily="18" charset="0"/>
                <a:cs typeface="Times New Roman" panose="02020603050405020304" pitchFamily="18" charset="0"/>
                <a:sym typeface="Arial" panose="020B0604020202020204"/>
              </a:rPr>
              <a:t>Objective</a:t>
            </a:r>
            <a:endParaRPr lang="en-GB" sz="3200" b="1" i="0" u="none" strike="noStrike" cap="none" dirty="0">
              <a:solidFill>
                <a:schemeClr val="accent4">
                  <a:lumMod val="75000"/>
                </a:schemeClr>
              </a:solidFill>
              <a:latin typeface="Times New Roman" panose="02020603050405020304" pitchFamily="18" charset="0"/>
              <a:ea typeface="Times New Roman" panose="02020603050405020304"/>
              <a:cs typeface="Times New Roman" panose="02020603050405020304" pitchFamily="18" charset="0"/>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95327" y="154517"/>
            <a:ext cx="7956547" cy="814387"/>
          </a:xfrm>
        </p:spPr>
        <p:txBody>
          <a:bodyPr anchor="ctr"/>
          <a:lstStyle/>
          <a:p>
            <a:r>
              <a:rPr lang="en-US" dirty="0"/>
              <a:t>Presentation Outline</a:t>
            </a:r>
            <a:endParaRPr lang="en-US" dirty="0"/>
          </a:p>
        </p:txBody>
      </p:sp>
      <p:sp>
        <p:nvSpPr>
          <p:cNvPr id="6" name="Footer Placeholder 5"/>
          <p:cNvSpPr>
            <a:spLocks noGrp="1"/>
          </p:cNvSpPr>
          <p:nvPr>
            <p:ph type="ftr" sz="quarter" idx="23"/>
          </p:nvPr>
        </p:nvSpPr>
        <p:spPr/>
        <p:txBody>
          <a:bodyPr/>
          <a:lstStyle/>
          <a:p>
            <a:r>
              <a:rPr lang="de-DE" dirty="0"/>
              <a:t>BJIT ACADEMY</a:t>
            </a:r>
            <a:endParaRPr lang="de-DE" dirty="0"/>
          </a:p>
        </p:txBody>
      </p:sp>
      <p:sp>
        <p:nvSpPr>
          <p:cNvPr id="23" name="Oval 22"/>
          <p:cNvSpPr/>
          <p:nvPr/>
        </p:nvSpPr>
        <p:spPr>
          <a:xfrm>
            <a:off x="5773861" y="1922467"/>
            <a:ext cx="274109" cy="266963"/>
          </a:xfrm>
          <a:prstGeom prst="ellipse">
            <a:avLst/>
          </a:prstGeom>
          <a:noFill/>
          <a:ln w="666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776400" y="2535003"/>
            <a:ext cx="274109" cy="266963"/>
          </a:xfrm>
          <a:prstGeom prst="ellipse">
            <a:avLst/>
          </a:prstGeom>
          <a:noFill/>
          <a:ln w="666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773860" y="3147648"/>
            <a:ext cx="274109" cy="266963"/>
          </a:xfrm>
          <a:prstGeom prst="ellipse">
            <a:avLst/>
          </a:prstGeom>
          <a:noFill/>
          <a:ln w="666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773861" y="3757137"/>
            <a:ext cx="274109" cy="266963"/>
          </a:xfrm>
          <a:prstGeom prst="ellipse">
            <a:avLst/>
          </a:prstGeom>
          <a:noFill/>
          <a:ln w="666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773861" y="4351503"/>
            <a:ext cx="274109" cy="266963"/>
          </a:xfrm>
          <a:prstGeom prst="ellipse">
            <a:avLst/>
          </a:prstGeom>
          <a:noFill/>
          <a:ln w="666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a:stCxn id="23" idx="4"/>
            <a:endCxn id="24" idx="0"/>
          </p:cNvCxnSpPr>
          <p:nvPr/>
        </p:nvCxnSpPr>
        <p:spPr>
          <a:xfrm>
            <a:off x="5910916" y="2189430"/>
            <a:ext cx="2539" cy="345573"/>
          </a:xfrm>
          <a:prstGeom prst="line">
            <a:avLst/>
          </a:prstGeom>
          <a:ln w="666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910915" y="2785033"/>
            <a:ext cx="2540" cy="430347"/>
          </a:xfrm>
          <a:prstGeom prst="line">
            <a:avLst/>
          </a:prstGeom>
          <a:ln w="666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6" idx="4"/>
            <a:endCxn id="28" idx="0"/>
          </p:cNvCxnSpPr>
          <p:nvPr/>
        </p:nvCxnSpPr>
        <p:spPr>
          <a:xfrm>
            <a:off x="5910915" y="3414611"/>
            <a:ext cx="1" cy="342526"/>
          </a:xfrm>
          <a:prstGeom prst="line">
            <a:avLst/>
          </a:prstGeom>
          <a:ln w="666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8" idx="4"/>
            <a:endCxn id="30" idx="0"/>
          </p:cNvCxnSpPr>
          <p:nvPr/>
        </p:nvCxnSpPr>
        <p:spPr>
          <a:xfrm>
            <a:off x="5910916" y="4024100"/>
            <a:ext cx="0" cy="327403"/>
          </a:xfrm>
          <a:prstGeom prst="line">
            <a:avLst/>
          </a:prstGeom>
          <a:ln w="666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14"/>
          <p:cNvSpPr>
            <a:spLocks noGrp="1"/>
          </p:cNvSpPr>
          <p:nvPr>
            <p:ph type="body" sz="quarter" idx="13"/>
          </p:nvPr>
        </p:nvSpPr>
        <p:spPr>
          <a:xfrm>
            <a:off x="6360160" y="1689735"/>
            <a:ext cx="5299075" cy="3183255"/>
          </a:xfrm>
        </p:spPr>
        <p:txBody>
          <a:bodyPr>
            <a:normAutofit/>
          </a:bodyPr>
          <a:lstStyle/>
          <a:p>
            <a:pPr marL="0" indent="0">
              <a:lnSpc>
                <a:spcPct val="140000"/>
              </a:lnSpc>
              <a:buNone/>
            </a:pPr>
            <a:r>
              <a:rPr lang="en-US" dirty="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a:p>
            <a:pPr marL="0" indent="0">
              <a:lnSpc>
                <a:spcPct val="140000"/>
              </a:lnSpc>
              <a:buNone/>
            </a:pPr>
            <a:r>
              <a:rPr lang="en-US" dirty="0">
                <a:latin typeface="Times New Roman" panose="02020603050405020304" pitchFamily="18" charset="0"/>
                <a:cs typeface="Times New Roman" panose="02020603050405020304" pitchFamily="18" charset="0"/>
              </a:rPr>
              <a:t>Definition and Explanation</a:t>
            </a:r>
            <a:endParaRPr lang="en-US" dirty="0">
              <a:latin typeface="Times New Roman" panose="02020603050405020304" pitchFamily="18" charset="0"/>
              <a:cs typeface="Times New Roman" panose="02020603050405020304" pitchFamily="18" charset="0"/>
            </a:endParaRPr>
          </a:p>
          <a:p>
            <a:pPr marL="0" indent="0">
              <a:lnSpc>
                <a:spcPct val="140000"/>
              </a:lnSpc>
              <a:buNone/>
            </a:pPr>
            <a:r>
              <a:rPr>
                <a:latin typeface="Times New Roman" panose="02020603050405020304" pitchFamily="18" charset="0"/>
                <a:ea typeface="Open Sans Light" panose="020B0306030504020204" pitchFamily="34" charset="0"/>
                <a:cs typeface="Times New Roman" panose="02020603050405020304" pitchFamily="18" charset="0"/>
                <a:sym typeface="+mn-ea"/>
              </a:rPr>
              <a:t>Example of Reactiveness</a:t>
            </a:r>
            <a:endParaRPr lang="en-US" dirty="0" smtClean="0">
              <a:latin typeface="Times New Roman" panose="02020603050405020304" pitchFamily="18" charset="0"/>
              <a:cs typeface="Times New Roman" panose="02020603050405020304" pitchFamily="18" charset="0"/>
            </a:endParaRPr>
          </a:p>
          <a:p>
            <a:pPr marL="0" indent="0">
              <a:lnSpc>
                <a:spcPct val="140000"/>
              </a:lnSpc>
              <a:buNone/>
            </a:pPr>
            <a:r>
              <a:rPr>
                <a:latin typeface="Times New Roman" panose="02020603050405020304" pitchFamily="18" charset="0"/>
                <a:cs typeface="Times New Roman" panose="02020603050405020304" pitchFamily="18" charset="0"/>
                <a:sym typeface="+mn-ea"/>
              </a:rPr>
              <a:t>Reactive Vs Proactive</a:t>
            </a:r>
            <a:endParaRPr lang="en-US" dirty="0" smtClean="0">
              <a:latin typeface="Times New Roman" panose="02020603050405020304" pitchFamily="18" charset="0"/>
              <a:cs typeface="Times New Roman" panose="02020603050405020304" pitchFamily="18" charset="0"/>
            </a:endParaRPr>
          </a:p>
          <a:p>
            <a:pPr marL="0" indent="0">
              <a:lnSpc>
                <a:spcPct val="140000"/>
              </a:lnSpc>
              <a:buNone/>
            </a:pPr>
            <a:r>
              <a:rPr>
                <a:latin typeface="Times New Roman" panose="02020603050405020304" pitchFamily="18" charset="0"/>
                <a:ea typeface="Open Sans Light" panose="020B0306030504020204" pitchFamily="34" charset="0"/>
                <a:cs typeface="Times New Roman" panose="02020603050405020304" pitchFamily="18" charset="0"/>
                <a:sym typeface="+mn-ea"/>
              </a:rPr>
              <a:t>How to be more proactive at work?</a:t>
            </a:r>
            <a:endParaRPr lang="en-US" dirty="0" smtClean="0">
              <a:latin typeface="Times New Roman" panose="02020603050405020304" pitchFamily="18" charset="0"/>
              <a:cs typeface="Times New Roman" panose="02020603050405020304" pitchFamily="18" charset="0"/>
            </a:endParaRPr>
          </a:p>
        </p:txBody>
      </p:sp>
      <p:pic>
        <p:nvPicPr>
          <p:cNvPr id="20" name="Picture 19"/>
          <p:cNvPicPr>
            <a:picLocks noChangeAspect="1"/>
          </p:cNvPicPr>
          <p:nvPr/>
        </p:nvPicPr>
        <p:blipFill>
          <a:blip r:embed="rId1">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74771" y="1901657"/>
            <a:ext cx="3846422" cy="2450154"/>
          </a:xfrm>
          <a:prstGeom prst="snip2DiagRect">
            <a:avLst/>
          </a:prstGeom>
          <a:solidFill>
            <a:srgbClr val="FFFFFF">
              <a:shade val="85000"/>
            </a:srgbClr>
          </a:solidFill>
          <a:ln w="88900" cap="sq">
            <a:solidFill>
              <a:srgbClr val="FFFFFF"/>
            </a:solidFill>
            <a:miter lim="800000"/>
            <a:headEnd/>
            <a:tailEnd/>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23"/>
          </p:nvPr>
        </p:nvSpPr>
        <p:spPr/>
        <p:txBody>
          <a:bodyPr/>
          <a:lstStyle/>
          <a:p>
            <a:r>
              <a:rPr lang="de-DE" dirty="0"/>
              <a:t>BJIT ACADEMY</a:t>
            </a:r>
            <a:endParaRPr lang="de-DE" dirty="0"/>
          </a:p>
        </p:txBody>
      </p:sp>
      <p:sp>
        <p:nvSpPr>
          <p:cNvPr id="3" name="Text Placeholder 2"/>
          <p:cNvSpPr>
            <a:spLocks noGrp="1"/>
          </p:cNvSpPr>
          <p:nvPr>
            <p:ph type="body" sz="quarter" idx="21"/>
          </p:nvPr>
        </p:nvSpPr>
        <p:spPr/>
        <p:txBody>
          <a:bodyPr/>
          <a:lstStyle/>
          <a:p>
            <a:r>
              <a:rPr lang="en-GB" altLang="en-US" dirty="0"/>
              <a:t>21</a:t>
            </a:r>
            <a:endParaRPr lang="en-GB" altLang="en-US" dirty="0"/>
          </a:p>
        </p:txBody>
      </p:sp>
      <p:pic>
        <p:nvPicPr>
          <p:cNvPr id="6148" name="Picture 4" descr="https://miro.medium.com/v2/resize:fit:700/1*L8BZIy9T6u9F0IBRRc9iUA.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51725" y="1807748"/>
            <a:ext cx="5984699" cy="3979313"/>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oogle Shape;4633;p48"/>
          <p:cNvGrpSpPr/>
          <p:nvPr/>
        </p:nvGrpSpPr>
        <p:grpSpPr>
          <a:xfrm>
            <a:off x="468182" y="2811060"/>
            <a:ext cx="5528441" cy="1972691"/>
            <a:chOff x="238125" y="2506075"/>
            <a:chExt cx="7115411" cy="673075"/>
          </a:xfrm>
        </p:grpSpPr>
        <p:sp>
          <p:nvSpPr>
            <p:cNvPr id="15" name="Google Shape;4634;p48"/>
            <p:cNvSpPr/>
            <p:nvPr/>
          </p:nvSpPr>
          <p:spPr>
            <a:xfrm>
              <a:off x="238125" y="2506075"/>
              <a:ext cx="1643150" cy="673075"/>
            </a:xfrm>
            <a:custGeom>
              <a:avLst/>
              <a:gdLst/>
              <a:ahLst/>
              <a:cxnLst/>
              <a:rect l="l" t="t" r="r" b="b"/>
              <a:pathLst>
                <a:path w="65726" h="26923" extrusionOk="0">
                  <a:moveTo>
                    <a:pt x="0" y="0"/>
                  </a:moveTo>
                  <a:lnTo>
                    <a:pt x="10782" y="13477"/>
                  </a:lnTo>
                  <a:lnTo>
                    <a:pt x="0" y="26923"/>
                  </a:lnTo>
                  <a:lnTo>
                    <a:pt x="54943" y="26923"/>
                  </a:lnTo>
                  <a:lnTo>
                    <a:pt x="65725" y="13477"/>
                  </a:lnTo>
                  <a:lnTo>
                    <a:pt x="54943"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4635;p48"/>
            <p:cNvSpPr/>
            <p:nvPr/>
          </p:nvSpPr>
          <p:spPr>
            <a:xfrm>
              <a:off x="1606190"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chemeClr val="accent4">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4636;p48"/>
            <p:cNvSpPr/>
            <p:nvPr/>
          </p:nvSpPr>
          <p:spPr>
            <a:xfrm>
              <a:off x="297348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4637;p48"/>
            <p:cNvSpPr/>
            <p:nvPr/>
          </p:nvSpPr>
          <p:spPr>
            <a:xfrm>
              <a:off x="570961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chemeClr val="accent5">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4638;p48"/>
            <p:cNvSpPr/>
            <p:nvPr/>
          </p:nvSpPr>
          <p:spPr>
            <a:xfrm>
              <a:off x="4342321" y="2506075"/>
              <a:ext cx="1643150" cy="673075"/>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solidFill>
              <a:schemeClr val="tx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 name="Rectangle 19"/>
          <p:cNvSpPr/>
          <p:nvPr/>
        </p:nvSpPr>
        <p:spPr>
          <a:xfrm>
            <a:off x="695325" y="3012575"/>
            <a:ext cx="5090621" cy="1569660"/>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Consider others' perspectives to be proactive at work by fostering empathy, effective communication, and collaborative problem-solving.</a:t>
            </a:r>
            <a:endParaRPr lang="en-US" sz="2400" b="1" dirty="0">
              <a:latin typeface="Times New Roman" panose="02020603050405020304" pitchFamily="18" charset="0"/>
              <a:cs typeface="Times New Roman" panose="02020603050405020304" pitchFamily="18" charset="0"/>
            </a:endParaRPr>
          </a:p>
        </p:txBody>
      </p:sp>
      <p:grpSp>
        <p:nvGrpSpPr>
          <p:cNvPr id="21" name="Google Shape;5217;p50"/>
          <p:cNvGrpSpPr/>
          <p:nvPr/>
        </p:nvGrpSpPr>
        <p:grpSpPr>
          <a:xfrm>
            <a:off x="0" y="2554014"/>
            <a:ext cx="894014" cy="794240"/>
            <a:chOff x="6535625" y="760425"/>
            <a:chExt cx="1665900" cy="1665900"/>
          </a:xfrm>
        </p:grpSpPr>
        <p:sp>
          <p:nvSpPr>
            <p:cNvPr id="22" name="Google Shape;5218;p50"/>
            <p:cNvSpPr/>
            <p:nvPr/>
          </p:nvSpPr>
          <p:spPr>
            <a:xfrm>
              <a:off x="6535625" y="760425"/>
              <a:ext cx="1665900" cy="16659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5219;p50"/>
            <p:cNvSpPr/>
            <p:nvPr/>
          </p:nvSpPr>
          <p:spPr>
            <a:xfrm>
              <a:off x="6713675" y="1116525"/>
              <a:ext cx="1309800" cy="13098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5220;p50"/>
            <p:cNvSpPr/>
            <p:nvPr/>
          </p:nvSpPr>
          <p:spPr>
            <a:xfrm>
              <a:off x="6831275" y="1351725"/>
              <a:ext cx="1074600" cy="1074600"/>
            </a:xfrm>
            <a:prstGeom prst="ellipse">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5221;p50"/>
            <p:cNvSpPr/>
            <p:nvPr/>
          </p:nvSpPr>
          <p:spPr>
            <a:xfrm>
              <a:off x="6942425" y="1574025"/>
              <a:ext cx="852300" cy="852300"/>
            </a:xfrm>
            <a:prstGeom prst="ellipse">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 name="Google Shape;5138;p50"/>
          <p:cNvGrpSpPr/>
          <p:nvPr/>
        </p:nvGrpSpPr>
        <p:grpSpPr>
          <a:xfrm rot="5809581">
            <a:off x="-62504" y="5363496"/>
            <a:ext cx="964753" cy="886574"/>
            <a:chOff x="2679875" y="2361475"/>
            <a:chExt cx="780425" cy="760575"/>
          </a:xfrm>
        </p:grpSpPr>
        <p:sp>
          <p:nvSpPr>
            <p:cNvPr id="27"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2"/>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 name="Google Shape;5138;p50"/>
          <p:cNvGrpSpPr/>
          <p:nvPr/>
        </p:nvGrpSpPr>
        <p:grpSpPr>
          <a:xfrm rot="4795727">
            <a:off x="-57257" y="-36672"/>
            <a:ext cx="964753" cy="886574"/>
            <a:chOff x="2679875" y="2361475"/>
            <a:chExt cx="780425" cy="760575"/>
          </a:xfrm>
        </p:grpSpPr>
        <p:sp>
          <p:nvSpPr>
            <p:cNvPr id="34"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1" name="Google Shape;101;p1"/>
          <p:cNvSpPr/>
          <p:nvPr/>
        </p:nvSpPr>
        <p:spPr>
          <a:xfrm>
            <a:off x="1231265" y="43815"/>
            <a:ext cx="8926830" cy="1043940"/>
          </a:xfrm>
          <a:prstGeom prst="roundRect">
            <a:avLst>
              <a:gd name="adj" fmla="val 50000"/>
            </a:avLst>
          </a:prstGeom>
          <a:solidFill>
            <a:schemeClr val="accent5">
              <a:lumMod val="60000"/>
              <a:lumOff val="40000"/>
            </a:schemeClr>
          </a:solidFill>
          <a:ln w="57150" cap="flat" cmpd="sng">
            <a:gradFill>
              <a:gsLst>
                <a:gs pos="0">
                  <a:srgbClr val="9EE256"/>
                </a:gs>
                <a:gs pos="100000">
                  <a:srgbClr val="52762D"/>
                </a:gs>
              </a:gsLst>
            </a:gradFill>
            <a:prstDash val="solid"/>
            <a:round/>
            <a:headEnd type="none" w="sm" len="sm"/>
            <a:tailEnd type="none" w="sm" len="sm"/>
          </a:ln>
        </p:spPr>
        <p:txBody>
          <a:bodyPr spcFirstLastPara="1" wrap="square" lIns="182875" tIns="91425" rIns="91425" bIns="91425" anchor="ctr" anchorCtr="0">
            <a:noAutofit/>
          </a:bodyPr>
          <a:p>
            <a:pPr>
              <a:spcAft>
                <a:spcPts val="600"/>
              </a:spcAft>
            </a:pPr>
            <a:r>
              <a:rPr lang="en-GB" sz="3600" b="1" dirty="0">
                <a:solidFill>
                  <a:schemeClr val="tx1">
                    <a:lumMod val="65000"/>
                    <a:lumOff val="35000"/>
                  </a:schemeClr>
                </a:solidFill>
                <a:latin typeface="Times New Roman" panose="02020603050405020304" pitchFamily="18" charset="0"/>
                <a:cs typeface="Times New Roman" panose="02020603050405020304" pitchFamily="18" charset="0"/>
                <a:sym typeface="Arial" panose="020B0604020202020204"/>
              </a:rPr>
              <a:t>Look At </a:t>
            </a:r>
            <a:r>
              <a:rPr lang="en-GB" sz="3600" b="1" dirty="0">
                <a:solidFill>
                  <a:schemeClr val="accent4">
                    <a:lumMod val="50000"/>
                  </a:schemeClr>
                </a:solidFill>
                <a:latin typeface="Times New Roman" panose="02020603050405020304" pitchFamily="18" charset="0"/>
                <a:cs typeface="Times New Roman" panose="02020603050405020304" pitchFamily="18" charset="0"/>
                <a:sym typeface="Arial" panose="020B0604020202020204"/>
              </a:rPr>
              <a:t>Situations</a:t>
            </a:r>
            <a:r>
              <a:rPr lang="en-GB" sz="3600" b="1" dirty="0">
                <a:solidFill>
                  <a:schemeClr val="bg2"/>
                </a:solidFill>
                <a:latin typeface="Times New Roman" panose="02020603050405020304" pitchFamily="18" charset="0"/>
                <a:cs typeface="Times New Roman" panose="02020603050405020304" pitchFamily="18" charset="0"/>
                <a:sym typeface="Arial" panose="020B0604020202020204"/>
              </a:rPr>
              <a:t> </a:t>
            </a:r>
            <a:r>
              <a:rPr lang="en-GB" sz="3600" b="1" dirty="0">
                <a:solidFill>
                  <a:schemeClr val="tx1">
                    <a:lumMod val="65000"/>
                    <a:lumOff val="35000"/>
                  </a:schemeClr>
                </a:solidFill>
                <a:latin typeface="Times New Roman" panose="02020603050405020304" pitchFamily="18" charset="0"/>
                <a:cs typeface="Times New Roman" panose="02020603050405020304" pitchFamily="18" charset="0"/>
                <a:sym typeface="Arial" panose="020B0604020202020204"/>
              </a:rPr>
              <a:t>From The Other Person’s </a:t>
            </a:r>
            <a:r>
              <a:rPr lang="en-GB" sz="3600" b="1" dirty="0">
                <a:solidFill>
                  <a:srgbClr val="C00000"/>
                </a:solidFill>
                <a:latin typeface="Times New Roman" panose="02020603050405020304" pitchFamily="18" charset="0"/>
                <a:cs typeface="Times New Roman" panose="02020603050405020304" pitchFamily="18" charset="0"/>
                <a:sym typeface="Arial" panose="020B0604020202020204"/>
              </a:rPr>
              <a:t>Perspective</a:t>
            </a:r>
            <a:endParaRPr lang="en-GB" sz="3600" b="1" i="0" u="none" strike="noStrike" cap="none" dirty="0">
              <a:solidFill>
                <a:srgbClr val="C00000"/>
              </a:solidFill>
              <a:latin typeface="Times New Roman" panose="02020603050405020304" pitchFamily="18" charset="0"/>
              <a:ea typeface="Open Sans Light" panose="020B0306030504020204" pitchFamily="34" charset="0"/>
              <a:cs typeface="Times New Roman" panose="02020603050405020304" pitchFamily="18" charset="0"/>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23"/>
          </p:nvPr>
        </p:nvSpPr>
        <p:spPr/>
        <p:txBody>
          <a:bodyPr/>
          <a:lstStyle/>
          <a:p>
            <a:r>
              <a:rPr lang="de-DE" dirty="0"/>
              <a:t>BJIT ACADEMY</a:t>
            </a:r>
            <a:endParaRPr lang="de-DE" dirty="0"/>
          </a:p>
        </p:txBody>
      </p:sp>
      <p:sp>
        <p:nvSpPr>
          <p:cNvPr id="5" name="Text Placeholder 4"/>
          <p:cNvSpPr>
            <a:spLocks noGrp="1"/>
          </p:cNvSpPr>
          <p:nvPr>
            <p:ph type="body" sz="quarter" idx="21"/>
          </p:nvPr>
        </p:nvSpPr>
        <p:spPr/>
        <p:txBody>
          <a:bodyPr/>
          <a:lstStyle/>
          <a:p>
            <a:r>
              <a:rPr lang="en-GB" altLang="en-US" dirty="0"/>
              <a:t>22</a:t>
            </a:r>
            <a:endParaRPr lang="en-GB" altLang="en-US" dirty="0"/>
          </a:p>
        </p:txBody>
      </p:sp>
      <p:grpSp>
        <p:nvGrpSpPr>
          <p:cNvPr id="8" name="Google Shape;5047;p50"/>
          <p:cNvGrpSpPr/>
          <p:nvPr/>
        </p:nvGrpSpPr>
        <p:grpSpPr>
          <a:xfrm>
            <a:off x="4090484" y="2097459"/>
            <a:ext cx="4179515" cy="3164161"/>
            <a:chOff x="732428" y="1198513"/>
            <a:chExt cx="845921" cy="690752"/>
          </a:xfrm>
        </p:grpSpPr>
        <p:grpSp>
          <p:nvGrpSpPr>
            <p:cNvPr id="10" name="Google Shape;5048;p50"/>
            <p:cNvGrpSpPr/>
            <p:nvPr/>
          </p:nvGrpSpPr>
          <p:grpSpPr>
            <a:xfrm>
              <a:off x="823030" y="1198513"/>
              <a:ext cx="755319" cy="690752"/>
              <a:chOff x="823030" y="1198513"/>
              <a:chExt cx="755319" cy="690752"/>
            </a:xfrm>
          </p:grpSpPr>
          <p:sp>
            <p:nvSpPr>
              <p:cNvPr id="22" name="Google Shape;5049;p50"/>
              <p:cNvSpPr/>
              <p:nvPr/>
            </p:nvSpPr>
            <p:spPr>
              <a:xfrm>
                <a:off x="823030" y="1198513"/>
                <a:ext cx="755319" cy="690752"/>
              </a:xfrm>
              <a:custGeom>
                <a:avLst/>
                <a:gdLst/>
                <a:ahLst/>
                <a:cxnLst/>
                <a:rect l="l" t="t" r="r" b="b"/>
                <a:pathLst>
                  <a:path w="46769" h="42771" extrusionOk="0">
                    <a:moveTo>
                      <a:pt x="21384" y="0"/>
                    </a:moveTo>
                    <a:cubicBezTo>
                      <a:pt x="9575" y="0"/>
                      <a:pt x="0" y="9575"/>
                      <a:pt x="0" y="21386"/>
                    </a:cubicBezTo>
                    <a:cubicBezTo>
                      <a:pt x="0" y="33196"/>
                      <a:pt x="9575" y="42770"/>
                      <a:pt x="21384" y="42770"/>
                    </a:cubicBezTo>
                    <a:cubicBezTo>
                      <a:pt x="33196" y="42770"/>
                      <a:pt x="42770" y="33196"/>
                      <a:pt x="42770" y="21386"/>
                    </a:cubicBezTo>
                    <a:cubicBezTo>
                      <a:pt x="42770" y="16313"/>
                      <a:pt x="41002" y="11653"/>
                      <a:pt x="38053" y="7988"/>
                    </a:cubicBezTo>
                    <a:lnTo>
                      <a:pt x="42775" y="7988"/>
                    </a:lnTo>
                    <a:cubicBezTo>
                      <a:pt x="44970" y="7988"/>
                      <a:pt x="46769" y="6191"/>
                      <a:pt x="46769" y="3994"/>
                    </a:cubicBezTo>
                    <a:cubicBezTo>
                      <a:pt x="46769" y="1797"/>
                      <a:pt x="44972" y="0"/>
                      <a:pt x="42775" y="0"/>
                    </a:cubicBezTo>
                    <a:lnTo>
                      <a:pt x="22286" y="0"/>
                    </a:lnTo>
                    <a:cubicBezTo>
                      <a:pt x="22196" y="0"/>
                      <a:pt x="22105" y="5"/>
                      <a:pt x="22018" y="10"/>
                    </a:cubicBezTo>
                    <a:cubicBezTo>
                      <a:pt x="21807" y="3"/>
                      <a:pt x="21597" y="0"/>
                      <a:pt x="21384" y="0"/>
                    </a:cubicBezTo>
                    <a:close/>
                  </a:path>
                </a:pathLst>
              </a:custGeom>
              <a:solidFill>
                <a:srgbClr val="325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5050;p50"/>
              <p:cNvSpPr/>
              <p:nvPr/>
            </p:nvSpPr>
            <p:spPr>
              <a:xfrm>
                <a:off x="1470047" y="1217877"/>
                <a:ext cx="88760" cy="88744"/>
              </a:xfrm>
              <a:custGeom>
                <a:avLst/>
                <a:gdLst/>
                <a:ahLst/>
                <a:cxnLst/>
                <a:rect l="l" t="t" r="r" b="b"/>
                <a:pathLst>
                  <a:path w="5496" h="5495" extrusionOk="0">
                    <a:moveTo>
                      <a:pt x="2747" y="1"/>
                    </a:moveTo>
                    <a:cubicBezTo>
                      <a:pt x="1231" y="1"/>
                      <a:pt x="1" y="1230"/>
                      <a:pt x="1" y="2749"/>
                    </a:cubicBezTo>
                    <a:cubicBezTo>
                      <a:pt x="1" y="4265"/>
                      <a:pt x="1231" y="5495"/>
                      <a:pt x="2747" y="5495"/>
                    </a:cubicBezTo>
                    <a:cubicBezTo>
                      <a:pt x="4265" y="5495"/>
                      <a:pt x="5495" y="4265"/>
                      <a:pt x="5495" y="2749"/>
                    </a:cubicBezTo>
                    <a:cubicBezTo>
                      <a:pt x="5495" y="1230"/>
                      <a:pt x="4265" y="1"/>
                      <a:pt x="274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 name="Google Shape;5051;p50"/>
            <p:cNvGrpSpPr/>
            <p:nvPr/>
          </p:nvGrpSpPr>
          <p:grpSpPr>
            <a:xfrm>
              <a:off x="732428" y="1239937"/>
              <a:ext cx="739912" cy="607886"/>
              <a:chOff x="732428" y="1239937"/>
              <a:chExt cx="739912" cy="607886"/>
            </a:xfrm>
          </p:grpSpPr>
          <p:sp>
            <p:nvSpPr>
              <p:cNvPr id="20" name="Google Shape;5052;p50"/>
              <p:cNvSpPr/>
              <p:nvPr/>
            </p:nvSpPr>
            <p:spPr>
              <a:xfrm>
                <a:off x="732428" y="1239937"/>
                <a:ext cx="739912" cy="607886"/>
              </a:xfrm>
              <a:custGeom>
                <a:avLst/>
                <a:gdLst/>
                <a:ahLst/>
                <a:cxnLst/>
                <a:rect l="l" t="t" r="r" b="b"/>
                <a:pathLst>
                  <a:path w="45815" h="37640" extrusionOk="0">
                    <a:moveTo>
                      <a:pt x="26994" y="1"/>
                    </a:moveTo>
                    <a:cubicBezTo>
                      <a:pt x="16602" y="1"/>
                      <a:pt x="8175" y="8427"/>
                      <a:pt x="8175" y="18821"/>
                    </a:cubicBezTo>
                    <a:cubicBezTo>
                      <a:pt x="8169" y="22642"/>
                      <a:pt x="9333" y="26373"/>
                      <a:pt x="11509" y="29515"/>
                    </a:cubicBezTo>
                    <a:lnTo>
                      <a:pt x="3994" y="29515"/>
                    </a:lnTo>
                    <a:cubicBezTo>
                      <a:pt x="1797" y="29515"/>
                      <a:pt x="1" y="31311"/>
                      <a:pt x="1" y="33508"/>
                    </a:cubicBezTo>
                    <a:cubicBezTo>
                      <a:pt x="1" y="35704"/>
                      <a:pt x="1797" y="37502"/>
                      <a:pt x="3994" y="37502"/>
                    </a:cubicBezTo>
                    <a:lnTo>
                      <a:pt x="24483" y="37502"/>
                    </a:lnTo>
                    <a:cubicBezTo>
                      <a:pt x="24546" y="37502"/>
                      <a:pt x="24608" y="37500"/>
                      <a:pt x="24671" y="37497"/>
                    </a:cubicBezTo>
                    <a:cubicBezTo>
                      <a:pt x="25441" y="37592"/>
                      <a:pt x="26218" y="37640"/>
                      <a:pt x="26994" y="37640"/>
                    </a:cubicBezTo>
                    <a:cubicBezTo>
                      <a:pt x="37389" y="37640"/>
                      <a:pt x="45815" y="29214"/>
                      <a:pt x="45815" y="18821"/>
                    </a:cubicBezTo>
                    <a:cubicBezTo>
                      <a:pt x="45815" y="8427"/>
                      <a:pt x="37389" y="1"/>
                      <a:pt x="26994"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5053;p50"/>
              <p:cNvSpPr/>
              <p:nvPr/>
            </p:nvSpPr>
            <p:spPr>
              <a:xfrm>
                <a:off x="751614" y="1735807"/>
                <a:ext cx="88760" cy="88744"/>
              </a:xfrm>
              <a:custGeom>
                <a:avLst/>
                <a:gdLst/>
                <a:ahLst/>
                <a:cxnLst/>
                <a:rect l="l" t="t" r="r" b="b"/>
                <a:pathLst>
                  <a:path w="5496" h="5495" extrusionOk="0">
                    <a:moveTo>
                      <a:pt x="2747" y="0"/>
                    </a:moveTo>
                    <a:cubicBezTo>
                      <a:pt x="1231" y="0"/>
                      <a:pt x="1" y="1230"/>
                      <a:pt x="1" y="2747"/>
                    </a:cubicBezTo>
                    <a:cubicBezTo>
                      <a:pt x="1" y="4265"/>
                      <a:pt x="1231" y="5495"/>
                      <a:pt x="2747" y="5495"/>
                    </a:cubicBezTo>
                    <a:cubicBezTo>
                      <a:pt x="4265" y="5495"/>
                      <a:pt x="5495" y="4265"/>
                      <a:pt x="5495" y="2747"/>
                    </a:cubicBezTo>
                    <a:cubicBezTo>
                      <a:pt x="5495" y="1230"/>
                      <a:pt x="4265" y="0"/>
                      <a:pt x="2747"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 name="Google Shape;5054;p50"/>
            <p:cNvGrpSpPr/>
            <p:nvPr/>
          </p:nvGrpSpPr>
          <p:grpSpPr>
            <a:xfrm>
              <a:off x="732428" y="1277018"/>
              <a:ext cx="702832" cy="533758"/>
              <a:chOff x="732428" y="1277018"/>
              <a:chExt cx="702832" cy="533758"/>
            </a:xfrm>
          </p:grpSpPr>
          <p:sp>
            <p:nvSpPr>
              <p:cNvPr id="18" name="Google Shape;5055;p50"/>
              <p:cNvSpPr/>
              <p:nvPr/>
            </p:nvSpPr>
            <p:spPr>
              <a:xfrm>
                <a:off x="732428" y="1277018"/>
                <a:ext cx="702832" cy="533758"/>
              </a:xfrm>
              <a:custGeom>
                <a:avLst/>
                <a:gdLst/>
                <a:ahLst/>
                <a:cxnLst/>
                <a:rect l="l" t="t" r="r" b="b"/>
                <a:pathLst>
                  <a:path w="43519" h="33050" extrusionOk="0">
                    <a:moveTo>
                      <a:pt x="26994" y="1"/>
                    </a:moveTo>
                    <a:cubicBezTo>
                      <a:pt x="22006" y="1"/>
                      <a:pt x="17535" y="2211"/>
                      <a:pt x="14504" y="5705"/>
                    </a:cubicBezTo>
                    <a:lnTo>
                      <a:pt x="3994" y="5705"/>
                    </a:lnTo>
                    <a:cubicBezTo>
                      <a:pt x="1797" y="5705"/>
                      <a:pt x="1" y="7501"/>
                      <a:pt x="1" y="9698"/>
                    </a:cubicBezTo>
                    <a:cubicBezTo>
                      <a:pt x="1" y="11894"/>
                      <a:pt x="1797" y="13692"/>
                      <a:pt x="3994" y="13692"/>
                    </a:cubicBezTo>
                    <a:lnTo>
                      <a:pt x="10714" y="13692"/>
                    </a:lnTo>
                    <a:cubicBezTo>
                      <a:pt x="10552" y="14627"/>
                      <a:pt x="10470" y="15575"/>
                      <a:pt x="10472" y="16525"/>
                    </a:cubicBezTo>
                    <a:cubicBezTo>
                      <a:pt x="10472" y="25651"/>
                      <a:pt x="17870" y="33049"/>
                      <a:pt x="26996" y="33049"/>
                    </a:cubicBezTo>
                    <a:cubicBezTo>
                      <a:pt x="36122" y="33049"/>
                      <a:pt x="43519" y="25651"/>
                      <a:pt x="43519" y="16525"/>
                    </a:cubicBezTo>
                    <a:cubicBezTo>
                      <a:pt x="43519" y="7399"/>
                      <a:pt x="36122" y="1"/>
                      <a:pt x="26994"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5056;p50"/>
              <p:cNvSpPr/>
              <p:nvPr/>
            </p:nvSpPr>
            <p:spPr>
              <a:xfrm>
                <a:off x="751695" y="1390407"/>
                <a:ext cx="88728" cy="88744"/>
              </a:xfrm>
              <a:custGeom>
                <a:avLst/>
                <a:gdLst/>
                <a:ahLst/>
                <a:cxnLst/>
                <a:rect l="l" t="t" r="r" b="b"/>
                <a:pathLst>
                  <a:path w="5494" h="5495" extrusionOk="0">
                    <a:moveTo>
                      <a:pt x="2747" y="0"/>
                    </a:moveTo>
                    <a:cubicBezTo>
                      <a:pt x="1230" y="0"/>
                      <a:pt x="1" y="1230"/>
                      <a:pt x="1" y="2748"/>
                    </a:cubicBezTo>
                    <a:cubicBezTo>
                      <a:pt x="1" y="4264"/>
                      <a:pt x="1230" y="5494"/>
                      <a:pt x="2747" y="5494"/>
                    </a:cubicBezTo>
                    <a:cubicBezTo>
                      <a:pt x="4263" y="5494"/>
                      <a:pt x="5493" y="4264"/>
                      <a:pt x="5493" y="2748"/>
                    </a:cubicBezTo>
                    <a:cubicBezTo>
                      <a:pt x="5493" y="1230"/>
                      <a:pt x="4263" y="0"/>
                      <a:pt x="2747"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 name="Google Shape;5057;p50"/>
            <p:cNvGrpSpPr/>
            <p:nvPr/>
          </p:nvGrpSpPr>
          <p:grpSpPr>
            <a:xfrm>
              <a:off x="931170" y="1306653"/>
              <a:ext cx="647179" cy="474455"/>
              <a:chOff x="931170" y="1306653"/>
              <a:chExt cx="647179" cy="474455"/>
            </a:xfrm>
          </p:grpSpPr>
          <p:sp>
            <p:nvSpPr>
              <p:cNvPr id="16" name="Google Shape;5058;p50"/>
              <p:cNvSpPr/>
              <p:nvPr/>
            </p:nvSpPr>
            <p:spPr>
              <a:xfrm>
                <a:off x="931170" y="1306653"/>
                <a:ext cx="647179" cy="474455"/>
              </a:xfrm>
              <a:custGeom>
                <a:avLst/>
                <a:gdLst/>
                <a:ahLst/>
                <a:cxnLst/>
                <a:rect l="l" t="t" r="r" b="b"/>
                <a:pathLst>
                  <a:path w="40073" h="29378" extrusionOk="0">
                    <a:moveTo>
                      <a:pt x="14688" y="1"/>
                    </a:moveTo>
                    <a:cubicBezTo>
                      <a:pt x="6578" y="1"/>
                      <a:pt x="1" y="6578"/>
                      <a:pt x="1" y="14690"/>
                    </a:cubicBezTo>
                    <a:cubicBezTo>
                      <a:pt x="1" y="22801"/>
                      <a:pt x="6578" y="29377"/>
                      <a:pt x="14688" y="29377"/>
                    </a:cubicBezTo>
                    <a:cubicBezTo>
                      <a:pt x="19883" y="29377"/>
                      <a:pt x="24445" y="26682"/>
                      <a:pt x="27057" y="22613"/>
                    </a:cubicBezTo>
                    <a:lnTo>
                      <a:pt x="36079" y="22613"/>
                    </a:lnTo>
                    <a:cubicBezTo>
                      <a:pt x="38276" y="22613"/>
                      <a:pt x="40073" y="20817"/>
                      <a:pt x="40073" y="18620"/>
                    </a:cubicBezTo>
                    <a:cubicBezTo>
                      <a:pt x="40073" y="16424"/>
                      <a:pt x="38276" y="14626"/>
                      <a:pt x="36079" y="14626"/>
                    </a:cubicBezTo>
                    <a:lnTo>
                      <a:pt x="29376" y="14626"/>
                    </a:lnTo>
                    <a:cubicBezTo>
                      <a:pt x="29342" y="6544"/>
                      <a:pt x="22780" y="1"/>
                      <a:pt x="1468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5059;p50"/>
              <p:cNvSpPr/>
              <p:nvPr/>
            </p:nvSpPr>
            <p:spPr>
              <a:xfrm>
                <a:off x="1470047" y="1560806"/>
                <a:ext cx="88760" cy="88744"/>
              </a:xfrm>
              <a:custGeom>
                <a:avLst/>
                <a:gdLst/>
                <a:ahLst/>
                <a:cxnLst/>
                <a:rect l="l" t="t" r="r" b="b"/>
                <a:pathLst>
                  <a:path w="5496" h="5495" extrusionOk="0">
                    <a:moveTo>
                      <a:pt x="2747" y="0"/>
                    </a:moveTo>
                    <a:cubicBezTo>
                      <a:pt x="1231" y="0"/>
                      <a:pt x="1" y="1230"/>
                      <a:pt x="1" y="2746"/>
                    </a:cubicBezTo>
                    <a:cubicBezTo>
                      <a:pt x="1" y="4265"/>
                      <a:pt x="1231" y="5494"/>
                      <a:pt x="2747" y="5494"/>
                    </a:cubicBezTo>
                    <a:cubicBezTo>
                      <a:pt x="4265" y="5494"/>
                      <a:pt x="5495" y="4265"/>
                      <a:pt x="5495" y="2746"/>
                    </a:cubicBezTo>
                    <a:cubicBezTo>
                      <a:pt x="5495" y="1230"/>
                      <a:pt x="4265" y="0"/>
                      <a:pt x="2747"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 name="Google Shape;5060;p50"/>
            <p:cNvSpPr/>
            <p:nvPr/>
          </p:nvSpPr>
          <p:spPr>
            <a:xfrm>
              <a:off x="986565" y="1362064"/>
              <a:ext cx="363666" cy="363650"/>
            </a:xfrm>
            <a:custGeom>
              <a:avLst/>
              <a:gdLst/>
              <a:ahLst/>
              <a:cxnLst/>
              <a:rect l="l" t="t" r="r" b="b"/>
              <a:pathLst>
                <a:path w="22518" h="22517" extrusionOk="0">
                  <a:moveTo>
                    <a:pt x="11258" y="0"/>
                  </a:moveTo>
                  <a:cubicBezTo>
                    <a:pt x="8273" y="0"/>
                    <a:pt x="5409" y="1187"/>
                    <a:pt x="3298" y="3297"/>
                  </a:cubicBezTo>
                  <a:cubicBezTo>
                    <a:pt x="1186" y="5409"/>
                    <a:pt x="1" y="8272"/>
                    <a:pt x="1" y="11259"/>
                  </a:cubicBezTo>
                  <a:cubicBezTo>
                    <a:pt x="1" y="14244"/>
                    <a:pt x="1186" y="17109"/>
                    <a:pt x="3298" y="19219"/>
                  </a:cubicBezTo>
                  <a:cubicBezTo>
                    <a:pt x="5409" y="21331"/>
                    <a:pt x="8273" y="22516"/>
                    <a:pt x="11258" y="22516"/>
                  </a:cubicBezTo>
                  <a:cubicBezTo>
                    <a:pt x="14245" y="22516"/>
                    <a:pt x="17108" y="21331"/>
                    <a:pt x="19220" y="19219"/>
                  </a:cubicBezTo>
                  <a:cubicBezTo>
                    <a:pt x="21331" y="17109"/>
                    <a:pt x="22517" y="14244"/>
                    <a:pt x="22517" y="11259"/>
                  </a:cubicBezTo>
                  <a:cubicBezTo>
                    <a:pt x="22517" y="8272"/>
                    <a:pt x="21331" y="5409"/>
                    <a:pt x="19220" y="3297"/>
                  </a:cubicBezTo>
                  <a:cubicBezTo>
                    <a:pt x="17108" y="1187"/>
                    <a:pt x="14245" y="0"/>
                    <a:pt x="112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 name="Google Shape;1588;p46"/>
          <p:cNvSpPr/>
          <p:nvPr/>
        </p:nvSpPr>
        <p:spPr>
          <a:xfrm>
            <a:off x="7374358" y="2003393"/>
            <a:ext cx="4351198" cy="803069"/>
          </a:xfrm>
          <a:custGeom>
            <a:avLst/>
            <a:gdLst/>
            <a:ahLst/>
            <a:cxnLst/>
            <a:rect l="l" t="t" r="r" b="b"/>
            <a:pathLst>
              <a:path w="17936" h="4270" extrusionOk="0">
                <a:moveTo>
                  <a:pt x="2303" y="1110"/>
                </a:moveTo>
                <a:cubicBezTo>
                  <a:pt x="2883" y="1110"/>
                  <a:pt x="3355" y="1569"/>
                  <a:pt x="3355" y="2135"/>
                </a:cubicBezTo>
                <a:cubicBezTo>
                  <a:pt x="3353" y="2716"/>
                  <a:pt x="2883" y="3187"/>
                  <a:pt x="2303" y="3187"/>
                </a:cubicBezTo>
                <a:cubicBezTo>
                  <a:pt x="1722" y="3187"/>
                  <a:pt x="1251" y="2716"/>
                  <a:pt x="1251" y="2135"/>
                </a:cubicBezTo>
                <a:cubicBezTo>
                  <a:pt x="1251" y="1569"/>
                  <a:pt x="1722" y="1110"/>
                  <a:pt x="2303" y="1110"/>
                </a:cubicBezTo>
                <a:close/>
                <a:moveTo>
                  <a:pt x="2304" y="0"/>
                </a:moveTo>
                <a:cubicBezTo>
                  <a:pt x="1748" y="0"/>
                  <a:pt x="1201" y="218"/>
                  <a:pt x="793" y="626"/>
                </a:cubicBezTo>
                <a:cubicBezTo>
                  <a:pt x="183" y="1236"/>
                  <a:pt x="0" y="2154"/>
                  <a:pt x="330" y="2951"/>
                </a:cubicBezTo>
                <a:cubicBezTo>
                  <a:pt x="662" y="3749"/>
                  <a:pt x="1438" y="4269"/>
                  <a:pt x="2303" y="4269"/>
                </a:cubicBezTo>
                <a:cubicBezTo>
                  <a:pt x="3481" y="4269"/>
                  <a:pt x="4436" y="3313"/>
                  <a:pt x="4436" y="2135"/>
                </a:cubicBezTo>
                <a:lnTo>
                  <a:pt x="4436" y="3254"/>
                </a:lnTo>
                <a:cubicBezTo>
                  <a:pt x="4436" y="3814"/>
                  <a:pt x="4891" y="4269"/>
                  <a:pt x="5451" y="4269"/>
                </a:cubicBezTo>
                <a:lnTo>
                  <a:pt x="17600" y="4269"/>
                </a:lnTo>
                <a:cubicBezTo>
                  <a:pt x="17785" y="4269"/>
                  <a:pt x="17935" y="4119"/>
                  <a:pt x="17935" y="3936"/>
                </a:cubicBezTo>
                <a:lnTo>
                  <a:pt x="17935" y="333"/>
                </a:lnTo>
                <a:cubicBezTo>
                  <a:pt x="17934" y="149"/>
                  <a:pt x="17785" y="0"/>
                  <a:pt x="17602" y="0"/>
                </a:cubicBezTo>
                <a:lnTo>
                  <a:pt x="5451" y="0"/>
                </a:lnTo>
                <a:cubicBezTo>
                  <a:pt x="4891" y="0"/>
                  <a:pt x="4437" y="453"/>
                  <a:pt x="4437" y="1014"/>
                </a:cubicBezTo>
                <a:lnTo>
                  <a:pt x="4437" y="2133"/>
                </a:lnTo>
                <a:cubicBezTo>
                  <a:pt x="4436" y="1270"/>
                  <a:pt x="3915" y="492"/>
                  <a:pt x="3118" y="162"/>
                </a:cubicBezTo>
                <a:cubicBezTo>
                  <a:pt x="2855" y="53"/>
                  <a:pt x="2578" y="0"/>
                  <a:pt x="2304"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1588;p46"/>
          <p:cNvSpPr/>
          <p:nvPr/>
        </p:nvSpPr>
        <p:spPr>
          <a:xfrm rot="10800000">
            <a:off x="394138" y="4369468"/>
            <a:ext cx="4596993" cy="777281"/>
          </a:xfrm>
          <a:custGeom>
            <a:avLst/>
            <a:gdLst/>
            <a:ahLst/>
            <a:cxnLst/>
            <a:rect l="l" t="t" r="r" b="b"/>
            <a:pathLst>
              <a:path w="17936" h="4270" extrusionOk="0">
                <a:moveTo>
                  <a:pt x="2303" y="1110"/>
                </a:moveTo>
                <a:cubicBezTo>
                  <a:pt x="2883" y="1110"/>
                  <a:pt x="3355" y="1569"/>
                  <a:pt x="3355" y="2135"/>
                </a:cubicBezTo>
                <a:cubicBezTo>
                  <a:pt x="3353" y="2716"/>
                  <a:pt x="2883" y="3187"/>
                  <a:pt x="2303" y="3187"/>
                </a:cubicBezTo>
                <a:cubicBezTo>
                  <a:pt x="1722" y="3187"/>
                  <a:pt x="1251" y="2716"/>
                  <a:pt x="1251" y="2135"/>
                </a:cubicBezTo>
                <a:cubicBezTo>
                  <a:pt x="1251" y="1569"/>
                  <a:pt x="1722" y="1110"/>
                  <a:pt x="2303" y="1110"/>
                </a:cubicBezTo>
                <a:close/>
                <a:moveTo>
                  <a:pt x="2304" y="0"/>
                </a:moveTo>
                <a:cubicBezTo>
                  <a:pt x="1748" y="0"/>
                  <a:pt x="1201" y="218"/>
                  <a:pt x="793" y="626"/>
                </a:cubicBezTo>
                <a:cubicBezTo>
                  <a:pt x="183" y="1236"/>
                  <a:pt x="0" y="2154"/>
                  <a:pt x="330" y="2951"/>
                </a:cubicBezTo>
                <a:cubicBezTo>
                  <a:pt x="662" y="3749"/>
                  <a:pt x="1438" y="4269"/>
                  <a:pt x="2303" y="4269"/>
                </a:cubicBezTo>
                <a:cubicBezTo>
                  <a:pt x="3481" y="4269"/>
                  <a:pt x="4436" y="3313"/>
                  <a:pt x="4436" y="2135"/>
                </a:cubicBezTo>
                <a:lnTo>
                  <a:pt x="4436" y="3254"/>
                </a:lnTo>
                <a:cubicBezTo>
                  <a:pt x="4436" y="3814"/>
                  <a:pt x="4891" y="4269"/>
                  <a:pt x="5451" y="4269"/>
                </a:cubicBezTo>
                <a:lnTo>
                  <a:pt x="17600" y="4269"/>
                </a:lnTo>
                <a:cubicBezTo>
                  <a:pt x="17785" y="4269"/>
                  <a:pt x="17935" y="4119"/>
                  <a:pt x="17935" y="3936"/>
                </a:cubicBezTo>
                <a:lnTo>
                  <a:pt x="17935" y="333"/>
                </a:lnTo>
                <a:cubicBezTo>
                  <a:pt x="17934" y="149"/>
                  <a:pt x="17785" y="0"/>
                  <a:pt x="17602" y="0"/>
                </a:cubicBezTo>
                <a:lnTo>
                  <a:pt x="5451" y="0"/>
                </a:lnTo>
                <a:cubicBezTo>
                  <a:pt x="4891" y="0"/>
                  <a:pt x="4437" y="453"/>
                  <a:pt x="4437" y="1014"/>
                </a:cubicBezTo>
                <a:lnTo>
                  <a:pt x="4437" y="2133"/>
                </a:lnTo>
                <a:cubicBezTo>
                  <a:pt x="4436" y="1270"/>
                  <a:pt x="3915" y="492"/>
                  <a:pt x="3118" y="162"/>
                </a:cubicBezTo>
                <a:cubicBezTo>
                  <a:pt x="2855" y="53"/>
                  <a:pt x="2578" y="0"/>
                  <a:pt x="2304"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 name="Rectangle 2"/>
          <p:cNvSpPr/>
          <p:nvPr/>
        </p:nvSpPr>
        <p:spPr>
          <a:xfrm>
            <a:off x="8611856" y="2204752"/>
            <a:ext cx="3022174" cy="400110"/>
          </a:xfrm>
          <a:prstGeom prst="rect">
            <a:avLst/>
          </a:prstGeom>
        </p:spPr>
        <p:txBody>
          <a:bodyPr wrap="none">
            <a:spAutoFit/>
          </a:bodyPr>
          <a:lstStyle/>
          <a:p>
            <a:pPr algn="just">
              <a:buClr>
                <a:srgbClr val="E95715"/>
              </a:buClr>
            </a:pPr>
            <a:r>
              <a:rPr lang="en-US" sz="2000" b="1" dirty="0">
                <a:solidFill>
                  <a:schemeClr val="accent1"/>
                </a:solidFill>
                <a:latin typeface="Times New Roman" panose="02020603050405020304" pitchFamily="18" charset="0"/>
                <a:cs typeface="Times New Roman" panose="02020603050405020304" pitchFamily="18" charset="0"/>
              </a:rPr>
              <a:t>Choose your words wisely</a:t>
            </a:r>
            <a:endParaRPr lang="en-US" sz="2000" b="1" dirty="0">
              <a:solidFill>
                <a:schemeClr val="accent1"/>
              </a:solidFill>
              <a:latin typeface="Times New Roman" panose="02020603050405020304" pitchFamily="18" charset="0"/>
              <a:cs typeface="Times New Roman" panose="02020603050405020304" pitchFamily="18" charset="0"/>
            </a:endParaRPr>
          </a:p>
        </p:txBody>
      </p:sp>
      <p:sp>
        <p:nvSpPr>
          <p:cNvPr id="31" name="Google Shape;1588;p46"/>
          <p:cNvSpPr/>
          <p:nvPr/>
        </p:nvSpPr>
        <p:spPr>
          <a:xfrm>
            <a:off x="7416612" y="3593127"/>
            <a:ext cx="4351198" cy="803069"/>
          </a:xfrm>
          <a:custGeom>
            <a:avLst/>
            <a:gdLst/>
            <a:ahLst/>
            <a:cxnLst/>
            <a:rect l="l" t="t" r="r" b="b"/>
            <a:pathLst>
              <a:path w="17936" h="4270" extrusionOk="0">
                <a:moveTo>
                  <a:pt x="2303" y="1110"/>
                </a:moveTo>
                <a:cubicBezTo>
                  <a:pt x="2883" y="1110"/>
                  <a:pt x="3355" y="1569"/>
                  <a:pt x="3355" y="2135"/>
                </a:cubicBezTo>
                <a:cubicBezTo>
                  <a:pt x="3353" y="2716"/>
                  <a:pt x="2883" y="3187"/>
                  <a:pt x="2303" y="3187"/>
                </a:cubicBezTo>
                <a:cubicBezTo>
                  <a:pt x="1722" y="3187"/>
                  <a:pt x="1251" y="2716"/>
                  <a:pt x="1251" y="2135"/>
                </a:cubicBezTo>
                <a:cubicBezTo>
                  <a:pt x="1251" y="1569"/>
                  <a:pt x="1722" y="1110"/>
                  <a:pt x="2303" y="1110"/>
                </a:cubicBezTo>
                <a:close/>
                <a:moveTo>
                  <a:pt x="2304" y="0"/>
                </a:moveTo>
                <a:cubicBezTo>
                  <a:pt x="1748" y="0"/>
                  <a:pt x="1201" y="218"/>
                  <a:pt x="793" y="626"/>
                </a:cubicBezTo>
                <a:cubicBezTo>
                  <a:pt x="183" y="1236"/>
                  <a:pt x="0" y="2154"/>
                  <a:pt x="330" y="2951"/>
                </a:cubicBezTo>
                <a:cubicBezTo>
                  <a:pt x="662" y="3749"/>
                  <a:pt x="1438" y="4269"/>
                  <a:pt x="2303" y="4269"/>
                </a:cubicBezTo>
                <a:cubicBezTo>
                  <a:pt x="3481" y="4269"/>
                  <a:pt x="4436" y="3313"/>
                  <a:pt x="4436" y="2135"/>
                </a:cubicBezTo>
                <a:lnTo>
                  <a:pt x="4436" y="3254"/>
                </a:lnTo>
                <a:cubicBezTo>
                  <a:pt x="4436" y="3814"/>
                  <a:pt x="4891" y="4269"/>
                  <a:pt x="5451" y="4269"/>
                </a:cubicBezTo>
                <a:lnTo>
                  <a:pt x="17600" y="4269"/>
                </a:lnTo>
                <a:cubicBezTo>
                  <a:pt x="17785" y="4269"/>
                  <a:pt x="17935" y="4119"/>
                  <a:pt x="17935" y="3936"/>
                </a:cubicBezTo>
                <a:lnTo>
                  <a:pt x="17935" y="333"/>
                </a:lnTo>
                <a:cubicBezTo>
                  <a:pt x="17934" y="149"/>
                  <a:pt x="17785" y="0"/>
                  <a:pt x="17602" y="0"/>
                </a:cubicBezTo>
                <a:lnTo>
                  <a:pt x="5451" y="0"/>
                </a:lnTo>
                <a:cubicBezTo>
                  <a:pt x="4891" y="0"/>
                  <a:pt x="4437" y="453"/>
                  <a:pt x="4437" y="1014"/>
                </a:cubicBezTo>
                <a:lnTo>
                  <a:pt x="4437" y="2133"/>
                </a:lnTo>
                <a:cubicBezTo>
                  <a:pt x="4436" y="1270"/>
                  <a:pt x="3915" y="492"/>
                  <a:pt x="3118" y="162"/>
                </a:cubicBezTo>
                <a:cubicBezTo>
                  <a:pt x="2855" y="53"/>
                  <a:pt x="2578" y="0"/>
                  <a:pt x="2304"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 name="Rectangle 3"/>
          <p:cNvSpPr/>
          <p:nvPr/>
        </p:nvSpPr>
        <p:spPr>
          <a:xfrm>
            <a:off x="9206083" y="3775623"/>
            <a:ext cx="1613455" cy="400110"/>
          </a:xfrm>
          <a:prstGeom prst="rect">
            <a:avLst/>
          </a:prstGeom>
        </p:spPr>
        <p:txBody>
          <a:bodyPr wrap="none">
            <a:spAutoFit/>
          </a:bodyPr>
          <a:lstStyle/>
          <a:p>
            <a:pPr algn="just">
              <a:buClr>
                <a:srgbClr val="E95715"/>
              </a:buClr>
            </a:pPr>
            <a:r>
              <a:rPr lang="en-US" sz="2000" b="1" dirty="0">
                <a:solidFill>
                  <a:schemeClr val="bg2"/>
                </a:solidFill>
                <a:latin typeface="Times New Roman" panose="02020603050405020304" pitchFamily="18" charset="0"/>
                <a:cs typeface="Times New Roman" panose="02020603050405020304" pitchFamily="18" charset="0"/>
              </a:rPr>
              <a:t>Tone of voice</a:t>
            </a:r>
            <a:endParaRPr lang="en-US" sz="2000" b="1" dirty="0">
              <a:solidFill>
                <a:schemeClr val="bg2"/>
              </a:solidFill>
              <a:latin typeface="Times New Roman" panose="02020603050405020304" pitchFamily="18" charset="0"/>
              <a:cs typeface="Times New Roman" panose="02020603050405020304" pitchFamily="18" charset="0"/>
            </a:endParaRPr>
          </a:p>
        </p:txBody>
      </p:sp>
      <p:sp>
        <p:nvSpPr>
          <p:cNvPr id="7" name="Rectangle 6"/>
          <p:cNvSpPr/>
          <p:nvPr/>
        </p:nvSpPr>
        <p:spPr>
          <a:xfrm>
            <a:off x="423775" y="4375963"/>
            <a:ext cx="3195332" cy="707886"/>
          </a:xfrm>
          <a:prstGeom prst="rect">
            <a:avLst/>
          </a:prstGeom>
        </p:spPr>
        <p:txBody>
          <a:bodyPr wrap="square">
            <a:spAutoFit/>
          </a:bodyPr>
          <a:lstStyle/>
          <a:p>
            <a:pPr algn="just">
              <a:buClr>
                <a:srgbClr val="E95715"/>
              </a:buClr>
            </a:pPr>
            <a:r>
              <a:rPr lang="en-GB" sz="2000" b="1" dirty="0">
                <a:solidFill>
                  <a:schemeClr val="accent4">
                    <a:lumMod val="60000"/>
                    <a:lumOff val="40000"/>
                  </a:schemeClr>
                </a:solidFill>
                <a:latin typeface="Times New Roman" panose="02020603050405020304" pitchFamily="18" charset="0"/>
                <a:cs typeface="Times New Roman" panose="02020603050405020304" pitchFamily="18" charset="0"/>
              </a:rPr>
              <a:t>Body language and non-verbal </a:t>
            </a:r>
            <a:r>
              <a:rPr lang="en-GB" sz="2000" b="1" dirty="0" smtClean="0">
                <a:solidFill>
                  <a:schemeClr val="accent4">
                    <a:lumMod val="60000"/>
                    <a:lumOff val="40000"/>
                  </a:schemeClr>
                </a:solidFill>
                <a:latin typeface="Times New Roman" panose="02020603050405020304" pitchFamily="18" charset="0"/>
                <a:cs typeface="Times New Roman" panose="02020603050405020304" pitchFamily="18" charset="0"/>
              </a:rPr>
              <a:t>cues</a:t>
            </a:r>
            <a:endParaRPr lang="en-GB" sz="2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34" name="Google Shape;1588;p46"/>
          <p:cNvSpPr/>
          <p:nvPr/>
        </p:nvSpPr>
        <p:spPr>
          <a:xfrm rot="10800000">
            <a:off x="384275" y="2791054"/>
            <a:ext cx="4596993" cy="777281"/>
          </a:xfrm>
          <a:custGeom>
            <a:avLst/>
            <a:gdLst/>
            <a:ahLst/>
            <a:cxnLst/>
            <a:rect l="l" t="t" r="r" b="b"/>
            <a:pathLst>
              <a:path w="17936" h="4270" extrusionOk="0">
                <a:moveTo>
                  <a:pt x="2303" y="1110"/>
                </a:moveTo>
                <a:cubicBezTo>
                  <a:pt x="2883" y="1110"/>
                  <a:pt x="3355" y="1569"/>
                  <a:pt x="3355" y="2135"/>
                </a:cubicBezTo>
                <a:cubicBezTo>
                  <a:pt x="3353" y="2716"/>
                  <a:pt x="2883" y="3187"/>
                  <a:pt x="2303" y="3187"/>
                </a:cubicBezTo>
                <a:cubicBezTo>
                  <a:pt x="1722" y="3187"/>
                  <a:pt x="1251" y="2716"/>
                  <a:pt x="1251" y="2135"/>
                </a:cubicBezTo>
                <a:cubicBezTo>
                  <a:pt x="1251" y="1569"/>
                  <a:pt x="1722" y="1110"/>
                  <a:pt x="2303" y="1110"/>
                </a:cubicBezTo>
                <a:close/>
                <a:moveTo>
                  <a:pt x="2304" y="0"/>
                </a:moveTo>
                <a:cubicBezTo>
                  <a:pt x="1748" y="0"/>
                  <a:pt x="1201" y="218"/>
                  <a:pt x="793" y="626"/>
                </a:cubicBezTo>
                <a:cubicBezTo>
                  <a:pt x="183" y="1236"/>
                  <a:pt x="0" y="2154"/>
                  <a:pt x="330" y="2951"/>
                </a:cubicBezTo>
                <a:cubicBezTo>
                  <a:pt x="662" y="3749"/>
                  <a:pt x="1438" y="4269"/>
                  <a:pt x="2303" y="4269"/>
                </a:cubicBezTo>
                <a:cubicBezTo>
                  <a:pt x="3481" y="4269"/>
                  <a:pt x="4436" y="3313"/>
                  <a:pt x="4436" y="2135"/>
                </a:cubicBezTo>
                <a:lnTo>
                  <a:pt x="4436" y="3254"/>
                </a:lnTo>
                <a:cubicBezTo>
                  <a:pt x="4436" y="3814"/>
                  <a:pt x="4891" y="4269"/>
                  <a:pt x="5451" y="4269"/>
                </a:cubicBezTo>
                <a:lnTo>
                  <a:pt x="17600" y="4269"/>
                </a:lnTo>
                <a:cubicBezTo>
                  <a:pt x="17785" y="4269"/>
                  <a:pt x="17935" y="4119"/>
                  <a:pt x="17935" y="3936"/>
                </a:cubicBezTo>
                <a:lnTo>
                  <a:pt x="17935" y="333"/>
                </a:lnTo>
                <a:cubicBezTo>
                  <a:pt x="17934" y="149"/>
                  <a:pt x="17785" y="0"/>
                  <a:pt x="17602" y="0"/>
                </a:cubicBezTo>
                <a:lnTo>
                  <a:pt x="5451" y="0"/>
                </a:lnTo>
                <a:cubicBezTo>
                  <a:pt x="4891" y="0"/>
                  <a:pt x="4437" y="453"/>
                  <a:pt x="4437" y="1014"/>
                </a:cubicBezTo>
                <a:lnTo>
                  <a:pt x="4437" y="2133"/>
                </a:lnTo>
                <a:cubicBezTo>
                  <a:pt x="4436" y="1270"/>
                  <a:pt x="3915" y="492"/>
                  <a:pt x="3118" y="162"/>
                </a:cubicBezTo>
                <a:cubicBezTo>
                  <a:pt x="2855" y="53"/>
                  <a:pt x="2578" y="0"/>
                  <a:pt x="2304"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Rectangle 32"/>
          <p:cNvSpPr/>
          <p:nvPr/>
        </p:nvSpPr>
        <p:spPr>
          <a:xfrm>
            <a:off x="985948" y="2976477"/>
            <a:ext cx="1770036" cy="400110"/>
          </a:xfrm>
          <a:prstGeom prst="rect">
            <a:avLst/>
          </a:prstGeom>
        </p:spPr>
        <p:txBody>
          <a:bodyPr wrap="none">
            <a:spAutoFit/>
          </a:bodyPr>
          <a:lstStyle/>
          <a:p>
            <a:pPr algn="just">
              <a:buClr>
                <a:srgbClr val="E95715"/>
              </a:buClr>
            </a:pPr>
            <a:r>
              <a:rPr lang="en-US" sz="2000" b="1" dirty="0">
                <a:solidFill>
                  <a:srgbClr val="E0FFF2"/>
                </a:solidFill>
                <a:latin typeface="Times New Roman" panose="02020603050405020304" pitchFamily="18" charset="0"/>
                <a:cs typeface="Times New Roman" panose="02020603050405020304" pitchFamily="18" charset="0"/>
              </a:rPr>
              <a:t>Listen actively</a:t>
            </a:r>
            <a:endParaRPr lang="en-US" sz="2000" b="1" dirty="0">
              <a:solidFill>
                <a:srgbClr val="E0FFF2"/>
              </a:solidFill>
              <a:latin typeface="Times New Roman" panose="02020603050405020304" pitchFamily="18" charset="0"/>
              <a:cs typeface="Times New Roman" panose="02020603050405020304" pitchFamily="18" charset="0"/>
            </a:endParaRPr>
          </a:p>
        </p:txBody>
      </p:sp>
      <p:grpSp>
        <p:nvGrpSpPr>
          <p:cNvPr id="27" name="Google Shape;5138;p50"/>
          <p:cNvGrpSpPr/>
          <p:nvPr/>
        </p:nvGrpSpPr>
        <p:grpSpPr>
          <a:xfrm rot="5809581">
            <a:off x="-62504" y="5363496"/>
            <a:ext cx="964753" cy="886574"/>
            <a:chOff x="2679875" y="2361475"/>
            <a:chExt cx="780425" cy="760575"/>
          </a:xfrm>
        </p:grpSpPr>
        <p:sp>
          <p:nvSpPr>
            <p:cNvPr id="30"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1"/>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 name="Google Shape;5138;p50"/>
          <p:cNvGrpSpPr/>
          <p:nvPr/>
        </p:nvGrpSpPr>
        <p:grpSpPr>
          <a:xfrm rot="4795727">
            <a:off x="-57257" y="-36672"/>
            <a:ext cx="964753" cy="886574"/>
            <a:chOff x="2679875" y="2361475"/>
            <a:chExt cx="780425" cy="760575"/>
          </a:xfrm>
        </p:grpSpPr>
        <p:sp>
          <p:nvSpPr>
            <p:cNvPr id="40"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 name="Google Shape;415;p7"/>
          <p:cNvSpPr/>
          <p:nvPr/>
        </p:nvSpPr>
        <p:spPr>
          <a:xfrm rot="-5400000">
            <a:off x="5400675" y="-3093085"/>
            <a:ext cx="1094105" cy="7336790"/>
          </a:xfrm>
          <a:prstGeom prst="round2SameRect">
            <a:avLst>
              <a:gd name="adj1" fmla="val 50000"/>
              <a:gd name="adj2" fmla="val 0"/>
            </a:avLst>
          </a:prstGeom>
          <a:solidFill>
            <a:schemeClr val="accent5">
              <a:lumMod val="60000"/>
              <a:lumOff val="40000"/>
            </a:schemeClr>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4" name="Title 8"/>
          <p:cNvSpPr>
            <a:spLocks noGrp="1"/>
          </p:cNvSpPr>
          <p:nvPr/>
        </p:nvSpPr>
        <p:spPr>
          <a:xfrm>
            <a:off x="2578100" y="17780"/>
            <a:ext cx="7038340" cy="1066165"/>
          </a:xfrm>
          <a:prstGeom prst="rect">
            <a:avLst/>
          </a:prstGeom>
        </p:spPr>
        <p:txBody>
          <a:bodyPr vert="horz" lIns="0" tIns="0" rIns="0" bIns="0" rtlCol="0" anchor="ctr" anchorCtr="0"/>
          <a:lstStyle>
            <a:lvl1pPr algn="l"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a:lstStyle>
          <a:p>
            <a:pPr algn="ctr">
              <a:spcAft>
                <a:spcPts val="600"/>
              </a:spcAft>
            </a:pPr>
            <a:r>
              <a:rPr lang="en-GB" sz="3600" dirty="0">
                <a:solidFill>
                  <a:schemeClr val="bg1"/>
                </a:solidFill>
                <a:latin typeface="Times New Roman" panose="02020603050405020304" pitchFamily="18" charset="0"/>
                <a:cs typeface="Times New Roman" panose="02020603050405020304" pitchFamily="18" charset="0"/>
                <a:sym typeface="Arial" panose="020B0604020202020204"/>
              </a:rPr>
              <a:t>Verbal &amp; Nonverbal</a:t>
            </a:r>
            <a:r>
              <a:rPr lang="en-GB" sz="3600" dirty="0">
                <a:solidFill>
                  <a:schemeClr val="accent1">
                    <a:lumMod val="60000"/>
                    <a:lumOff val="40000"/>
                  </a:schemeClr>
                </a:solidFill>
                <a:latin typeface="Times New Roman" panose="02020603050405020304" pitchFamily="18" charset="0"/>
                <a:cs typeface="Times New Roman" panose="02020603050405020304" pitchFamily="18" charset="0"/>
                <a:sym typeface="Arial" panose="020B0604020202020204"/>
              </a:rPr>
              <a:t> </a:t>
            </a:r>
            <a:endParaRPr lang="en-GB" sz="3600" dirty="0">
              <a:solidFill>
                <a:schemeClr val="accent1">
                  <a:lumMod val="60000"/>
                  <a:lumOff val="40000"/>
                </a:schemeClr>
              </a:solidFill>
              <a:latin typeface="Times New Roman" panose="02020603050405020304" pitchFamily="18" charset="0"/>
              <a:cs typeface="Times New Roman" panose="02020603050405020304" pitchFamily="18" charset="0"/>
              <a:sym typeface="Arial" panose="020B0604020202020204"/>
            </a:endParaRPr>
          </a:p>
          <a:p>
            <a:pPr algn="ctr">
              <a:spcAft>
                <a:spcPts val="600"/>
              </a:spcAft>
            </a:pPr>
            <a:r>
              <a:rPr lang="en-GB" sz="3600" dirty="0">
                <a:solidFill>
                  <a:schemeClr val="accent6">
                    <a:lumMod val="75000"/>
                  </a:schemeClr>
                </a:solidFill>
                <a:latin typeface="Times New Roman" panose="02020603050405020304" pitchFamily="18" charset="0"/>
                <a:cs typeface="Times New Roman" panose="02020603050405020304" pitchFamily="18" charset="0"/>
                <a:sym typeface="Arial" panose="020B0604020202020204"/>
              </a:rPr>
              <a:t>Communication at </a:t>
            </a:r>
            <a:r>
              <a:rPr lang="en-US" sz="3600" dirty="0">
                <a:solidFill>
                  <a:schemeClr val="accent6">
                    <a:lumMod val="75000"/>
                  </a:schemeClr>
                </a:solidFill>
                <a:latin typeface="Times New Roman" panose="02020603050405020304" pitchFamily="18" charset="0"/>
                <a:cs typeface="Times New Roman" panose="02020603050405020304" pitchFamily="18" charset="0"/>
                <a:sym typeface="Raleway"/>
              </a:rPr>
              <a:t>Workplace</a:t>
            </a:r>
            <a:endParaRPr lang="en-US" sz="3600" dirty="0">
              <a:solidFill>
                <a:schemeClr val="accent6">
                  <a:lumMod val="75000"/>
                </a:schemeClr>
              </a:solidFill>
              <a:latin typeface="Times New Roman" panose="02020603050405020304" pitchFamily="18" charset="0"/>
              <a:cs typeface="Times New Roman" panose="02020603050405020304" pitchFamily="18" charset="0"/>
              <a:sym typeface="Raleway"/>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23"/>
          </p:nvPr>
        </p:nvSpPr>
        <p:spPr/>
        <p:txBody>
          <a:bodyPr/>
          <a:lstStyle/>
          <a:p>
            <a:r>
              <a:rPr lang="de-DE" dirty="0"/>
              <a:t>BJIT ACADEMY</a:t>
            </a:r>
            <a:endParaRPr lang="de-DE" dirty="0"/>
          </a:p>
        </p:txBody>
      </p:sp>
      <p:sp>
        <p:nvSpPr>
          <p:cNvPr id="3" name="Text Placeholder 2"/>
          <p:cNvSpPr>
            <a:spLocks noGrp="1"/>
          </p:cNvSpPr>
          <p:nvPr>
            <p:ph type="body" sz="quarter" idx="21"/>
          </p:nvPr>
        </p:nvSpPr>
        <p:spPr/>
        <p:txBody>
          <a:bodyPr/>
          <a:lstStyle/>
          <a:p>
            <a:r>
              <a:rPr lang="en-GB" altLang="en-US" dirty="0"/>
              <a:t>23</a:t>
            </a:r>
            <a:endParaRPr lang="en-GB" altLang="en-US" dirty="0"/>
          </a:p>
        </p:txBody>
      </p:sp>
      <p:sp>
        <p:nvSpPr>
          <p:cNvPr id="4" name="Rectangle 3"/>
          <p:cNvSpPr/>
          <p:nvPr/>
        </p:nvSpPr>
        <p:spPr>
          <a:xfrm>
            <a:off x="1915675" y="945269"/>
            <a:ext cx="6096000" cy="5170646"/>
          </a:xfrm>
          <a:prstGeom prst="rect">
            <a:avLst/>
          </a:prstGeom>
        </p:spPr>
        <p:txBody>
          <a:bodyPr>
            <a:spAutoFit/>
          </a:bodyPr>
          <a:lstStyle/>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Use a professional email address</a:t>
            </a:r>
            <a:endParaRPr lang="en-US" sz="2200" dirty="0">
              <a:solidFill>
                <a:srgbClr val="059340"/>
              </a:solidFill>
              <a:latin typeface="Times New Roman" panose="02020603050405020304" pitchFamily="18" charset="0"/>
              <a:cs typeface="Times New Roman" panose="02020603050405020304" pitchFamily="18" charset="0"/>
            </a:endParaRPr>
          </a:p>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Use a clear and concise subject line</a:t>
            </a:r>
            <a:endParaRPr lang="en-US" sz="2200" dirty="0">
              <a:solidFill>
                <a:srgbClr val="059340"/>
              </a:solidFill>
              <a:latin typeface="Times New Roman" panose="02020603050405020304" pitchFamily="18" charset="0"/>
              <a:cs typeface="Times New Roman" panose="02020603050405020304" pitchFamily="18" charset="0"/>
            </a:endParaRPr>
          </a:p>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Use a professional greeting</a:t>
            </a:r>
            <a:endParaRPr lang="en-US" sz="2200" dirty="0">
              <a:solidFill>
                <a:srgbClr val="059340"/>
              </a:solidFill>
              <a:latin typeface="Times New Roman" panose="02020603050405020304" pitchFamily="18" charset="0"/>
              <a:cs typeface="Times New Roman" panose="02020603050405020304" pitchFamily="18" charset="0"/>
            </a:endParaRPr>
          </a:p>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Keep it concise and focused</a:t>
            </a:r>
            <a:endParaRPr lang="en-US" sz="2200" dirty="0">
              <a:solidFill>
                <a:srgbClr val="059340"/>
              </a:solidFill>
              <a:latin typeface="Times New Roman" panose="02020603050405020304" pitchFamily="18" charset="0"/>
              <a:cs typeface="Times New Roman" panose="02020603050405020304" pitchFamily="18" charset="0"/>
            </a:endParaRPr>
          </a:p>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Use proper language and tone</a:t>
            </a:r>
            <a:endParaRPr lang="en-US" sz="2200" dirty="0">
              <a:solidFill>
                <a:srgbClr val="059340"/>
              </a:solidFill>
              <a:latin typeface="Times New Roman" panose="02020603050405020304" pitchFamily="18" charset="0"/>
              <a:cs typeface="Times New Roman" panose="02020603050405020304" pitchFamily="18" charset="0"/>
            </a:endParaRPr>
          </a:p>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Be mindful of your formatting</a:t>
            </a:r>
            <a:endParaRPr lang="en-US" sz="2200" dirty="0">
              <a:solidFill>
                <a:srgbClr val="059340"/>
              </a:solidFill>
              <a:latin typeface="Times New Roman" panose="02020603050405020304" pitchFamily="18" charset="0"/>
              <a:cs typeface="Times New Roman" panose="02020603050405020304" pitchFamily="18" charset="0"/>
            </a:endParaRPr>
          </a:p>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Proofread before sending</a:t>
            </a:r>
            <a:endParaRPr lang="en-US" sz="2200" dirty="0">
              <a:solidFill>
                <a:srgbClr val="059340"/>
              </a:solidFill>
              <a:latin typeface="Times New Roman" panose="02020603050405020304" pitchFamily="18" charset="0"/>
              <a:cs typeface="Times New Roman" panose="02020603050405020304" pitchFamily="18" charset="0"/>
            </a:endParaRPr>
          </a:p>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Use a professional email signature</a:t>
            </a:r>
            <a:endParaRPr lang="en-US" sz="2200" dirty="0">
              <a:solidFill>
                <a:srgbClr val="059340"/>
              </a:solidFill>
              <a:latin typeface="Times New Roman" panose="02020603050405020304" pitchFamily="18" charset="0"/>
              <a:cs typeface="Times New Roman" panose="02020603050405020304" pitchFamily="18" charset="0"/>
            </a:endParaRPr>
          </a:p>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Be cautious with attachments</a:t>
            </a:r>
            <a:endParaRPr lang="en-US" sz="2200" dirty="0">
              <a:solidFill>
                <a:srgbClr val="059340"/>
              </a:solidFill>
              <a:latin typeface="Times New Roman" panose="02020603050405020304" pitchFamily="18" charset="0"/>
              <a:cs typeface="Times New Roman" panose="02020603050405020304" pitchFamily="18" charset="0"/>
            </a:endParaRPr>
          </a:p>
          <a:p>
            <a:pPr>
              <a:lnSpc>
                <a:spcPct val="150000"/>
              </a:lnSpc>
            </a:pPr>
            <a:r>
              <a:rPr lang="en-US" sz="2200" dirty="0">
                <a:solidFill>
                  <a:srgbClr val="059340"/>
                </a:solidFill>
                <a:latin typeface="Times New Roman" panose="02020603050405020304" pitchFamily="18" charset="0"/>
                <a:cs typeface="Times New Roman" panose="02020603050405020304" pitchFamily="18" charset="0"/>
              </a:rPr>
              <a:t>Use appropriate salutations and sign-offs</a:t>
            </a:r>
            <a:endParaRPr lang="en-US" sz="2200" dirty="0">
              <a:solidFill>
                <a:srgbClr val="059340"/>
              </a:solidFill>
              <a:latin typeface="Times New Roman" panose="02020603050405020304" pitchFamily="18" charset="0"/>
              <a:cs typeface="Times New Roman" panose="02020603050405020304" pitchFamily="18" charset="0"/>
            </a:endParaRPr>
          </a:p>
        </p:txBody>
      </p:sp>
      <p:grpSp>
        <p:nvGrpSpPr>
          <p:cNvPr id="10" name="Google Shape;4557;p48"/>
          <p:cNvGrpSpPr/>
          <p:nvPr/>
        </p:nvGrpSpPr>
        <p:grpSpPr>
          <a:xfrm rot="16200000">
            <a:off x="408222" y="3594880"/>
            <a:ext cx="1754918" cy="757973"/>
            <a:chOff x="5194708" y="3484366"/>
            <a:chExt cx="3148148" cy="987304"/>
          </a:xfrm>
        </p:grpSpPr>
        <p:grpSp>
          <p:nvGrpSpPr>
            <p:cNvPr id="11" name="Google Shape;4558;p48"/>
            <p:cNvGrpSpPr/>
            <p:nvPr/>
          </p:nvGrpSpPr>
          <p:grpSpPr>
            <a:xfrm>
              <a:off x="7531521" y="3484366"/>
              <a:ext cx="811335" cy="987304"/>
              <a:chOff x="3379425" y="1617275"/>
              <a:chExt cx="1090650" cy="1327200"/>
            </a:xfrm>
          </p:grpSpPr>
          <p:sp>
            <p:nvSpPr>
              <p:cNvPr id="25" name="Google Shape;4559;p48"/>
              <p:cNvSpPr/>
              <p:nvPr/>
            </p:nvSpPr>
            <p:spPr>
              <a:xfrm>
                <a:off x="3554475"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4560;p48"/>
              <p:cNvSpPr/>
              <p:nvPr/>
            </p:nvSpPr>
            <p:spPr>
              <a:xfrm>
                <a:off x="3379425"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5" y="42750"/>
                    </a:cubicBezTo>
                    <a:lnTo>
                      <a:pt x="20935" y="50957"/>
                    </a:lnTo>
                    <a:lnTo>
                      <a:pt x="22691" y="50942"/>
                    </a:lnTo>
                    <a:lnTo>
                      <a:pt x="22691" y="43610"/>
                    </a:lnTo>
                    <a:cubicBezTo>
                      <a:pt x="34312" y="43147"/>
                      <a:pt x="43626" y="33547"/>
                      <a:pt x="43626" y="21814"/>
                    </a:cubicBezTo>
                    <a:cubicBezTo>
                      <a:pt x="43626" y="9785"/>
                      <a:pt x="33841" y="0"/>
                      <a:pt x="21811"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4561;p48"/>
              <p:cNvSpPr/>
              <p:nvPr/>
            </p:nvSpPr>
            <p:spPr>
              <a:xfrm>
                <a:off x="3775050" y="2771175"/>
                <a:ext cx="300875" cy="173300"/>
              </a:xfrm>
              <a:custGeom>
                <a:avLst/>
                <a:gdLst/>
                <a:ahLst/>
                <a:cxnLst/>
                <a:rect l="l" t="t" r="r" b="b"/>
                <a:pathLst>
                  <a:path w="12035" h="6932" extrusionOk="0">
                    <a:moveTo>
                      <a:pt x="11087" y="1"/>
                    </a:moveTo>
                    <a:cubicBezTo>
                      <a:pt x="10861" y="1"/>
                      <a:pt x="10636" y="87"/>
                      <a:pt x="10465" y="260"/>
                    </a:cubicBezTo>
                    <a:lnTo>
                      <a:pt x="6866" y="3859"/>
                    </a:lnTo>
                    <a:lnTo>
                      <a:pt x="5979" y="4742"/>
                    </a:lnTo>
                    <a:lnTo>
                      <a:pt x="5110" y="3874"/>
                    </a:lnTo>
                    <a:lnTo>
                      <a:pt x="1496" y="260"/>
                    </a:lnTo>
                    <a:cubicBezTo>
                      <a:pt x="1342" y="153"/>
                      <a:pt x="1166" y="102"/>
                      <a:pt x="990" y="102"/>
                    </a:cubicBezTo>
                    <a:cubicBezTo>
                      <a:pt x="731" y="102"/>
                      <a:pt x="475" y="214"/>
                      <a:pt x="298" y="427"/>
                    </a:cubicBezTo>
                    <a:cubicBezTo>
                      <a:pt x="1" y="783"/>
                      <a:pt x="23" y="1306"/>
                      <a:pt x="350" y="1636"/>
                    </a:cubicBezTo>
                    <a:lnTo>
                      <a:pt x="5389" y="6675"/>
                    </a:lnTo>
                    <a:cubicBezTo>
                      <a:pt x="5559" y="6846"/>
                      <a:pt x="5784" y="6931"/>
                      <a:pt x="6009" y="6931"/>
                    </a:cubicBezTo>
                    <a:cubicBezTo>
                      <a:pt x="6234" y="6931"/>
                      <a:pt x="6459" y="6846"/>
                      <a:pt x="6632" y="6675"/>
                    </a:cubicBezTo>
                    <a:lnTo>
                      <a:pt x="11667" y="1636"/>
                    </a:lnTo>
                    <a:cubicBezTo>
                      <a:pt x="12016" y="1250"/>
                      <a:pt x="12034" y="668"/>
                      <a:pt x="11712" y="260"/>
                    </a:cubicBezTo>
                    <a:cubicBezTo>
                      <a:pt x="11539" y="87"/>
                      <a:pt x="11313" y="1"/>
                      <a:pt x="11087"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 name="Google Shape;4562;p48"/>
            <p:cNvGrpSpPr/>
            <p:nvPr/>
          </p:nvGrpSpPr>
          <p:grpSpPr>
            <a:xfrm>
              <a:off x="6752546" y="3484366"/>
              <a:ext cx="811428" cy="987304"/>
              <a:chOff x="2332275" y="1617275"/>
              <a:chExt cx="1090775" cy="1327200"/>
            </a:xfrm>
          </p:grpSpPr>
          <p:sp>
            <p:nvSpPr>
              <p:cNvPr id="22" name="Google Shape;4563;p48"/>
              <p:cNvSpPr/>
              <p:nvPr/>
            </p:nvSpPr>
            <p:spPr>
              <a:xfrm>
                <a:off x="2507425"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4564;p48"/>
              <p:cNvSpPr/>
              <p:nvPr/>
            </p:nvSpPr>
            <p:spPr>
              <a:xfrm>
                <a:off x="2332275" y="1617275"/>
                <a:ext cx="1090775" cy="1273950"/>
              </a:xfrm>
              <a:custGeom>
                <a:avLst/>
                <a:gdLst/>
                <a:ahLst/>
                <a:cxnLst/>
                <a:rect l="l" t="t" r="r" b="b"/>
                <a:pathLst>
                  <a:path w="43631" h="50958" extrusionOk="0">
                    <a:moveTo>
                      <a:pt x="21816" y="0"/>
                    </a:moveTo>
                    <a:cubicBezTo>
                      <a:pt x="9786" y="0"/>
                      <a:pt x="1" y="9788"/>
                      <a:pt x="1" y="21814"/>
                    </a:cubicBezTo>
                    <a:cubicBezTo>
                      <a:pt x="12" y="22289"/>
                      <a:pt x="402" y="22672"/>
                      <a:pt x="880" y="22672"/>
                    </a:cubicBezTo>
                    <a:cubicBezTo>
                      <a:pt x="1355" y="22672"/>
                      <a:pt x="1745" y="22289"/>
                      <a:pt x="1756" y="21814"/>
                    </a:cubicBezTo>
                    <a:cubicBezTo>
                      <a:pt x="1756" y="10757"/>
                      <a:pt x="10754" y="1755"/>
                      <a:pt x="21812" y="1755"/>
                    </a:cubicBezTo>
                    <a:cubicBezTo>
                      <a:pt x="32869" y="1755"/>
                      <a:pt x="41871" y="10753"/>
                      <a:pt x="41871" y="21814"/>
                    </a:cubicBezTo>
                    <a:cubicBezTo>
                      <a:pt x="41871" y="32872"/>
                      <a:pt x="32873" y="41870"/>
                      <a:pt x="21816" y="41870"/>
                    </a:cubicBezTo>
                    <a:cubicBezTo>
                      <a:pt x="21329" y="41870"/>
                      <a:pt x="20936" y="42263"/>
                      <a:pt x="20936" y="42750"/>
                    </a:cubicBezTo>
                    <a:lnTo>
                      <a:pt x="20936" y="50957"/>
                    </a:lnTo>
                    <a:lnTo>
                      <a:pt x="22691" y="50942"/>
                    </a:lnTo>
                    <a:lnTo>
                      <a:pt x="22691" y="43610"/>
                    </a:lnTo>
                    <a:cubicBezTo>
                      <a:pt x="34317" y="43147"/>
                      <a:pt x="43630" y="33547"/>
                      <a:pt x="43627" y="21814"/>
                    </a:cubicBezTo>
                    <a:cubicBezTo>
                      <a:pt x="43627" y="9785"/>
                      <a:pt x="33842" y="0"/>
                      <a:pt x="2181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4565;p48"/>
              <p:cNvSpPr/>
              <p:nvPr/>
            </p:nvSpPr>
            <p:spPr>
              <a:xfrm>
                <a:off x="2727925"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7" y="427"/>
                    </a:cubicBezTo>
                    <a:cubicBezTo>
                      <a:pt x="1" y="783"/>
                      <a:pt x="27" y="1306"/>
                      <a:pt x="353" y="1636"/>
                    </a:cubicBezTo>
                    <a:lnTo>
                      <a:pt x="5388" y="6675"/>
                    </a:lnTo>
                    <a:cubicBezTo>
                      <a:pt x="5561" y="6846"/>
                      <a:pt x="5785" y="6931"/>
                      <a:pt x="6010" y="6931"/>
                    </a:cubicBezTo>
                    <a:cubicBezTo>
                      <a:pt x="6234" y="6931"/>
                      <a:pt x="6459" y="6846"/>
                      <a:pt x="6632" y="6675"/>
                    </a:cubicBezTo>
                    <a:lnTo>
                      <a:pt x="11667" y="1636"/>
                    </a:lnTo>
                    <a:cubicBezTo>
                      <a:pt x="12019" y="1250"/>
                      <a:pt x="12038" y="668"/>
                      <a:pt x="11711" y="260"/>
                    </a:cubicBezTo>
                    <a:cubicBezTo>
                      <a:pt x="11539" y="87"/>
                      <a:pt x="11313" y="1"/>
                      <a:pt x="11088"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 name="Google Shape;4566;p48"/>
            <p:cNvGrpSpPr/>
            <p:nvPr/>
          </p:nvGrpSpPr>
          <p:grpSpPr>
            <a:xfrm>
              <a:off x="5973664" y="3484366"/>
              <a:ext cx="811335" cy="987304"/>
              <a:chOff x="1285250" y="1617275"/>
              <a:chExt cx="1090650" cy="1327200"/>
            </a:xfrm>
          </p:grpSpPr>
          <p:sp>
            <p:nvSpPr>
              <p:cNvPr id="19" name="Google Shape;4567;p48"/>
              <p:cNvSpPr/>
              <p:nvPr/>
            </p:nvSpPr>
            <p:spPr>
              <a:xfrm>
                <a:off x="1460300"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4568;p48"/>
              <p:cNvSpPr/>
              <p:nvPr/>
            </p:nvSpPr>
            <p:spPr>
              <a:xfrm>
                <a:off x="1285250"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6" y="42750"/>
                    </a:cubicBezTo>
                    <a:lnTo>
                      <a:pt x="20936" y="50957"/>
                    </a:lnTo>
                    <a:lnTo>
                      <a:pt x="22691" y="50942"/>
                    </a:lnTo>
                    <a:lnTo>
                      <a:pt x="22691" y="43610"/>
                    </a:lnTo>
                    <a:cubicBezTo>
                      <a:pt x="34312" y="43147"/>
                      <a:pt x="43626" y="33547"/>
                      <a:pt x="43626" y="21814"/>
                    </a:cubicBezTo>
                    <a:cubicBezTo>
                      <a:pt x="43626" y="9785"/>
                      <a:pt x="33841" y="0"/>
                      <a:pt x="21811"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4569;p48"/>
              <p:cNvSpPr/>
              <p:nvPr/>
            </p:nvSpPr>
            <p:spPr>
              <a:xfrm>
                <a:off x="1680900" y="2771175"/>
                <a:ext cx="300850" cy="173300"/>
              </a:xfrm>
              <a:custGeom>
                <a:avLst/>
                <a:gdLst/>
                <a:ahLst/>
                <a:cxnLst/>
                <a:rect l="l" t="t" r="r" b="b"/>
                <a:pathLst>
                  <a:path w="12034" h="6932" extrusionOk="0">
                    <a:moveTo>
                      <a:pt x="11086" y="1"/>
                    </a:moveTo>
                    <a:cubicBezTo>
                      <a:pt x="10860" y="1"/>
                      <a:pt x="10635" y="87"/>
                      <a:pt x="10464" y="260"/>
                    </a:cubicBezTo>
                    <a:lnTo>
                      <a:pt x="6865" y="3859"/>
                    </a:lnTo>
                    <a:lnTo>
                      <a:pt x="5978" y="4742"/>
                    </a:lnTo>
                    <a:lnTo>
                      <a:pt x="5110" y="3874"/>
                    </a:lnTo>
                    <a:lnTo>
                      <a:pt x="1495" y="260"/>
                    </a:lnTo>
                    <a:cubicBezTo>
                      <a:pt x="1341" y="153"/>
                      <a:pt x="1165" y="102"/>
                      <a:pt x="989" y="102"/>
                    </a:cubicBezTo>
                    <a:cubicBezTo>
                      <a:pt x="730" y="102"/>
                      <a:pt x="474" y="214"/>
                      <a:pt x="297" y="427"/>
                    </a:cubicBezTo>
                    <a:cubicBezTo>
                      <a:pt x="0" y="783"/>
                      <a:pt x="22" y="1306"/>
                      <a:pt x="349" y="1636"/>
                    </a:cubicBezTo>
                    <a:lnTo>
                      <a:pt x="5388" y="6675"/>
                    </a:lnTo>
                    <a:cubicBezTo>
                      <a:pt x="5559" y="6846"/>
                      <a:pt x="5783" y="6931"/>
                      <a:pt x="6008" y="6931"/>
                    </a:cubicBezTo>
                    <a:cubicBezTo>
                      <a:pt x="6233" y="6931"/>
                      <a:pt x="6458" y="6846"/>
                      <a:pt x="6631" y="6675"/>
                    </a:cubicBezTo>
                    <a:lnTo>
                      <a:pt x="11666" y="1636"/>
                    </a:lnTo>
                    <a:cubicBezTo>
                      <a:pt x="12015" y="1250"/>
                      <a:pt x="12034" y="668"/>
                      <a:pt x="11711" y="260"/>
                    </a:cubicBezTo>
                    <a:cubicBezTo>
                      <a:pt x="11538" y="87"/>
                      <a:pt x="11312" y="1"/>
                      <a:pt x="1108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 name="Google Shape;4570;p48"/>
            <p:cNvGrpSpPr/>
            <p:nvPr/>
          </p:nvGrpSpPr>
          <p:grpSpPr>
            <a:xfrm>
              <a:off x="5194708" y="3484366"/>
              <a:ext cx="811409" cy="987304"/>
              <a:chOff x="238125" y="1617275"/>
              <a:chExt cx="1090750" cy="1327200"/>
            </a:xfrm>
          </p:grpSpPr>
          <p:sp>
            <p:nvSpPr>
              <p:cNvPr id="16" name="Google Shape;4571;p48"/>
              <p:cNvSpPr/>
              <p:nvPr/>
            </p:nvSpPr>
            <p:spPr>
              <a:xfrm>
                <a:off x="413250"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4572;p48"/>
              <p:cNvSpPr/>
              <p:nvPr/>
            </p:nvSpPr>
            <p:spPr>
              <a:xfrm>
                <a:off x="238125" y="1617275"/>
                <a:ext cx="1090750" cy="1273950"/>
              </a:xfrm>
              <a:custGeom>
                <a:avLst/>
                <a:gdLst/>
                <a:ahLst/>
                <a:cxnLst/>
                <a:rect l="l" t="t" r="r" b="b"/>
                <a:pathLst>
                  <a:path w="43630" h="50958" extrusionOk="0">
                    <a:moveTo>
                      <a:pt x="21815" y="0"/>
                    </a:moveTo>
                    <a:cubicBezTo>
                      <a:pt x="9785" y="0"/>
                      <a:pt x="0" y="9788"/>
                      <a:pt x="0" y="21814"/>
                    </a:cubicBezTo>
                    <a:cubicBezTo>
                      <a:pt x="11" y="22289"/>
                      <a:pt x="401" y="22672"/>
                      <a:pt x="879" y="22672"/>
                    </a:cubicBezTo>
                    <a:cubicBezTo>
                      <a:pt x="1354" y="22672"/>
                      <a:pt x="1744" y="22289"/>
                      <a:pt x="1755" y="21814"/>
                    </a:cubicBezTo>
                    <a:cubicBezTo>
                      <a:pt x="1755" y="10757"/>
                      <a:pt x="10753" y="1755"/>
                      <a:pt x="21811" y="1755"/>
                    </a:cubicBezTo>
                    <a:cubicBezTo>
                      <a:pt x="32869" y="1755"/>
                      <a:pt x="41870" y="10753"/>
                      <a:pt x="41870" y="21814"/>
                    </a:cubicBezTo>
                    <a:cubicBezTo>
                      <a:pt x="41870" y="32872"/>
                      <a:pt x="32872" y="41870"/>
                      <a:pt x="21815" y="41870"/>
                    </a:cubicBezTo>
                    <a:cubicBezTo>
                      <a:pt x="21329" y="41870"/>
                      <a:pt x="20935" y="42263"/>
                      <a:pt x="20935" y="42750"/>
                    </a:cubicBezTo>
                    <a:lnTo>
                      <a:pt x="20935" y="50957"/>
                    </a:lnTo>
                    <a:lnTo>
                      <a:pt x="22694" y="50942"/>
                    </a:lnTo>
                    <a:lnTo>
                      <a:pt x="22694" y="43610"/>
                    </a:lnTo>
                    <a:cubicBezTo>
                      <a:pt x="34316" y="43147"/>
                      <a:pt x="43629" y="33547"/>
                      <a:pt x="43626" y="21814"/>
                    </a:cubicBezTo>
                    <a:cubicBezTo>
                      <a:pt x="43626" y="9785"/>
                      <a:pt x="33841" y="0"/>
                      <a:pt x="2181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4573;p48"/>
              <p:cNvSpPr/>
              <p:nvPr/>
            </p:nvSpPr>
            <p:spPr>
              <a:xfrm>
                <a:off x="633750"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8" y="427"/>
                    </a:cubicBezTo>
                    <a:cubicBezTo>
                      <a:pt x="1" y="783"/>
                      <a:pt x="27" y="1306"/>
                      <a:pt x="353" y="1636"/>
                    </a:cubicBezTo>
                    <a:lnTo>
                      <a:pt x="5389" y="6675"/>
                    </a:lnTo>
                    <a:cubicBezTo>
                      <a:pt x="5561" y="6846"/>
                      <a:pt x="5786" y="6931"/>
                      <a:pt x="6010" y="6931"/>
                    </a:cubicBezTo>
                    <a:cubicBezTo>
                      <a:pt x="6235" y="6931"/>
                      <a:pt x="6459" y="6846"/>
                      <a:pt x="6632" y="6675"/>
                    </a:cubicBezTo>
                    <a:lnTo>
                      <a:pt x="11667" y="1636"/>
                    </a:lnTo>
                    <a:cubicBezTo>
                      <a:pt x="12019" y="1250"/>
                      <a:pt x="12038" y="668"/>
                      <a:pt x="11711" y="260"/>
                    </a:cubicBezTo>
                    <a:cubicBezTo>
                      <a:pt x="11539" y="87"/>
                      <a:pt x="11313" y="1"/>
                      <a:pt x="1108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8" name="Google Shape;4557;p48"/>
          <p:cNvGrpSpPr/>
          <p:nvPr/>
        </p:nvGrpSpPr>
        <p:grpSpPr>
          <a:xfrm rot="16200000">
            <a:off x="320802" y="1698507"/>
            <a:ext cx="1938074" cy="749655"/>
            <a:chOff x="5194708" y="3484366"/>
            <a:chExt cx="3148148" cy="987304"/>
          </a:xfrm>
        </p:grpSpPr>
        <p:grpSp>
          <p:nvGrpSpPr>
            <p:cNvPr id="29" name="Google Shape;4558;p48"/>
            <p:cNvGrpSpPr/>
            <p:nvPr/>
          </p:nvGrpSpPr>
          <p:grpSpPr>
            <a:xfrm>
              <a:off x="7531521" y="3484366"/>
              <a:ext cx="811335" cy="987304"/>
              <a:chOff x="3379425" y="1617275"/>
              <a:chExt cx="1090650" cy="1327200"/>
            </a:xfrm>
          </p:grpSpPr>
          <p:sp>
            <p:nvSpPr>
              <p:cNvPr id="42" name="Google Shape;4559;p48"/>
              <p:cNvSpPr/>
              <p:nvPr/>
            </p:nvSpPr>
            <p:spPr>
              <a:xfrm>
                <a:off x="3554475"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560;p48"/>
              <p:cNvSpPr/>
              <p:nvPr/>
            </p:nvSpPr>
            <p:spPr>
              <a:xfrm>
                <a:off x="3379425"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5" y="42750"/>
                    </a:cubicBezTo>
                    <a:lnTo>
                      <a:pt x="20935" y="50957"/>
                    </a:lnTo>
                    <a:lnTo>
                      <a:pt x="22691" y="50942"/>
                    </a:lnTo>
                    <a:lnTo>
                      <a:pt x="22691" y="43610"/>
                    </a:lnTo>
                    <a:cubicBezTo>
                      <a:pt x="34312" y="43147"/>
                      <a:pt x="43626" y="33547"/>
                      <a:pt x="43626" y="21814"/>
                    </a:cubicBezTo>
                    <a:cubicBezTo>
                      <a:pt x="43626" y="9785"/>
                      <a:pt x="33841" y="0"/>
                      <a:pt x="21811"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561;p48"/>
              <p:cNvSpPr/>
              <p:nvPr/>
            </p:nvSpPr>
            <p:spPr>
              <a:xfrm>
                <a:off x="3775050" y="2771175"/>
                <a:ext cx="300875" cy="173300"/>
              </a:xfrm>
              <a:custGeom>
                <a:avLst/>
                <a:gdLst/>
                <a:ahLst/>
                <a:cxnLst/>
                <a:rect l="l" t="t" r="r" b="b"/>
                <a:pathLst>
                  <a:path w="12035" h="6932" extrusionOk="0">
                    <a:moveTo>
                      <a:pt x="11087" y="1"/>
                    </a:moveTo>
                    <a:cubicBezTo>
                      <a:pt x="10861" y="1"/>
                      <a:pt x="10636" y="87"/>
                      <a:pt x="10465" y="260"/>
                    </a:cubicBezTo>
                    <a:lnTo>
                      <a:pt x="6866" y="3859"/>
                    </a:lnTo>
                    <a:lnTo>
                      <a:pt x="5979" y="4742"/>
                    </a:lnTo>
                    <a:lnTo>
                      <a:pt x="5110" y="3874"/>
                    </a:lnTo>
                    <a:lnTo>
                      <a:pt x="1496" y="260"/>
                    </a:lnTo>
                    <a:cubicBezTo>
                      <a:pt x="1342" y="153"/>
                      <a:pt x="1166" y="102"/>
                      <a:pt x="990" y="102"/>
                    </a:cubicBezTo>
                    <a:cubicBezTo>
                      <a:pt x="731" y="102"/>
                      <a:pt x="475" y="214"/>
                      <a:pt x="298" y="427"/>
                    </a:cubicBezTo>
                    <a:cubicBezTo>
                      <a:pt x="1" y="783"/>
                      <a:pt x="23" y="1306"/>
                      <a:pt x="350" y="1636"/>
                    </a:cubicBezTo>
                    <a:lnTo>
                      <a:pt x="5389" y="6675"/>
                    </a:lnTo>
                    <a:cubicBezTo>
                      <a:pt x="5559" y="6846"/>
                      <a:pt x="5784" y="6931"/>
                      <a:pt x="6009" y="6931"/>
                    </a:cubicBezTo>
                    <a:cubicBezTo>
                      <a:pt x="6234" y="6931"/>
                      <a:pt x="6459" y="6846"/>
                      <a:pt x="6632" y="6675"/>
                    </a:cubicBezTo>
                    <a:lnTo>
                      <a:pt x="11667" y="1636"/>
                    </a:lnTo>
                    <a:cubicBezTo>
                      <a:pt x="12016" y="1250"/>
                      <a:pt x="12034" y="668"/>
                      <a:pt x="11712" y="260"/>
                    </a:cubicBezTo>
                    <a:cubicBezTo>
                      <a:pt x="11539" y="87"/>
                      <a:pt x="11313" y="1"/>
                      <a:pt x="11087"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 name="Google Shape;4562;p48"/>
            <p:cNvGrpSpPr/>
            <p:nvPr/>
          </p:nvGrpSpPr>
          <p:grpSpPr>
            <a:xfrm>
              <a:off x="6752546" y="3484366"/>
              <a:ext cx="811428" cy="987304"/>
              <a:chOff x="2332275" y="1617275"/>
              <a:chExt cx="1090775" cy="1327200"/>
            </a:xfrm>
          </p:grpSpPr>
          <p:sp>
            <p:nvSpPr>
              <p:cNvPr id="39" name="Google Shape;4563;p48"/>
              <p:cNvSpPr/>
              <p:nvPr/>
            </p:nvSpPr>
            <p:spPr>
              <a:xfrm>
                <a:off x="2507425"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564;p48"/>
              <p:cNvSpPr/>
              <p:nvPr/>
            </p:nvSpPr>
            <p:spPr>
              <a:xfrm>
                <a:off x="2332275" y="1617275"/>
                <a:ext cx="1090775" cy="1273950"/>
              </a:xfrm>
              <a:custGeom>
                <a:avLst/>
                <a:gdLst/>
                <a:ahLst/>
                <a:cxnLst/>
                <a:rect l="l" t="t" r="r" b="b"/>
                <a:pathLst>
                  <a:path w="43631" h="50958" extrusionOk="0">
                    <a:moveTo>
                      <a:pt x="21816" y="0"/>
                    </a:moveTo>
                    <a:cubicBezTo>
                      <a:pt x="9786" y="0"/>
                      <a:pt x="1" y="9788"/>
                      <a:pt x="1" y="21814"/>
                    </a:cubicBezTo>
                    <a:cubicBezTo>
                      <a:pt x="12" y="22289"/>
                      <a:pt x="402" y="22672"/>
                      <a:pt x="880" y="22672"/>
                    </a:cubicBezTo>
                    <a:cubicBezTo>
                      <a:pt x="1355" y="22672"/>
                      <a:pt x="1745" y="22289"/>
                      <a:pt x="1756" y="21814"/>
                    </a:cubicBezTo>
                    <a:cubicBezTo>
                      <a:pt x="1756" y="10757"/>
                      <a:pt x="10754" y="1755"/>
                      <a:pt x="21812" y="1755"/>
                    </a:cubicBezTo>
                    <a:cubicBezTo>
                      <a:pt x="32869" y="1755"/>
                      <a:pt x="41871" y="10753"/>
                      <a:pt x="41871" y="21814"/>
                    </a:cubicBezTo>
                    <a:cubicBezTo>
                      <a:pt x="41871" y="32872"/>
                      <a:pt x="32873" y="41870"/>
                      <a:pt x="21816" y="41870"/>
                    </a:cubicBezTo>
                    <a:cubicBezTo>
                      <a:pt x="21329" y="41870"/>
                      <a:pt x="20936" y="42263"/>
                      <a:pt x="20936" y="42750"/>
                    </a:cubicBezTo>
                    <a:lnTo>
                      <a:pt x="20936" y="50957"/>
                    </a:lnTo>
                    <a:lnTo>
                      <a:pt x="22691" y="50942"/>
                    </a:lnTo>
                    <a:lnTo>
                      <a:pt x="22691" y="43610"/>
                    </a:lnTo>
                    <a:cubicBezTo>
                      <a:pt x="34317" y="43147"/>
                      <a:pt x="43630" y="33547"/>
                      <a:pt x="43627" y="21814"/>
                    </a:cubicBezTo>
                    <a:cubicBezTo>
                      <a:pt x="43627" y="9785"/>
                      <a:pt x="33842" y="0"/>
                      <a:pt x="2181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565;p48"/>
              <p:cNvSpPr/>
              <p:nvPr/>
            </p:nvSpPr>
            <p:spPr>
              <a:xfrm>
                <a:off x="2727925"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7" y="427"/>
                    </a:cubicBezTo>
                    <a:cubicBezTo>
                      <a:pt x="1" y="783"/>
                      <a:pt x="27" y="1306"/>
                      <a:pt x="353" y="1636"/>
                    </a:cubicBezTo>
                    <a:lnTo>
                      <a:pt x="5388" y="6675"/>
                    </a:lnTo>
                    <a:cubicBezTo>
                      <a:pt x="5561" y="6846"/>
                      <a:pt x="5785" y="6931"/>
                      <a:pt x="6010" y="6931"/>
                    </a:cubicBezTo>
                    <a:cubicBezTo>
                      <a:pt x="6234" y="6931"/>
                      <a:pt x="6459" y="6846"/>
                      <a:pt x="6632" y="6675"/>
                    </a:cubicBezTo>
                    <a:lnTo>
                      <a:pt x="11667" y="1636"/>
                    </a:lnTo>
                    <a:cubicBezTo>
                      <a:pt x="12019" y="1250"/>
                      <a:pt x="12038" y="668"/>
                      <a:pt x="11711" y="260"/>
                    </a:cubicBezTo>
                    <a:cubicBezTo>
                      <a:pt x="11539" y="87"/>
                      <a:pt x="11313" y="1"/>
                      <a:pt x="11088"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 name="Google Shape;4566;p48"/>
            <p:cNvGrpSpPr/>
            <p:nvPr/>
          </p:nvGrpSpPr>
          <p:grpSpPr>
            <a:xfrm>
              <a:off x="5973664" y="3484366"/>
              <a:ext cx="811335" cy="987304"/>
              <a:chOff x="1285250" y="1617275"/>
              <a:chExt cx="1090650" cy="1327200"/>
            </a:xfrm>
          </p:grpSpPr>
          <p:sp>
            <p:nvSpPr>
              <p:cNvPr id="36" name="Google Shape;4567;p48"/>
              <p:cNvSpPr/>
              <p:nvPr/>
            </p:nvSpPr>
            <p:spPr>
              <a:xfrm>
                <a:off x="1460300"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4568;p48"/>
              <p:cNvSpPr/>
              <p:nvPr/>
            </p:nvSpPr>
            <p:spPr>
              <a:xfrm>
                <a:off x="1285250"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6" y="42750"/>
                    </a:cubicBezTo>
                    <a:lnTo>
                      <a:pt x="20936" y="50957"/>
                    </a:lnTo>
                    <a:lnTo>
                      <a:pt x="22691" y="50942"/>
                    </a:lnTo>
                    <a:lnTo>
                      <a:pt x="22691" y="43610"/>
                    </a:lnTo>
                    <a:cubicBezTo>
                      <a:pt x="34312" y="43147"/>
                      <a:pt x="43626" y="33547"/>
                      <a:pt x="43626" y="21814"/>
                    </a:cubicBezTo>
                    <a:cubicBezTo>
                      <a:pt x="43626" y="9785"/>
                      <a:pt x="33841" y="0"/>
                      <a:pt x="21811"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4569;p48"/>
              <p:cNvSpPr/>
              <p:nvPr/>
            </p:nvSpPr>
            <p:spPr>
              <a:xfrm>
                <a:off x="1680900" y="2771175"/>
                <a:ext cx="300850" cy="173300"/>
              </a:xfrm>
              <a:custGeom>
                <a:avLst/>
                <a:gdLst/>
                <a:ahLst/>
                <a:cxnLst/>
                <a:rect l="l" t="t" r="r" b="b"/>
                <a:pathLst>
                  <a:path w="12034" h="6932" extrusionOk="0">
                    <a:moveTo>
                      <a:pt x="11086" y="1"/>
                    </a:moveTo>
                    <a:cubicBezTo>
                      <a:pt x="10860" y="1"/>
                      <a:pt x="10635" y="87"/>
                      <a:pt x="10464" y="260"/>
                    </a:cubicBezTo>
                    <a:lnTo>
                      <a:pt x="6865" y="3859"/>
                    </a:lnTo>
                    <a:lnTo>
                      <a:pt x="5978" y="4742"/>
                    </a:lnTo>
                    <a:lnTo>
                      <a:pt x="5110" y="3874"/>
                    </a:lnTo>
                    <a:lnTo>
                      <a:pt x="1495" y="260"/>
                    </a:lnTo>
                    <a:cubicBezTo>
                      <a:pt x="1341" y="153"/>
                      <a:pt x="1165" y="102"/>
                      <a:pt x="989" y="102"/>
                    </a:cubicBezTo>
                    <a:cubicBezTo>
                      <a:pt x="730" y="102"/>
                      <a:pt x="474" y="214"/>
                      <a:pt x="297" y="427"/>
                    </a:cubicBezTo>
                    <a:cubicBezTo>
                      <a:pt x="0" y="783"/>
                      <a:pt x="22" y="1306"/>
                      <a:pt x="349" y="1636"/>
                    </a:cubicBezTo>
                    <a:lnTo>
                      <a:pt x="5388" y="6675"/>
                    </a:lnTo>
                    <a:cubicBezTo>
                      <a:pt x="5559" y="6846"/>
                      <a:pt x="5783" y="6931"/>
                      <a:pt x="6008" y="6931"/>
                    </a:cubicBezTo>
                    <a:cubicBezTo>
                      <a:pt x="6233" y="6931"/>
                      <a:pt x="6458" y="6846"/>
                      <a:pt x="6631" y="6675"/>
                    </a:cubicBezTo>
                    <a:lnTo>
                      <a:pt x="11666" y="1636"/>
                    </a:lnTo>
                    <a:cubicBezTo>
                      <a:pt x="12015" y="1250"/>
                      <a:pt x="12034" y="668"/>
                      <a:pt x="11711" y="260"/>
                    </a:cubicBezTo>
                    <a:cubicBezTo>
                      <a:pt x="11538" y="87"/>
                      <a:pt x="11312" y="1"/>
                      <a:pt x="1108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 name="Google Shape;4570;p48"/>
            <p:cNvGrpSpPr/>
            <p:nvPr/>
          </p:nvGrpSpPr>
          <p:grpSpPr>
            <a:xfrm>
              <a:off x="5194708" y="3484366"/>
              <a:ext cx="811409" cy="987304"/>
              <a:chOff x="238125" y="1617275"/>
              <a:chExt cx="1090750" cy="1327200"/>
            </a:xfrm>
          </p:grpSpPr>
          <p:sp>
            <p:nvSpPr>
              <p:cNvPr id="33" name="Google Shape;4571;p48"/>
              <p:cNvSpPr/>
              <p:nvPr/>
            </p:nvSpPr>
            <p:spPr>
              <a:xfrm>
                <a:off x="413250"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4572;p48"/>
              <p:cNvSpPr/>
              <p:nvPr/>
            </p:nvSpPr>
            <p:spPr>
              <a:xfrm>
                <a:off x="238125" y="1617275"/>
                <a:ext cx="1090750" cy="1273950"/>
              </a:xfrm>
              <a:custGeom>
                <a:avLst/>
                <a:gdLst/>
                <a:ahLst/>
                <a:cxnLst/>
                <a:rect l="l" t="t" r="r" b="b"/>
                <a:pathLst>
                  <a:path w="43630" h="50958" extrusionOk="0">
                    <a:moveTo>
                      <a:pt x="21815" y="0"/>
                    </a:moveTo>
                    <a:cubicBezTo>
                      <a:pt x="9785" y="0"/>
                      <a:pt x="0" y="9788"/>
                      <a:pt x="0" y="21814"/>
                    </a:cubicBezTo>
                    <a:cubicBezTo>
                      <a:pt x="11" y="22289"/>
                      <a:pt x="401" y="22672"/>
                      <a:pt x="879" y="22672"/>
                    </a:cubicBezTo>
                    <a:cubicBezTo>
                      <a:pt x="1354" y="22672"/>
                      <a:pt x="1744" y="22289"/>
                      <a:pt x="1755" y="21814"/>
                    </a:cubicBezTo>
                    <a:cubicBezTo>
                      <a:pt x="1755" y="10757"/>
                      <a:pt x="10753" y="1755"/>
                      <a:pt x="21811" y="1755"/>
                    </a:cubicBezTo>
                    <a:cubicBezTo>
                      <a:pt x="32869" y="1755"/>
                      <a:pt x="41870" y="10753"/>
                      <a:pt x="41870" y="21814"/>
                    </a:cubicBezTo>
                    <a:cubicBezTo>
                      <a:pt x="41870" y="32872"/>
                      <a:pt x="32872" y="41870"/>
                      <a:pt x="21815" y="41870"/>
                    </a:cubicBezTo>
                    <a:cubicBezTo>
                      <a:pt x="21329" y="41870"/>
                      <a:pt x="20935" y="42263"/>
                      <a:pt x="20935" y="42750"/>
                    </a:cubicBezTo>
                    <a:lnTo>
                      <a:pt x="20935" y="50957"/>
                    </a:lnTo>
                    <a:lnTo>
                      <a:pt x="22694" y="50942"/>
                    </a:lnTo>
                    <a:lnTo>
                      <a:pt x="22694" y="43610"/>
                    </a:lnTo>
                    <a:cubicBezTo>
                      <a:pt x="34316" y="43147"/>
                      <a:pt x="43629" y="33547"/>
                      <a:pt x="43626" y="21814"/>
                    </a:cubicBezTo>
                    <a:cubicBezTo>
                      <a:pt x="43626" y="9785"/>
                      <a:pt x="33841" y="0"/>
                      <a:pt x="2181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4573;p48"/>
              <p:cNvSpPr/>
              <p:nvPr/>
            </p:nvSpPr>
            <p:spPr>
              <a:xfrm>
                <a:off x="633750"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8" y="427"/>
                    </a:cubicBezTo>
                    <a:cubicBezTo>
                      <a:pt x="1" y="783"/>
                      <a:pt x="27" y="1306"/>
                      <a:pt x="353" y="1636"/>
                    </a:cubicBezTo>
                    <a:lnTo>
                      <a:pt x="5389" y="6675"/>
                    </a:lnTo>
                    <a:cubicBezTo>
                      <a:pt x="5561" y="6846"/>
                      <a:pt x="5786" y="6931"/>
                      <a:pt x="6010" y="6931"/>
                    </a:cubicBezTo>
                    <a:cubicBezTo>
                      <a:pt x="6235" y="6931"/>
                      <a:pt x="6459" y="6846"/>
                      <a:pt x="6632" y="6675"/>
                    </a:cubicBezTo>
                    <a:lnTo>
                      <a:pt x="11667" y="1636"/>
                    </a:lnTo>
                    <a:cubicBezTo>
                      <a:pt x="12019" y="1250"/>
                      <a:pt x="12038" y="668"/>
                      <a:pt x="11711" y="260"/>
                    </a:cubicBezTo>
                    <a:cubicBezTo>
                      <a:pt x="11539" y="87"/>
                      <a:pt x="11313" y="1"/>
                      <a:pt x="1108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5" name="Google Shape;4557;p48"/>
          <p:cNvGrpSpPr/>
          <p:nvPr/>
        </p:nvGrpSpPr>
        <p:grpSpPr>
          <a:xfrm rot="16200000">
            <a:off x="745384" y="5114458"/>
            <a:ext cx="1092148" cy="746418"/>
            <a:chOff x="6752546" y="3484366"/>
            <a:chExt cx="1590310" cy="987304"/>
          </a:xfrm>
        </p:grpSpPr>
        <p:grpSp>
          <p:nvGrpSpPr>
            <p:cNvPr id="46" name="Google Shape;4558;p48"/>
            <p:cNvGrpSpPr/>
            <p:nvPr/>
          </p:nvGrpSpPr>
          <p:grpSpPr>
            <a:xfrm>
              <a:off x="7531521" y="3484366"/>
              <a:ext cx="811335" cy="987304"/>
              <a:chOff x="3379425" y="1617275"/>
              <a:chExt cx="1090650" cy="1327200"/>
            </a:xfrm>
          </p:grpSpPr>
          <p:sp>
            <p:nvSpPr>
              <p:cNvPr id="59" name="Google Shape;4559;p48"/>
              <p:cNvSpPr/>
              <p:nvPr/>
            </p:nvSpPr>
            <p:spPr>
              <a:xfrm>
                <a:off x="3554475"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4560;p48"/>
              <p:cNvSpPr/>
              <p:nvPr/>
            </p:nvSpPr>
            <p:spPr>
              <a:xfrm>
                <a:off x="3379425"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5" y="42750"/>
                    </a:cubicBezTo>
                    <a:lnTo>
                      <a:pt x="20935" y="50957"/>
                    </a:lnTo>
                    <a:lnTo>
                      <a:pt x="22691" y="50942"/>
                    </a:lnTo>
                    <a:lnTo>
                      <a:pt x="22691" y="43610"/>
                    </a:lnTo>
                    <a:cubicBezTo>
                      <a:pt x="34312" y="43147"/>
                      <a:pt x="43626" y="33547"/>
                      <a:pt x="43626" y="21814"/>
                    </a:cubicBezTo>
                    <a:cubicBezTo>
                      <a:pt x="43626" y="9785"/>
                      <a:pt x="33841" y="0"/>
                      <a:pt x="21811"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4561;p48"/>
              <p:cNvSpPr/>
              <p:nvPr/>
            </p:nvSpPr>
            <p:spPr>
              <a:xfrm>
                <a:off x="3775050" y="2771175"/>
                <a:ext cx="300875" cy="173300"/>
              </a:xfrm>
              <a:custGeom>
                <a:avLst/>
                <a:gdLst/>
                <a:ahLst/>
                <a:cxnLst/>
                <a:rect l="l" t="t" r="r" b="b"/>
                <a:pathLst>
                  <a:path w="12035" h="6932" extrusionOk="0">
                    <a:moveTo>
                      <a:pt x="11087" y="1"/>
                    </a:moveTo>
                    <a:cubicBezTo>
                      <a:pt x="10861" y="1"/>
                      <a:pt x="10636" y="87"/>
                      <a:pt x="10465" y="260"/>
                    </a:cubicBezTo>
                    <a:lnTo>
                      <a:pt x="6866" y="3859"/>
                    </a:lnTo>
                    <a:lnTo>
                      <a:pt x="5979" y="4742"/>
                    </a:lnTo>
                    <a:lnTo>
                      <a:pt x="5110" y="3874"/>
                    </a:lnTo>
                    <a:lnTo>
                      <a:pt x="1496" y="260"/>
                    </a:lnTo>
                    <a:cubicBezTo>
                      <a:pt x="1342" y="153"/>
                      <a:pt x="1166" y="102"/>
                      <a:pt x="990" y="102"/>
                    </a:cubicBezTo>
                    <a:cubicBezTo>
                      <a:pt x="731" y="102"/>
                      <a:pt x="475" y="214"/>
                      <a:pt x="298" y="427"/>
                    </a:cubicBezTo>
                    <a:cubicBezTo>
                      <a:pt x="1" y="783"/>
                      <a:pt x="23" y="1306"/>
                      <a:pt x="350" y="1636"/>
                    </a:cubicBezTo>
                    <a:lnTo>
                      <a:pt x="5389" y="6675"/>
                    </a:lnTo>
                    <a:cubicBezTo>
                      <a:pt x="5559" y="6846"/>
                      <a:pt x="5784" y="6931"/>
                      <a:pt x="6009" y="6931"/>
                    </a:cubicBezTo>
                    <a:cubicBezTo>
                      <a:pt x="6234" y="6931"/>
                      <a:pt x="6459" y="6846"/>
                      <a:pt x="6632" y="6675"/>
                    </a:cubicBezTo>
                    <a:lnTo>
                      <a:pt x="11667" y="1636"/>
                    </a:lnTo>
                    <a:cubicBezTo>
                      <a:pt x="12016" y="1250"/>
                      <a:pt x="12034" y="668"/>
                      <a:pt x="11712" y="260"/>
                    </a:cubicBezTo>
                    <a:cubicBezTo>
                      <a:pt x="11539" y="87"/>
                      <a:pt x="11313" y="1"/>
                      <a:pt x="11087"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 name="Google Shape;4562;p48"/>
            <p:cNvGrpSpPr/>
            <p:nvPr/>
          </p:nvGrpSpPr>
          <p:grpSpPr>
            <a:xfrm>
              <a:off x="6752546" y="3484366"/>
              <a:ext cx="811428" cy="987304"/>
              <a:chOff x="2332275" y="1617275"/>
              <a:chExt cx="1090775" cy="1327200"/>
            </a:xfrm>
          </p:grpSpPr>
          <p:sp>
            <p:nvSpPr>
              <p:cNvPr id="56" name="Google Shape;4563;p48"/>
              <p:cNvSpPr/>
              <p:nvPr/>
            </p:nvSpPr>
            <p:spPr>
              <a:xfrm>
                <a:off x="2507425"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4564;p48"/>
              <p:cNvSpPr/>
              <p:nvPr/>
            </p:nvSpPr>
            <p:spPr>
              <a:xfrm>
                <a:off x="2332275" y="1617275"/>
                <a:ext cx="1090775" cy="1273950"/>
              </a:xfrm>
              <a:custGeom>
                <a:avLst/>
                <a:gdLst/>
                <a:ahLst/>
                <a:cxnLst/>
                <a:rect l="l" t="t" r="r" b="b"/>
                <a:pathLst>
                  <a:path w="43631" h="50958" extrusionOk="0">
                    <a:moveTo>
                      <a:pt x="21816" y="0"/>
                    </a:moveTo>
                    <a:cubicBezTo>
                      <a:pt x="9786" y="0"/>
                      <a:pt x="1" y="9788"/>
                      <a:pt x="1" y="21814"/>
                    </a:cubicBezTo>
                    <a:cubicBezTo>
                      <a:pt x="12" y="22289"/>
                      <a:pt x="402" y="22672"/>
                      <a:pt x="880" y="22672"/>
                    </a:cubicBezTo>
                    <a:cubicBezTo>
                      <a:pt x="1355" y="22672"/>
                      <a:pt x="1745" y="22289"/>
                      <a:pt x="1756" y="21814"/>
                    </a:cubicBezTo>
                    <a:cubicBezTo>
                      <a:pt x="1756" y="10757"/>
                      <a:pt x="10754" y="1755"/>
                      <a:pt x="21812" y="1755"/>
                    </a:cubicBezTo>
                    <a:cubicBezTo>
                      <a:pt x="32869" y="1755"/>
                      <a:pt x="41871" y="10753"/>
                      <a:pt x="41871" y="21814"/>
                    </a:cubicBezTo>
                    <a:cubicBezTo>
                      <a:pt x="41871" y="32872"/>
                      <a:pt x="32873" y="41870"/>
                      <a:pt x="21816" y="41870"/>
                    </a:cubicBezTo>
                    <a:cubicBezTo>
                      <a:pt x="21329" y="41870"/>
                      <a:pt x="20936" y="42263"/>
                      <a:pt x="20936" y="42750"/>
                    </a:cubicBezTo>
                    <a:lnTo>
                      <a:pt x="20936" y="50957"/>
                    </a:lnTo>
                    <a:lnTo>
                      <a:pt x="22691" y="50942"/>
                    </a:lnTo>
                    <a:lnTo>
                      <a:pt x="22691" y="43610"/>
                    </a:lnTo>
                    <a:cubicBezTo>
                      <a:pt x="34317" y="43147"/>
                      <a:pt x="43630" y="33547"/>
                      <a:pt x="43627" y="21814"/>
                    </a:cubicBezTo>
                    <a:cubicBezTo>
                      <a:pt x="43627" y="9785"/>
                      <a:pt x="33842" y="0"/>
                      <a:pt x="2181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4565;p48"/>
              <p:cNvSpPr/>
              <p:nvPr/>
            </p:nvSpPr>
            <p:spPr>
              <a:xfrm>
                <a:off x="2727925"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7" y="427"/>
                    </a:cubicBezTo>
                    <a:cubicBezTo>
                      <a:pt x="1" y="783"/>
                      <a:pt x="27" y="1306"/>
                      <a:pt x="353" y="1636"/>
                    </a:cubicBezTo>
                    <a:lnTo>
                      <a:pt x="5388" y="6675"/>
                    </a:lnTo>
                    <a:cubicBezTo>
                      <a:pt x="5561" y="6846"/>
                      <a:pt x="5785" y="6931"/>
                      <a:pt x="6010" y="6931"/>
                    </a:cubicBezTo>
                    <a:cubicBezTo>
                      <a:pt x="6234" y="6931"/>
                      <a:pt x="6459" y="6846"/>
                      <a:pt x="6632" y="6675"/>
                    </a:cubicBezTo>
                    <a:lnTo>
                      <a:pt x="11667" y="1636"/>
                    </a:lnTo>
                    <a:cubicBezTo>
                      <a:pt x="12019" y="1250"/>
                      <a:pt x="12038" y="668"/>
                      <a:pt x="11711" y="260"/>
                    </a:cubicBezTo>
                    <a:cubicBezTo>
                      <a:pt x="11539" y="87"/>
                      <a:pt x="11313" y="1"/>
                      <a:pt x="11088"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pic>
        <p:nvPicPr>
          <p:cNvPr id="1030" name="Picture 6" descr="15 Best Email Writing Tools to Make Email Writing Easier in 202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26470" y="1041060"/>
            <a:ext cx="5365530" cy="4992682"/>
          </a:xfrm>
          <a:prstGeom prst="rect">
            <a:avLst/>
          </a:prstGeom>
          <a:noFill/>
          <a:extLst>
            <a:ext uri="{909E8E84-426E-40DD-AFC4-6F175D3DCCD1}">
              <a14:hiddenFill xmlns:a14="http://schemas.microsoft.com/office/drawing/2010/main">
                <a:solidFill>
                  <a:srgbClr val="FFFFFF"/>
                </a:solidFill>
              </a14:hiddenFill>
            </a:ext>
          </a:extLst>
        </p:spPr>
      </p:pic>
      <p:grpSp>
        <p:nvGrpSpPr>
          <p:cNvPr id="54" name="Google Shape;5138;p50"/>
          <p:cNvGrpSpPr/>
          <p:nvPr/>
        </p:nvGrpSpPr>
        <p:grpSpPr>
          <a:xfrm rot="5809581">
            <a:off x="-62504" y="5363496"/>
            <a:ext cx="964753" cy="886574"/>
            <a:chOff x="2679875" y="2361475"/>
            <a:chExt cx="780425" cy="760575"/>
          </a:xfrm>
        </p:grpSpPr>
        <p:sp>
          <p:nvSpPr>
            <p:cNvPr id="55"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blipFill>
              <a:blip r:embed="rId2"/>
              <a:tile tx="0" ty="0"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 name="Google Shape;5138;p50"/>
          <p:cNvGrpSpPr/>
          <p:nvPr/>
        </p:nvGrpSpPr>
        <p:grpSpPr>
          <a:xfrm rot="4795727">
            <a:off x="-57257" y="-36672"/>
            <a:ext cx="964753" cy="886574"/>
            <a:chOff x="2679875" y="2361475"/>
            <a:chExt cx="780425" cy="760575"/>
          </a:xfrm>
        </p:grpSpPr>
        <p:sp>
          <p:nvSpPr>
            <p:cNvPr id="68" name="Google Shape;5139;p50"/>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5140;p50"/>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5141;p50"/>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5142;p50"/>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5143;p50"/>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5144;p50"/>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94" name="Google Shape;594;p10"/>
          <p:cNvSpPr/>
          <p:nvPr/>
        </p:nvSpPr>
        <p:spPr>
          <a:xfrm>
            <a:off x="3384550" y="-55880"/>
            <a:ext cx="5871845" cy="795020"/>
          </a:xfrm>
          <a:prstGeom prst="flowChartTerminator">
            <a:avLst/>
          </a:prstGeom>
          <a:solidFill>
            <a:srgbClr val="00B0F0"/>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95" name="Google Shape;595;p10"/>
          <p:cNvSpPr/>
          <p:nvPr/>
        </p:nvSpPr>
        <p:spPr>
          <a:xfrm>
            <a:off x="3873500" y="114300"/>
            <a:ext cx="4917440" cy="454025"/>
          </a:xfrm>
          <a:prstGeom prst="flowChartTerminator">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p>
            <a:pPr algn="ctr">
              <a:spcAft>
                <a:spcPts val="600"/>
              </a:spcAft>
            </a:pPr>
            <a:r>
              <a:rPr lang="en-US" sz="3600" b="1" dirty="0">
                <a:solidFill>
                  <a:schemeClr val="accent6">
                    <a:lumMod val="60000"/>
                    <a:lumOff val="40000"/>
                  </a:schemeClr>
                </a:solidFill>
                <a:latin typeface="Times New Roman" panose="02020603050405020304" pitchFamily="18" charset="0"/>
                <a:cs typeface="Times New Roman" panose="02020603050405020304" pitchFamily="18" charset="0"/>
                <a:sym typeface="+mn-ea"/>
              </a:rPr>
              <a:t>Email </a:t>
            </a:r>
            <a:r>
              <a:rPr lang="en-US" sz="3600" b="1" dirty="0">
                <a:solidFill>
                  <a:schemeClr val="tx1">
                    <a:lumMod val="75000"/>
                    <a:lumOff val="25000"/>
                  </a:schemeClr>
                </a:solidFill>
                <a:latin typeface="Times New Roman" panose="02020603050405020304" pitchFamily="18" charset="0"/>
                <a:cs typeface="Times New Roman" panose="02020603050405020304" pitchFamily="18" charset="0"/>
                <a:sym typeface="+mn-ea"/>
              </a:rPr>
              <a:t>Etiquettes</a:t>
            </a:r>
            <a:endParaRPr lang="en-US" sz="3600" b="1" dirty="0">
              <a:solidFill>
                <a:schemeClr val="tx1">
                  <a:lumMod val="75000"/>
                  <a:lumOff val="25000"/>
                </a:schemeClr>
              </a:solidFill>
              <a:latin typeface="Times New Roman" panose="02020603050405020304" pitchFamily="18" charset="0"/>
              <a:ea typeface="Times New Roman" panose="02020603050405020304"/>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94"/>
                                        </p:tgtEl>
                                        <p:attrNameLst>
                                          <p:attrName>style.visibility</p:attrName>
                                        </p:attrNameLst>
                                      </p:cBhvr>
                                      <p:to>
                                        <p:strVal val="visible"/>
                                      </p:to>
                                    </p:set>
                                    <p:anim calcmode="lin" valueType="num">
                                      <p:cBhvr additive="base">
                                        <p:cTn id="7" dur="500"/>
                                        <p:tgtEl>
                                          <p:spTgt spid="594"/>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95"/>
                                        </p:tgtEl>
                                        <p:attrNameLst>
                                          <p:attrName>style.visibility</p:attrName>
                                        </p:attrNameLst>
                                      </p:cBhvr>
                                      <p:to>
                                        <p:strVal val="visible"/>
                                      </p:to>
                                    </p:set>
                                    <p:anim calcmode="lin" valueType="num">
                                      <p:cBhvr additive="base">
                                        <p:cTn id="10" dur="500"/>
                                        <p:tgtEl>
                                          <p:spTgt spid="59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de-DE" dirty="0">
                <a:sym typeface="+mn-ea"/>
              </a:rPr>
              <a:t>BJIT ACADEMY</a:t>
            </a:r>
            <a:endParaRPr lang="de-DE" dirty="0"/>
          </a:p>
        </p:txBody>
      </p:sp>
      <p:sp>
        <p:nvSpPr>
          <p:cNvPr id="10" name="Text Placeholder 9"/>
          <p:cNvSpPr>
            <a:spLocks noGrp="1"/>
          </p:cNvSpPr>
          <p:nvPr>
            <p:ph type="body" sz="quarter" idx="21"/>
          </p:nvPr>
        </p:nvSpPr>
        <p:spPr/>
        <p:txBody>
          <a:bodyPr/>
          <a:lstStyle/>
          <a:p>
            <a:r>
              <a:rPr lang="en-GB" altLang="en-US"/>
              <a:t>24</a:t>
            </a:r>
            <a:endParaRPr lang="en-GB" altLang="en-US"/>
          </a:p>
        </p:txBody>
      </p:sp>
      <p:sp>
        <p:nvSpPr>
          <p:cNvPr id="5" name="TextBox 4"/>
          <p:cNvSpPr txBox="1"/>
          <p:nvPr/>
        </p:nvSpPr>
        <p:spPr>
          <a:xfrm>
            <a:off x="3388988" y="1654850"/>
            <a:ext cx="4670474" cy="923330"/>
          </a:xfrm>
          <a:prstGeom prst="rect">
            <a:avLst/>
          </a:prstGeom>
          <a:ln w="28575">
            <a:solidFill>
              <a:schemeClr val="accent1">
                <a:lumMod val="60000"/>
                <a:lumOff val="40000"/>
              </a:schemeClr>
            </a:solidFill>
          </a:ln>
        </p:spPr>
        <p:style>
          <a:lnRef idx="0">
            <a:scrgbClr r="0" g="0" b="0"/>
          </a:lnRef>
          <a:fillRef idx="1003">
            <a:schemeClr val="lt1"/>
          </a:fillRef>
          <a:effectRef idx="0">
            <a:scrgbClr r="0" g="0" b="0"/>
          </a:effectRef>
          <a:fontRef idx="major"/>
        </p:style>
        <p:txBody>
          <a:bodyPr wrap="square" rtlCol="0">
            <a:spAutoFit/>
          </a:bodyPr>
          <a:lstStyle/>
          <a:p>
            <a:pPr algn="ctr"/>
            <a:r>
              <a:rPr lang="en-US" sz="5400" b="1" dirty="0">
                <a:solidFill>
                  <a:srgbClr val="2D65A3"/>
                </a:solidFill>
                <a:latin typeface="Times New Roman" panose="02020603050405020304" pitchFamily="18" charset="0"/>
                <a:cs typeface="Times New Roman" panose="02020603050405020304" pitchFamily="18" charset="0"/>
              </a:rPr>
              <a:t>THANK YOU </a:t>
            </a:r>
            <a:endParaRPr lang="en-US" sz="5400" b="1" dirty="0">
              <a:solidFill>
                <a:srgbClr val="2D65A3"/>
              </a:solidFill>
              <a:latin typeface="Times New Roman" panose="02020603050405020304" pitchFamily="18" charset="0"/>
              <a:cs typeface="Times New Roman" panose="02020603050405020304" pitchFamily="18" charset="0"/>
            </a:endParaRPr>
          </a:p>
        </p:txBody>
      </p:sp>
      <p:pic>
        <p:nvPicPr>
          <p:cNvPr id="7" name="Graphic 3" descr="Smiling face with no fill"/>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4288078" y="2783782"/>
            <a:ext cx="1290435" cy="1290435"/>
          </a:xfrm>
          <a:prstGeom prst="rect">
            <a:avLst/>
          </a:prstGeom>
        </p:spPr>
      </p:pic>
      <p:pic>
        <p:nvPicPr>
          <p:cNvPr id="8" name="Graphic 4" descr="Smiling face with solid fill"/>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02104" y="2798673"/>
            <a:ext cx="1308021" cy="130802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de-DE" dirty="0"/>
              <a:t>BJIT ACADEMY</a:t>
            </a:r>
            <a:endParaRPr lang="de-DE" dirty="0"/>
          </a:p>
        </p:txBody>
      </p:sp>
      <p:sp>
        <p:nvSpPr>
          <p:cNvPr id="3" name="Text Placeholder 2"/>
          <p:cNvSpPr>
            <a:spLocks noGrp="1"/>
          </p:cNvSpPr>
          <p:nvPr>
            <p:ph type="body" sz="quarter" idx="21"/>
          </p:nvPr>
        </p:nvSpPr>
        <p:spPr/>
        <p:txBody>
          <a:bodyPr/>
          <a:lstStyle/>
          <a:p>
            <a:r>
              <a:rPr lang="en-US" dirty="0" smtClean="0"/>
              <a:t>3</a:t>
            </a:r>
            <a:endParaRPr lang="en-US" dirty="0"/>
          </a:p>
        </p:txBody>
      </p:sp>
      <p:pic>
        <p:nvPicPr>
          <p:cNvPr id="2" name="Picture Placeholder 1"/>
          <p:cNvPicPr>
            <a:picLocks noChangeAspect="1"/>
          </p:cNvPicPr>
          <p:nvPr>
            <p:ph type="pic" sz="quarter" idx="22"/>
          </p:nvPr>
        </p:nvPicPr>
        <p:blipFill>
          <a:blip r:embed="rId1"/>
          <a:stretch>
            <a:fillRect/>
          </a:stretch>
        </p:blipFill>
        <p:spPr>
          <a:xfrm>
            <a:off x="3583940" y="883285"/>
            <a:ext cx="5000625" cy="46253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23"/>
          </p:nvPr>
        </p:nvSpPr>
        <p:spPr/>
        <p:txBody>
          <a:bodyPr/>
          <a:lstStyle/>
          <a:p>
            <a:r>
              <a:rPr lang="de-DE" dirty="0"/>
              <a:t>BJIT ACADEMY</a:t>
            </a:r>
            <a:endParaRPr lang="de-DE" dirty="0"/>
          </a:p>
        </p:txBody>
      </p:sp>
      <p:sp>
        <p:nvSpPr>
          <p:cNvPr id="5" name="Text Placeholder 4"/>
          <p:cNvSpPr>
            <a:spLocks noGrp="1"/>
          </p:cNvSpPr>
          <p:nvPr>
            <p:ph type="body" sz="quarter" idx="21"/>
          </p:nvPr>
        </p:nvSpPr>
        <p:spPr/>
        <p:txBody>
          <a:bodyPr/>
          <a:lstStyle/>
          <a:p>
            <a:r>
              <a:rPr lang="en-US" dirty="0" smtClean="0"/>
              <a:t>4</a:t>
            </a:r>
            <a:endParaRPr lang="en-US" dirty="0"/>
          </a:p>
        </p:txBody>
      </p:sp>
      <p:pic>
        <p:nvPicPr>
          <p:cNvPr id="1026" name="Picture 2" descr="How to be proactive at work and in life - cov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03436" y="1388076"/>
            <a:ext cx="7588564" cy="4476422"/>
          </a:xfrm>
          <a:prstGeom prst="rect">
            <a:avLst/>
          </a:prstGeom>
          <a:noFill/>
          <a:extLst>
            <a:ext uri="{909E8E84-426E-40DD-AFC4-6F175D3DCCD1}">
              <a14:hiddenFill xmlns:a14="http://schemas.microsoft.com/office/drawing/2010/main">
                <a:solidFill>
                  <a:srgbClr val="FFFFFF"/>
                </a:solidFill>
              </a14:hiddenFill>
            </a:ext>
          </a:extLst>
        </p:spPr>
      </p:pic>
      <p:sp>
        <p:nvSpPr>
          <p:cNvPr id="22" name="Google Shape;620;p32"/>
          <p:cNvSpPr/>
          <p:nvPr/>
        </p:nvSpPr>
        <p:spPr>
          <a:xfrm>
            <a:off x="315069" y="2920834"/>
            <a:ext cx="3950206" cy="1714510"/>
          </a:xfrm>
          <a:prstGeom prst="rect">
            <a:avLst/>
          </a:prstGeom>
          <a:solidFill>
            <a:schemeClr val="accent5">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626;p32"/>
          <p:cNvSpPr txBox="1"/>
          <p:nvPr/>
        </p:nvSpPr>
        <p:spPr>
          <a:xfrm>
            <a:off x="126125" y="2853953"/>
            <a:ext cx="4129688" cy="1781391"/>
          </a:xfrm>
          <a:prstGeom prst="rect">
            <a:avLst/>
          </a:prstGeom>
          <a:solidFill>
            <a:schemeClr val="accent5">
              <a:lumMod val="60000"/>
              <a:lumOff val="40000"/>
            </a:schemeClr>
          </a:solidFill>
        </p:spPr>
        <p:txBody>
          <a:bodyPr spcFirstLastPara="1" wrap="square" lIns="91425" tIns="91425" rIns="91425" bIns="91425" anchor="t" anchorCtr="0">
            <a:noAutofit/>
          </a:bodyPr>
          <a:lstStyle>
            <a:lvl1pPr marL="285750" marR="0" indent="-285750" algn="l" defTabSz="284480" rtl="0" eaLnBrk="1" fontAlgn="auto" latinLnBrk="0" hangingPunct="1">
              <a:lnSpc>
                <a:spcPct val="90000"/>
              </a:lnSpc>
              <a:spcBef>
                <a:spcPts val="500"/>
              </a:spcBef>
              <a:spcAft>
                <a:spcPts val="600"/>
              </a:spcAft>
              <a:buClr>
                <a:srgbClr val="3183FF"/>
              </a:buClr>
              <a:buSzPts val="2400"/>
              <a:buFont typeface="Wingdings" panose="05000000000000000000" pitchFamily="2" charset="2"/>
              <a:buChar char="§"/>
              <a:defRPr lang="en-US" sz="2200" kern="1200" noProof="0" dirty="0">
                <a:solidFill>
                  <a:schemeClr val="tx1"/>
                </a:solidFill>
                <a:latin typeface="Arial" panose="020B0604020202020204" pitchFamily="34" charset="0"/>
                <a:ea typeface="+mn-ea"/>
                <a:cs typeface="Arial" panose="020B0604020202020204" pitchFamily="34" charset="0"/>
              </a:defRPr>
            </a:lvl1pPr>
            <a:lvl2pPr marL="538480" indent="-180975" algn="l" defTabSz="914400" rtl="0" eaLnBrk="1" latinLnBrk="0" hangingPunct="1">
              <a:lnSpc>
                <a:spcPct val="90000"/>
              </a:lnSpc>
              <a:spcBef>
                <a:spcPts val="500"/>
              </a:spcBef>
              <a:spcAft>
                <a:spcPts val="600"/>
              </a:spcAft>
              <a:buClr>
                <a:srgbClr val="3183FF"/>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808355" indent="-180975" algn="l" defTabSz="914400" rtl="0" eaLnBrk="1" latinLnBrk="0" hangingPunct="1">
              <a:lnSpc>
                <a:spcPct val="90000"/>
              </a:lnSpc>
              <a:spcBef>
                <a:spcPts val="500"/>
              </a:spcBef>
              <a:spcAft>
                <a:spcPts val="600"/>
              </a:spcAft>
              <a:buClr>
                <a:srgbClr val="3183FF"/>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078230" indent="-182880" algn="l" defTabSz="914400" rtl="0" eaLnBrk="1" latinLnBrk="0" hangingPunct="1">
              <a:lnSpc>
                <a:spcPct val="90000"/>
              </a:lnSpc>
              <a:spcBef>
                <a:spcPts val="500"/>
              </a:spcBef>
              <a:spcAft>
                <a:spcPts val="600"/>
              </a:spcAft>
              <a:buClr>
                <a:srgbClr val="3183FF"/>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1346200" indent="-180975" algn="l" defTabSz="914400" rtl="0" eaLnBrk="1" latinLnBrk="0" hangingPunct="1">
              <a:lnSpc>
                <a:spcPct val="90000"/>
              </a:lnSpc>
              <a:spcBef>
                <a:spcPts val="500"/>
              </a:spcBef>
              <a:spcAft>
                <a:spcPts val="600"/>
              </a:spcAft>
              <a:buClr>
                <a:srgbClr val="3183FF"/>
              </a:buClr>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b="1" dirty="0">
                <a:latin typeface="Times New Roman" panose="02020603050405020304" pitchFamily="18" charset="0"/>
                <a:cs typeface="Times New Roman" panose="02020603050405020304" pitchFamily="18" charset="0"/>
              </a:rPr>
              <a:t>Proactive people</a:t>
            </a:r>
            <a:r>
              <a:rPr lang="en-US" sz="2000" dirty="0">
                <a:latin typeface="Times New Roman" panose="02020603050405020304" pitchFamily="18" charset="0"/>
                <a:cs typeface="Times New Roman" panose="02020603050405020304" pitchFamily="18" charset="0"/>
              </a:rPr>
              <a:t> are constantly moving forward, looking to the future, and making things </a:t>
            </a:r>
            <a:r>
              <a:rPr lang="en-US" sz="2000" dirty="0" smtClean="0">
                <a:latin typeface="Times New Roman" panose="02020603050405020304" pitchFamily="18" charset="0"/>
                <a:cs typeface="Times New Roman" panose="02020603050405020304" pitchFamily="18" charset="0"/>
              </a:rPr>
              <a:t>happen.</a:t>
            </a:r>
            <a:endParaRPr lang="en-US" sz="2000" dirty="0">
              <a:latin typeface="Times New Roman" panose="02020603050405020304" pitchFamily="18" charset="0"/>
              <a:cs typeface="Times New Roman" panose="02020603050405020304" pitchFamily="18" charset="0"/>
            </a:endParaRPr>
          </a:p>
        </p:txBody>
      </p:sp>
      <p:sp>
        <p:nvSpPr>
          <p:cNvPr id="25" name="Google Shape;630;p32"/>
          <p:cNvSpPr/>
          <p:nvPr/>
        </p:nvSpPr>
        <p:spPr>
          <a:xfrm>
            <a:off x="1466194" y="1461697"/>
            <a:ext cx="1308538" cy="1184143"/>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6" name="Google Shape;643;p32"/>
          <p:cNvGrpSpPr/>
          <p:nvPr/>
        </p:nvGrpSpPr>
        <p:grpSpPr>
          <a:xfrm>
            <a:off x="1813817" y="1778160"/>
            <a:ext cx="522803" cy="689883"/>
            <a:chOff x="2070550" y="767325"/>
            <a:chExt cx="1106150" cy="1613000"/>
          </a:xfrm>
        </p:grpSpPr>
        <p:sp>
          <p:nvSpPr>
            <p:cNvPr id="27" name="Google Shape;644;p32"/>
            <p:cNvSpPr/>
            <p:nvPr/>
          </p:nvSpPr>
          <p:spPr>
            <a:xfrm>
              <a:off x="2199700" y="767325"/>
              <a:ext cx="608525" cy="516100"/>
            </a:xfrm>
            <a:custGeom>
              <a:avLst/>
              <a:gdLst/>
              <a:ahLst/>
              <a:cxnLst/>
              <a:rect l="l" t="t" r="r" b="b"/>
              <a:pathLst>
                <a:path w="24341" h="20644" extrusionOk="0">
                  <a:moveTo>
                    <a:pt x="12200" y="0"/>
                  </a:moveTo>
                  <a:cubicBezTo>
                    <a:pt x="5487" y="0"/>
                    <a:pt x="0" y="5487"/>
                    <a:pt x="0" y="12200"/>
                  </a:cubicBezTo>
                  <a:cubicBezTo>
                    <a:pt x="0" y="15060"/>
                    <a:pt x="993" y="17862"/>
                    <a:pt x="2919" y="20080"/>
                  </a:cubicBezTo>
                  <a:cubicBezTo>
                    <a:pt x="3288" y="20448"/>
                    <a:pt x="3734" y="20644"/>
                    <a:pt x="4146" y="20644"/>
                  </a:cubicBezTo>
                  <a:cubicBezTo>
                    <a:pt x="4451" y="20644"/>
                    <a:pt x="4738" y="20537"/>
                    <a:pt x="4962" y="20313"/>
                  </a:cubicBezTo>
                  <a:cubicBezTo>
                    <a:pt x="5545" y="19788"/>
                    <a:pt x="5604" y="18912"/>
                    <a:pt x="5078" y="18329"/>
                  </a:cubicBezTo>
                  <a:cubicBezTo>
                    <a:pt x="3619" y="16636"/>
                    <a:pt x="2860" y="14476"/>
                    <a:pt x="2860" y="12258"/>
                  </a:cubicBezTo>
                  <a:cubicBezTo>
                    <a:pt x="2860" y="7121"/>
                    <a:pt x="7063" y="2860"/>
                    <a:pt x="12258" y="2860"/>
                  </a:cubicBezTo>
                  <a:cubicBezTo>
                    <a:pt x="17453" y="2860"/>
                    <a:pt x="21656" y="7121"/>
                    <a:pt x="21656" y="12258"/>
                  </a:cubicBezTo>
                  <a:cubicBezTo>
                    <a:pt x="21656" y="14534"/>
                    <a:pt x="20839" y="16636"/>
                    <a:pt x="19379" y="18329"/>
                  </a:cubicBezTo>
                  <a:cubicBezTo>
                    <a:pt x="18912" y="18912"/>
                    <a:pt x="18971" y="19788"/>
                    <a:pt x="19554" y="20313"/>
                  </a:cubicBezTo>
                  <a:cubicBezTo>
                    <a:pt x="19846" y="20547"/>
                    <a:pt x="20138" y="20605"/>
                    <a:pt x="20430" y="20605"/>
                  </a:cubicBezTo>
                  <a:cubicBezTo>
                    <a:pt x="20780" y="20605"/>
                    <a:pt x="21247" y="20430"/>
                    <a:pt x="21422" y="20080"/>
                  </a:cubicBezTo>
                  <a:cubicBezTo>
                    <a:pt x="23348" y="17920"/>
                    <a:pt x="24341" y="15118"/>
                    <a:pt x="24341" y="12200"/>
                  </a:cubicBezTo>
                  <a:cubicBezTo>
                    <a:pt x="24341" y="5487"/>
                    <a:pt x="18912" y="0"/>
                    <a:pt x="1220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645;p32"/>
            <p:cNvSpPr/>
            <p:nvPr/>
          </p:nvSpPr>
          <p:spPr>
            <a:xfrm>
              <a:off x="2341975" y="887475"/>
              <a:ext cx="323975" cy="208700"/>
            </a:xfrm>
            <a:custGeom>
              <a:avLst/>
              <a:gdLst/>
              <a:ahLst/>
              <a:cxnLst/>
              <a:rect l="l" t="t" r="r" b="b"/>
              <a:pathLst>
                <a:path w="12959" h="8348" extrusionOk="0">
                  <a:moveTo>
                    <a:pt x="6479" y="1"/>
                  </a:moveTo>
                  <a:cubicBezTo>
                    <a:pt x="2919" y="1"/>
                    <a:pt x="0" y="2919"/>
                    <a:pt x="0" y="6480"/>
                  </a:cubicBezTo>
                  <a:cubicBezTo>
                    <a:pt x="0" y="7064"/>
                    <a:pt x="59" y="7647"/>
                    <a:pt x="234" y="8231"/>
                  </a:cubicBezTo>
                  <a:cubicBezTo>
                    <a:pt x="1051" y="5604"/>
                    <a:pt x="3444" y="3795"/>
                    <a:pt x="6421" y="3795"/>
                  </a:cubicBezTo>
                  <a:cubicBezTo>
                    <a:pt x="9456" y="3795"/>
                    <a:pt x="11908" y="5604"/>
                    <a:pt x="12667" y="8348"/>
                  </a:cubicBezTo>
                  <a:cubicBezTo>
                    <a:pt x="12842" y="7764"/>
                    <a:pt x="12959" y="7064"/>
                    <a:pt x="12959" y="6480"/>
                  </a:cubicBezTo>
                  <a:cubicBezTo>
                    <a:pt x="12959" y="2919"/>
                    <a:pt x="10040" y="1"/>
                    <a:pt x="6479"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646;p32"/>
            <p:cNvSpPr/>
            <p:nvPr/>
          </p:nvSpPr>
          <p:spPr>
            <a:xfrm>
              <a:off x="2070550" y="1050925"/>
              <a:ext cx="1106150" cy="1329400"/>
            </a:xfrm>
            <a:custGeom>
              <a:avLst/>
              <a:gdLst/>
              <a:ahLst/>
              <a:cxnLst/>
              <a:rect l="l" t="t" r="r" b="b"/>
              <a:pathLst>
                <a:path w="44246" h="53176" extrusionOk="0">
                  <a:moveTo>
                    <a:pt x="17220" y="0"/>
                  </a:moveTo>
                  <a:cubicBezTo>
                    <a:pt x="15293" y="0"/>
                    <a:pt x="13367" y="1285"/>
                    <a:pt x="13367" y="3853"/>
                  </a:cubicBezTo>
                  <a:lnTo>
                    <a:pt x="13367" y="23290"/>
                  </a:lnTo>
                  <a:cubicBezTo>
                    <a:pt x="13367" y="24458"/>
                    <a:pt x="12492" y="25158"/>
                    <a:pt x="11558" y="25158"/>
                  </a:cubicBezTo>
                  <a:cubicBezTo>
                    <a:pt x="10974" y="25158"/>
                    <a:pt x="10449" y="24808"/>
                    <a:pt x="10040" y="24282"/>
                  </a:cubicBezTo>
                  <a:lnTo>
                    <a:pt x="8289" y="21481"/>
                  </a:lnTo>
                  <a:cubicBezTo>
                    <a:pt x="7472" y="20197"/>
                    <a:pt x="6304" y="19613"/>
                    <a:pt x="5137" y="19613"/>
                  </a:cubicBezTo>
                  <a:cubicBezTo>
                    <a:pt x="2510" y="19613"/>
                    <a:pt x="0" y="22415"/>
                    <a:pt x="1810" y="25450"/>
                  </a:cubicBezTo>
                  <a:lnTo>
                    <a:pt x="16111" y="52884"/>
                  </a:lnTo>
                  <a:cubicBezTo>
                    <a:pt x="16169" y="53001"/>
                    <a:pt x="16403" y="53176"/>
                    <a:pt x="16636" y="53176"/>
                  </a:cubicBezTo>
                  <a:lnTo>
                    <a:pt x="36774" y="53176"/>
                  </a:lnTo>
                  <a:cubicBezTo>
                    <a:pt x="37066" y="53176"/>
                    <a:pt x="37241" y="52942"/>
                    <a:pt x="37241" y="52651"/>
                  </a:cubicBezTo>
                  <a:lnTo>
                    <a:pt x="37766" y="44420"/>
                  </a:lnTo>
                  <a:cubicBezTo>
                    <a:pt x="37766" y="44304"/>
                    <a:pt x="37824" y="44187"/>
                    <a:pt x="37824" y="44128"/>
                  </a:cubicBezTo>
                  <a:cubicBezTo>
                    <a:pt x="42786" y="36599"/>
                    <a:pt x="44245" y="31696"/>
                    <a:pt x="43486" y="26792"/>
                  </a:cubicBezTo>
                  <a:cubicBezTo>
                    <a:pt x="42611" y="21656"/>
                    <a:pt x="38934" y="20839"/>
                    <a:pt x="37241" y="20780"/>
                  </a:cubicBezTo>
                  <a:cubicBezTo>
                    <a:pt x="36774" y="20780"/>
                    <a:pt x="36248" y="20430"/>
                    <a:pt x="35957" y="20021"/>
                  </a:cubicBezTo>
                  <a:cubicBezTo>
                    <a:pt x="34731" y="18154"/>
                    <a:pt x="33038" y="17628"/>
                    <a:pt x="31637" y="17628"/>
                  </a:cubicBezTo>
                  <a:cubicBezTo>
                    <a:pt x="30587" y="17628"/>
                    <a:pt x="29769" y="17920"/>
                    <a:pt x="29244" y="18037"/>
                  </a:cubicBezTo>
                  <a:lnTo>
                    <a:pt x="29011" y="18037"/>
                  </a:lnTo>
                  <a:cubicBezTo>
                    <a:pt x="28777" y="18037"/>
                    <a:pt x="28660" y="17978"/>
                    <a:pt x="28485" y="17745"/>
                  </a:cubicBezTo>
                  <a:cubicBezTo>
                    <a:pt x="27259" y="15644"/>
                    <a:pt x="25450" y="15060"/>
                    <a:pt x="23991" y="15060"/>
                  </a:cubicBezTo>
                  <a:cubicBezTo>
                    <a:pt x="23115" y="15060"/>
                    <a:pt x="22298" y="15293"/>
                    <a:pt x="21773" y="15410"/>
                  </a:cubicBezTo>
                  <a:lnTo>
                    <a:pt x="21597" y="15410"/>
                  </a:lnTo>
                  <a:cubicBezTo>
                    <a:pt x="21247" y="15410"/>
                    <a:pt x="21014" y="15177"/>
                    <a:pt x="21014" y="14885"/>
                  </a:cubicBezTo>
                  <a:lnTo>
                    <a:pt x="21014" y="3853"/>
                  </a:lnTo>
                  <a:cubicBezTo>
                    <a:pt x="21014" y="1285"/>
                    <a:pt x="19088" y="0"/>
                    <a:pt x="1722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5" name="Google Shape;544;gf7aa813dff_0_0"/>
          <p:cNvGrpSpPr/>
          <p:nvPr/>
        </p:nvGrpSpPr>
        <p:grpSpPr>
          <a:xfrm>
            <a:off x="3035878" y="120689"/>
            <a:ext cx="5889431" cy="822631"/>
            <a:chOff x="3433276" y="2409276"/>
            <a:chExt cx="5889431" cy="847200"/>
          </a:xfrm>
        </p:grpSpPr>
        <p:sp>
          <p:nvSpPr>
            <p:cNvPr id="56" name="Google Shape;545;gf7aa813dff_0_0"/>
            <p:cNvSpPr/>
            <p:nvPr/>
          </p:nvSpPr>
          <p:spPr>
            <a:xfrm rot="-5400000">
              <a:off x="4121626" y="1720926"/>
              <a:ext cx="847200" cy="2223900"/>
            </a:xfrm>
            <a:prstGeom prst="round2SameRect">
              <a:avLst>
                <a:gd name="adj1" fmla="val 50000"/>
                <a:gd name="adj2" fmla="val 0"/>
              </a:avLst>
            </a:prstGeom>
            <a:solidFill>
              <a:srgbClr val="00FF0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7" name="Google Shape;546;gf7aa813dff_0_0"/>
            <p:cNvSpPr/>
            <p:nvPr/>
          </p:nvSpPr>
          <p:spPr>
            <a:xfrm>
              <a:off x="4288183" y="2589313"/>
              <a:ext cx="5034524" cy="497700"/>
            </a:xfrm>
            <a:prstGeom prst="roundRect">
              <a:avLst>
                <a:gd name="adj" fmla="val 50000"/>
              </a:avLst>
            </a:prstGeom>
            <a:solidFill>
              <a:srgbClr val="FFFFFF"/>
            </a:solidFill>
            <a:ln w="9525" cap="flat" cmpd="sng">
              <a:solidFill>
                <a:schemeClr val="accent2"/>
              </a:solidFill>
              <a:prstDash val="solid"/>
              <a:round/>
              <a:headEnd type="none" w="sm" len="sm"/>
              <a:tailEnd type="none" w="sm" len="sm"/>
            </a:ln>
          </p:spPr>
          <p:txBody>
            <a:bodyPr spcFirstLastPara="1" wrap="square" lIns="182875" tIns="91425" rIns="91425" bIns="91425" anchor="ctr" anchorCtr="0">
              <a:noAutofit/>
            </a:bodyPr>
            <a:lstStyle/>
            <a:p>
              <a:pPr lvl="0">
                <a:buClr>
                  <a:schemeClr val="dk1"/>
                </a:buClr>
                <a:buSzPts val="1100"/>
              </a:pPr>
              <a:r>
                <a:rPr lang="en-US" sz="3600" b="1" dirty="0">
                  <a:solidFill>
                    <a:schemeClr val="accent6">
                      <a:lumMod val="75000"/>
                    </a:schemeClr>
                  </a:solidFill>
                  <a:latin typeface="Times New Roman" panose="02020603050405020304" pitchFamily="18" charset="0"/>
                  <a:ea typeface="Open Sans Light" panose="020B0306030504020204" pitchFamily="34" charset="0"/>
                  <a:cs typeface="Times New Roman" panose="02020603050405020304" pitchFamily="18" charset="0"/>
                </a:rPr>
                <a:t>What Is R</a:t>
              </a:r>
              <a:r>
                <a:rPr lang="en-GB" altLang="en-US" sz="3600" b="1" dirty="0">
                  <a:solidFill>
                    <a:schemeClr val="accent6">
                      <a:lumMod val="75000"/>
                    </a:schemeClr>
                  </a:solidFill>
                  <a:latin typeface="Times New Roman" panose="02020603050405020304" pitchFamily="18" charset="0"/>
                  <a:ea typeface="Open Sans Light" panose="020B0306030504020204" pitchFamily="34" charset="0"/>
                  <a:cs typeface="Times New Roman" panose="02020603050405020304" pitchFamily="18" charset="0"/>
                </a:rPr>
                <a:t>ro</a:t>
              </a:r>
              <a:r>
                <a:rPr lang="en-US" sz="3600" b="1" dirty="0">
                  <a:solidFill>
                    <a:schemeClr val="accent6">
                      <a:lumMod val="75000"/>
                    </a:schemeClr>
                  </a:solidFill>
                  <a:latin typeface="Times New Roman" panose="02020603050405020304" pitchFamily="18" charset="0"/>
                  <a:ea typeface="Open Sans Light" panose="020B0306030504020204" pitchFamily="34" charset="0"/>
                  <a:cs typeface="Times New Roman" panose="02020603050405020304" pitchFamily="18" charset="0"/>
                </a:rPr>
                <a:t>activeness?</a:t>
              </a:r>
              <a:endParaRPr sz="3600" b="1" dirty="0">
                <a:solidFill>
                  <a:schemeClr val="accent6">
                    <a:lumMod val="75000"/>
                  </a:schemeClr>
                </a:solidFill>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58" name="Google Shape;547;gf7aa813dff_0_0"/>
          <p:cNvGrpSpPr/>
          <p:nvPr/>
        </p:nvGrpSpPr>
        <p:grpSpPr>
          <a:xfrm>
            <a:off x="3684467" y="240108"/>
            <a:ext cx="219890" cy="213686"/>
            <a:chOff x="5726350" y="2028150"/>
            <a:chExt cx="312300" cy="481600"/>
          </a:xfrm>
        </p:grpSpPr>
        <p:sp>
          <p:nvSpPr>
            <p:cNvPr id="59" name="Google Shape;548;gf7aa813dff_0_0"/>
            <p:cNvSpPr/>
            <p:nvPr/>
          </p:nvSpPr>
          <p:spPr>
            <a:xfrm>
              <a:off x="5756075" y="2028150"/>
              <a:ext cx="252825" cy="83275"/>
            </a:xfrm>
            <a:custGeom>
              <a:avLst/>
              <a:gdLst/>
              <a:ahLst/>
              <a:cxnLst/>
              <a:rect l="l" t="t" r="r" b="b"/>
              <a:pathLst>
                <a:path w="10113" h="3331" extrusionOk="0">
                  <a:moveTo>
                    <a:pt x="1639" y="1"/>
                  </a:moveTo>
                  <a:cubicBezTo>
                    <a:pt x="730" y="13"/>
                    <a:pt x="1" y="753"/>
                    <a:pt x="1" y="1666"/>
                  </a:cubicBezTo>
                  <a:cubicBezTo>
                    <a:pt x="1" y="2575"/>
                    <a:pt x="730" y="3316"/>
                    <a:pt x="1639" y="3331"/>
                  </a:cubicBezTo>
                  <a:lnTo>
                    <a:pt x="8474" y="3331"/>
                  </a:lnTo>
                  <a:cubicBezTo>
                    <a:pt x="9384" y="3316"/>
                    <a:pt x="10113" y="2575"/>
                    <a:pt x="10113" y="1666"/>
                  </a:cubicBezTo>
                  <a:cubicBezTo>
                    <a:pt x="10113" y="753"/>
                    <a:pt x="9384" y="13"/>
                    <a:pt x="847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60" name="Google Shape;549;gf7aa813dff_0_0"/>
            <p:cNvSpPr/>
            <p:nvPr/>
          </p:nvSpPr>
          <p:spPr>
            <a:xfrm>
              <a:off x="5726350" y="2139650"/>
              <a:ext cx="312300" cy="224425"/>
            </a:xfrm>
            <a:custGeom>
              <a:avLst/>
              <a:gdLst/>
              <a:ahLst/>
              <a:cxnLst/>
              <a:rect l="l" t="t" r="r" b="b"/>
              <a:pathLst>
                <a:path w="12492" h="8977" extrusionOk="0">
                  <a:moveTo>
                    <a:pt x="2822" y="0"/>
                  </a:moveTo>
                  <a:lnTo>
                    <a:pt x="2822" y="4800"/>
                  </a:lnTo>
                  <a:cubicBezTo>
                    <a:pt x="1527" y="5589"/>
                    <a:pt x="542" y="6797"/>
                    <a:pt x="36" y="8224"/>
                  </a:cubicBezTo>
                  <a:lnTo>
                    <a:pt x="30" y="8233"/>
                  </a:lnTo>
                  <a:cubicBezTo>
                    <a:pt x="27" y="8242"/>
                    <a:pt x="24" y="8254"/>
                    <a:pt x="21" y="8266"/>
                  </a:cubicBezTo>
                  <a:cubicBezTo>
                    <a:pt x="18" y="8278"/>
                    <a:pt x="15" y="8281"/>
                    <a:pt x="15" y="8287"/>
                  </a:cubicBezTo>
                  <a:cubicBezTo>
                    <a:pt x="12" y="8296"/>
                    <a:pt x="9" y="8308"/>
                    <a:pt x="9" y="8317"/>
                  </a:cubicBezTo>
                  <a:cubicBezTo>
                    <a:pt x="6" y="8326"/>
                    <a:pt x="6" y="8335"/>
                    <a:pt x="3" y="8347"/>
                  </a:cubicBezTo>
                  <a:cubicBezTo>
                    <a:pt x="3" y="8356"/>
                    <a:pt x="3" y="8362"/>
                    <a:pt x="3" y="8368"/>
                  </a:cubicBezTo>
                  <a:cubicBezTo>
                    <a:pt x="0" y="8378"/>
                    <a:pt x="3" y="8393"/>
                    <a:pt x="3" y="8405"/>
                  </a:cubicBezTo>
                  <a:cubicBezTo>
                    <a:pt x="3" y="8408"/>
                    <a:pt x="3" y="8411"/>
                    <a:pt x="3" y="8414"/>
                  </a:cubicBezTo>
                  <a:lnTo>
                    <a:pt x="3" y="8426"/>
                  </a:lnTo>
                  <a:cubicBezTo>
                    <a:pt x="3" y="8438"/>
                    <a:pt x="3" y="8450"/>
                    <a:pt x="3" y="8462"/>
                  </a:cubicBezTo>
                  <a:lnTo>
                    <a:pt x="6" y="8483"/>
                  </a:lnTo>
                  <a:cubicBezTo>
                    <a:pt x="6" y="8495"/>
                    <a:pt x="9" y="8504"/>
                    <a:pt x="12" y="8513"/>
                  </a:cubicBezTo>
                  <a:cubicBezTo>
                    <a:pt x="12" y="8525"/>
                    <a:pt x="15" y="8531"/>
                    <a:pt x="15" y="8540"/>
                  </a:cubicBezTo>
                  <a:cubicBezTo>
                    <a:pt x="18" y="8549"/>
                    <a:pt x="21" y="8558"/>
                    <a:pt x="21" y="8564"/>
                  </a:cubicBezTo>
                  <a:cubicBezTo>
                    <a:pt x="24" y="8573"/>
                    <a:pt x="27" y="8585"/>
                    <a:pt x="33" y="8594"/>
                  </a:cubicBezTo>
                  <a:cubicBezTo>
                    <a:pt x="36" y="8606"/>
                    <a:pt x="36" y="8609"/>
                    <a:pt x="40" y="8615"/>
                  </a:cubicBezTo>
                  <a:cubicBezTo>
                    <a:pt x="43" y="8624"/>
                    <a:pt x="49" y="8636"/>
                    <a:pt x="52" y="8646"/>
                  </a:cubicBezTo>
                  <a:cubicBezTo>
                    <a:pt x="58" y="8658"/>
                    <a:pt x="58" y="8661"/>
                    <a:pt x="61" y="8667"/>
                  </a:cubicBezTo>
                  <a:cubicBezTo>
                    <a:pt x="67" y="8673"/>
                    <a:pt x="73" y="8685"/>
                    <a:pt x="76" y="8694"/>
                  </a:cubicBezTo>
                  <a:cubicBezTo>
                    <a:pt x="82" y="8703"/>
                    <a:pt x="85" y="8709"/>
                    <a:pt x="88" y="8715"/>
                  </a:cubicBezTo>
                  <a:cubicBezTo>
                    <a:pt x="94" y="8721"/>
                    <a:pt x="100" y="8730"/>
                    <a:pt x="106" y="8739"/>
                  </a:cubicBezTo>
                  <a:cubicBezTo>
                    <a:pt x="112" y="8748"/>
                    <a:pt x="115" y="8754"/>
                    <a:pt x="121" y="8760"/>
                  </a:cubicBezTo>
                  <a:cubicBezTo>
                    <a:pt x="127" y="8769"/>
                    <a:pt x="133" y="8775"/>
                    <a:pt x="139" y="8781"/>
                  </a:cubicBezTo>
                  <a:cubicBezTo>
                    <a:pt x="145" y="8787"/>
                    <a:pt x="151" y="8796"/>
                    <a:pt x="157" y="8802"/>
                  </a:cubicBezTo>
                  <a:lnTo>
                    <a:pt x="175" y="8820"/>
                  </a:lnTo>
                  <a:cubicBezTo>
                    <a:pt x="181" y="8826"/>
                    <a:pt x="190" y="8832"/>
                    <a:pt x="196" y="8841"/>
                  </a:cubicBezTo>
                  <a:lnTo>
                    <a:pt x="217" y="8856"/>
                  </a:lnTo>
                  <a:lnTo>
                    <a:pt x="238" y="8874"/>
                  </a:lnTo>
                  <a:lnTo>
                    <a:pt x="262" y="8889"/>
                  </a:lnTo>
                  <a:lnTo>
                    <a:pt x="283" y="8901"/>
                  </a:lnTo>
                  <a:lnTo>
                    <a:pt x="314" y="8917"/>
                  </a:lnTo>
                  <a:cubicBezTo>
                    <a:pt x="320" y="8920"/>
                    <a:pt x="326" y="8923"/>
                    <a:pt x="332" y="8926"/>
                  </a:cubicBezTo>
                  <a:cubicBezTo>
                    <a:pt x="341" y="8929"/>
                    <a:pt x="356" y="8938"/>
                    <a:pt x="368" y="8941"/>
                  </a:cubicBezTo>
                  <a:lnTo>
                    <a:pt x="377" y="8947"/>
                  </a:lnTo>
                  <a:lnTo>
                    <a:pt x="386" y="8947"/>
                  </a:lnTo>
                  <a:lnTo>
                    <a:pt x="413" y="8956"/>
                  </a:lnTo>
                  <a:lnTo>
                    <a:pt x="437" y="8962"/>
                  </a:lnTo>
                  <a:lnTo>
                    <a:pt x="461" y="8968"/>
                  </a:lnTo>
                  <a:cubicBezTo>
                    <a:pt x="473" y="8971"/>
                    <a:pt x="485" y="8971"/>
                    <a:pt x="497" y="8974"/>
                  </a:cubicBezTo>
                  <a:lnTo>
                    <a:pt x="512" y="8977"/>
                  </a:lnTo>
                  <a:lnTo>
                    <a:pt x="11928" y="8977"/>
                  </a:lnTo>
                  <a:cubicBezTo>
                    <a:pt x="11946" y="8977"/>
                    <a:pt x="11967" y="8977"/>
                    <a:pt x="11985" y="8974"/>
                  </a:cubicBezTo>
                  <a:lnTo>
                    <a:pt x="11991" y="8974"/>
                  </a:lnTo>
                  <a:cubicBezTo>
                    <a:pt x="12006" y="8974"/>
                    <a:pt x="12021" y="8971"/>
                    <a:pt x="12033" y="8968"/>
                  </a:cubicBezTo>
                  <a:lnTo>
                    <a:pt x="12051" y="8965"/>
                  </a:lnTo>
                  <a:cubicBezTo>
                    <a:pt x="12063" y="8962"/>
                    <a:pt x="12072" y="8959"/>
                    <a:pt x="12085" y="8956"/>
                  </a:cubicBezTo>
                  <a:lnTo>
                    <a:pt x="12106" y="8950"/>
                  </a:lnTo>
                  <a:lnTo>
                    <a:pt x="12118" y="8947"/>
                  </a:lnTo>
                  <a:lnTo>
                    <a:pt x="12130" y="8941"/>
                  </a:lnTo>
                  <a:lnTo>
                    <a:pt x="12160" y="8929"/>
                  </a:lnTo>
                  <a:lnTo>
                    <a:pt x="12184" y="8917"/>
                  </a:lnTo>
                  <a:cubicBezTo>
                    <a:pt x="12193" y="8914"/>
                    <a:pt x="12199" y="8907"/>
                    <a:pt x="12208" y="8904"/>
                  </a:cubicBezTo>
                  <a:cubicBezTo>
                    <a:pt x="12214" y="8898"/>
                    <a:pt x="12226" y="8892"/>
                    <a:pt x="12235" y="8889"/>
                  </a:cubicBezTo>
                  <a:lnTo>
                    <a:pt x="12253" y="8877"/>
                  </a:lnTo>
                  <a:cubicBezTo>
                    <a:pt x="12262" y="8868"/>
                    <a:pt x="12271" y="8862"/>
                    <a:pt x="12280" y="8856"/>
                  </a:cubicBezTo>
                  <a:lnTo>
                    <a:pt x="12295" y="8844"/>
                  </a:lnTo>
                  <a:cubicBezTo>
                    <a:pt x="12304" y="8835"/>
                    <a:pt x="12313" y="8826"/>
                    <a:pt x="12319" y="8820"/>
                  </a:cubicBezTo>
                  <a:lnTo>
                    <a:pt x="12334" y="8805"/>
                  </a:lnTo>
                  <a:cubicBezTo>
                    <a:pt x="12343" y="8796"/>
                    <a:pt x="12349" y="8790"/>
                    <a:pt x="12359" y="8781"/>
                  </a:cubicBezTo>
                  <a:lnTo>
                    <a:pt x="12371" y="8763"/>
                  </a:lnTo>
                  <a:lnTo>
                    <a:pt x="12389" y="8739"/>
                  </a:lnTo>
                  <a:lnTo>
                    <a:pt x="12404" y="8718"/>
                  </a:lnTo>
                  <a:cubicBezTo>
                    <a:pt x="12410" y="8709"/>
                    <a:pt x="12413" y="8703"/>
                    <a:pt x="12419" y="8694"/>
                  </a:cubicBezTo>
                  <a:cubicBezTo>
                    <a:pt x="12422" y="8688"/>
                    <a:pt x="12428" y="8679"/>
                    <a:pt x="12431" y="8670"/>
                  </a:cubicBezTo>
                  <a:cubicBezTo>
                    <a:pt x="12437" y="8661"/>
                    <a:pt x="12440" y="8655"/>
                    <a:pt x="12443" y="8646"/>
                  </a:cubicBezTo>
                  <a:cubicBezTo>
                    <a:pt x="12446" y="8639"/>
                    <a:pt x="12449" y="8627"/>
                    <a:pt x="12455" y="8618"/>
                  </a:cubicBezTo>
                  <a:cubicBezTo>
                    <a:pt x="12458" y="8609"/>
                    <a:pt x="12461" y="8603"/>
                    <a:pt x="12461" y="8594"/>
                  </a:cubicBezTo>
                  <a:cubicBezTo>
                    <a:pt x="12464" y="8588"/>
                    <a:pt x="12467" y="8576"/>
                    <a:pt x="12470" y="8567"/>
                  </a:cubicBezTo>
                  <a:cubicBezTo>
                    <a:pt x="12473" y="8558"/>
                    <a:pt x="12476" y="8549"/>
                    <a:pt x="12479" y="8540"/>
                  </a:cubicBezTo>
                  <a:cubicBezTo>
                    <a:pt x="12479" y="8534"/>
                    <a:pt x="12482" y="8525"/>
                    <a:pt x="12482" y="8516"/>
                  </a:cubicBezTo>
                  <a:cubicBezTo>
                    <a:pt x="12485" y="8507"/>
                    <a:pt x="12485" y="8495"/>
                    <a:pt x="12488" y="8486"/>
                  </a:cubicBezTo>
                  <a:lnTo>
                    <a:pt x="12491" y="8462"/>
                  </a:lnTo>
                  <a:cubicBezTo>
                    <a:pt x="12491" y="8450"/>
                    <a:pt x="12491" y="8438"/>
                    <a:pt x="12491" y="8426"/>
                  </a:cubicBezTo>
                  <a:lnTo>
                    <a:pt x="12491" y="8414"/>
                  </a:lnTo>
                  <a:cubicBezTo>
                    <a:pt x="12491" y="8411"/>
                    <a:pt x="12491" y="8408"/>
                    <a:pt x="12491" y="8405"/>
                  </a:cubicBezTo>
                  <a:lnTo>
                    <a:pt x="12491" y="8371"/>
                  </a:lnTo>
                  <a:cubicBezTo>
                    <a:pt x="12491" y="8359"/>
                    <a:pt x="12491" y="8356"/>
                    <a:pt x="12491" y="8347"/>
                  </a:cubicBezTo>
                  <a:cubicBezTo>
                    <a:pt x="12488" y="8338"/>
                    <a:pt x="12488" y="8329"/>
                    <a:pt x="12485" y="8317"/>
                  </a:cubicBezTo>
                  <a:cubicBezTo>
                    <a:pt x="12482" y="8308"/>
                    <a:pt x="12482" y="8299"/>
                    <a:pt x="12479" y="8290"/>
                  </a:cubicBezTo>
                  <a:cubicBezTo>
                    <a:pt x="12476" y="8278"/>
                    <a:pt x="12476" y="8275"/>
                    <a:pt x="12473" y="8266"/>
                  </a:cubicBezTo>
                  <a:cubicBezTo>
                    <a:pt x="12473" y="8260"/>
                    <a:pt x="12467" y="8245"/>
                    <a:pt x="12464" y="8233"/>
                  </a:cubicBezTo>
                  <a:lnTo>
                    <a:pt x="12461" y="8224"/>
                  </a:lnTo>
                  <a:cubicBezTo>
                    <a:pt x="11955" y="6797"/>
                    <a:pt x="10970" y="5589"/>
                    <a:pt x="9676" y="4803"/>
                  </a:cubicBezTo>
                  <a:lnTo>
                    <a:pt x="967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61" name="Google Shape;550;gf7aa813dff_0_0"/>
            <p:cNvSpPr/>
            <p:nvPr/>
          </p:nvSpPr>
          <p:spPr>
            <a:xfrm>
              <a:off x="5842500" y="2392350"/>
              <a:ext cx="79975" cy="117400"/>
            </a:xfrm>
            <a:custGeom>
              <a:avLst/>
              <a:gdLst/>
              <a:ahLst/>
              <a:cxnLst/>
              <a:rect l="l" t="t" r="r" b="b"/>
              <a:pathLst>
                <a:path w="3199" h="4696" extrusionOk="0">
                  <a:moveTo>
                    <a:pt x="4" y="1"/>
                  </a:moveTo>
                  <a:lnTo>
                    <a:pt x="4" y="1651"/>
                  </a:lnTo>
                  <a:cubicBezTo>
                    <a:pt x="1" y="2591"/>
                    <a:pt x="287" y="3509"/>
                    <a:pt x="820" y="4283"/>
                  </a:cubicBezTo>
                  <a:cubicBezTo>
                    <a:pt x="994" y="4542"/>
                    <a:pt x="1287" y="4696"/>
                    <a:pt x="1600" y="4696"/>
                  </a:cubicBezTo>
                  <a:cubicBezTo>
                    <a:pt x="1913" y="4696"/>
                    <a:pt x="2205" y="4542"/>
                    <a:pt x="2380" y="4283"/>
                  </a:cubicBezTo>
                  <a:cubicBezTo>
                    <a:pt x="2913" y="3509"/>
                    <a:pt x="3199" y="2591"/>
                    <a:pt x="3196" y="1651"/>
                  </a:cubicBezTo>
                  <a:lnTo>
                    <a:pt x="319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rgbClr val="435D74"/>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23"/>
          </p:nvPr>
        </p:nvSpPr>
        <p:spPr/>
        <p:txBody>
          <a:bodyPr/>
          <a:lstStyle/>
          <a:p>
            <a:r>
              <a:rPr lang="de-DE" dirty="0"/>
              <a:t>BJIT ACADEMY</a:t>
            </a:r>
            <a:endParaRPr lang="de-DE" dirty="0"/>
          </a:p>
        </p:txBody>
      </p:sp>
      <p:sp>
        <p:nvSpPr>
          <p:cNvPr id="3" name="Text Placeholder 2"/>
          <p:cNvSpPr>
            <a:spLocks noGrp="1"/>
          </p:cNvSpPr>
          <p:nvPr>
            <p:ph type="body" sz="quarter" idx="21"/>
          </p:nvPr>
        </p:nvSpPr>
        <p:spPr/>
        <p:txBody>
          <a:bodyPr/>
          <a:lstStyle/>
          <a:p>
            <a:r>
              <a:rPr lang="en-US" dirty="0" smtClean="0"/>
              <a:t>5</a:t>
            </a:r>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00489" y="1097914"/>
            <a:ext cx="6486525" cy="3638550"/>
          </a:xfrm>
          <a:prstGeom prst="rect">
            <a:avLst/>
          </a:prstGeom>
        </p:spPr>
      </p:pic>
      <p:sp>
        <p:nvSpPr>
          <p:cNvPr id="11" name="Google Shape;402;p28"/>
          <p:cNvSpPr/>
          <p:nvPr/>
        </p:nvSpPr>
        <p:spPr>
          <a:xfrm>
            <a:off x="1824956" y="5019340"/>
            <a:ext cx="9985540" cy="1050383"/>
          </a:xfrm>
          <a:prstGeom prst="homePlate">
            <a:avLst>
              <a:gd name="adj" fmla="val 50000"/>
            </a:avLst>
          </a:pr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3" name="Google Shape;404;p28"/>
          <p:cNvSpPr txBox="1"/>
          <p:nvPr/>
        </p:nvSpPr>
        <p:spPr>
          <a:xfrm>
            <a:off x="1824956" y="5144848"/>
            <a:ext cx="9541982" cy="924875"/>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a:lstStyle>
          <a:p>
            <a:pPr algn="just"/>
            <a:r>
              <a:rPr lang="en-US" sz="2400" dirty="0">
                <a:latin typeface="Times New Roman" panose="02020603050405020304" pitchFamily="18" charset="0"/>
                <a:cs typeface="Times New Roman" panose="02020603050405020304" pitchFamily="18" charset="0"/>
              </a:rPr>
              <a:t>Anyone who has achieved success, such as sportsmen, business leaders, and politicians, did not accomplish things alone. They </a:t>
            </a:r>
            <a:r>
              <a:rPr lang="en-US" sz="2400" i="1" dirty="0">
                <a:latin typeface="Times New Roman" panose="02020603050405020304" pitchFamily="18" charset="0"/>
                <a:cs typeface="Times New Roman" panose="02020603050405020304" pitchFamily="18" charset="0"/>
              </a:rPr>
              <a:t>proactively</a:t>
            </a:r>
            <a:r>
              <a:rPr lang="en-US" sz="2400" dirty="0">
                <a:latin typeface="Times New Roman" panose="02020603050405020304" pitchFamily="18" charset="0"/>
                <a:cs typeface="Times New Roman" panose="02020603050405020304" pitchFamily="18" charset="0"/>
              </a:rPr>
              <a:t> sought out help.</a:t>
            </a:r>
            <a:endParaRPr lang="en-US" sz="2400" dirty="0">
              <a:latin typeface="Times New Roman" panose="02020603050405020304" pitchFamily="18" charset="0"/>
              <a:cs typeface="Times New Roman" panose="02020603050405020304" pitchFamily="18" charset="0"/>
            </a:endParaRPr>
          </a:p>
        </p:txBody>
      </p:sp>
      <p:sp>
        <p:nvSpPr>
          <p:cNvPr id="14" name="Google Shape;408;p28"/>
          <p:cNvSpPr/>
          <p:nvPr/>
        </p:nvSpPr>
        <p:spPr>
          <a:xfrm>
            <a:off x="403065" y="5019340"/>
            <a:ext cx="1162608" cy="1023345"/>
          </a:xfrm>
          <a:prstGeom prst="ellipse">
            <a:avLst/>
          </a:pr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5" name="Google Shape;410;p28"/>
          <p:cNvSpPr/>
          <p:nvPr/>
        </p:nvSpPr>
        <p:spPr>
          <a:xfrm>
            <a:off x="695325" y="5294087"/>
            <a:ext cx="541203" cy="473849"/>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 name="Google Shape;223;p4"/>
          <p:cNvSpPr/>
          <p:nvPr/>
        </p:nvSpPr>
        <p:spPr>
          <a:xfrm>
            <a:off x="1153394" y="-55208"/>
            <a:ext cx="9125723" cy="996288"/>
          </a:xfrm>
          <a:prstGeom prst="notchedRightArrow">
            <a:avLst>
              <a:gd name="adj1" fmla="val 74710"/>
              <a:gd name="adj2" fmla="val 51726"/>
            </a:avLst>
          </a:prstGeom>
          <a:solidFill>
            <a:srgbClr val="EA875C"/>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100"/>
              <a:buFont typeface="Arial" panose="020B0604020202020204"/>
              <a:buNone/>
            </a:pPr>
            <a:endParaRPr sz="17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2" name="Google Shape;224;p4"/>
          <p:cNvSpPr/>
          <p:nvPr/>
        </p:nvSpPr>
        <p:spPr>
          <a:xfrm rot="10800000">
            <a:off x="695324" y="-55207"/>
            <a:ext cx="6021196" cy="996287"/>
          </a:xfrm>
          <a:prstGeom prst="notchedRightArrow">
            <a:avLst>
              <a:gd name="adj1" fmla="val 74710"/>
              <a:gd name="adj2" fmla="val 51726"/>
            </a:avLst>
          </a:prstGeom>
          <a:solidFill>
            <a:srgbClr val="92C8ED"/>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100"/>
              <a:buFont typeface="Arial" panose="020B0604020202020204"/>
              <a:buNone/>
            </a:pPr>
            <a:endParaRPr sz="4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6" name="Google Shape;225;p4"/>
          <p:cNvSpPr/>
          <p:nvPr/>
        </p:nvSpPr>
        <p:spPr>
          <a:xfrm>
            <a:off x="1565673" y="80350"/>
            <a:ext cx="7720217" cy="743647"/>
          </a:xfrm>
          <a:prstGeom prst="flowChartTerminator">
            <a:avLst/>
          </a:prstGeom>
          <a:solidFill>
            <a:schemeClr val="lt2"/>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4000" b="1" dirty="0">
                <a:latin typeface="Times New Roman" panose="02020603050405020304" pitchFamily="18" charset="0"/>
                <a:ea typeface="Open Sans Light" panose="020B0306030504020204" pitchFamily="34" charset="0"/>
                <a:cs typeface="Times New Roman" panose="02020603050405020304" pitchFamily="18" charset="0"/>
              </a:rPr>
              <a:t>Example of R</a:t>
            </a:r>
            <a:r>
              <a:rPr lang="en-GB" altLang="en-US" sz="4000" b="1" dirty="0">
                <a:latin typeface="Times New Roman" panose="02020603050405020304" pitchFamily="18" charset="0"/>
                <a:ea typeface="Open Sans Light" panose="020B0306030504020204" pitchFamily="34" charset="0"/>
                <a:cs typeface="Times New Roman" panose="02020603050405020304" pitchFamily="18" charset="0"/>
              </a:rPr>
              <a:t>ro</a:t>
            </a:r>
            <a:r>
              <a:rPr lang="en-US" sz="4000" b="1" dirty="0">
                <a:latin typeface="Times New Roman" panose="02020603050405020304" pitchFamily="18" charset="0"/>
                <a:ea typeface="Open Sans Light" panose="020B0306030504020204" pitchFamily="34" charset="0"/>
                <a:cs typeface="Times New Roman" panose="02020603050405020304" pitchFamily="18" charset="0"/>
              </a:rPr>
              <a:t>activeness</a:t>
            </a:r>
            <a:endParaRPr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23"/>
          </p:nvPr>
        </p:nvSpPr>
        <p:spPr/>
        <p:txBody>
          <a:bodyPr/>
          <a:lstStyle/>
          <a:p>
            <a:r>
              <a:rPr lang="de-DE" dirty="0"/>
              <a:t>BJIT ACADEMY</a:t>
            </a:r>
            <a:endParaRPr lang="de-DE" dirty="0"/>
          </a:p>
        </p:txBody>
      </p:sp>
      <p:sp>
        <p:nvSpPr>
          <p:cNvPr id="3" name="Text Placeholder 2"/>
          <p:cNvSpPr>
            <a:spLocks noGrp="1"/>
          </p:cNvSpPr>
          <p:nvPr>
            <p:ph type="body" sz="quarter" idx="21"/>
          </p:nvPr>
        </p:nvSpPr>
        <p:spPr/>
        <p:txBody>
          <a:bodyPr/>
          <a:lstStyle/>
          <a:p>
            <a:r>
              <a:rPr lang="en-US" dirty="0" smtClean="0"/>
              <a:t>6</a:t>
            </a:r>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321973" y="1771292"/>
            <a:ext cx="5870027" cy="4030418"/>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71292"/>
            <a:ext cx="6321973" cy="4030418"/>
          </a:xfrm>
          <a:prstGeom prst="rect">
            <a:avLst/>
          </a:prstGeom>
        </p:spPr>
      </p:pic>
      <p:grpSp>
        <p:nvGrpSpPr>
          <p:cNvPr id="8" name="Google Shape;120;p2"/>
          <p:cNvGrpSpPr/>
          <p:nvPr/>
        </p:nvGrpSpPr>
        <p:grpSpPr>
          <a:xfrm>
            <a:off x="4727690" y="1081819"/>
            <a:ext cx="383867" cy="272713"/>
            <a:chOff x="4456875" y="1435075"/>
            <a:chExt cx="481825" cy="481825"/>
          </a:xfrm>
        </p:grpSpPr>
        <p:sp>
          <p:nvSpPr>
            <p:cNvPr id="9" name="Google Shape;121;p2"/>
            <p:cNvSpPr/>
            <p:nvPr/>
          </p:nvSpPr>
          <p:spPr>
            <a:xfrm>
              <a:off x="4624975" y="1465275"/>
              <a:ext cx="56650" cy="86000"/>
            </a:xfrm>
            <a:custGeom>
              <a:avLst/>
              <a:gdLst/>
              <a:ahLst/>
              <a:cxnLst/>
              <a:rect l="l" t="t" r="r" b="b"/>
              <a:pathLst>
                <a:path w="2266" h="3440" extrusionOk="0">
                  <a:moveTo>
                    <a:pt x="2265" y="0"/>
                  </a:moveTo>
                  <a:cubicBezTo>
                    <a:pt x="1413" y="283"/>
                    <a:pt x="618" y="1196"/>
                    <a:pt x="1" y="2575"/>
                  </a:cubicBezTo>
                  <a:cubicBezTo>
                    <a:pt x="263" y="2801"/>
                    <a:pt x="449" y="3105"/>
                    <a:pt x="534" y="3439"/>
                  </a:cubicBezTo>
                  <a:cubicBezTo>
                    <a:pt x="1106" y="3364"/>
                    <a:pt x="1672" y="3322"/>
                    <a:pt x="2265" y="3304"/>
                  </a:cubicBezTo>
                  <a:lnTo>
                    <a:pt x="226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0" name="Google Shape;122;p2"/>
            <p:cNvSpPr/>
            <p:nvPr/>
          </p:nvSpPr>
          <p:spPr>
            <a:xfrm>
              <a:off x="4615275" y="1797425"/>
              <a:ext cx="66350" cy="89375"/>
            </a:xfrm>
            <a:custGeom>
              <a:avLst/>
              <a:gdLst/>
              <a:ahLst/>
              <a:cxnLst/>
              <a:rect l="l" t="t" r="r" b="b"/>
              <a:pathLst>
                <a:path w="2654" h="3575" extrusionOk="0">
                  <a:moveTo>
                    <a:pt x="0" y="0"/>
                  </a:moveTo>
                  <a:lnTo>
                    <a:pt x="0" y="0"/>
                  </a:lnTo>
                  <a:cubicBezTo>
                    <a:pt x="618" y="1882"/>
                    <a:pt x="1563" y="3225"/>
                    <a:pt x="2653" y="3574"/>
                  </a:cubicBezTo>
                  <a:lnTo>
                    <a:pt x="2653" y="1316"/>
                  </a:lnTo>
                  <a:cubicBezTo>
                    <a:pt x="2153" y="1135"/>
                    <a:pt x="1768" y="726"/>
                    <a:pt x="1620" y="217"/>
                  </a:cubicBezTo>
                  <a:cubicBezTo>
                    <a:pt x="1057" y="169"/>
                    <a:pt x="518" y="96"/>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2" name="Google Shape;123;p2"/>
            <p:cNvSpPr/>
            <p:nvPr/>
          </p:nvSpPr>
          <p:spPr>
            <a:xfrm>
              <a:off x="4583125" y="1547250"/>
              <a:ext cx="28250" cy="28250"/>
            </a:xfrm>
            <a:custGeom>
              <a:avLst/>
              <a:gdLst/>
              <a:ahLst/>
              <a:cxnLst/>
              <a:rect l="l" t="t" r="r" b="b"/>
              <a:pathLst>
                <a:path w="1130" h="1130" extrusionOk="0">
                  <a:moveTo>
                    <a:pt x="567" y="1"/>
                  </a:moveTo>
                  <a:cubicBezTo>
                    <a:pt x="253" y="1"/>
                    <a:pt x="1" y="254"/>
                    <a:pt x="1" y="567"/>
                  </a:cubicBezTo>
                  <a:cubicBezTo>
                    <a:pt x="1" y="880"/>
                    <a:pt x="253" y="1130"/>
                    <a:pt x="567" y="1130"/>
                  </a:cubicBezTo>
                  <a:cubicBezTo>
                    <a:pt x="880" y="1130"/>
                    <a:pt x="1130" y="880"/>
                    <a:pt x="1130" y="567"/>
                  </a:cubicBezTo>
                  <a:cubicBezTo>
                    <a:pt x="1130" y="254"/>
                    <a:pt x="880" y="1"/>
                    <a:pt x="56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3" name="Google Shape;124;p2"/>
            <p:cNvSpPr/>
            <p:nvPr/>
          </p:nvSpPr>
          <p:spPr>
            <a:xfrm>
              <a:off x="4597950" y="1576075"/>
              <a:ext cx="83675" cy="87525"/>
            </a:xfrm>
            <a:custGeom>
              <a:avLst/>
              <a:gdLst/>
              <a:ahLst/>
              <a:cxnLst/>
              <a:rect l="l" t="t" r="r" b="b"/>
              <a:pathLst>
                <a:path w="3347" h="3501" extrusionOk="0">
                  <a:moveTo>
                    <a:pt x="3346" y="1"/>
                  </a:moveTo>
                  <a:cubicBezTo>
                    <a:pt x="2723" y="19"/>
                    <a:pt x="2103" y="73"/>
                    <a:pt x="1485" y="161"/>
                  </a:cubicBezTo>
                  <a:cubicBezTo>
                    <a:pt x="1241" y="654"/>
                    <a:pt x="772" y="998"/>
                    <a:pt x="230" y="1082"/>
                  </a:cubicBezTo>
                  <a:cubicBezTo>
                    <a:pt x="100" y="1817"/>
                    <a:pt x="25" y="2714"/>
                    <a:pt x="1" y="3500"/>
                  </a:cubicBezTo>
                  <a:lnTo>
                    <a:pt x="3346" y="3500"/>
                  </a:lnTo>
                  <a:lnTo>
                    <a:pt x="334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4" name="Google Shape;125;p2"/>
            <p:cNvSpPr/>
            <p:nvPr/>
          </p:nvSpPr>
          <p:spPr>
            <a:xfrm>
              <a:off x="4597650" y="1692175"/>
              <a:ext cx="83975" cy="82450"/>
            </a:xfrm>
            <a:custGeom>
              <a:avLst/>
              <a:gdLst/>
              <a:ahLst/>
              <a:cxnLst/>
              <a:rect l="l" t="t" r="r" b="b"/>
              <a:pathLst>
                <a:path w="3359" h="3298" extrusionOk="0">
                  <a:moveTo>
                    <a:pt x="1" y="0"/>
                  </a:moveTo>
                  <a:cubicBezTo>
                    <a:pt x="31" y="1003"/>
                    <a:pt x="154" y="2006"/>
                    <a:pt x="371" y="2987"/>
                  </a:cubicBezTo>
                  <a:cubicBezTo>
                    <a:pt x="1031" y="3135"/>
                    <a:pt x="1699" y="3237"/>
                    <a:pt x="2371" y="3298"/>
                  </a:cubicBezTo>
                  <a:cubicBezTo>
                    <a:pt x="2548" y="2855"/>
                    <a:pt x="2910" y="2509"/>
                    <a:pt x="3358" y="2346"/>
                  </a:cubicBezTo>
                  <a:lnTo>
                    <a:pt x="335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5" name="Google Shape;126;p2"/>
            <p:cNvSpPr/>
            <p:nvPr/>
          </p:nvSpPr>
          <p:spPr>
            <a:xfrm>
              <a:off x="4798050" y="1663575"/>
              <a:ext cx="28475" cy="28250"/>
            </a:xfrm>
            <a:custGeom>
              <a:avLst/>
              <a:gdLst/>
              <a:ahLst/>
              <a:cxnLst/>
              <a:rect l="l" t="t" r="r" b="b"/>
              <a:pathLst>
                <a:path w="1139" h="1130" extrusionOk="0">
                  <a:moveTo>
                    <a:pt x="564" y="0"/>
                  </a:moveTo>
                  <a:cubicBezTo>
                    <a:pt x="254" y="0"/>
                    <a:pt x="1" y="253"/>
                    <a:pt x="1" y="566"/>
                  </a:cubicBezTo>
                  <a:cubicBezTo>
                    <a:pt x="4" y="876"/>
                    <a:pt x="257" y="1129"/>
                    <a:pt x="567" y="1129"/>
                  </a:cubicBezTo>
                  <a:lnTo>
                    <a:pt x="573" y="1129"/>
                  </a:lnTo>
                  <a:cubicBezTo>
                    <a:pt x="886" y="1129"/>
                    <a:pt x="1139" y="876"/>
                    <a:pt x="1139" y="563"/>
                  </a:cubicBezTo>
                  <a:cubicBezTo>
                    <a:pt x="1139" y="253"/>
                    <a:pt x="886" y="0"/>
                    <a:pt x="57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6" name="Google Shape;127;p2"/>
            <p:cNvSpPr/>
            <p:nvPr/>
          </p:nvSpPr>
          <p:spPr>
            <a:xfrm>
              <a:off x="4710200" y="1435075"/>
              <a:ext cx="228500" cy="228525"/>
            </a:xfrm>
            <a:custGeom>
              <a:avLst/>
              <a:gdLst/>
              <a:ahLst/>
              <a:cxnLst/>
              <a:rect l="l" t="t" r="r" b="b"/>
              <a:pathLst>
                <a:path w="9140" h="9141" extrusionOk="0">
                  <a:moveTo>
                    <a:pt x="1" y="1"/>
                  </a:moveTo>
                  <a:lnTo>
                    <a:pt x="1" y="34"/>
                  </a:lnTo>
                  <a:cubicBezTo>
                    <a:pt x="1729" y="377"/>
                    <a:pt x="3313" y="2283"/>
                    <a:pt x="4075" y="5069"/>
                  </a:cubicBezTo>
                  <a:cubicBezTo>
                    <a:pt x="6833" y="5828"/>
                    <a:pt x="8763" y="7406"/>
                    <a:pt x="9107" y="9140"/>
                  </a:cubicBezTo>
                  <a:lnTo>
                    <a:pt x="9140" y="9140"/>
                  </a:lnTo>
                  <a:cubicBezTo>
                    <a:pt x="8854" y="4298"/>
                    <a:pt x="4843" y="284"/>
                    <a:pt x="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7" name="Google Shape;128;p2"/>
            <p:cNvSpPr/>
            <p:nvPr/>
          </p:nvSpPr>
          <p:spPr>
            <a:xfrm>
              <a:off x="4819200" y="1593475"/>
              <a:ext cx="89400" cy="70125"/>
            </a:xfrm>
            <a:custGeom>
              <a:avLst/>
              <a:gdLst/>
              <a:ahLst/>
              <a:cxnLst/>
              <a:rect l="l" t="t" r="r" b="b"/>
              <a:pathLst>
                <a:path w="3576" h="2805" extrusionOk="0">
                  <a:moveTo>
                    <a:pt x="1" y="1"/>
                  </a:moveTo>
                  <a:cubicBezTo>
                    <a:pt x="94" y="519"/>
                    <a:pt x="166" y="1061"/>
                    <a:pt x="215" y="1621"/>
                  </a:cubicBezTo>
                  <a:cubicBezTo>
                    <a:pt x="727" y="1777"/>
                    <a:pt x="1136" y="2301"/>
                    <a:pt x="1317" y="2804"/>
                  </a:cubicBezTo>
                  <a:lnTo>
                    <a:pt x="3575" y="2804"/>
                  </a:lnTo>
                  <a:cubicBezTo>
                    <a:pt x="3223" y="1711"/>
                    <a:pt x="1883" y="621"/>
                    <a:pt x="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8" name="Google Shape;129;p2"/>
            <p:cNvSpPr/>
            <p:nvPr/>
          </p:nvSpPr>
          <p:spPr>
            <a:xfrm>
              <a:off x="4819200" y="1692175"/>
              <a:ext cx="89475" cy="66275"/>
            </a:xfrm>
            <a:custGeom>
              <a:avLst/>
              <a:gdLst/>
              <a:ahLst/>
              <a:cxnLst/>
              <a:rect l="l" t="t" r="r" b="b"/>
              <a:pathLst>
                <a:path w="3579" h="2651" extrusionOk="0">
                  <a:moveTo>
                    <a:pt x="1317" y="0"/>
                  </a:moveTo>
                  <a:cubicBezTo>
                    <a:pt x="1133" y="500"/>
                    <a:pt x="727" y="883"/>
                    <a:pt x="215" y="1033"/>
                  </a:cubicBezTo>
                  <a:cubicBezTo>
                    <a:pt x="166" y="1593"/>
                    <a:pt x="94" y="2132"/>
                    <a:pt x="1" y="2650"/>
                  </a:cubicBezTo>
                  <a:cubicBezTo>
                    <a:pt x="1889" y="2030"/>
                    <a:pt x="3223" y="1078"/>
                    <a:pt x="357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9" name="Google Shape;130;p2"/>
            <p:cNvSpPr/>
            <p:nvPr/>
          </p:nvSpPr>
          <p:spPr>
            <a:xfrm>
              <a:off x="4456875" y="1691800"/>
              <a:ext cx="225125" cy="225100"/>
            </a:xfrm>
            <a:custGeom>
              <a:avLst/>
              <a:gdLst/>
              <a:ahLst/>
              <a:cxnLst/>
              <a:rect l="l" t="t" r="r" b="b"/>
              <a:pathLst>
                <a:path w="9005" h="9004" extrusionOk="0">
                  <a:moveTo>
                    <a:pt x="1" y="0"/>
                  </a:moveTo>
                  <a:cubicBezTo>
                    <a:pt x="284" y="4839"/>
                    <a:pt x="4162" y="8721"/>
                    <a:pt x="9004" y="9004"/>
                  </a:cubicBezTo>
                  <a:lnTo>
                    <a:pt x="9004" y="8974"/>
                  </a:lnTo>
                  <a:cubicBezTo>
                    <a:pt x="7273" y="8628"/>
                    <a:pt x="5827" y="6697"/>
                    <a:pt x="5066" y="3942"/>
                  </a:cubicBezTo>
                  <a:cubicBezTo>
                    <a:pt x="2283" y="3180"/>
                    <a:pt x="377" y="1726"/>
                    <a:pt x="3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20" name="Google Shape;131;p2"/>
            <p:cNvSpPr/>
            <p:nvPr/>
          </p:nvSpPr>
          <p:spPr>
            <a:xfrm>
              <a:off x="4487000" y="1595125"/>
              <a:ext cx="88925" cy="68475"/>
            </a:xfrm>
            <a:custGeom>
              <a:avLst/>
              <a:gdLst/>
              <a:ahLst/>
              <a:cxnLst/>
              <a:rect l="l" t="t" r="r" b="b"/>
              <a:pathLst>
                <a:path w="3557" h="2739" extrusionOk="0">
                  <a:moveTo>
                    <a:pt x="3397" y="1"/>
                  </a:moveTo>
                  <a:cubicBezTo>
                    <a:pt x="1569" y="636"/>
                    <a:pt x="337" y="1720"/>
                    <a:pt x="0" y="2738"/>
                  </a:cubicBezTo>
                  <a:lnTo>
                    <a:pt x="3313" y="2738"/>
                  </a:lnTo>
                  <a:cubicBezTo>
                    <a:pt x="3337" y="1880"/>
                    <a:pt x="3418" y="913"/>
                    <a:pt x="3556" y="106"/>
                  </a:cubicBezTo>
                  <a:cubicBezTo>
                    <a:pt x="3502" y="73"/>
                    <a:pt x="3448" y="37"/>
                    <a:pt x="339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21" name="Google Shape;132;p2"/>
            <p:cNvSpPr/>
            <p:nvPr/>
          </p:nvSpPr>
          <p:spPr>
            <a:xfrm>
              <a:off x="4486925" y="1692175"/>
              <a:ext cx="89450" cy="66350"/>
            </a:xfrm>
            <a:custGeom>
              <a:avLst/>
              <a:gdLst/>
              <a:ahLst/>
              <a:cxnLst/>
              <a:rect l="l" t="t" r="r" b="b"/>
              <a:pathLst>
                <a:path w="3578" h="2654" extrusionOk="0">
                  <a:moveTo>
                    <a:pt x="0" y="0"/>
                  </a:moveTo>
                  <a:cubicBezTo>
                    <a:pt x="352" y="1078"/>
                    <a:pt x="1689" y="2030"/>
                    <a:pt x="3578" y="2653"/>
                  </a:cubicBezTo>
                  <a:cubicBezTo>
                    <a:pt x="3418" y="1777"/>
                    <a:pt x="3325" y="889"/>
                    <a:pt x="33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22" name="Google Shape;133;p2"/>
            <p:cNvSpPr/>
            <p:nvPr/>
          </p:nvSpPr>
          <p:spPr>
            <a:xfrm>
              <a:off x="4456875" y="1435075"/>
              <a:ext cx="225125" cy="228525"/>
            </a:xfrm>
            <a:custGeom>
              <a:avLst/>
              <a:gdLst/>
              <a:ahLst/>
              <a:cxnLst/>
              <a:rect l="l" t="t" r="r" b="b"/>
              <a:pathLst>
                <a:path w="9005" h="9141" extrusionOk="0">
                  <a:moveTo>
                    <a:pt x="9004" y="1"/>
                  </a:moveTo>
                  <a:cubicBezTo>
                    <a:pt x="4162" y="284"/>
                    <a:pt x="284" y="4298"/>
                    <a:pt x="1" y="9140"/>
                  </a:cubicBezTo>
                  <a:lnTo>
                    <a:pt x="37" y="9140"/>
                  </a:lnTo>
                  <a:cubicBezTo>
                    <a:pt x="329" y="7686"/>
                    <a:pt x="1747" y="6267"/>
                    <a:pt x="3969" y="5433"/>
                  </a:cubicBezTo>
                  <a:cubicBezTo>
                    <a:pt x="3715" y="4375"/>
                    <a:pt x="4516" y="3361"/>
                    <a:pt x="5602" y="3361"/>
                  </a:cubicBezTo>
                  <a:cubicBezTo>
                    <a:pt x="5607" y="3361"/>
                    <a:pt x="5612" y="3361"/>
                    <a:pt x="5617" y="3361"/>
                  </a:cubicBezTo>
                  <a:cubicBezTo>
                    <a:pt x="5638" y="3361"/>
                    <a:pt x="5656" y="3364"/>
                    <a:pt x="5677" y="3367"/>
                  </a:cubicBezTo>
                  <a:cubicBezTo>
                    <a:pt x="6511" y="1476"/>
                    <a:pt x="7688" y="293"/>
                    <a:pt x="9004" y="31"/>
                  </a:cubicBezTo>
                  <a:lnTo>
                    <a:pt x="900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23" name="Google Shape;134;p2"/>
            <p:cNvSpPr/>
            <p:nvPr/>
          </p:nvSpPr>
          <p:spPr>
            <a:xfrm>
              <a:off x="4710200" y="1691800"/>
              <a:ext cx="228500" cy="225100"/>
            </a:xfrm>
            <a:custGeom>
              <a:avLst/>
              <a:gdLst/>
              <a:ahLst/>
              <a:cxnLst/>
              <a:rect l="l" t="t" r="r" b="b"/>
              <a:pathLst>
                <a:path w="9140" h="9004" extrusionOk="0">
                  <a:moveTo>
                    <a:pt x="9107" y="0"/>
                  </a:moveTo>
                  <a:cubicBezTo>
                    <a:pt x="8760" y="1726"/>
                    <a:pt x="6857" y="3177"/>
                    <a:pt x="4075" y="3942"/>
                  </a:cubicBezTo>
                  <a:cubicBezTo>
                    <a:pt x="3313" y="6721"/>
                    <a:pt x="1729" y="8628"/>
                    <a:pt x="1" y="8971"/>
                  </a:cubicBezTo>
                  <a:lnTo>
                    <a:pt x="1" y="9004"/>
                  </a:lnTo>
                  <a:cubicBezTo>
                    <a:pt x="4843" y="8721"/>
                    <a:pt x="8854" y="4839"/>
                    <a:pt x="914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24" name="Google Shape;135;p2"/>
            <p:cNvSpPr/>
            <p:nvPr/>
          </p:nvSpPr>
          <p:spPr>
            <a:xfrm>
              <a:off x="4710200" y="1465200"/>
              <a:ext cx="70025" cy="89375"/>
            </a:xfrm>
            <a:custGeom>
              <a:avLst/>
              <a:gdLst/>
              <a:ahLst/>
              <a:cxnLst/>
              <a:rect l="l" t="t" r="r" b="b"/>
              <a:pathLst>
                <a:path w="2801" h="3575" extrusionOk="0">
                  <a:moveTo>
                    <a:pt x="1" y="0"/>
                  </a:moveTo>
                  <a:lnTo>
                    <a:pt x="1" y="3298"/>
                  </a:lnTo>
                  <a:cubicBezTo>
                    <a:pt x="937" y="3328"/>
                    <a:pt x="1961" y="3421"/>
                    <a:pt x="2801" y="3575"/>
                  </a:cubicBezTo>
                  <a:cubicBezTo>
                    <a:pt x="2181" y="1687"/>
                    <a:pt x="1082" y="350"/>
                    <a:pt x="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25" name="Google Shape;136;p2"/>
            <p:cNvSpPr/>
            <p:nvPr/>
          </p:nvSpPr>
          <p:spPr>
            <a:xfrm>
              <a:off x="4710200" y="1575850"/>
              <a:ext cx="86150" cy="87750"/>
            </a:xfrm>
            <a:custGeom>
              <a:avLst/>
              <a:gdLst/>
              <a:ahLst/>
              <a:cxnLst/>
              <a:rect l="l" t="t" r="r" b="b"/>
              <a:pathLst>
                <a:path w="3446" h="3510" extrusionOk="0">
                  <a:moveTo>
                    <a:pt x="1" y="1"/>
                  </a:moveTo>
                  <a:lnTo>
                    <a:pt x="1" y="3509"/>
                  </a:lnTo>
                  <a:lnTo>
                    <a:pt x="2494" y="3509"/>
                  </a:lnTo>
                  <a:cubicBezTo>
                    <a:pt x="2656" y="3054"/>
                    <a:pt x="3003" y="2554"/>
                    <a:pt x="3445" y="2374"/>
                  </a:cubicBezTo>
                  <a:cubicBezTo>
                    <a:pt x="3385" y="1702"/>
                    <a:pt x="3283" y="1034"/>
                    <a:pt x="3135" y="374"/>
                  </a:cubicBezTo>
                  <a:cubicBezTo>
                    <a:pt x="2208" y="167"/>
                    <a:pt x="1063" y="37"/>
                    <a:pt x="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26" name="Google Shape;137;p2"/>
            <p:cNvSpPr/>
            <p:nvPr/>
          </p:nvSpPr>
          <p:spPr>
            <a:xfrm>
              <a:off x="4710200" y="1797500"/>
              <a:ext cx="70025" cy="89375"/>
            </a:xfrm>
            <a:custGeom>
              <a:avLst/>
              <a:gdLst/>
              <a:ahLst/>
              <a:cxnLst/>
              <a:rect l="l" t="t" r="r" b="b"/>
              <a:pathLst>
                <a:path w="2801" h="3575" extrusionOk="0">
                  <a:moveTo>
                    <a:pt x="2801" y="0"/>
                  </a:moveTo>
                  <a:lnTo>
                    <a:pt x="2801" y="0"/>
                  </a:lnTo>
                  <a:cubicBezTo>
                    <a:pt x="2283" y="93"/>
                    <a:pt x="1609" y="166"/>
                    <a:pt x="1048" y="214"/>
                  </a:cubicBezTo>
                  <a:cubicBezTo>
                    <a:pt x="892" y="726"/>
                    <a:pt x="503" y="1135"/>
                    <a:pt x="1" y="1316"/>
                  </a:cubicBezTo>
                  <a:lnTo>
                    <a:pt x="1" y="3574"/>
                  </a:lnTo>
                  <a:cubicBezTo>
                    <a:pt x="1082" y="3222"/>
                    <a:pt x="2181" y="1885"/>
                    <a:pt x="280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27" name="Google Shape;138;p2"/>
            <p:cNvSpPr/>
            <p:nvPr/>
          </p:nvSpPr>
          <p:spPr>
            <a:xfrm>
              <a:off x="4681975" y="1776400"/>
              <a:ext cx="28250" cy="28350"/>
            </a:xfrm>
            <a:custGeom>
              <a:avLst/>
              <a:gdLst/>
              <a:ahLst/>
              <a:cxnLst/>
              <a:rect l="l" t="t" r="r" b="b"/>
              <a:pathLst>
                <a:path w="1130" h="1134" extrusionOk="0">
                  <a:moveTo>
                    <a:pt x="566" y="1"/>
                  </a:moveTo>
                  <a:cubicBezTo>
                    <a:pt x="253" y="1"/>
                    <a:pt x="0" y="251"/>
                    <a:pt x="0" y="564"/>
                  </a:cubicBezTo>
                  <a:lnTo>
                    <a:pt x="0" y="567"/>
                  </a:lnTo>
                  <a:cubicBezTo>
                    <a:pt x="0" y="567"/>
                    <a:pt x="0" y="570"/>
                    <a:pt x="0" y="570"/>
                  </a:cubicBezTo>
                  <a:cubicBezTo>
                    <a:pt x="0" y="880"/>
                    <a:pt x="253" y="1133"/>
                    <a:pt x="566" y="1133"/>
                  </a:cubicBezTo>
                  <a:cubicBezTo>
                    <a:pt x="877" y="1133"/>
                    <a:pt x="1130" y="880"/>
                    <a:pt x="1130" y="570"/>
                  </a:cubicBezTo>
                  <a:cubicBezTo>
                    <a:pt x="1130" y="570"/>
                    <a:pt x="1130" y="567"/>
                    <a:pt x="1130" y="567"/>
                  </a:cubicBezTo>
                  <a:lnTo>
                    <a:pt x="1130" y="564"/>
                  </a:lnTo>
                  <a:cubicBezTo>
                    <a:pt x="1130" y="251"/>
                    <a:pt x="877" y="1"/>
                    <a:pt x="56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28" name="Google Shape;139;p2"/>
            <p:cNvSpPr/>
            <p:nvPr/>
          </p:nvSpPr>
          <p:spPr>
            <a:xfrm>
              <a:off x="4710200" y="1692175"/>
              <a:ext cx="86150" cy="82450"/>
            </a:xfrm>
            <a:custGeom>
              <a:avLst/>
              <a:gdLst/>
              <a:ahLst/>
              <a:cxnLst/>
              <a:rect l="l" t="t" r="r" b="b"/>
              <a:pathLst>
                <a:path w="3446" h="3298" extrusionOk="0">
                  <a:moveTo>
                    <a:pt x="1" y="0"/>
                  </a:moveTo>
                  <a:lnTo>
                    <a:pt x="1" y="2346"/>
                  </a:lnTo>
                  <a:cubicBezTo>
                    <a:pt x="455" y="2506"/>
                    <a:pt x="820" y="2852"/>
                    <a:pt x="1003" y="3298"/>
                  </a:cubicBezTo>
                  <a:cubicBezTo>
                    <a:pt x="1702" y="3234"/>
                    <a:pt x="2506" y="3129"/>
                    <a:pt x="3135" y="2987"/>
                  </a:cubicBezTo>
                  <a:cubicBezTo>
                    <a:pt x="3283" y="2328"/>
                    <a:pt x="3385" y="1660"/>
                    <a:pt x="3445" y="985"/>
                  </a:cubicBezTo>
                  <a:cubicBezTo>
                    <a:pt x="3003" y="807"/>
                    <a:pt x="2656" y="449"/>
                    <a:pt x="249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grpSp>
      <p:sp>
        <p:nvSpPr>
          <p:cNvPr id="29" name="Google Shape;154;p2"/>
          <p:cNvSpPr/>
          <p:nvPr/>
        </p:nvSpPr>
        <p:spPr>
          <a:xfrm>
            <a:off x="1166648" y="89010"/>
            <a:ext cx="8655269" cy="773401"/>
          </a:xfrm>
          <a:prstGeom prst="roundRect">
            <a:avLst>
              <a:gd name="adj" fmla="val 16667"/>
            </a:avLst>
          </a:prstGeom>
          <a:solidFill>
            <a:schemeClr val="accent1"/>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0" name="Google Shape;155;p2"/>
          <p:cNvSpPr/>
          <p:nvPr/>
        </p:nvSpPr>
        <p:spPr>
          <a:xfrm>
            <a:off x="1696396" y="86611"/>
            <a:ext cx="7548538" cy="773401"/>
          </a:xfrm>
          <a:prstGeom prst="roundRect">
            <a:avLst>
              <a:gd name="adj" fmla="val 16667"/>
            </a:avLst>
          </a:prstGeom>
          <a:solidFill>
            <a:srgbClr val="D0CECE"/>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1" name="Google Shape;156;p2"/>
          <p:cNvSpPr/>
          <p:nvPr/>
        </p:nvSpPr>
        <p:spPr>
          <a:xfrm>
            <a:off x="2330715" y="86611"/>
            <a:ext cx="6232003" cy="773401"/>
          </a:xfrm>
          <a:prstGeom prst="roundRect">
            <a:avLst>
              <a:gd name="adj" fmla="val 16667"/>
            </a:avLst>
          </a:prstGeom>
          <a:solidFill>
            <a:srgbClr val="85CFE1"/>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32" name="Google Shape;157;p2"/>
          <p:cNvGrpSpPr/>
          <p:nvPr/>
        </p:nvGrpSpPr>
        <p:grpSpPr>
          <a:xfrm>
            <a:off x="3346440" y="303675"/>
            <a:ext cx="479387" cy="339271"/>
            <a:chOff x="898875" y="4399275"/>
            <a:chExt cx="483700" cy="481850"/>
          </a:xfrm>
        </p:grpSpPr>
        <p:sp>
          <p:nvSpPr>
            <p:cNvPr id="33" name="Google Shape;158;p2"/>
            <p:cNvSpPr/>
            <p:nvPr/>
          </p:nvSpPr>
          <p:spPr>
            <a:xfrm>
              <a:off x="992750" y="4642900"/>
              <a:ext cx="145300" cy="144100"/>
            </a:xfrm>
            <a:custGeom>
              <a:avLst/>
              <a:gdLst/>
              <a:ahLst/>
              <a:cxnLst/>
              <a:rect l="l" t="t" r="r" b="b"/>
              <a:pathLst>
                <a:path w="5812" h="5764" extrusionOk="0">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34" name="Google Shape;159;p2"/>
            <p:cNvSpPr/>
            <p:nvPr/>
          </p:nvSpPr>
          <p:spPr>
            <a:xfrm>
              <a:off x="1138025" y="4763350"/>
              <a:ext cx="25" cy="25"/>
            </a:xfrm>
            <a:custGeom>
              <a:avLst/>
              <a:gdLst/>
              <a:ahLst/>
              <a:cxnLst/>
              <a:rect l="l" t="t" r="r" b="b"/>
              <a:pathLst>
                <a:path w="1" h="1" extrusionOk="0">
                  <a:moveTo>
                    <a:pt x="1" y="0"/>
                  </a:move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35" name="Google Shape;160;p2"/>
            <p:cNvSpPr/>
            <p:nvPr/>
          </p:nvSpPr>
          <p:spPr>
            <a:xfrm>
              <a:off x="1269550" y="4399275"/>
              <a:ext cx="113025" cy="112125"/>
            </a:xfrm>
            <a:custGeom>
              <a:avLst/>
              <a:gdLst/>
              <a:ahLst/>
              <a:cxnLst/>
              <a:rect l="l" t="t" r="r" b="b"/>
              <a:pathLst>
                <a:path w="4521" h="4485" extrusionOk="0">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36" name="Google Shape;161;p2"/>
            <p:cNvSpPr/>
            <p:nvPr/>
          </p:nvSpPr>
          <p:spPr>
            <a:xfrm>
              <a:off x="1161975" y="4531175"/>
              <a:ext cx="91400" cy="84350"/>
            </a:xfrm>
            <a:custGeom>
              <a:avLst/>
              <a:gdLst/>
              <a:ahLst/>
              <a:cxnLst/>
              <a:rect l="l" t="t" r="r" b="b"/>
              <a:pathLst>
                <a:path w="3656" h="3374" extrusionOk="0">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37" name="Google Shape;162;p2"/>
            <p:cNvSpPr/>
            <p:nvPr/>
          </p:nvSpPr>
          <p:spPr>
            <a:xfrm>
              <a:off x="1031050" y="4411100"/>
              <a:ext cx="338650" cy="338725"/>
            </a:xfrm>
            <a:custGeom>
              <a:avLst/>
              <a:gdLst/>
              <a:ahLst/>
              <a:cxnLst/>
              <a:rect l="l" t="t" r="r" b="b"/>
              <a:pathLst>
                <a:path w="13546" h="13549" extrusionOk="0">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38" name="Google Shape;163;p2"/>
            <p:cNvSpPr/>
            <p:nvPr/>
          </p:nvSpPr>
          <p:spPr>
            <a:xfrm>
              <a:off x="1130500" y="4740450"/>
              <a:ext cx="108950" cy="111250"/>
            </a:xfrm>
            <a:custGeom>
              <a:avLst/>
              <a:gdLst/>
              <a:ahLst/>
              <a:cxnLst/>
              <a:rect l="l" t="t" r="r" b="b"/>
              <a:pathLst>
                <a:path w="4358" h="4450" extrusionOk="0">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39" name="Google Shape;164;p2"/>
            <p:cNvSpPr/>
            <p:nvPr/>
          </p:nvSpPr>
          <p:spPr>
            <a:xfrm>
              <a:off x="927325" y="4539825"/>
              <a:ext cx="114150" cy="109800"/>
            </a:xfrm>
            <a:custGeom>
              <a:avLst/>
              <a:gdLst/>
              <a:ahLst/>
              <a:cxnLst/>
              <a:rect l="l" t="t" r="r" b="b"/>
              <a:pathLst>
                <a:path w="4566" h="4392" extrusionOk="0">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40" name="Google Shape;165;p2"/>
            <p:cNvSpPr/>
            <p:nvPr/>
          </p:nvSpPr>
          <p:spPr>
            <a:xfrm>
              <a:off x="898875" y="4711550"/>
              <a:ext cx="170825" cy="169575"/>
            </a:xfrm>
            <a:custGeom>
              <a:avLst/>
              <a:gdLst/>
              <a:ahLst/>
              <a:cxnLst/>
              <a:rect l="l" t="t" r="r" b="b"/>
              <a:pathLst>
                <a:path w="6833" h="6783" extrusionOk="0">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grpSp>
      <p:sp>
        <p:nvSpPr>
          <p:cNvPr id="41" name="Google Shape;166;p2"/>
          <p:cNvSpPr/>
          <p:nvPr/>
        </p:nvSpPr>
        <p:spPr>
          <a:xfrm>
            <a:off x="2790498" y="94110"/>
            <a:ext cx="5360274" cy="773401"/>
          </a:xfrm>
          <a:prstGeom prst="flowChartTerminator">
            <a:avLst/>
          </a:prstGeom>
          <a:solidFill>
            <a:srgbClr val="F2F2F2"/>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3800" b="1" dirty="0">
                <a:latin typeface="Times New Roman" panose="02020603050405020304" pitchFamily="18" charset="0"/>
                <a:cs typeface="Times New Roman" panose="02020603050405020304" pitchFamily="18" charset="0"/>
              </a:rPr>
              <a:t>Reactive Vs Proactive</a:t>
            </a:r>
            <a:endParaRPr sz="3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par>
                                <p:cTn id="14" presetID="10" presetClass="entr" presetSubtype="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23"/>
          </p:nvPr>
        </p:nvSpPr>
        <p:spPr/>
        <p:txBody>
          <a:bodyPr/>
          <a:lstStyle/>
          <a:p>
            <a:r>
              <a:rPr lang="de-DE" dirty="0"/>
              <a:t>BJIT ACADEMY</a:t>
            </a:r>
            <a:endParaRPr lang="de-DE" dirty="0"/>
          </a:p>
        </p:txBody>
      </p:sp>
      <p:sp>
        <p:nvSpPr>
          <p:cNvPr id="4" name="Text Placeholder 3"/>
          <p:cNvSpPr>
            <a:spLocks noGrp="1"/>
          </p:cNvSpPr>
          <p:nvPr>
            <p:ph type="body" sz="quarter" idx="21"/>
          </p:nvPr>
        </p:nvSpPr>
        <p:spPr/>
        <p:txBody>
          <a:bodyPr/>
          <a:lstStyle/>
          <a:p>
            <a:r>
              <a:rPr lang="en-US" dirty="0" smtClean="0"/>
              <a:t>7</a:t>
            </a:r>
            <a:endParaRPr lang="en-US" dirty="0"/>
          </a:p>
        </p:txBody>
      </p:sp>
      <p:grpSp>
        <p:nvGrpSpPr>
          <p:cNvPr id="8" name="Google Shape;5432;p50"/>
          <p:cNvGrpSpPr/>
          <p:nvPr/>
        </p:nvGrpSpPr>
        <p:grpSpPr>
          <a:xfrm>
            <a:off x="4299883" y="1952600"/>
            <a:ext cx="3386792" cy="3060833"/>
            <a:chOff x="1706078" y="2092648"/>
            <a:chExt cx="660913" cy="637296"/>
          </a:xfrm>
        </p:grpSpPr>
        <p:sp>
          <p:nvSpPr>
            <p:cNvPr id="10" name="Google Shape;5433;p50"/>
            <p:cNvSpPr/>
            <p:nvPr/>
          </p:nvSpPr>
          <p:spPr>
            <a:xfrm>
              <a:off x="1745332" y="2158066"/>
              <a:ext cx="571867" cy="571878"/>
            </a:xfrm>
            <a:custGeom>
              <a:avLst/>
              <a:gdLst/>
              <a:ahLst/>
              <a:cxnLst/>
              <a:rect l="l" t="t" r="r" b="b"/>
              <a:pathLst>
                <a:path w="107747" h="107749" extrusionOk="0">
                  <a:moveTo>
                    <a:pt x="53874" y="11565"/>
                  </a:moveTo>
                  <a:cubicBezTo>
                    <a:pt x="77238" y="11565"/>
                    <a:pt x="96182" y="30509"/>
                    <a:pt x="96182" y="53873"/>
                  </a:cubicBezTo>
                  <a:cubicBezTo>
                    <a:pt x="96182" y="77240"/>
                    <a:pt x="77240" y="96182"/>
                    <a:pt x="53874" y="96182"/>
                  </a:cubicBezTo>
                  <a:cubicBezTo>
                    <a:pt x="30507" y="96182"/>
                    <a:pt x="11565" y="77240"/>
                    <a:pt x="11565" y="53873"/>
                  </a:cubicBezTo>
                  <a:cubicBezTo>
                    <a:pt x="11565" y="30509"/>
                    <a:pt x="30507" y="11565"/>
                    <a:pt x="53874" y="11565"/>
                  </a:cubicBezTo>
                  <a:close/>
                  <a:moveTo>
                    <a:pt x="53874" y="1"/>
                  </a:moveTo>
                  <a:cubicBezTo>
                    <a:pt x="24120" y="1"/>
                    <a:pt x="1" y="24120"/>
                    <a:pt x="1" y="53873"/>
                  </a:cubicBezTo>
                  <a:cubicBezTo>
                    <a:pt x="1" y="83626"/>
                    <a:pt x="24120" y="107748"/>
                    <a:pt x="53874" y="107748"/>
                  </a:cubicBezTo>
                  <a:cubicBezTo>
                    <a:pt x="83625" y="107748"/>
                    <a:pt x="107746" y="83626"/>
                    <a:pt x="107746" y="53873"/>
                  </a:cubicBezTo>
                  <a:cubicBezTo>
                    <a:pt x="107746" y="24120"/>
                    <a:pt x="83627" y="1"/>
                    <a:pt x="5387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5434;p50"/>
            <p:cNvGrpSpPr/>
            <p:nvPr/>
          </p:nvGrpSpPr>
          <p:grpSpPr>
            <a:xfrm>
              <a:off x="1706078" y="2092648"/>
              <a:ext cx="660913" cy="575241"/>
              <a:chOff x="1706078" y="2092648"/>
              <a:chExt cx="660913" cy="575241"/>
            </a:xfrm>
          </p:grpSpPr>
          <p:sp>
            <p:nvSpPr>
              <p:cNvPr id="13" name="Google Shape;5435;p50"/>
              <p:cNvSpPr/>
              <p:nvPr/>
            </p:nvSpPr>
            <p:spPr>
              <a:xfrm>
                <a:off x="1938891" y="2092648"/>
                <a:ext cx="192041" cy="353676"/>
              </a:xfrm>
              <a:custGeom>
                <a:avLst/>
                <a:gdLst/>
                <a:ahLst/>
                <a:cxnLst/>
                <a:rect l="l" t="t" r="r" b="b"/>
                <a:pathLst>
                  <a:path w="36183" h="66637" extrusionOk="0">
                    <a:moveTo>
                      <a:pt x="18094" y="1"/>
                    </a:moveTo>
                    <a:cubicBezTo>
                      <a:pt x="8801" y="1"/>
                      <a:pt x="1202" y="7552"/>
                      <a:pt x="1202" y="16877"/>
                    </a:cubicBezTo>
                    <a:cubicBezTo>
                      <a:pt x="1202" y="23723"/>
                      <a:pt x="5288" y="29491"/>
                      <a:pt x="11057" y="32260"/>
                    </a:cubicBezTo>
                    <a:cubicBezTo>
                      <a:pt x="13944" y="33580"/>
                      <a:pt x="15864" y="36464"/>
                      <a:pt x="15864" y="39714"/>
                    </a:cubicBezTo>
                    <a:cubicBezTo>
                      <a:pt x="15864" y="42954"/>
                      <a:pt x="13829" y="45963"/>
                      <a:pt x="10817" y="47040"/>
                    </a:cubicBezTo>
                    <a:cubicBezTo>
                      <a:pt x="6250" y="48723"/>
                      <a:pt x="2404" y="51972"/>
                      <a:pt x="1" y="56176"/>
                    </a:cubicBezTo>
                    <a:lnTo>
                      <a:pt x="18155" y="66637"/>
                    </a:lnTo>
                    <a:lnTo>
                      <a:pt x="36182" y="56176"/>
                    </a:lnTo>
                    <a:cubicBezTo>
                      <a:pt x="33779" y="51975"/>
                      <a:pt x="29930" y="48725"/>
                      <a:pt x="25479" y="47040"/>
                    </a:cubicBezTo>
                    <a:cubicBezTo>
                      <a:pt x="22352" y="45966"/>
                      <a:pt x="20316" y="42957"/>
                      <a:pt x="20316" y="39714"/>
                    </a:cubicBezTo>
                    <a:lnTo>
                      <a:pt x="20316" y="39474"/>
                    </a:lnTo>
                    <a:cubicBezTo>
                      <a:pt x="20316" y="36349"/>
                      <a:pt x="22239" y="33578"/>
                      <a:pt x="24998" y="32260"/>
                    </a:cubicBezTo>
                    <a:cubicBezTo>
                      <a:pt x="31250" y="29491"/>
                      <a:pt x="35461" y="22999"/>
                      <a:pt x="34980" y="15676"/>
                    </a:cubicBezTo>
                    <a:cubicBezTo>
                      <a:pt x="34375" y="7376"/>
                      <a:pt x="27644" y="646"/>
                      <a:pt x="19357" y="47"/>
                    </a:cubicBezTo>
                    <a:cubicBezTo>
                      <a:pt x="18933" y="18"/>
                      <a:pt x="18513" y="1"/>
                      <a:pt x="1809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5436;p50"/>
              <p:cNvSpPr/>
              <p:nvPr/>
            </p:nvSpPr>
            <p:spPr>
              <a:xfrm>
                <a:off x="1706078" y="2390779"/>
                <a:ext cx="329208" cy="277004"/>
              </a:xfrm>
              <a:custGeom>
                <a:avLst/>
                <a:gdLst/>
                <a:ahLst/>
                <a:cxnLst/>
                <a:rect l="l" t="t" r="r" b="b"/>
                <a:pathLst>
                  <a:path w="62027" h="52191" extrusionOk="0">
                    <a:moveTo>
                      <a:pt x="43872" y="1"/>
                    </a:moveTo>
                    <a:cubicBezTo>
                      <a:pt x="41468" y="4212"/>
                      <a:pt x="40629" y="9019"/>
                      <a:pt x="41353" y="13829"/>
                    </a:cubicBezTo>
                    <a:cubicBezTo>
                      <a:pt x="41946" y="17069"/>
                      <a:pt x="40389" y="20321"/>
                      <a:pt x="37504" y="21878"/>
                    </a:cubicBezTo>
                    <a:lnTo>
                      <a:pt x="37379" y="22004"/>
                    </a:lnTo>
                    <a:cubicBezTo>
                      <a:pt x="36131" y="22712"/>
                      <a:pt x="34723" y="23085"/>
                      <a:pt x="33288" y="23090"/>
                    </a:cubicBezTo>
                    <a:cubicBezTo>
                      <a:pt x="31652" y="23095"/>
                      <a:pt x="30056" y="22587"/>
                      <a:pt x="28724" y="21638"/>
                    </a:cubicBezTo>
                    <a:cubicBezTo>
                      <a:pt x="25815" y="19553"/>
                      <a:pt x="22344" y="18435"/>
                      <a:pt x="18815" y="18435"/>
                    </a:cubicBezTo>
                    <a:cubicBezTo>
                      <a:pt x="15632" y="18435"/>
                      <a:pt x="12399" y="19345"/>
                      <a:pt x="9490" y="21282"/>
                    </a:cubicBezTo>
                    <a:cubicBezTo>
                      <a:pt x="2520" y="25965"/>
                      <a:pt x="1" y="35101"/>
                      <a:pt x="3721" y="42677"/>
                    </a:cubicBezTo>
                    <a:cubicBezTo>
                      <a:pt x="6677" y="48755"/>
                      <a:pt x="12664" y="52191"/>
                      <a:pt x="18840" y="52191"/>
                    </a:cubicBezTo>
                    <a:cubicBezTo>
                      <a:pt x="21707" y="52191"/>
                      <a:pt x="24613" y="51450"/>
                      <a:pt x="27282" y="49890"/>
                    </a:cubicBezTo>
                    <a:cubicBezTo>
                      <a:pt x="33291" y="46525"/>
                      <a:pt x="36303" y="40151"/>
                      <a:pt x="35694" y="33659"/>
                    </a:cubicBezTo>
                    <a:cubicBezTo>
                      <a:pt x="35456" y="30534"/>
                      <a:pt x="37024" y="27407"/>
                      <a:pt x="39783" y="25852"/>
                    </a:cubicBezTo>
                    <a:cubicBezTo>
                      <a:pt x="41044" y="25114"/>
                      <a:pt x="42424" y="24748"/>
                      <a:pt x="43786" y="24748"/>
                    </a:cubicBezTo>
                    <a:cubicBezTo>
                      <a:pt x="45537" y="24748"/>
                      <a:pt x="47261" y="25356"/>
                      <a:pt x="48676" y="26573"/>
                    </a:cubicBezTo>
                    <a:cubicBezTo>
                      <a:pt x="52525" y="29572"/>
                      <a:pt x="57216" y="31255"/>
                      <a:pt x="62026" y="31255"/>
                    </a:cubicBezTo>
                    <a:lnTo>
                      <a:pt x="62026" y="10461"/>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5437;p50"/>
              <p:cNvSpPr/>
              <p:nvPr/>
            </p:nvSpPr>
            <p:spPr>
              <a:xfrm>
                <a:off x="2035235" y="2390779"/>
                <a:ext cx="331756" cy="277110"/>
              </a:xfrm>
              <a:custGeom>
                <a:avLst/>
                <a:gdLst/>
                <a:ahLst/>
                <a:cxnLst/>
                <a:rect l="l" t="t" r="r" b="b"/>
                <a:pathLst>
                  <a:path w="62507" h="52211" extrusionOk="0">
                    <a:moveTo>
                      <a:pt x="18030" y="1"/>
                    </a:moveTo>
                    <a:lnTo>
                      <a:pt x="0" y="10461"/>
                    </a:lnTo>
                    <a:lnTo>
                      <a:pt x="0" y="31253"/>
                    </a:lnTo>
                    <a:cubicBezTo>
                      <a:pt x="4807" y="31253"/>
                      <a:pt x="9489" y="29570"/>
                      <a:pt x="13222" y="26570"/>
                    </a:cubicBezTo>
                    <a:cubicBezTo>
                      <a:pt x="15722" y="24434"/>
                      <a:pt x="19307" y="24145"/>
                      <a:pt x="22118" y="25849"/>
                    </a:cubicBezTo>
                    <a:lnTo>
                      <a:pt x="22359" y="25965"/>
                    </a:lnTo>
                    <a:cubicBezTo>
                      <a:pt x="25003" y="27532"/>
                      <a:pt x="26560" y="30534"/>
                      <a:pt x="26204" y="33659"/>
                    </a:cubicBezTo>
                    <a:cubicBezTo>
                      <a:pt x="25599" y="40389"/>
                      <a:pt x="28964" y="47244"/>
                      <a:pt x="35578" y="50486"/>
                    </a:cubicBezTo>
                    <a:cubicBezTo>
                      <a:pt x="37877" y="51619"/>
                      <a:pt x="40405" y="52210"/>
                      <a:pt x="42968" y="52208"/>
                    </a:cubicBezTo>
                    <a:cubicBezTo>
                      <a:pt x="48435" y="52208"/>
                      <a:pt x="53755" y="49544"/>
                      <a:pt x="56978" y="44840"/>
                    </a:cubicBezTo>
                    <a:cubicBezTo>
                      <a:pt x="62506" y="36540"/>
                      <a:pt x="59862" y="25484"/>
                      <a:pt x="51447" y="20674"/>
                    </a:cubicBezTo>
                    <a:cubicBezTo>
                      <a:pt x="48774" y="19149"/>
                      <a:pt x="45855" y="18413"/>
                      <a:pt x="42983" y="18413"/>
                    </a:cubicBezTo>
                    <a:cubicBezTo>
                      <a:pt x="39520" y="18413"/>
                      <a:pt x="36121" y="19482"/>
                      <a:pt x="33290" y="21523"/>
                    </a:cubicBezTo>
                    <a:cubicBezTo>
                      <a:pt x="30671" y="23429"/>
                      <a:pt x="27161" y="23571"/>
                      <a:pt x="24397" y="21878"/>
                    </a:cubicBezTo>
                    <a:cubicBezTo>
                      <a:pt x="21510" y="20321"/>
                      <a:pt x="19955" y="17069"/>
                      <a:pt x="20549" y="13829"/>
                    </a:cubicBezTo>
                    <a:cubicBezTo>
                      <a:pt x="21272" y="9019"/>
                      <a:pt x="20433" y="4212"/>
                      <a:pt x="18030"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6" name="TextBox 15"/>
          <p:cNvSpPr txBox="1"/>
          <p:nvPr/>
        </p:nvSpPr>
        <p:spPr>
          <a:xfrm>
            <a:off x="5719201" y="1409109"/>
            <a:ext cx="2234891" cy="646331"/>
          </a:xfrm>
          <a:prstGeom prst="rect">
            <a:avLst/>
          </a:prstGeom>
          <a:noFill/>
        </p:spPr>
        <p:txBody>
          <a:bodyPr wrap="square">
            <a:spAutoFit/>
          </a:bodyPr>
          <a:lstStyle/>
          <a:p>
            <a:pPr algn="r"/>
            <a:r>
              <a:rPr lang="en-US" sz="3600" b="1" dirty="0">
                <a:latin typeface="Times New Roman" panose="02020603050405020304" pitchFamily="18" charset="0"/>
                <a:ea typeface="Open Sans" panose="020B0606030504020204" pitchFamily="34" charset="0"/>
                <a:cs typeface="Times New Roman" panose="02020603050405020304" pitchFamily="18" charset="0"/>
              </a:rPr>
              <a:t>Planning</a:t>
            </a:r>
            <a:endParaRPr lang="en-US" sz="3600" b="1" dirty="0">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17" name="TextBox 16"/>
          <p:cNvSpPr txBox="1"/>
          <p:nvPr/>
        </p:nvSpPr>
        <p:spPr>
          <a:xfrm>
            <a:off x="7559000" y="4068553"/>
            <a:ext cx="2716206" cy="646331"/>
          </a:xfrm>
          <a:prstGeom prst="rect">
            <a:avLst/>
          </a:prstGeom>
          <a:noFill/>
        </p:spPr>
        <p:txBody>
          <a:bodyPr wrap="square">
            <a:spAutoFit/>
          </a:bodyPr>
          <a:lstStyle/>
          <a:p>
            <a:r>
              <a:rPr lang="en-US" sz="3600" b="1" dirty="0">
                <a:latin typeface="Times New Roman" panose="02020603050405020304" pitchFamily="18" charset="0"/>
                <a:ea typeface="Open Sans" panose="020B0606030504020204" pitchFamily="34" charset="0"/>
                <a:cs typeface="Times New Roman" panose="02020603050405020304" pitchFamily="18" charset="0"/>
              </a:rPr>
              <a:t>Organizing</a:t>
            </a:r>
            <a:endParaRPr lang="en-US" sz="3600" b="1" dirty="0">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18" name="TextBox 17"/>
          <p:cNvSpPr txBox="1"/>
          <p:nvPr/>
        </p:nvSpPr>
        <p:spPr>
          <a:xfrm>
            <a:off x="950660" y="3698276"/>
            <a:ext cx="3457966" cy="646331"/>
          </a:xfrm>
          <a:prstGeom prst="rect">
            <a:avLst/>
          </a:prstGeom>
          <a:noFill/>
        </p:spPr>
        <p:txBody>
          <a:bodyPr wrap="square">
            <a:spAutoFit/>
          </a:bodyPr>
          <a:lstStyle/>
          <a:p>
            <a:pPr algn="r"/>
            <a:r>
              <a:rPr lang="en-US" sz="3600" b="1" dirty="0">
                <a:latin typeface="Times New Roman" panose="02020603050405020304" pitchFamily="18" charset="0"/>
                <a:ea typeface="Open Sans" panose="020B0606030504020204" pitchFamily="34" charset="0"/>
                <a:cs typeface="Times New Roman" panose="02020603050405020304" pitchFamily="18" charset="0"/>
              </a:rPr>
              <a:t>Communicating</a:t>
            </a:r>
            <a:endParaRPr lang="en-US" sz="3600" b="1" dirty="0">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100" name="Google Shape;100;p1"/>
          <p:cNvSpPr/>
          <p:nvPr/>
        </p:nvSpPr>
        <p:spPr>
          <a:xfrm>
            <a:off x="694055" y="0"/>
            <a:ext cx="9580880" cy="947420"/>
          </a:xfrm>
          <a:prstGeom prst="roundRect">
            <a:avLst>
              <a:gd name="adj" fmla="val 16667"/>
            </a:avLst>
          </a:prstGeom>
          <a:solidFill>
            <a:srgbClr val="58E0BA"/>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1" name="Google Shape;101;p1"/>
          <p:cNvSpPr/>
          <p:nvPr/>
        </p:nvSpPr>
        <p:spPr>
          <a:xfrm>
            <a:off x="1631315" y="163830"/>
            <a:ext cx="8253730" cy="624840"/>
          </a:xfrm>
          <a:prstGeom prst="roundRect">
            <a:avLst>
              <a:gd name="adj" fmla="val 50000"/>
            </a:avLst>
          </a:prstGeom>
          <a:solidFill>
            <a:schemeClr val="lt1"/>
          </a:solidFill>
          <a:ln w="9525" cap="flat" cmpd="sng">
            <a:solidFill>
              <a:srgbClr val="FF0000"/>
            </a:solidFill>
            <a:prstDash val="solid"/>
            <a:round/>
            <a:headEnd type="none" w="sm" len="sm"/>
            <a:tailEnd type="none" w="sm" len="sm"/>
          </a:ln>
        </p:spPr>
        <p:txBody>
          <a:bodyPr spcFirstLastPara="1" wrap="square" lIns="182875" tIns="91425" rIns="91425" bIns="91425" anchor="ctr" anchorCtr="0">
            <a:noAutofit/>
          </a:bodyPr>
          <a:p>
            <a:r>
              <a:rPr lang="en-US" sz="4000" b="1" dirty="0">
                <a:latin typeface="Times New Roman" panose="02020603050405020304" pitchFamily="18" charset="0"/>
                <a:ea typeface="Open Sans Light" panose="020B0306030504020204" pitchFamily="34" charset="0"/>
                <a:cs typeface="Times New Roman" panose="02020603050405020304" pitchFamily="18" charset="0"/>
                <a:sym typeface="+mn-ea"/>
              </a:rPr>
              <a:t>How to be more proactive at work?</a:t>
            </a:r>
            <a:endParaRPr lang="en-US" sz="4000" b="1" i="0" u="none" strike="noStrike" cap="none" dirty="0">
              <a:solidFill>
                <a:schemeClr val="dk1"/>
              </a:solidFill>
              <a:latin typeface="Times New Roman" panose="02020603050405020304" pitchFamily="18" charset="0"/>
              <a:ea typeface="Open Sans Light" panose="020B0306030504020204" pitchFamily="34" charset="0"/>
              <a:cs typeface="Times New Roman" panose="02020603050405020304" pitchFamily="18" charset="0"/>
              <a:sym typeface="+mn-ea"/>
            </a:endParaRPr>
          </a:p>
        </p:txBody>
      </p:sp>
      <p:grpSp>
        <p:nvGrpSpPr>
          <p:cNvPr id="103" name="Google Shape;103;p1"/>
          <p:cNvGrpSpPr/>
          <p:nvPr/>
        </p:nvGrpSpPr>
        <p:grpSpPr>
          <a:xfrm>
            <a:off x="1103630" y="320675"/>
            <a:ext cx="308610" cy="467995"/>
            <a:chOff x="898875" y="4399275"/>
            <a:chExt cx="483700" cy="481850"/>
          </a:xfrm>
        </p:grpSpPr>
        <p:sp>
          <p:nvSpPr>
            <p:cNvPr id="104" name="Google Shape;104;p1"/>
            <p:cNvSpPr/>
            <p:nvPr/>
          </p:nvSpPr>
          <p:spPr>
            <a:xfrm>
              <a:off x="992750" y="4642900"/>
              <a:ext cx="145300" cy="144100"/>
            </a:xfrm>
            <a:custGeom>
              <a:avLst/>
              <a:gdLst/>
              <a:ahLst/>
              <a:cxnLst/>
              <a:rect l="l" t="t" r="r" b="b"/>
              <a:pathLst>
                <a:path w="5812" h="5764" extrusionOk="0">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rgbClr val="FFFFFF"/>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05" name="Google Shape;105;p1"/>
            <p:cNvSpPr/>
            <p:nvPr/>
          </p:nvSpPr>
          <p:spPr>
            <a:xfrm>
              <a:off x="1138025" y="4763350"/>
              <a:ext cx="25" cy="25"/>
            </a:xfrm>
            <a:custGeom>
              <a:avLst/>
              <a:gdLst/>
              <a:ahLst/>
              <a:cxnLst/>
              <a:rect l="l" t="t" r="r" b="b"/>
              <a:pathLst>
                <a:path w="1" h="1" extrusionOk="0">
                  <a:moveTo>
                    <a:pt x="1" y="0"/>
                  </a:moveTo>
                  <a:close/>
                </a:path>
              </a:pathLst>
            </a:custGeom>
            <a:solidFill>
              <a:srgbClr val="FFFFFF"/>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06" name="Google Shape;106;p1"/>
            <p:cNvSpPr/>
            <p:nvPr/>
          </p:nvSpPr>
          <p:spPr>
            <a:xfrm>
              <a:off x="1269550" y="4399275"/>
              <a:ext cx="113025" cy="112125"/>
            </a:xfrm>
            <a:custGeom>
              <a:avLst/>
              <a:gdLst/>
              <a:ahLst/>
              <a:cxnLst/>
              <a:rect l="l" t="t" r="r" b="b"/>
              <a:pathLst>
                <a:path w="4521" h="4485" extrusionOk="0">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rgbClr val="FFFFFF"/>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07" name="Google Shape;107;p1"/>
            <p:cNvSpPr/>
            <p:nvPr/>
          </p:nvSpPr>
          <p:spPr>
            <a:xfrm>
              <a:off x="1161975" y="4531175"/>
              <a:ext cx="91400" cy="84350"/>
            </a:xfrm>
            <a:custGeom>
              <a:avLst/>
              <a:gdLst/>
              <a:ahLst/>
              <a:cxnLst/>
              <a:rect l="l" t="t" r="r" b="b"/>
              <a:pathLst>
                <a:path w="3656" h="3374" extrusionOk="0">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rgbClr val="FF0000"/>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08" name="Google Shape;108;p1"/>
            <p:cNvSpPr/>
            <p:nvPr/>
          </p:nvSpPr>
          <p:spPr>
            <a:xfrm>
              <a:off x="1031049" y="4411100"/>
              <a:ext cx="338650" cy="338726"/>
            </a:xfrm>
            <a:custGeom>
              <a:avLst/>
              <a:gdLst/>
              <a:ahLst/>
              <a:cxnLst/>
              <a:rect l="l" t="t" r="r" b="b"/>
              <a:pathLst>
                <a:path w="13546" h="13549" extrusionOk="0">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rgbClr val="FFFFFF"/>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09" name="Google Shape;109;p1"/>
            <p:cNvSpPr/>
            <p:nvPr/>
          </p:nvSpPr>
          <p:spPr>
            <a:xfrm>
              <a:off x="1130500" y="4740450"/>
              <a:ext cx="108950" cy="111250"/>
            </a:xfrm>
            <a:custGeom>
              <a:avLst/>
              <a:gdLst/>
              <a:ahLst/>
              <a:cxnLst/>
              <a:rect l="l" t="t" r="r" b="b"/>
              <a:pathLst>
                <a:path w="4358" h="4450" extrusionOk="0">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rgbClr val="FFFFFF"/>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10" name="Google Shape;110;p1"/>
            <p:cNvSpPr/>
            <p:nvPr/>
          </p:nvSpPr>
          <p:spPr>
            <a:xfrm>
              <a:off x="927325" y="4539825"/>
              <a:ext cx="114150" cy="109800"/>
            </a:xfrm>
            <a:custGeom>
              <a:avLst/>
              <a:gdLst/>
              <a:ahLst/>
              <a:cxnLst/>
              <a:rect l="l" t="t" r="r" b="b"/>
              <a:pathLst>
                <a:path w="4566" h="4392" extrusionOk="0">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rgbClr val="FFFFFF"/>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sp>
          <p:nvSpPr>
            <p:cNvPr id="111" name="Google Shape;111;p1"/>
            <p:cNvSpPr/>
            <p:nvPr/>
          </p:nvSpPr>
          <p:spPr>
            <a:xfrm>
              <a:off x="898875" y="4711550"/>
              <a:ext cx="170825" cy="169575"/>
            </a:xfrm>
            <a:custGeom>
              <a:avLst/>
              <a:gdLst/>
              <a:ahLst/>
              <a:cxnLst/>
              <a:rect l="l" t="t" r="r" b="b"/>
              <a:pathLst>
                <a:path w="6833" h="6783" extrusionOk="0">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rgbClr val="FFFFFF"/>
            </a:solidFill>
            <a:ln>
              <a:noFill/>
            </a:ln>
          </p:spPr>
          <p:txBody>
            <a:bodyPr spcFirstLastPara="1" wrap="square" lIns="91425" tIns="91425" rIns="91425" bIns="91425" anchor="ctr" anchorCtr="0">
              <a:noAutofit/>
            </a:bodyPr>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435D74"/>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10" presetClass="entr" presetSubtype="0" fill="hold" nodeType="withEffect">
                                  <p:stCondLst>
                                    <p:cond delay="0"/>
                                  </p:stCondLst>
                                  <p:childTnLst>
                                    <p:set>
                                      <p:cBhvr>
                                        <p:cTn id="9" dur="1" fill="hold">
                                          <p:stCondLst>
                                            <p:cond delay="0"/>
                                          </p:stCondLst>
                                        </p:cTn>
                                        <p:tgtEl>
                                          <p:spTgt spid="101"/>
                                        </p:tgtEl>
                                        <p:attrNameLst>
                                          <p:attrName>style.visibility</p:attrName>
                                        </p:attrNameLst>
                                      </p:cBhvr>
                                      <p:to>
                                        <p:strVal val="visible"/>
                                      </p:to>
                                    </p:set>
                                    <p:animEffect transition="in" filter="fade">
                                      <p:cBhvr>
                                        <p:cTn id="10" dur="500"/>
                                        <p:tgtEl>
                                          <p:spTgt spid="101"/>
                                        </p:tgtEl>
                                      </p:cBhvr>
                                    </p:animEffect>
                                  </p:childTnLst>
                                </p:cTn>
                              </p:par>
                              <p:par>
                                <p:cTn id="11" presetID="10" presetClass="entr" presetSubtype="0" fill="hold" nodeType="withEffect">
                                  <p:stCondLst>
                                    <p:cond delay="0"/>
                                  </p:stCondLst>
                                  <p:childTnLst>
                                    <p:set>
                                      <p:cBhvr>
                                        <p:cTn id="12" dur="1" fill="hold">
                                          <p:stCondLst>
                                            <p:cond delay="0"/>
                                          </p:stCondLst>
                                        </p:cTn>
                                        <p:tgtEl>
                                          <p:spTgt spid="103"/>
                                        </p:tgtEl>
                                        <p:attrNameLst>
                                          <p:attrName>style.visibility</p:attrName>
                                        </p:attrNameLst>
                                      </p:cBhvr>
                                      <p:to>
                                        <p:strVal val="visible"/>
                                      </p:to>
                                    </p:set>
                                    <p:animEffect transition="in" filter="fade">
                                      <p:cBhvr>
                                        <p:cTn id="13"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23"/>
          </p:nvPr>
        </p:nvSpPr>
        <p:spPr/>
        <p:txBody>
          <a:bodyPr/>
          <a:lstStyle/>
          <a:p>
            <a:r>
              <a:rPr lang="de-DE" dirty="0"/>
              <a:t>BJIT ACADEMY</a:t>
            </a:r>
            <a:endParaRPr lang="de-DE" dirty="0"/>
          </a:p>
        </p:txBody>
      </p:sp>
      <p:sp>
        <p:nvSpPr>
          <p:cNvPr id="3" name="Text Placeholder 2"/>
          <p:cNvSpPr>
            <a:spLocks noGrp="1"/>
          </p:cNvSpPr>
          <p:nvPr>
            <p:ph type="body" sz="quarter" idx="21"/>
          </p:nvPr>
        </p:nvSpPr>
        <p:spPr/>
        <p:txBody>
          <a:bodyPr/>
          <a:lstStyle/>
          <a:p>
            <a:r>
              <a:rPr lang="en-US" dirty="0" smtClean="0"/>
              <a:t>8</a:t>
            </a:r>
            <a:endParaRPr lang="en-US" dirty="0"/>
          </a:p>
        </p:txBody>
      </p:sp>
      <p:sp>
        <p:nvSpPr>
          <p:cNvPr id="8" name="TextBox 7"/>
          <p:cNvSpPr txBox="1"/>
          <p:nvPr/>
        </p:nvSpPr>
        <p:spPr>
          <a:xfrm>
            <a:off x="1125791" y="1295255"/>
            <a:ext cx="2358388" cy="430887"/>
          </a:xfrm>
          <a:prstGeom prst="rect">
            <a:avLst/>
          </a:prstGeom>
          <a:solidFill>
            <a:schemeClr val="accent6">
              <a:lumMod val="60000"/>
              <a:lumOff val="40000"/>
            </a:schemeClr>
          </a:solidFill>
          <a:ln w="28575">
            <a:solidFill>
              <a:schemeClr val="accent4">
                <a:lumMod val="60000"/>
                <a:lumOff val="40000"/>
              </a:schemeClr>
            </a:solidFill>
          </a:ln>
        </p:spPr>
        <p:style>
          <a:lnRef idx="0">
            <a:scrgbClr r="0" g="0" b="0"/>
          </a:lnRef>
          <a:fillRef idx="1003">
            <a:schemeClr val="lt1"/>
          </a:fillRef>
          <a:effectRef idx="0">
            <a:scrgbClr r="0" g="0" b="0"/>
          </a:effectRef>
          <a:fontRef idx="major"/>
        </p:style>
        <p:txBody>
          <a:bodyPr wrap="square" lIns="0" tIns="0" rIns="0" bIns="0" rtlCol="0">
            <a:spAutoFit/>
          </a:bodyPr>
          <a:lstStyle/>
          <a:p>
            <a:pPr algn="ctr"/>
            <a:r>
              <a:rPr lang="en-US" sz="2800" b="1" dirty="0">
                <a:latin typeface="Times New Roman" panose="02020603050405020304" pitchFamily="18" charset="0"/>
                <a:cs typeface="Times New Roman" panose="02020603050405020304" pitchFamily="18" charset="0"/>
              </a:rPr>
              <a:t>Set Priorities</a:t>
            </a:r>
            <a:endParaRPr lang="en-US" sz="28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468747" y="1308342"/>
            <a:ext cx="2483264" cy="430887"/>
          </a:xfrm>
          <a:prstGeom prst="rect">
            <a:avLst/>
          </a:prstGeom>
          <a:ln>
            <a:solidFill>
              <a:srgbClr val="00B050"/>
            </a:solidFill>
          </a:ln>
        </p:spPr>
        <p:style>
          <a:lnRef idx="0">
            <a:scrgbClr r="0" g="0" b="0"/>
          </a:lnRef>
          <a:fillRef idx="1003">
            <a:schemeClr val="lt1"/>
          </a:fillRef>
          <a:effectRef idx="0">
            <a:scrgbClr r="0" g="0" b="0"/>
          </a:effectRef>
          <a:fontRef idx="major"/>
        </p:style>
        <p:txBody>
          <a:bodyPr wrap="square" lIns="0" tIns="0" rIns="0" bIns="0" rtlCol="0">
            <a:spAutoFit/>
          </a:bodyPr>
          <a:lstStyle/>
          <a:p>
            <a:pPr algn="ctr"/>
            <a:r>
              <a:rPr lang="en-US" sz="2800" b="1" dirty="0">
                <a:latin typeface="Times New Roman" panose="02020603050405020304" pitchFamily="18" charset="0"/>
                <a:cs typeface="Times New Roman" panose="02020603050405020304" pitchFamily="18" charset="0"/>
              </a:rPr>
              <a:t>Set Solutions</a:t>
            </a:r>
            <a:endParaRPr lang="en-US" sz="2800"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8652428" y="1286131"/>
            <a:ext cx="2556855" cy="430887"/>
          </a:xfrm>
          <a:prstGeom prst="rect">
            <a:avLst/>
          </a:prstGeom>
          <a:ln>
            <a:solidFill>
              <a:schemeClr val="tx1">
                <a:lumMod val="75000"/>
                <a:lumOff val="25000"/>
              </a:schemeClr>
            </a:solidFill>
          </a:ln>
        </p:spPr>
        <p:style>
          <a:lnRef idx="0">
            <a:scrgbClr r="0" g="0" b="0"/>
          </a:lnRef>
          <a:fillRef idx="1003">
            <a:schemeClr val="lt1"/>
          </a:fillRef>
          <a:effectRef idx="0">
            <a:scrgbClr r="0" g="0" b="0"/>
          </a:effectRef>
          <a:fontRef idx="major"/>
        </p:style>
        <p:txBody>
          <a:bodyPr wrap="square" lIns="0" tIns="0" rIns="0" bIns="0" rtlCol="0">
            <a:spAutoFit/>
          </a:bodyPr>
          <a:lstStyle/>
          <a:p>
            <a:pPr algn="ctr"/>
            <a:r>
              <a:rPr lang="en-US" sz="2800" b="1" dirty="0">
                <a:latin typeface="Times New Roman" panose="02020603050405020304" pitchFamily="18" charset="0"/>
                <a:cs typeface="Times New Roman" panose="02020603050405020304" pitchFamily="18" charset="0"/>
              </a:rPr>
              <a:t>Be Realistic</a:t>
            </a:r>
            <a:endParaRPr lang="en-US" sz="28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8598" y="2028404"/>
            <a:ext cx="3448531" cy="3486637"/>
          </a:xfrm>
          <a:prstGeom prst="rect">
            <a:avLst/>
          </a:prstGeom>
        </p:spPr>
      </p:pic>
      <p:pic>
        <p:nvPicPr>
          <p:cNvPr id="5" name="Picture 4"/>
          <p:cNvPicPr>
            <a:picLocks noChangeAspect="1"/>
          </p:cNvPicPr>
          <p:nvPr/>
        </p:nvPicPr>
        <p:blipFill>
          <a:blip r:embed="rId2"/>
          <a:stretch>
            <a:fillRect/>
          </a:stretch>
        </p:blipFill>
        <p:spPr>
          <a:xfrm>
            <a:off x="8652428" y="2160069"/>
            <a:ext cx="3383996" cy="3011022"/>
          </a:xfrm>
          <a:prstGeom prst="rect">
            <a:avLst/>
          </a:prstGeom>
        </p:spPr>
      </p:pic>
      <p:pic>
        <p:nvPicPr>
          <p:cNvPr id="7" name="Picture 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193628" y="2193948"/>
            <a:ext cx="3493047" cy="2977143"/>
          </a:xfrm>
          <a:prstGeom prst="rect">
            <a:avLst/>
          </a:prstGeom>
        </p:spPr>
      </p:pic>
      <p:sp>
        <p:nvSpPr>
          <p:cNvPr id="557" name="Google Shape;557;gf7aa813dff_0_4"/>
          <p:cNvSpPr/>
          <p:nvPr/>
        </p:nvSpPr>
        <p:spPr>
          <a:xfrm>
            <a:off x="3856355" y="114300"/>
            <a:ext cx="4479290" cy="739140"/>
          </a:xfrm>
          <a:prstGeom prst="flowChartTerminator">
            <a:avLst/>
          </a:prstGeom>
          <a:solidFill>
            <a:srgbClr val="92D050"/>
          </a:solidFill>
          <a:ln w="57150" cap="flat" cmpd="sng">
            <a:gradFill>
              <a:gsLst>
                <a:gs pos="0">
                  <a:srgbClr val="FECF40"/>
                </a:gs>
                <a:gs pos="100000">
                  <a:srgbClr val="846C21"/>
                </a:gs>
              </a:gsLst>
            </a:gradFill>
            <a:prstDash val="solid"/>
            <a:round/>
            <a:headEnd type="none" w="sm" len="sm"/>
            <a:tailEnd type="none" w="sm" len="sm"/>
          </a:ln>
        </p:spPr>
        <p:txBody>
          <a:bodyPr spcFirstLastPara="1" wrap="square" lIns="91425" tIns="91425" rIns="91425" bIns="91425" anchor="ctr" anchorCtr="0">
            <a:noAutofit/>
          </a:bodyPr>
          <a:p>
            <a:pPr algn="ctr"/>
            <a:r>
              <a:rPr lang="en-US" sz="3600" b="1" dirty="0">
                <a:latin typeface="Open Sans Light" panose="020B0306030504020204" pitchFamily="34" charset="0"/>
                <a:ea typeface="Open Sans Light" panose="020B0306030504020204" pitchFamily="34" charset="0"/>
                <a:cs typeface="Open Sans Light" panose="020B0306030504020204" pitchFamily="34" charset="0"/>
                <a:sym typeface="+mn-ea"/>
              </a:rPr>
              <a:t>Planning</a:t>
            </a:r>
            <a:endParaRPr lang="en-US" sz="3600" b="1" dirty="0" smtClean="0">
              <a:solidFill>
                <a:schemeClr val="dk1"/>
              </a:solidFill>
              <a:latin typeface="Times New Roman" panose="02020603050405020304" pitchFamily="18" charset="0"/>
              <a:ea typeface="Open Sans Light" panose="020B0306030504020204" pitchFamily="34" charset="0"/>
              <a:cs typeface="Times New Roman" panose="02020603050405020304" pitchFamily="18"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23"/>
          </p:nvPr>
        </p:nvSpPr>
        <p:spPr/>
        <p:txBody>
          <a:bodyPr/>
          <a:lstStyle/>
          <a:p>
            <a:r>
              <a:rPr lang="de-DE" dirty="0"/>
              <a:t>BJIT ACADEMY</a:t>
            </a:r>
            <a:endParaRPr lang="de-DE" dirty="0"/>
          </a:p>
        </p:txBody>
      </p:sp>
      <p:sp>
        <p:nvSpPr>
          <p:cNvPr id="3" name="Text Placeholder 2"/>
          <p:cNvSpPr>
            <a:spLocks noGrp="1"/>
          </p:cNvSpPr>
          <p:nvPr>
            <p:ph type="body" sz="quarter" idx="21"/>
          </p:nvPr>
        </p:nvSpPr>
        <p:spPr/>
        <p:txBody>
          <a:bodyPr/>
          <a:lstStyle/>
          <a:p>
            <a:r>
              <a:rPr lang="en-US" dirty="0" smtClean="0"/>
              <a:t>9</a:t>
            </a:r>
            <a:endParaRPr lang="en-US" dirty="0"/>
          </a:p>
        </p:txBody>
      </p:sp>
      <p:grpSp>
        <p:nvGrpSpPr>
          <p:cNvPr id="10" name="Google Shape;5124;p50"/>
          <p:cNvGrpSpPr/>
          <p:nvPr/>
        </p:nvGrpSpPr>
        <p:grpSpPr>
          <a:xfrm>
            <a:off x="3772819" y="1220620"/>
            <a:ext cx="4548914" cy="4442547"/>
            <a:chOff x="5830645" y="1267368"/>
            <a:chExt cx="530340" cy="553040"/>
          </a:xfrm>
        </p:grpSpPr>
        <p:sp>
          <p:nvSpPr>
            <p:cNvPr id="11" name="Google Shape;5125;p50"/>
            <p:cNvSpPr/>
            <p:nvPr/>
          </p:nvSpPr>
          <p:spPr>
            <a:xfrm>
              <a:off x="5994669" y="1442730"/>
              <a:ext cx="202317" cy="202342"/>
            </a:xfrm>
            <a:custGeom>
              <a:avLst/>
              <a:gdLst/>
              <a:ahLst/>
              <a:cxnLst/>
              <a:rect l="l" t="t" r="r" b="b"/>
              <a:pathLst>
                <a:path w="7941" h="7942" extrusionOk="0">
                  <a:moveTo>
                    <a:pt x="3971" y="319"/>
                  </a:moveTo>
                  <a:cubicBezTo>
                    <a:pt x="5984" y="319"/>
                    <a:pt x="7623" y="1957"/>
                    <a:pt x="7623" y="3971"/>
                  </a:cubicBezTo>
                  <a:cubicBezTo>
                    <a:pt x="7623" y="5984"/>
                    <a:pt x="5985" y="7624"/>
                    <a:pt x="3971" y="7624"/>
                  </a:cubicBezTo>
                  <a:cubicBezTo>
                    <a:pt x="1956" y="7624"/>
                    <a:pt x="318" y="5984"/>
                    <a:pt x="318" y="3971"/>
                  </a:cubicBezTo>
                  <a:cubicBezTo>
                    <a:pt x="318" y="1957"/>
                    <a:pt x="1956" y="319"/>
                    <a:pt x="3971" y="319"/>
                  </a:cubicBezTo>
                  <a:close/>
                  <a:moveTo>
                    <a:pt x="3971" y="0"/>
                  </a:moveTo>
                  <a:cubicBezTo>
                    <a:pt x="1782" y="0"/>
                    <a:pt x="1" y="1782"/>
                    <a:pt x="1" y="3971"/>
                  </a:cubicBezTo>
                  <a:cubicBezTo>
                    <a:pt x="1" y="6159"/>
                    <a:pt x="1782" y="7941"/>
                    <a:pt x="3971" y="7941"/>
                  </a:cubicBezTo>
                  <a:cubicBezTo>
                    <a:pt x="6160" y="7941"/>
                    <a:pt x="7940" y="6159"/>
                    <a:pt x="7940" y="3971"/>
                  </a:cubicBezTo>
                  <a:cubicBezTo>
                    <a:pt x="7940" y="1782"/>
                    <a:pt x="6160" y="0"/>
                    <a:pt x="3971"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 name="Google Shape;5126;p50"/>
            <p:cNvGrpSpPr/>
            <p:nvPr/>
          </p:nvGrpSpPr>
          <p:grpSpPr>
            <a:xfrm>
              <a:off x="5830645" y="1267368"/>
              <a:ext cx="259743" cy="269909"/>
              <a:chOff x="5830645" y="1267368"/>
              <a:chExt cx="259743" cy="269909"/>
            </a:xfrm>
          </p:grpSpPr>
          <p:sp>
            <p:nvSpPr>
              <p:cNvPr id="23" name="Google Shape;5127;p50"/>
              <p:cNvSpPr/>
              <p:nvPr/>
            </p:nvSpPr>
            <p:spPr>
              <a:xfrm>
                <a:off x="5830645" y="1304897"/>
                <a:ext cx="259743" cy="232380"/>
              </a:xfrm>
              <a:custGeom>
                <a:avLst/>
                <a:gdLst/>
                <a:ahLst/>
                <a:cxnLst/>
                <a:rect l="l" t="t" r="r" b="b"/>
                <a:pathLst>
                  <a:path w="10195" h="9121" extrusionOk="0">
                    <a:moveTo>
                      <a:pt x="7470" y="1"/>
                    </a:moveTo>
                    <a:cubicBezTo>
                      <a:pt x="7469" y="1"/>
                      <a:pt x="7468" y="1"/>
                      <a:pt x="7467" y="1"/>
                    </a:cubicBezTo>
                    <a:lnTo>
                      <a:pt x="7044" y="1"/>
                    </a:lnTo>
                    <a:cubicBezTo>
                      <a:pt x="7044" y="1075"/>
                      <a:pt x="6172" y="1946"/>
                      <a:pt x="5097" y="1946"/>
                    </a:cubicBezTo>
                    <a:cubicBezTo>
                      <a:pt x="4021" y="1946"/>
                      <a:pt x="3150" y="1075"/>
                      <a:pt x="3150" y="1"/>
                    </a:cubicBezTo>
                    <a:lnTo>
                      <a:pt x="0" y="1"/>
                    </a:lnTo>
                    <a:lnTo>
                      <a:pt x="0" y="6393"/>
                    </a:lnTo>
                    <a:cubicBezTo>
                      <a:pt x="0" y="7900"/>
                      <a:pt x="1220" y="9120"/>
                      <a:pt x="2727" y="9120"/>
                    </a:cubicBezTo>
                    <a:lnTo>
                      <a:pt x="6018" y="9120"/>
                    </a:lnTo>
                    <a:cubicBezTo>
                      <a:pt x="6148" y="6883"/>
                      <a:pt x="7951" y="5095"/>
                      <a:pt x="10194" y="4987"/>
                    </a:cubicBezTo>
                    <a:lnTo>
                      <a:pt x="10194" y="2726"/>
                    </a:lnTo>
                    <a:cubicBezTo>
                      <a:pt x="10194" y="1222"/>
                      <a:pt x="8974" y="1"/>
                      <a:pt x="747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5128;p50"/>
              <p:cNvSpPr/>
              <p:nvPr/>
            </p:nvSpPr>
            <p:spPr>
              <a:xfrm>
                <a:off x="5922950" y="1267368"/>
                <a:ext cx="75057" cy="75057"/>
              </a:xfrm>
              <a:custGeom>
                <a:avLst/>
                <a:gdLst/>
                <a:ahLst/>
                <a:cxnLst/>
                <a:rect l="l" t="t" r="r" b="b"/>
                <a:pathLst>
                  <a:path w="2946" h="2946" extrusionOk="0">
                    <a:moveTo>
                      <a:pt x="1474" y="1"/>
                    </a:moveTo>
                    <a:cubicBezTo>
                      <a:pt x="661" y="1"/>
                      <a:pt x="1" y="660"/>
                      <a:pt x="1" y="1472"/>
                    </a:cubicBezTo>
                    <a:cubicBezTo>
                      <a:pt x="1" y="2286"/>
                      <a:pt x="661" y="2945"/>
                      <a:pt x="1474" y="2945"/>
                    </a:cubicBezTo>
                    <a:cubicBezTo>
                      <a:pt x="2288" y="2945"/>
                      <a:pt x="2946" y="2286"/>
                      <a:pt x="2946" y="1472"/>
                    </a:cubicBezTo>
                    <a:cubicBezTo>
                      <a:pt x="2946" y="660"/>
                      <a:pt x="2288" y="1"/>
                      <a:pt x="1474"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 name="Google Shape;5129;p50"/>
            <p:cNvGrpSpPr/>
            <p:nvPr/>
          </p:nvGrpSpPr>
          <p:grpSpPr>
            <a:xfrm>
              <a:off x="6101293" y="1267368"/>
              <a:ext cx="259692" cy="269909"/>
              <a:chOff x="6101293" y="1267368"/>
              <a:chExt cx="259692" cy="269909"/>
            </a:xfrm>
          </p:grpSpPr>
          <p:sp>
            <p:nvSpPr>
              <p:cNvPr id="21" name="Google Shape;5130;p50"/>
              <p:cNvSpPr/>
              <p:nvPr/>
            </p:nvSpPr>
            <p:spPr>
              <a:xfrm>
                <a:off x="6101293" y="1304897"/>
                <a:ext cx="259692" cy="232380"/>
              </a:xfrm>
              <a:custGeom>
                <a:avLst/>
                <a:gdLst/>
                <a:ahLst/>
                <a:cxnLst/>
                <a:rect l="l" t="t" r="r" b="b"/>
                <a:pathLst>
                  <a:path w="10193" h="9121" extrusionOk="0">
                    <a:moveTo>
                      <a:pt x="2726" y="1"/>
                    </a:moveTo>
                    <a:cubicBezTo>
                      <a:pt x="1220" y="1"/>
                      <a:pt x="0" y="1221"/>
                      <a:pt x="0" y="2726"/>
                    </a:cubicBezTo>
                    <a:lnTo>
                      <a:pt x="0" y="4987"/>
                    </a:lnTo>
                    <a:cubicBezTo>
                      <a:pt x="2244" y="5095"/>
                      <a:pt x="4045" y="6883"/>
                      <a:pt x="4177" y="9120"/>
                    </a:cubicBezTo>
                    <a:lnTo>
                      <a:pt x="7467" y="9120"/>
                    </a:lnTo>
                    <a:cubicBezTo>
                      <a:pt x="8973" y="9120"/>
                      <a:pt x="10193" y="7900"/>
                      <a:pt x="10193" y="6393"/>
                    </a:cubicBezTo>
                    <a:lnTo>
                      <a:pt x="10193" y="1"/>
                    </a:lnTo>
                    <a:lnTo>
                      <a:pt x="7043" y="1"/>
                    </a:lnTo>
                    <a:cubicBezTo>
                      <a:pt x="7043" y="1075"/>
                      <a:pt x="6172" y="1946"/>
                      <a:pt x="5097" y="1946"/>
                    </a:cubicBezTo>
                    <a:cubicBezTo>
                      <a:pt x="4021" y="1946"/>
                      <a:pt x="3150" y="1075"/>
                      <a:pt x="3150"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5131;p50"/>
              <p:cNvSpPr/>
              <p:nvPr/>
            </p:nvSpPr>
            <p:spPr>
              <a:xfrm>
                <a:off x="6193623" y="1267368"/>
                <a:ext cx="75031" cy="75057"/>
              </a:xfrm>
              <a:custGeom>
                <a:avLst/>
                <a:gdLst/>
                <a:ahLst/>
                <a:cxnLst/>
                <a:rect l="l" t="t" r="r" b="b"/>
                <a:pathLst>
                  <a:path w="2945" h="2946" extrusionOk="0">
                    <a:moveTo>
                      <a:pt x="1473" y="1"/>
                    </a:moveTo>
                    <a:cubicBezTo>
                      <a:pt x="660" y="1"/>
                      <a:pt x="0" y="660"/>
                      <a:pt x="0" y="1472"/>
                    </a:cubicBezTo>
                    <a:cubicBezTo>
                      <a:pt x="0" y="2286"/>
                      <a:pt x="660" y="2945"/>
                      <a:pt x="1473" y="2945"/>
                    </a:cubicBezTo>
                    <a:cubicBezTo>
                      <a:pt x="2285" y="2945"/>
                      <a:pt x="2945" y="2286"/>
                      <a:pt x="2945" y="1472"/>
                    </a:cubicBezTo>
                    <a:cubicBezTo>
                      <a:pt x="2945" y="660"/>
                      <a:pt x="2285" y="1"/>
                      <a:pt x="1473"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 name="Google Shape;5132;p50"/>
            <p:cNvGrpSpPr/>
            <p:nvPr/>
          </p:nvGrpSpPr>
          <p:grpSpPr>
            <a:xfrm>
              <a:off x="5830645" y="1550500"/>
              <a:ext cx="259692" cy="269909"/>
              <a:chOff x="5830645" y="1550500"/>
              <a:chExt cx="259692" cy="269909"/>
            </a:xfrm>
          </p:grpSpPr>
          <p:sp>
            <p:nvSpPr>
              <p:cNvPr id="19" name="Google Shape;5133;p50"/>
              <p:cNvSpPr/>
              <p:nvPr/>
            </p:nvSpPr>
            <p:spPr>
              <a:xfrm>
                <a:off x="5830645" y="1550500"/>
                <a:ext cx="259692" cy="232406"/>
              </a:xfrm>
              <a:custGeom>
                <a:avLst/>
                <a:gdLst/>
                <a:ahLst/>
                <a:cxnLst/>
                <a:rect l="l" t="t" r="r" b="b"/>
                <a:pathLst>
                  <a:path w="10193" h="9122" extrusionOk="0">
                    <a:moveTo>
                      <a:pt x="2727" y="1"/>
                    </a:moveTo>
                    <a:cubicBezTo>
                      <a:pt x="1220" y="1"/>
                      <a:pt x="0" y="1223"/>
                      <a:pt x="0" y="2728"/>
                    </a:cubicBezTo>
                    <a:lnTo>
                      <a:pt x="0" y="9122"/>
                    </a:lnTo>
                    <a:lnTo>
                      <a:pt x="3150" y="9122"/>
                    </a:lnTo>
                    <a:cubicBezTo>
                      <a:pt x="3150" y="8046"/>
                      <a:pt x="4021" y="7175"/>
                      <a:pt x="5097" y="7175"/>
                    </a:cubicBezTo>
                    <a:cubicBezTo>
                      <a:pt x="6172" y="7175"/>
                      <a:pt x="7044" y="8046"/>
                      <a:pt x="7044" y="9122"/>
                    </a:cubicBezTo>
                    <a:lnTo>
                      <a:pt x="7467" y="9122"/>
                    </a:lnTo>
                    <a:cubicBezTo>
                      <a:pt x="8972" y="9122"/>
                      <a:pt x="10192" y="7900"/>
                      <a:pt x="10192" y="6395"/>
                    </a:cubicBezTo>
                    <a:lnTo>
                      <a:pt x="10192" y="4135"/>
                    </a:lnTo>
                    <a:cubicBezTo>
                      <a:pt x="7951" y="4028"/>
                      <a:pt x="6148" y="2239"/>
                      <a:pt x="6018"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5134;p50"/>
              <p:cNvSpPr/>
              <p:nvPr/>
            </p:nvSpPr>
            <p:spPr>
              <a:xfrm>
                <a:off x="5922950" y="1745352"/>
                <a:ext cx="75057" cy="75057"/>
              </a:xfrm>
              <a:custGeom>
                <a:avLst/>
                <a:gdLst/>
                <a:ahLst/>
                <a:cxnLst/>
                <a:rect l="l" t="t" r="r" b="b"/>
                <a:pathLst>
                  <a:path w="2946" h="2946" extrusionOk="0">
                    <a:moveTo>
                      <a:pt x="1474" y="1"/>
                    </a:moveTo>
                    <a:cubicBezTo>
                      <a:pt x="661" y="1"/>
                      <a:pt x="1" y="660"/>
                      <a:pt x="1" y="1474"/>
                    </a:cubicBezTo>
                    <a:cubicBezTo>
                      <a:pt x="1" y="2287"/>
                      <a:pt x="661" y="2946"/>
                      <a:pt x="1474" y="2946"/>
                    </a:cubicBezTo>
                    <a:cubicBezTo>
                      <a:pt x="2288" y="2946"/>
                      <a:pt x="2946" y="2287"/>
                      <a:pt x="2946" y="1474"/>
                    </a:cubicBezTo>
                    <a:cubicBezTo>
                      <a:pt x="2946" y="660"/>
                      <a:pt x="2288" y="1"/>
                      <a:pt x="1474"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 name="Google Shape;5135;p50"/>
            <p:cNvGrpSpPr/>
            <p:nvPr/>
          </p:nvGrpSpPr>
          <p:grpSpPr>
            <a:xfrm>
              <a:off x="6101293" y="1550500"/>
              <a:ext cx="259692" cy="269909"/>
              <a:chOff x="6101293" y="1550500"/>
              <a:chExt cx="259692" cy="269909"/>
            </a:xfrm>
          </p:grpSpPr>
          <p:sp>
            <p:nvSpPr>
              <p:cNvPr id="17" name="Google Shape;5136;p50"/>
              <p:cNvSpPr/>
              <p:nvPr/>
            </p:nvSpPr>
            <p:spPr>
              <a:xfrm>
                <a:off x="6101293" y="1550500"/>
                <a:ext cx="259692" cy="232406"/>
              </a:xfrm>
              <a:custGeom>
                <a:avLst/>
                <a:gdLst/>
                <a:ahLst/>
                <a:cxnLst/>
                <a:rect l="l" t="t" r="r" b="b"/>
                <a:pathLst>
                  <a:path w="10193" h="9122" extrusionOk="0">
                    <a:moveTo>
                      <a:pt x="4177" y="1"/>
                    </a:moveTo>
                    <a:cubicBezTo>
                      <a:pt x="4045" y="2239"/>
                      <a:pt x="2244" y="4027"/>
                      <a:pt x="0" y="4135"/>
                    </a:cubicBezTo>
                    <a:lnTo>
                      <a:pt x="0" y="6395"/>
                    </a:lnTo>
                    <a:cubicBezTo>
                      <a:pt x="0" y="7902"/>
                      <a:pt x="1220" y="9122"/>
                      <a:pt x="2726" y="9122"/>
                    </a:cubicBezTo>
                    <a:lnTo>
                      <a:pt x="3148" y="9122"/>
                    </a:lnTo>
                    <a:cubicBezTo>
                      <a:pt x="3148" y="8046"/>
                      <a:pt x="4020" y="7175"/>
                      <a:pt x="5096" y="7175"/>
                    </a:cubicBezTo>
                    <a:cubicBezTo>
                      <a:pt x="6170" y="7175"/>
                      <a:pt x="7043" y="8046"/>
                      <a:pt x="7043" y="9122"/>
                    </a:cubicBezTo>
                    <a:lnTo>
                      <a:pt x="10193" y="9122"/>
                    </a:lnTo>
                    <a:lnTo>
                      <a:pt x="10193" y="2728"/>
                    </a:lnTo>
                    <a:cubicBezTo>
                      <a:pt x="10193" y="1223"/>
                      <a:pt x="8973" y="2"/>
                      <a:pt x="7467"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5137;p50"/>
              <p:cNvSpPr/>
              <p:nvPr/>
            </p:nvSpPr>
            <p:spPr>
              <a:xfrm>
                <a:off x="6193623" y="1745352"/>
                <a:ext cx="75031" cy="75057"/>
              </a:xfrm>
              <a:custGeom>
                <a:avLst/>
                <a:gdLst/>
                <a:ahLst/>
                <a:cxnLst/>
                <a:rect l="l" t="t" r="r" b="b"/>
                <a:pathLst>
                  <a:path w="2945" h="2946" extrusionOk="0">
                    <a:moveTo>
                      <a:pt x="1473" y="1"/>
                    </a:moveTo>
                    <a:cubicBezTo>
                      <a:pt x="660" y="1"/>
                      <a:pt x="0" y="660"/>
                      <a:pt x="0" y="1474"/>
                    </a:cubicBezTo>
                    <a:cubicBezTo>
                      <a:pt x="0" y="2287"/>
                      <a:pt x="660" y="2946"/>
                      <a:pt x="1473" y="2946"/>
                    </a:cubicBezTo>
                    <a:cubicBezTo>
                      <a:pt x="2285" y="2946"/>
                      <a:pt x="2945" y="2287"/>
                      <a:pt x="2945" y="1474"/>
                    </a:cubicBezTo>
                    <a:cubicBezTo>
                      <a:pt x="2945" y="660"/>
                      <a:pt x="2285" y="1"/>
                      <a:pt x="1473"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5" name="Rectangle 4"/>
          <p:cNvSpPr/>
          <p:nvPr/>
        </p:nvSpPr>
        <p:spPr>
          <a:xfrm>
            <a:off x="2558849" y="1122184"/>
            <a:ext cx="1897564" cy="461665"/>
          </a:xfrm>
          <a:prstGeom prst="rect">
            <a:avLst/>
          </a:prstGeom>
          <a:solidFill>
            <a:schemeClr val="bg2"/>
          </a:solidFill>
          <a:ln w="28575">
            <a:solidFill>
              <a:srgbClr val="CFFFEB"/>
            </a:solidFill>
          </a:ln>
        </p:spPr>
        <p:txBody>
          <a:bodyPr wrap="square">
            <a:spAutoFit/>
          </a:bodyPr>
          <a:lstStyle/>
          <a:p>
            <a:pPr algn="ctr"/>
            <a:r>
              <a:rPr lang="en-US" sz="2400" b="1" noProof="1">
                <a:solidFill>
                  <a:schemeClr val="accent2">
                    <a:lumMod val="75000"/>
                  </a:schemeClr>
                </a:solidFill>
                <a:latin typeface="Times New Roman" panose="02020603050405020304" pitchFamily="18" charset="0"/>
                <a:cs typeface="Times New Roman" panose="02020603050405020304" pitchFamily="18" charset="0"/>
              </a:rPr>
              <a:t>Write a list</a:t>
            </a:r>
            <a:endParaRPr lang="en-US" sz="2400" b="1" noProof="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25" name="Rectangle 24"/>
          <p:cNvSpPr/>
          <p:nvPr/>
        </p:nvSpPr>
        <p:spPr>
          <a:xfrm>
            <a:off x="7670315" y="1108351"/>
            <a:ext cx="2886729" cy="400110"/>
          </a:xfrm>
          <a:prstGeom prst="rect">
            <a:avLst/>
          </a:prstGeom>
          <a:solidFill>
            <a:schemeClr val="accent6">
              <a:lumMod val="40000"/>
              <a:lumOff val="60000"/>
            </a:schemeClr>
          </a:solidFill>
          <a:ln w="28575">
            <a:solidFill>
              <a:srgbClr val="7030A0"/>
            </a:solidFill>
          </a:ln>
        </p:spPr>
        <p:txBody>
          <a:bodyPr wrap="square">
            <a:spAutoFit/>
          </a:bodyPr>
          <a:lstStyle/>
          <a:p>
            <a:pPr algn="ctr"/>
            <a:r>
              <a:rPr lang="en-US" sz="2000" b="1" noProof="1">
                <a:solidFill>
                  <a:schemeClr val="accent5"/>
                </a:solidFill>
                <a:latin typeface="Times New Roman" panose="02020603050405020304" pitchFamily="18" charset="0"/>
                <a:cs typeface="Times New Roman" panose="02020603050405020304" pitchFamily="18" charset="0"/>
              </a:rPr>
              <a:t>Update your calendar</a:t>
            </a:r>
            <a:endParaRPr lang="en-US" sz="2000" b="1" noProof="1">
              <a:solidFill>
                <a:schemeClr val="accent5"/>
              </a:solidFill>
              <a:latin typeface="Times New Roman" panose="02020603050405020304" pitchFamily="18" charset="0"/>
              <a:cs typeface="Times New Roman" panose="02020603050405020304" pitchFamily="18" charset="0"/>
            </a:endParaRPr>
          </a:p>
        </p:txBody>
      </p:sp>
      <p:sp>
        <p:nvSpPr>
          <p:cNvPr id="26" name="Rectangle 25"/>
          <p:cNvSpPr/>
          <p:nvPr/>
        </p:nvSpPr>
        <p:spPr>
          <a:xfrm>
            <a:off x="7671872" y="5361710"/>
            <a:ext cx="2174257" cy="400110"/>
          </a:xfrm>
          <a:prstGeom prst="rect">
            <a:avLst/>
          </a:prstGeom>
          <a:solidFill>
            <a:srgbClr val="E0FFF2"/>
          </a:solidFill>
          <a:ln w="28575">
            <a:solidFill>
              <a:schemeClr val="accent2">
                <a:lumMod val="40000"/>
                <a:lumOff val="60000"/>
              </a:schemeClr>
            </a:solidFill>
          </a:ln>
        </p:spPr>
        <p:txBody>
          <a:bodyPr wrap="square">
            <a:spAutoFit/>
          </a:bodyPr>
          <a:lstStyle/>
          <a:p>
            <a:pPr algn="ctr"/>
            <a:r>
              <a:rPr lang="en-US" sz="2000" b="1" noProof="1">
                <a:solidFill>
                  <a:schemeClr val="accent5"/>
                </a:solidFill>
                <a:latin typeface="Times New Roman" panose="02020603050405020304" pitchFamily="18" charset="0"/>
                <a:cs typeface="Times New Roman" panose="02020603050405020304" pitchFamily="18" charset="0"/>
              </a:rPr>
              <a:t>Develop systems</a:t>
            </a:r>
            <a:endParaRPr lang="en-US" sz="2000" b="1" noProof="1">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27" name="Rectangle 26"/>
          <p:cNvSpPr/>
          <p:nvPr/>
        </p:nvSpPr>
        <p:spPr>
          <a:xfrm>
            <a:off x="2558849" y="5361710"/>
            <a:ext cx="1934655" cy="400110"/>
          </a:xfrm>
          <a:prstGeom prst="rect">
            <a:avLst/>
          </a:prstGeom>
          <a:solidFill>
            <a:schemeClr val="accent2">
              <a:lumMod val="40000"/>
              <a:lumOff val="60000"/>
            </a:schemeClr>
          </a:solidFill>
          <a:ln w="28575">
            <a:solidFill>
              <a:srgbClr val="CFFFEB"/>
            </a:solidFill>
          </a:ln>
        </p:spPr>
        <p:txBody>
          <a:bodyPr wrap="square">
            <a:spAutoFit/>
          </a:bodyPr>
          <a:lstStyle/>
          <a:p>
            <a:r>
              <a:rPr lang="en-US" sz="2000" b="1" noProof="1">
                <a:solidFill>
                  <a:schemeClr val="accent2">
                    <a:lumMod val="75000"/>
                  </a:schemeClr>
                </a:solidFill>
                <a:latin typeface="Times New Roman" panose="02020603050405020304" pitchFamily="18" charset="0"/>
                <a:cs typeface="Times New Roman" panose="02020603050405020304" pitchFamily="18" charset="0"/>
              </a:rPr>
              <a:t>Use technology</a:t>
            </a:r>
            <a:endParaRPr lang="en-US" sz="2000" b="1" noProof="1">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28" name="Picture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837046" y="2042703"/>
            <a:ext cx="1342665" cy="825675"/>
          </a:xfrm>
          <a:prstGeom prst="rect">
            <a:avLst/>
          </a:prstGeom>
        </p:spPr>
      </p:pic>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5056" y="1953181"/>
            <a:ext cx="1366598" cy="973703"/>
          </a:xfrm>
          <a:prstGeom prst="rect">
            <a:avLst/>
          </a:prstGeom>
        </p:spPr>
      </p:pic>
      <p:pic>
        <p:nvPicPr>
          <p:cNvPr id="1032" name="Picture 8" descr="System integration - Free computer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7046" y="3877769"/>
            <a:ext cx="1306454" cy="103777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Document Management System Icon Png, Transparent Png , Transparent Png  Image - PNGitem"/>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6915056" y="3777193"/>
            <a:ext cx="1263674" cy="1122613"/>
          </a:xfrm>
          <a:prstGeom prst="rect">
            <a:avLst/>
          </a:prstGeom>
          <a:noFill/>
          <a:extLst>
            <a:ext uri="{909E8E84-426E-40DD-AFC4-6F175D3DCCD1}">
              <a14:hiddenFill xmlns:a14="http://schemas.microsoft.com/office/drawing/2010/main">
                <a:solidFill>
                  <a:srgbClr val="FFFFFF"/>
                </a:solidFill>
              </a14:hiddenFill>
            </a:ext>
          </a:extLst>
        </p:spPr>
      </p:pic>
      <p:sp>
        <p:nvSpPr>
          <p:cNvPr id="557" name="Google Shape;557;gf7aa813dff_0_4"/>
          <p:cNvSpPr/>
          <p:nvPr/>
        </p:nvSpPr>
        <p:spPr>
          <a:xfrm>
            <a:off x="3772535" y="53975"/>
            <a:ext cx="4479290" cy="739140"/>
          </a:xfrm>
          <a:prstGeom prst="flowChartTerminator">
            <a:avLst/>
          </a:prstGeom>
          <a:solidFill>
            <a:schemeClr val="bg1">
              <a:lumMod val="65000"/>
            </a:schemeClr>
          </a:solidFill>
          <a:ln w="38100" cap="flat" cmpd="sng">
            <a:solidFill>
              <a:schemeClr val="accent1">
                <a:lumMod val="60000"/>
                <a:lumOff val="40000"/>
              </a:schemeClr>
            </a:solidFill>
            <a:prstDash val="solid"/>
            <a:round/>
            <a:headEnd type="none" w="sm" len="sm"/>
            <a:tailEnd type="none" w="sm" len="sm"/>
          </a:ln>
        </p:spPr>
        <p:txBody>
          <a:bodyPr spcFirstLastPara="1" wrap="square" lIns="91425" tIns="91425" rIns="91425" bIns="91425" anchor="ctr" anchorCtr="0">
            <a:noAutofit/>
          </a:bodyPr>
          <a:p>
            <a:pPr marL="0" lvl="0" indent="0" algn="ctr" rtl="0">
              <a:spcBef>
                <a:spcPts val="0"/>
              </a:spcBef>
              <a:spcAft>
                <a:spcPts val="0"/>
              </a:spcAft>
              <a:buNone/>
            </a:pPr>
            <a:r>
              <a:rPr lang="en-US" sz="3600" b="1" dirty="0" smtClean="0">
                <a:latin typeface="Times New Roman" panose="02020603050405020304" pitchFamily="18" charset="0"/>
                <a:ea typeface="Open Sans Light" panose="020B0306030504020204" pitchFamily="34" charset="0"/>
                <a:cs typeface="Times New Roman" panose="02020603050405020304" pitchFamily="18" charset="0"/>
                <a:sym typeface="+mn-ea"/>
              </a:rPr>
              <a:t>Organizing</a:t>
            </a:r>
            <a:endParaRPr lang="en-US" sz="3600" b="1" dirty="0" smtClean="0">
              <a:solidFill>
                <a:schemeClr val="dk1"/>
              </a:solidFill>
              <a:latin typeface="Times New Roman" panose="02020603050405020304" pitchFamily="18" charset="0"/>
              <a:ea typeface="Open Sans Light" panose="020B0306030504020204" pitchFamily="34" charset="0"/>
              <a:cs typeface="Times New Roman" panose="02020603050405020304" pitchFamily="18" charset="0"/>
              <a:sym typeface="+mn-ea"/>
            </a:endParaRPr>
          </a:p>
        </p:txBody>
      </p:sp>
    </p:spTree>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427AF5"/>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nteraction La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2773</Words>
  <Application>WPS Presentation</Application>
  <PresentationFormat>Widescreen</PresentationFormat>
  <Paragraphs>219</Paragraphs>
  <Slides>23</Slides>
  <Notes>9</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23</vt:i4>
      </vt:variant>
    </vt:vector>
  </HeadingPairs>
  <TitlesOfParts>
    <vt:vector size="42" baseType="lpstr">
      <vt:lpstr>Arial</vt:lpstr>
      <vt:lpstr>SimSun</vt:lpstr>
      <vt:lpstr>Wingdings</vt:lpstr>
      <vt:lpstr>HelveticaNeueLT Std Med</vt:lpstr>
      <vt:lpstr>Segoe Print</vt:lpstr>
      <vt:lpstr>Times New Roman</vt:lpstr>
      <vt:lpstr>Calibri</vt:lpstr>
      <vt:lpstr>Times New Roman</vt:lpstr>
      <vt:lpstr>Open Sans Light</vt:lpstr>
      <vt:lpstr>Yu Gothic UI Light</vt:lpstr>
      <vt:lpstr>Arial</vt:lpstr>
      <vt:lpstr>Open Sans</vt:lpstr>
      <vt:lpstr>Microsoft YaHei</vt:lpstr>
      <vt:lpstr>Arial Unicode MS</vt:lpstr>
      <vt:lpstr>Lusitana</vt:lpstr>
      <vt:lpstr>Siyam Rupali</vt:lpstr>
      <vt:lpstr>Raleway</vt:lpstr>
      <vt:lpstr>Raleway</vt:lpstr>
      <vt:lpstr>Office Theme</vt:lpstr>
      <vt:lpstr>Proactiveness</vt:lpstr>
      <vt:lpstr>Presentation 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Business Communication</vt:lpstr>
      <vt:lpstr>Presentation 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Machine Learning</dc:title>
  <dc:creator>Sven Mayer</dc:creator>
  <cp:lastModifiedBy>Taslim Hosen Shanto</cp:lastModifiedBy>
  <cp:revision>621</cp:revision>
  <dcterms:created xsi:type="dcterms:W3CDTF">2017-10-10T14:10:00Z</dcterms:created>
  <dcterms:modified xsi:type="dcterms:W3CDTF">2023-05-26T02:23:29Z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31FBDECE02BB429DA83F4122D33B5FB2</vt:lpwstr>
  </property>
  <property fmtid="{D5CDD505-2E9C-101B-9397-08002B2CF9AE}" pid="3" name="KSOProductBuildVer">
    <vt:lpwstr>1033-11.2.0.11537</vt:lpwstr>
  </property>
</Properties>
</file>