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977" r:id="rId2"/>
    <p:sldId id="978" r:id="rId3"/>
    <p:sldId id="979" r:id="rId4"/>
    <p:sldId id="990" r:id="rId5"/>
    <p:sldId id="991" r:id="rId6"/>
    <p:sldId id="992" r:id="rId7"/>
    <p:sldId id="993" r:id="rId8"/>
    <p:sldId id="995" r:id="rId9"/>
    <p:sldId id="996" r:id="rId10"/>
    <p:sldId id="994" r:id="rId11"/>
    <p:sldId id="997" r:id="rId12"/>
    <p:sldId id="998" r:id="rId13"/>
    <p:sldId id="9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os="389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5A3"/>
    <a:srgbClr val="059340"/>
    <a:srgbClr val="E0FFF2"/>
    <a:srgbClr val="D6FFEE"/>
    <a:srgbClr val="420CFF"/>
    <a:srgbClr val="427BF5"/>
    <a:srgbClr val="E5FFF4"/>
    <a:srgbClr val="CFFFEB"/>
    <a:srgbClr val="D9E5FF"/>
    <a:srgbClr val="31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83865" autoAdjust="0"/>
  </p:normalViewPr>
  <p:slideViewPr>
    <p:cSldViewPr snapToGrid="0" showGuides="1">
      <p:cViewPr varScale="1">
        <p:scale>
          <a:sx n="61" d="100"/>
          <a:sy n="61" d="100"/>
        </p:scale>
        <p:origin x="1248" y="78"/>
      </p:cViewPr>
      <p:guideLst>
        <p:guide orient="horz" pos="2094"/>
        <p:guide pos="389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DD77A-0ADA-4BD8-8ADF-1A2DE6CE050A}" type="datetimeFigureOut">
              <a:rPr lang="de-DE" smtClean="0"/>
              <a:t>26.07.2023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5F6FB-A8E3-4A20-9907-C2813BF103BD}" type="slidenum">
              <a:rPr lang="de-DE" smtClean="0"/>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2847B-1B09-4FB9-A3F6-7C5481EE238A}"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4EE8-1DD6-4929-B7B8-30F750D483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258598" y="115888"/>
            <a:ext cx="10645963" cy="914125"/>
          </a:xfrm>
          <a:prstGeom prst="rect">
            <a:avLst/>
          </a:prstGeom>
        </p:spPr>
        <p:txBody>
          <a:bodyPr anchor="ctr" anchorCtr="0">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lvl1pPr>
              <a:defRPr/>
            </a:lvl1pPr>
          </a:lstStyle>
          <a:p>
            <a:r>
              <a:rPr lang="de-DE" dirty="0"/>
              <a:t>Dept. of CSE, JUST</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
        <p:nvSpPr>
          <p:cNvPr id="10" name="Text Placeholder 8"/>
          <p:cNvSpPr>
            <a:spLocks noGrp="1"/>
          </p:cNvSpPr>
          <p:nvPr>
            <p:ph type="body" sz="quarter" idx="15" hasCustomPrompt="1"/>
          </p:nvPr>
        </p:nvSpPr>
        <p:spPr>
          <a:xfrm>
            <a:off x="258597" y="1089025"/>
            <a:ext cx="11642253"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2" name="Text Placeholder 8"/>
          <p:cNvSpPr>
            <a:spLocks noGrp="1"/>
          </p:cNvSpPr>
          <p:nvPr>
            <p:ph type="body" sz="quarter" idx="25"/>
          </p:nvPr>
        </p:nvSpPr>
        <p:spPr>
          <a:xfrm>
            <a:off x="258595" y="1592264"/>
            <a:ext cx="11642253" cy="4537074"/>
          </a:xfrm>
          <a:prstGeom prst="rect">
            <a:avLst/>
          </a:prstGeom>
        </p:spPr>
        <p:txBody>
          <a:bodyPr/>
          <a:lstStyle>
            <a:lvl1pPr defTabSz="28448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2344" y="0"/>
            <a:ext cx="1489655" cy="10300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6" y="136525"/>
            <a:ext cx="7956548" cy="952501"/>
          </a:xfrm>
        </p:spPr>
        <p:txBody>
          <a:bodyPr/>
          <a:lstStyle/>
          <a:p>
            <a:r>
              <a:rPr lang="de-DE"/>
              <a:t>Mastertitelformat bearbeiten</a:t>
            </a:r>
          </a:p>
        </p:txBody>
      </p:sp>
      <p:sp>
        <p:nvSpPr>
          <p:cNvPr id="4" name="Fußzeilenplatzhalter 3"/>
          <p:cNvSpPr>
            <a:spLocks noGrp="1"/>
          </p:cNvSpPr>
          <p:nvPr>
            <p:ph type="ftr" sz="quarter" idx="11"/>
          </p:nvPr>
        </p:nvSpPr>
        <p:spPr/>
        <p:txBody>
          <a:bodyPr/>
          <a:lstStyle/>
          <a:p>
            <a:r>
              <a:rPr lang="de-DE" dirty="0"/>
              <a:t>Sven Mayer</a:t>
            </a:r>
          </a:p>
        </p:txBody>
      </p:sp>
      <p:sp>
        <p:nvSpPr>
          <p:cNvPr id="5" name="Foliennummernplatzhalter 4"/>
          <p:cNvSpPr>
            <a:spLocks noGrp="1"/>
          </p:cNvSpPr>
          <p:nvPr>
            <p:ph type="sldNum" sz="quarter" idx="12"/>
          </p:nvPr>
        </p:nvSpPr>
        <p:spPr/>
        <p:txBody>
          <a:bodyPr/>
          <a:lstStyle/>
          <a:p>
            <a:fld id="{C564DEAC-083F-4EA1-9D67-84BB3A537A3E}" type="slidenum">
              <a:rPr lang="de-DE" smtClean="0"/>
              <a:t>‹#›</a:t>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ff-scre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5" y="-422031"/>
            <a:ext cx="10801349" cy="399705"/>
          </a:xfrm>
        </p:spPr>
        <p:txBody>
          <a:bodyPr/>
          <a:lstStyle>
            <a:lvl1pPr>
              <a:defRPr sz="2000"/>
            </a:lvl1pPr>
          </a:lstStyle>
          <a:p>
            <a:r>
              <a:rPr lang="de-DE"/>
              <a:t>Mastertitelformat bearbeiten</a:t>
            </a:r>
          </a:p>
        </p:txBody>
      </p:sp>
      <p:sp>
        <p:nvSpPr>
          <p:cNvPr id="4" name="Fußzeilenplatzhalter 3"/>
          <p:cNvSpPr>
            <a:spLocks noGrp="1"/>
          </p:cNvSpPr>
          <p:nvPr>
            <p:ph type="ftr" sz="quarter" idx="11"/>
          </p:nvPr>
        </p:nvSpPr>
        <p:spPr/>
        <p:txBody>
          <a:bodyPr/>
          <a:lstStyle/>
          <a:p>
            <a:r>
              <a:rPr lang="de-DE" dirty="0"/>
              <a:t>Sven Mayer</a:t>
            </a:r>
          </a:p>
        </p:txBody>
      </p:sp>
      <p:sp>
        <p:nvSpPr>
          <p:cNvPr id="5" name="Foliennummernplatzhalter 4"/>
          <p:cNvSpPr>
            <a:spLocks noGrp="1"/>
          </p:cNvSpPr>
          <p:nvPr>
            <p:ph type="sldNum" sz="quarter" idx="12"/>
          </p:nvPr>
        </p:nvSpPr>
        <p:spPr/>
        <p:txBody>
          <a:bodyPr/>
          <a:lstStyle/>
          <a:p>
            <a:fld id="{C564DEAC-083F-4EA1-9D67-84BB3A537A3E}" type="slidenum">
              <a:rPr lang="de-DE" smtClean="0"/>
              <a:t>‹#›</a:t>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5360" y="1603432"/>
            <a:ext cx="11521280" cy="4533368"/>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1089025"/>
            <a:ext cx="12192000" cy="2879725"/>
          </a:xfrm>
          <a:prstGeom prst="rect">
            <a:avLst/>
          </a:prstGeom>
        </p:spPr>
        <p:txBody>
          <a:bodyPr/>
          <a:lstStyle>
            <a:lvl1pPr marL="0">
              <a:defRPr/>
            </a:lvl1pPr>
          </a:lstStyle>
          <a:p>
            <a:endParaRPr lang="en-US" dirty="0"/>
          </a:p>
        </p:txBody>
      </p:sp>
      <p:sp>
        <p:nvSpPr>
          <p:cNvPr id="2" name="Title 1"/>
          <p:cNvSpPr>
            <a:spLocks noGrp="1"/>
          </p:cNvSpPr>
          <p:nvPr>
            <p:ph type="ctrTitle"/>
          </p:nvPr>
        </p:nvSpPr>
        <p:spPr>
          <a:xfrm>
            <a:off x="695327" y="3968749"/>
            <a:ext cx="7961656" cy="1198412"/>
          </a:xfrm>
          <a:prstGeom prst="rect">
            <a:avLst/>
          </a:prstGeom>
        </p:spPr>
        <p:txBody>
          <a:bodyPr anchor="b">
            <a:normAutofit/>
          </a:bodyPr>
          <a:lstStyle>
            <a:lvl1pPr algn="l">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95326" y="5202085"/>
            <a:ext cx="7961658" cy="927253"/>
          </a:xfrm>
          <a:prstGeom prst="rect">
            <a:avLst/>
          </a:prstGeom>
        </p:spPr>
        <p:txBody>
          <a:bodyPr lIns="0" tIns="0" rIns="0" bIns="0">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p:cNvSpPr/>
          <p:nvPr userDrawn="1"/>
        </p:nvSpPr>
        <p:spPr>
          <a:xfrm>
            <a:off x="0" y="2885521"/>
            <a:ext cx="12192000" cy="138029"/>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Picture Placeholder 24"/>
          <p:cNvSpPr>
            <a:spLocks noGrp="1"/>
          </p:cNvSpPr>
          <p:nvPr>
            <p:ph type="pic" sz="quarter" idx="15"/>
          </p:nvPr>
        </p:nvSpPr>
        <p:spPr>
          <a:xfrm>
            <a:off x="3283725" y="370174"/>
            <a:ext cx="2588400" cy="504000"/>
          </a:xfrm>
          <a:prstGeom prst="rect">
            <a:avLst/>
          </a:prstGeom>
        </p:spPr>
        <p:txBody>
          <a:bodyPr/>
          <a:lstStyle/>
          <a:p>
            <a:endParaRPr lang="en-US" dirty="0"/>
          </a:p>
        </p:txBody>
      </p:sp>
      <p:sp>
        <p:nvSpPr>
          <p:cNvPr id="14" name="Fußzeilenplatzhalter 13"/>
          <p:cNvSpPr>
            <a:spLocks noGrp="1"/>
          </p:cNvSpPr>
          <p:nvPr>
            <p:ph type="ftr" sz="quarter" idx="27"/>
          </p:nvPr>
        </p:nvSpPr>
        <p:spPr/>
        <p:txBody>
          <a:bodyPr/>
          <a:lstStyle>
            <a:lvl1pPr>
              <a:defRPr/>
            </a:lvl1pPr>
          </a:lstStyle>
          <a:p>
            <a:r>
              <a:rPr lang="de-DE" dirty="0"/>
              <a:t>Dept. of CSE, JUST</a:t>
            </a:r>
          </a:p>
        </p:txBody>
      </p:sp>
      <p:sp>
        <p:nvSpPr>
          <p:cNvPr id="17" name="Picture Placeholder 24"/>
          <p:cNvSpPr>
            <a:spLocks noGrp="1"/>
          </p:cNvSpPr>
          <p:nvPr>
            <p:ph type="pic" sz="quarter" idx="29"/>
          </p:nvPr>
        </p:nvSpPr>
        <p:spPr>
          <a:xfrm>
            <a:off x="695325" y="370174"/>
            <a:ext cx="2588400" cy="504000"/>
          </a:xfrm>
          <a:prstGeom prst="rect">
            <a:avLst/>
          </a:prstGeom>
        </p:spPr>
        <p:txBody>
          <a:bodyPr/>
          <a:lstStyle/>
          <a:p>
            <a:endParaRPr lang="en-US" dirty="0"/>
          </a:p>
        </p:txBody>
      </p:sp>
      <p:sp>
        <p:nvSpPr>
          <p:cNvPr id="18" name="Picture Placeholder 24"/>
          <p:cNvSpPr>
            <a:spLocks noGrp="1"/>
          </p:cNvSpPr>
          <p:nvPr>
            <p:ph type="pic" sz="quarter" idx="30"/>
          </p:nvPr>
        </p:nvSpPr>
        <p:spPr>
          <a:xfrm>
            <a:off x="5881413" y="370174"/>
            <a:ext cx="2588400" cy="504000"/>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5326" y="1089026"/>
            <a:ext cx="7956550" cy="2879724"/>
          </a:xfrm>
          <a:prstGeom prst="rect">
            <a:avLst/>
          </a:prstGeo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695326" y="4089747"/>
            <a:ext cx="7956550" cy="2039591"/>
          </a:xfrm>
          <a:prstGeom prst="rect">
            <a:avLst/>
          </a:prstGeom>
        </p:spPr>
        <p:txBody>
          <a:bodyPr lIns="0"/>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1" name="Textplatzhalter 33"/>
          <p:cNvSpPr>
            <a:spLocks noGrp="1"/>
          </p:cNvSpPr>
          <p:nvPr>
            <p:ph type="body" sz="quarter" idx="21"/>
          </p:nvPr>
        </p:nvSpPr>
        <p:spPr>
          <a:xfrm>
            <a:off x="695326"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695324" y="1592264"/>
            <a:ext cx="7956550" cy="4537074"/>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1"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p:cNvSpPr>
            <a:spLocks noGrp="1"/>
          </p:cNvSpPr>
          <p:nvPr>
            <p:ph type="ftr" sz="quarter" idx="23"/>
          </p:nvPr>
        </p:nvSpPr>
        <p:spPr/>
        <p:txBody>
          <a:bodyPr/>
          <a:lstStyle/>
          <a:p>
            <a:r>
              <a:rPr lang="de-DE" dirty="0"/>
              <a:t>Sven Mayer</a:t>
            </a:r>
          </a:p>
        </p:txBody>
      </p:sp>
      <p:sp>
        <p:nvSpPr>
          <p:cNvPr id="8" name="Foliennummernplatzhalter 7"/>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5325" y="1592264"/>
            <a:ext cx="3806041" cy="4537074"/>
          </a:xfrm>
          <a:prstGeom prst="rect">
            <a:avLst/>
          </a:prstGeom>
        </p:spPr>
        <p:txBody>
          <a:bodyPr/>
          <a:lstStyle>
            <a:lvl1pPr defTabSz="28448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
          </p:nvPr>
        </p:nvSpPr>
        <p:spPr>
          <a:xfrm>
            <a:off x="4590052" y="1592265"/>
            <a:ext cx="4061823" cy="4537073"/>
          </a:xfrm>
          <a:prstGeom prst="rect">
            <a:avLst/>
          </a:prstGeom>
        </p:spPr>
        <p:txBody>
          <a:bodyPr/>
          <a:lstStyle>
            <a:lvl1pPr>
              <a:buClr>
                <a:srgbClr val="427BF5"/>
              </a:buClr>
              <a:defRPr/>
            </a:lvl1pPr>
            <a:lvl2pPr defTabSz="687705">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Fußzeilenplatzhalter 2"/>
          <p:cNvSpPr>
            <a:spLocks noGrp="1"/>
          </p:cNvSpPr>
          <p:nvPr>
            <p:ph type="ftr" sz="quarter" idx="23"/>
          </p:nvPr>
        </p:nvSpPr>
        <p:spPr/>
        <p:txBody>
          <a:bodyPr/>
          <a:lstStyle/>
          <a:p>
            <a:r>
              <a:rPr lang="de-DE" dirty="0"/>
              <a:t>Sven Mayer</a:t>
            </a:r>
          </a:p>
        </p:txBody>
      </p:sp>
      <p:sp>
        <p:nvSpPr>
          <p:cNvPr id="11" name="Foliennummernplatzhalter 10"/>
          <p:cNvSpPr>
            <a:spLocks noGrp="1"/>
          </p:cNvSpPr>
          <p:nvPr>
            <p:ph type="sldNum" sz="quarter" idx="24"/>
          </p:nvPr>
        </p:nvSpPr>
        <p:spPr/>
        <p:txBody>
          <a:bodyPr/>
          <a:lstStyle/>
          <a:p>
            <a:fld id="{C564DEAC-083F-4EA1-9D67-84BB3A537A3E}" type="slidenum">
              <a:rPr lang="de-DE" smtClean="0"/>
              <a:t>‹#›</a:t>
            </a:fld>
            <a:endParaRPr lang="de-DE" dirty="0"/>
          </a:p>
        </p:txBody>
      </p:sp>
      <p:sp>
        <p:nvSpPr>
          <p:cNvPr id="14"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16" name="Text Placeholder 8"/>
          <p:cNvSpPr>
            <a:spLocks noGrp="1"/>
          </p:cNvSpPr>
          <p:nvPr>
            <p:ph type="body" sz="quarter" idx="15" hasCustomPrompt="1"/>
          </p:nvPr>
        </p:nvSpPr>
        <p:spPr>
          <a:xfrm>
            <a:off x="695326" y="1089025"/>
            <a:ext cx="7956550"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695326" y="1268412"/>
            <a:ext cx="7956549" cy="4860926"/>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a:t>Niels Henze</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t>‹#›</a:t>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lvl1pPr>
              <a:defRPr>
                <a:solidFill>
                  <a:schemeClr val="tx1"/>
                </a:solidFill>
              </a:defRPr>
            </a:lvl1pPr>
          </a:lstStyle>
          <a:p>
            <a:endParaRPr lang="de-DE" dirty="0"/>
          </a:p>
        </p:txBody>
      </p:sp>
      <p:sp>
        <p:nvSpPr>
          <p:cNvPr id="10" name="Textplatzhalter 33"/>
          <p:cNvSpPr>
            <a:spLocks noGrp="1"/>
          </p:cNvSpPr>
          <p:nvPr>
            <p:ph type="body" sz="quarter" idx="23"/>
          </p:nvPr>
        </p:nvSpPr>
        <p:spPr>
          <a:xfrm>
            <a:off x="695324" y="430236"/>
            <a:ext cx="7956549" cy="658789"/>
          </a:xfrm>
        </p:spPr>
        <p:txBody>
          <a:bodyPr lIns="0" tIns="0" rIns="0" bIns="0" anchor="t">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dirty="0"/>
              <a:t>Sven Mayer</a:t>
            </a:r>
          </a:p>
        </p:txBody>
      </p:sp>
      <p:sp>
        <p:nvSpPr>
          <p:cNvPr id="9" name="Foliennummernplatzhalter 8"/>
          <p:cNvSpPr>
            <a:spLocks noGrp="1"/>
          </p:cNvSpPr>
          <p:nvPr>
            <p:ph type="sldNum" sz="quarter" idx="12"/>
          </p:nvPr>
        </p:nvSpPr>
        <p:spPr/>
        <p:txBody>
          <a:bodyPr/>
          <a:lstStyle/>
          <a:p>
            <a:fld id="{C564DEAC-083F-4EA1-9D67-84BB3A537A3E}" type="slidenum">
              <a:rPr lang="de-DE" smtClean="0"/>
              <a:t>‹#›</a:t>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p>
            <a:endParaRPr lang="de-DE" dirty="0"/>
          </a:p>
        </p:txBody>
      </p:sp>
      <p:sp>
        <p:nvSpPr>
          <p:cNvPr id="10" name="Textplatzhalter 33"/>
          <p:cNvSpPr>
            <a:spLocks noGrp="1"/>
          </p:cNvSpPr>
          <p:nvPr>
            <p:ph type="body" sz="quarter" idx="23"/>
          </p:nvPr>
        </p:nvSpPr>
        <p:spPr>
          <a:xfrm>
            <a:off x="695324" y="5448563"/>
            <a:ext cx="7971597" cy="658789"/>
          </a:xfrm>
        </p:spPr>
        <p:txBody>
          <a:bodyPr lIns="0" tIns="0" rIns="0" bIns="0" anchor="b">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3000786" cy="62337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Rectangle 14"/>
          <p:cNvSpPr/>
          <p:nvPr userDrawn="1"/>
        </p:nvSpPr>
        <p:spPr>
          <a:xfrm rot="5400000">
            <a:off x="-370283" y="3371399"/>
            <a:ext cx="6858000" cy="115200"/>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6"/>
          <p:cNvSpPr>
            <a:spLocks noGrp="1"/>
          </p:cNvSpPr>
          <p:nvPr>
            <p:ph type="title"/>
          </p:nvPr>
        </p:nvSpPr>
        <p:spPr>
          <a:xfrm>
            <a:off x="3240157" y="390116"/>
            <a:ext cx="5411718" cy="723900"/>
          </a:xfrm>
        </p:spPr>
        <p:txBody>
          <a:bodyPr/>
          <a:lstStyle/>
          <a:p>
            <a:r>
              <a:rPr lang="en-US" dirty="0"/>
              <a:t>Click to edit Master title style</a:t>
            </a:r>
          </a:p>
        </p:txBody>
      </p:sp>
      <p:sp>
        <p:nvSpPr>
          <p:cNvPr id="19" name="Text Placeholder 18"/>
          <p:cNvSpPr>
            <a:spLocks noGrp="1"/>
          </p:cNvSpPr>
          <p:nvPr>
            <p:ph type="body" sz="quarter" idx="13"/>
          </p:nvPr>
        </p:nvSpPr>
        <p:spPr>
          <a:xfrm>
            <a:off x="3240157" y="1617254"/>
            <a:ext cx="5411718" cy="449242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5" hasCustomPrompt="1"/>
          </p:nvPr>
        </p:nvSpPr>
        <p:spPr>
          <a:xfrm>
            <a:off x="3240157" y="1114015"/>
            <a:ext cx="541171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4" name="Fußzeilenplatzhalter 3"/>
          <p:cNvSpPr>
            <a:spLocks noGrp="1"/>
          </p:cNvSpPr>
          <p:nvPr>
            <p:ph type="ftr" sz="quarter" idx="17"/>
          </p:nvPr>
        </p:nvSpPr>
        <p:spPr/>
        <p:txBody>
          <a:bodyPr/>
          <a:lstStyle/>
          <a:p>
            <a:r>
              <a:rPr lang="de-DE" dirty="0"/>
              <a:t>Sven Mayer</a:t>
            </a:r>
          </a:p>
        </p:txBody>
      </p:sp>
      <p:sp>
        <p:nvSpPr>
          <p:cNvPr id="5" name="Foliennummernplatzhalter 4"/>
          <p:cNvSpPr>
            <a:spLocks noGrp="1"/>
          </p:cNvSpPr>
          <p:nvPr>
            <p:ph type="sldNum" sz="quarter" idx="18"/>
          </p:nvPr>
        </p:nvSpPr>
        <p:spPr/>
        <p:txBody>
          <a:bodyPr/>
          <a:lstStyle/>
          <a:p>
            <a:fld id="{C564DEAC-083F-4EA1-9D67-84BB3A537A3E}" type="slidenum">
              <a:rPr lang="de-DE" smtClean="0"/>
              <a:t>‹#›</a:t>
            </a:fld>
            <a:endParaRPr lang="de-DE"/>
          </a:p>
        </p:txBody>
      </p:sp>
      <p:sp>
        <p:nvSpPr>
          <p:cNvPr id="16"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p:cNvSpPr/>
          <p:nvPr userDrawn="1"/>
        </p:nvSpPr>
        <p:spPr>
          <a:xfrm>
            <a:off x="0" y="6237963"/>
            <a:ext cx="8651874"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p:cNvSpPr/>
          <p:nvPr userDrawn="1"/>
        </p:nvSpPr>
        <p:spPr>
          <a:xfrm>
            <a:off x="8668084" y="6237963"/>
            <a:ext cx="3523915"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 Placeholder 11"/>
          <p:cNvSpPr>
            <a:spLocks noGrp="1"/>
          </p:cNvSpPr>
          <p:nvPr>
            <p:ph type="body" idx="1"/>
          </p:nvPr>
        </p:nvSpPr>
        <p:spPr>
          <a:xfrm>
            <a:off x="695326" y="1592263"/>
            <a:ext cx="7956550" cy="45370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2"/>
          <p:cNvSpPr>
            <a:spLocks noGrp="1"/>
          </p:cNvSpPr>
          <p:nvPr>
            <p:ph type="title"/>
          </p:nvPr>
        </p:nvSpPr>
        <p:spPr>
          <a:xfrm>
            <a:off x="695325" y="136525"/>
            <a:ext cx="7956549" cy="952501"/>
          </a:xfrm>
          <a:prstGeom prst="rect">
            <a:avLst/>
          </a:prstGeom>
        </p:spPr>
        <p:txBody>
          <a:bodyPr vert="horz" lIns="0" tIns="0" rIns="0" bIns="0" rtlCol="0" anchor="b" anchorCtr="0">
            <a:noAutofit/>
          </a:bodyPr>
          <a:lstStyle/>
          <a:p>
            <a:r>
              <a:rPr lang="en-US" dirty="0"/>
              <a:t>Click to edit Master title style</a:t>
            </a:r>
          </a:p>
        </p:txBody>
      </p:sp>
      <p:sp>
        <p:nvSpPr>
          <p:cNvPr id="21" name="Fußzeilenplatzhalter 20"/>
          <p:cNvSpPr>
            <a:spLocks noGrp="1"/>
          </p:cNvSpPr>
          <p:nvPr>
            <p:ph type="ftr" sz="quarter" idx="3"/>
          </p:nvPr>
        </p:nvSpPr>
        <p:spPr>
          <a:xfrm>
            <a:off x="8791074" y="6352598"/>
            <a:ext cx="3245350" cy="365125"/>
          </a:xfrm>
          <a:prstGeom prst="rect">
            <a:avLst/>
          </a:prstGeom>
        </p:spPr>
        <p:txBody>
          <a:bodyPr vert="horz" lIns="91440" tIns="45720" rIns="91440" bIns="45720" rtlCol="0" anchor="ctr"/>
          <a:lstStyle>
            <a:lvl1pPr algn="ctr" defTabSz="363855">
              <a:defRPr sz="1600" b="0">
                <a:solidFill>
                  <a:schemeClr val="bg1"/>
                </a:solidFill>
              </a:defRPr>
            </a:lvl1pPr>
          </a:lstStyle>
          <a:p>
            <a:r>
              <a:rPr lang="de-DE" dirty="0"/>
              <a:t>Sven Mayer</a:t>
            </a:r>
          </a:p>
        </p:txBody>
      </p:sp>
      <p:sp>
        <p:nvSpPr>
          <p:cNvPr id="22" name="Foliennummernplatzhalter 21"/>
          <p:cNvSpPr>
            <a:spLocks noGrp="1"/>
          </p:cNvSpPr>
          <p:nvPr>
            <p:ph type="sldNum" sz="quarter" idx="4"/>
          </p:nvPr>
        </p:nvSpPr>
        <p:spPr>
          <a:xfrm>
            <a:off x="7686675" y="6359905"/>
            <a:ext cx="783138" cy="365125"/>
          </a:xfrm>
          <a:prstGeom prst="rect">
            <a:avLst/>
          </a:prstGeom>
        </p:spPr>
        <p:txBody>
          <a:bodyPr vert="horz" lIns="91440" tIns="45720" rIns="91440" bIns="45720" rtlCol="0" anchor="ctr"/>
          <a:lstStyle>
            <a:lvl1pPr algn="r">
              <a:defRPr sz="1600" b="0">
                <a:solidFill>
                  <a:schemeClr val="bg1"/>
                </a:solidFill>
              </a:defRPr>
            </a:lvl1pPr>
          </a:lstStyle>
          <a:p>
            <a:fld id="{C564DEAC-083F-4EA1-9D67-84BB3A537A3E}" type="slidenum">
              <a:rPr lang="de-DE" smtClean="0"/>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85750" marR="0" indent="-285750" algn="l" defTabSz="28448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defRPr lang="en-US" sz="2200" kern="1200" noProof="0" dirty="0">
          <a:solidFill>
            <a:schemeClr val="tx1"/>
          </a:solidFill>
          <a:latin typeface="Arial" panose="020B0604020202020204" pitchFamily="34" charset="0"/>
          <a:ea typeface="+mn-ea"/>
          <a:cs typeface="Arial" panose="020B0604020202020204" pitchFamily="34" charset="0"/>
        </a:defRPr>
      </a:lvl1pPr>
      <a:lvl2pPr marL="53848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355"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8230" indent="-182880"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2.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95326" y="4469903"/>
            <a:ext cx="10158941" cy="885089"/>
          </a:xfrm>
        </p:spPr>
        <p:txBody>
          <a:bodyPr>
            <a:normAutofit/>
          </a:bodyPr>
          <a:lstStyle/>
          <a:p>
            <a:r>
              <a:rPr lang="en-US" sz="4400" dirty="0"/>
              <a:t>Training Management System (TMS)</a:t>
            </a:r>
          </a:p>
        </p:txBody>
      </p:sp>
      <p:sp>
        <p:nvSpPr>
          <p:cNvPr id="4" name="Subtitle 3"/>
          <p:cNvSpPr>
            <a:spLocks noGrp="1"/>
          </p:cNvSpPr>
          <p:nvPr>
            <p:ph type="subTitle" idx="1"/>
          </p:nvPr>
        </p:nvSpPr>
        <p:spPr>
          <a:xfrm>
            <a:off x="805685" y="5354992"/>
            <a:ext cx="2583902" cy="793560"/>
          </a:xfrm>
        </p:spPr>
        <p:txBody>
          <a:bodyPr>
            <a:normAutofit/>
          </a:bodyPr>
          <a:lstStyle/>
          <a:p>
            <a:pPr marL="0" marR="0" lvl="0" indent="0" algn="l" rtl="0">
              <a:spcBef>
                <a:spcPts val="0"/>
              </a:spcBef>
              <a:spcAft>
                <a:spcPts val="0"/>
              </a:spcAft>
              <a:buNone/>
            </a:pPr>
            <a:r>
              <a:rPr lang="en-US" sz="22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Md. Taslim</a:t>
            </a:r>
          </a:p>
          <a:p>
            <a:pPr marL="0" marR="0" lvl="0" indent="0" algn="l" rtl="0">
              <a:spcBef>
                <a:spcPts val="0"/>
              </a:spcBef>
              <a:spcAft>
                <a:spcPts val="0"/>
              </a:spcAft>
              <a:buNone/>
            </a:pPr>
            <a:r>
              <a:rPr lang="en-GB" sz="2200" b="1" dirty="0" smtClean="0">
                <a:solidFill>
                  <a:srgbClr val="000000"/>
                </a:solidFill>
                <a:latin typeface="Times New Roman" panose="02020603050405020304"/>
                <a:ea typeface="Calibri" panose="020F0502020204030204"/>
                <a:cs typeface="Times New Roman" panose="02020603050405020304"/>
                <a:sym typeface="Times New Roman" panose="02020603050405020304"/>
              </a:rPr>
              <a:t>ID: 30074</a:t>
            </a:r>
            <a:endParaRPr lang="en-US" sz="22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Footer Placeholder 5"/>
          <p:cNvSpPr>
            <a:spLocks noGrp="1"/>
          </p:cNvSpPr>
          <p:nvPr>
            <p:ph type="ftr" sz="quarter" idx="27"/>
          </p:nvPr>
        </p:nvSpPr>
        <p:spPr/>
        <p:txBody>
          <a:bodyPr/>
          <a:lstStyle/>
          <a:p>
            <a:r>
              <a:rPr lang="de-DE" dirty="0" smtClean="0"/>
              <a:t>BJIT ACADEMY</a:t>
            </a:r>
            <a:endParaRPr lang="de-DE" dirty="0"/>
          </a:p>
        </p:txBody>
      </p:sp>
      <p:pic>
        <p:nvPicPr>
          <p:cNvPr id="9" name="Picture 8"/>
          <p:cNvPicPr>
            <a:picLocks noChangeAspect="1"/>
          </p:cNvPicPr>
          <p:nvPr/>
        </p:nvPicPr>
        <p:blipFill>
          <a:blip r:embed="rId3"/>
          <a:stretch>
            <a:fillRect/>
          </a:stretch>
        </p:blipFill>
        <p:spPr>
          <a:xfrm>
            <a:off x="0" y="2773438"/>
            <a:ext cx="12191999" cy="495300"/>
          </a:xfrm>
          <a:prstGeom prst="rect">
            <a:avLst/>
          </a:prstGeom>
        </p:spPr>
      </p:pic>
      <p:pic>
        <p:nvPicPr>
          <p:cNvPr id="10" name="Picture 9"/>
          <p:cNvPicPr>
            <a:picLocks noChangeAspect="1"/>
          </p:cNvPicPr>
          <p:nvPr/>
        </p:nvPicPr>
        <p:blipFill>
          <a:blip r:embed="rId4"/>
          <a:stretch>
            <a:fillRect/>
          </a:stretch>
        </p:blipFill>
        <p:spPr>
          <a:xfrm>
            <a:off x="1294416" y="-1"/>
            <a:ext cx="9236950" cy="4745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10</a:t>
            </a:r>
            <a:endParaRPr lang="en-US" dirty="0"/>
          </a:p>
        </p:txBody>
      </p:sp>
      <p:pic>
        <p:nvPicPr>
          <p:cNvPr id="6148" name="Picture 4" descr="https://miro.medium.com/v2/resize:fit:700/1*L8BZIy9T6u9F0IBRRc9i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725" y="1807748"/>
            <a:ext cx="5984699" cy="397931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4633;p48"/>
          <p:cNvGrpSpPr/>
          <p:nvPr/>
        </p:nvGrpSpPr>
        <p:grpSpPr>
          <a:xfrm>
            <a:off x="468182" y="2811060"/>
            <a:ext cx="5528441" cy="1972691"/>
            <a:chOff x="238125" y="2506075"/>
            <a:chExt cx="7115411" cy="673075"/>
          </a:xfrm>
        </p:grpSpPr>
        <p:sp>
          <p:nvSpPr>
            <p:cNvPr id="15"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Rectangle 19"/>
          <p:cNvSpPr/>
          <p:nvPr/>
        </p:nvSpPr>
        <p:spPr>
          <a:xfrm>
            <a:off x="695325" y="3012575"/>
            <a:ext cx="509062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Consider others' perspectives to be proactive at work by fostering empathy, effective communication, and collaborative problem-solving.</a:t>
            </a:r>
          </a:p>
        </p:txBody>
      </p:sp>
      <p:grpSp>
        <p:nvGrpSpPr>
          <p:cNvPr id="21" name="Google Shape;5217;p50"/>
          <p:cNvGrpSpPr/>
          <p:nvPr/>
        </p:nvGrpSpPr>
        <p:grpSpPr>
          <a:xfrm>
            <a:off x="0" y="2554014"/>
            <a:ext cx="894014" cy="794240"/>
            <a:chOff x="6535625" y="760425"/>
            <a:chExt cx="1665900" cy="1665900"/>
          </a:xfrm>
        </p:grpSpPr>
        <p:sp>
          <p:nvSpPr>
            <p:cNvPr id="22"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138;p50"/>
          <p:cNvGrpSpPr/>
          <p:nvPr/>
        </p:nvGrpSpPr>
        <p:grpSpPr>
          <a:xfrm rot="5809581">
            <a:off x="-62504" y="5363496"/>
            <a:ext cx="964753" cy="886574"/>
            <a:chOff x="2679875" y="2361475"/>
            <a:chExt cx="780425" cy="760575"/>
          </a:xfrm>
        </p:grpSpPr>
        <p:sp>
          <p:nvSpPr>
            <p:cNvPr id="2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138;p50"/>
          <p:cNvGrpSpPr/>
          <p:nvPr/>
        </p:nvGrpSpPr>
        <p:grpSpPr>
          <a:xfrm rot="4795727">
            <a:off x="-57257" y="-36672"/>
            <a:ext cx="964753" cy="886574"/>
            <a:chOff x="2679875" y="2361475"/>
            <a:chExt cx="780425" cy="760575"/>
          </a:xfrm>
        </p:grpSpPr>
        <p:sp>
          <p:nvSpPr>
            <p:cNvPr id="3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
          <p:cNvSpPr/>
          <p:nvPr/>
        </p:nvSpPr>
        <p:spPr>
          <a:xfrm>
            <a:off x="1231265" y="43815"/>
            <a:ext cx="8926830" cy="1043940"/>
          </a:xfrm>
          <a:prstGeom prst="roundRect">
            <a:avLst>
              <a:gd name="adj" fmla="val 50000"/>
            </a:avLst>
          </a:prstGeom>
          <a:solidFill>
            <a:schemeClr val="accent5">
              <a:lumMod val="60000"/>
              <a:lumOff val="40000"/>
            </a:schemeClr>
          </a:solidFill>
          <a:ln w="57150" cap="flat" cmpd="sng">
            <a:gradFill>
              <a:gsLst>
                <a:gs pos="0">
                  <a:srgbClr val="9EE256"/>
                </a:gs>
                <a:gs pos="100000">
                  <a:srgbClr val="52762D"/>
                </a:gs>
              </a:gsLst>
            </a:gradFill>
            <a:prstDash val="solid"/>
            <a:round/>
            <a:headEnd type="none" w="sm" len="sm"/>
            <a:tailEnd type="none" w="sm" len="sm"/>
          </a:ln>
        </p:spPr>
        <p:txBody>
          <a:bodyPr spcFirstLastPara="1" wrap="square" lIns="182875" tIns="91425" rIns="91425" bIns="91425" anchor="ctr" anchorCtr="0">
            <a:noAutofit/>
          </a:bodyPr>
          <a:lstStyle/>
          <a:p>
            <a:pPr>
              <a:spcAft>
                <a:spcPts val="600"/>
              </a:spcAft>
            </a:pP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Look At </a:t>
            </a:r>
            <a:r>
              <a:rPr lang="en-GB" sz="3600" b="1" dirty="0">
                <a:solidFill>
                  <a:schemeClr val="accent4">
                    <a:lumMod val="50000"/>
                  </a:schemeClr>
                </a:solidFill>
                <a:latin typeface="Times New Roman" panose="02020603050405020304" pitchFamily="18" charset="0"/>
                <a:cs typeface="Times New Roman" panose="02020603050405020304" pitchFamily="18" charset="0"/>
                <a:sym typeface="Arial" panose="020B0604020202020204"/>
              </a:rPr>
              <a:t>Situations</a:t>
            </a:r>
            <a:r>
              <a:rPr lang="en-GB" sz="3600" b="1" dirty="0">
                <a:solidFill>
                  <a:schemeClr val="bg2"/>
                </a:solidFill>
                <a:latin typeface="Times New Roman" panose="02020603050405020304" pitchFamily="18" charset="0"/>
                <a:cs typeface="Times New Roman" panose="02020603050405020304" pitchFamily="18" charset="0"/>
                <a:sym typeface="Arial" panose="020B0604020202020204"/>
              </a:rPr>
              <a:t> </a:t>
            </a: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From The Other Person’s </a:t>
            </a:r>
            <a:r>
              <a:rPr lang="en-GB" sz="3600" b="1" dirty="0">
                <a:solidFill>
                  <a:srgbClr val="C00000"/>
                </a:solidFill>
                <a:latin typeface="Times New Roman" panose="02020603050405020304" pitchFamily="18" charset="0"/>
                <a:cs typeface="Times New Roman" panose="02020603050405020304" pitchFamily="18" charset="0"/>
                <a:sym typeface="Arial" panose="020B0604020202020204"/>
              </a:rPr>
              <a:t>Perspective</a:t>
            </a:r>
            <a:endParaRPr lang="en-GB" sz="3600" b="1" i="0" u="none" strike="noStrike" cap="none" dirty="0">
              <a:solidFill>
                <a:srgbClr val="C00000"/>
              </a:solidFill>
              <a:latin typeface="Times New Roman" panose="02020603050405020304" pitchFamily="18" charset="0"/>
              <a:ea typeface="Open Sans Light" panose="020B0306030504020204" pitchFamily="34"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5" name="Text Placeholder 4"/>
          <p:cNvSpPr>
            <a:spLocks noGrp="1"/>
          </p:cNvSpPr>
          <p:nvPr>
            <p:ph type="body" sz="quarter" idx="21"/>
          </p:nvPr>
        </p:nvSpPr>
        <p:spPr/>
        <p:txBody>
          <a:bodyPr/>
          <a:lstStyle/>
          <a:p>
            <a:r>
              <a:rPr lang="en-US" dirty="0" smtClean="0"/>
              <a:t>11</a:t>
            </a:r>
            <a:endParaRPr lang="en-US" dirty="0"/>
          </a:p>
        </p:txBody>
      </p:sp>
      <p:grpSp>
        <p:nvGrpSpPr>
          <p:cNvPr id="8" name="Google Shape;5047;p50"/>
          <p:cNvGrpSpPr/>
          <p:nvPr/>
        </p:nvGrpSpPr>
        <p:grpSpPr>
          <a:xfrm>
            <a:off x="4090484" y="2097459"/>
            <a:ext cx="4179515" cy="3164161"/>
            <a:chOff x="732428" y="1198513"/>
            <a:chExt cx="845921" cy="690752"/>
          </a:xfrm>
        </p:grpSpPr>
        <p:grpSp>
          <p:nvGrpSpPr>
            <p:cNvPr id="10" name="Google Shape;5048;p50"/>
            <p:cNvGrpSpPr/>
            <p:nvPr/>
          </p:nvGrpSpPr>
          <p:grpSpPr>
            <a:xfrm>
              <a:off x="823030" y="1198513"/>
              <a:ext cx="755319" cy="690752"/>
              <a:chOff x="823030" y="1198513"/>
              <a:chExt cx="755319" cy="690752"/>
            </a:xfrm>
          </p:grpSpPr>
          <p:sp>
            <p:nvSpPr>
              <p:cNvPr id="22"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51;p50"/>
            <p:cNvGrpSpPr/>
            <p:nvPr/>
          </p:nvGrpSpPr>
          <p:grpSpPr>
            <a:xfrm>
              <a:off x="732428" y="1239937"/>
              <a:ext cx="739912" cy="607886"/>
              <a:chOff x="732428" y="1239937"/>
              <a:chExt cx="739912" cy="607886"/>
            </a:xfrm>
          </p:grpSpPr>
          <p:sp>
            <p:nvSpPr>
              <p:cNvPr id="20"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054;p50"/>
            <p:cNvGrpSpPr/>
            <p:nvPr/>
          </p:nvGrpSpPr>
          <p:grpSpPr>
            <a:xfrm>
              <a:off x="732428" y="1277018"/>
              <a:ext cx="702832" cy="533758"/>
              <a:chOff x="732428" y="1277018"/>
              <a:chExt cx="702832" cy="533758"/>
            </a:xfrm>
          </p:grpSpPr>
          <p:sp>
            <p:nvSpPr>
              <p:cNvPr id="18"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057;p50"/>
            <p:cNvGrpSpPr/>
            <p:nvPr/>
          </p:nvGrpSpPr>
          <p:grpSpPr>
            <a:xfrm>
              <a:off x="931170" y="1306653"/>
              <a:ext cx="647179" cy="474455"/>
              <a:chOff x="931170" y="1306653"/>
              <a:chExt cx="647179" cy="474455"/>
            </a:xfrm>
          </p:grpSpPr>
          <p:sp>
            <p:nvSpPr>
              <p:cNvPr id="16"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588;p46"/>
          <p:cNvSpPr/>
          <p:nvPr/>
        </p:nvSpPr>
        <p:spPr>
          <a:xfrm>
            <a:off x="7374358" y="2003393"/>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8;p46"/>
          <p:cNvSpPr/>
          <p:nvPr/>
        </p:nvSpPr>
        <p:spPr>
          <a:xfrm rot="10800000">
            <a:off x="394138" y="4369468"/>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8611856" y="2204752"/>
            <a:ext cx="3022174" cy="400110"/>
          </a:xfrm>
          <a:prstGeom prst="rect">
            <a:avLst/>
          </a:prstGeom>
        </p:spPr>
        <p:txBody>
          <a:bodyPr wrap="none">
            <a:spAutoFit/>
          </a:bodyPr>
          <a:lstStyle/>
          <a:p>
            <a:pPr algn="just">
              <a:buClr>
                <a:srgbClr val="E95715"/>
              </a:buClr>
            </a:pPr>
            <a:r>
              <a:rPr lang="en-US" sz="2000" b="1" dirty="0">
                <a:solidFill>
                  <a:schemeClr val="accent1"/>
                </a:solidFill>
                <a:latin typeface="Times New Roman" panose="02020603050405020304" pitchFamily="18" charset="0"/>
                <a:cs typeface="Times New Roman" panose="02020603050405020304" pitchFamily="18" charset="0"/>
              </a:rPr>
              <a:t>Choose your words wisely</a:t>
            </a:r>
          </a:p>
        </p:txBody>
      </p:sp>
      <p:sp>
        <p:nvSpPr>
          <p:cNvPr id="31" name="Google Shape;1588;p46"/>
          <p:cNvSpPr/>
          <p:nvPr/>
        </p:nvSpPr>
        <p:spPr>
          <a:xfrm>
            <a:off x="7416612" y="3593127"/>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9206083" y="3775623"/>
            <a:ext cx="1613455" cy="400110"/>
          </a:xfrm>
          <a:prstGeom prst="rect">
            <a:avLst/>
          </a:prstGeom>
        </p:spPr>
        <p:txBody>
          <a:bodyPr wrap="none">
            <a:spAutoFit/>
          </a:bodyPr>
          <a:lstStyle/>
          <a:p>
            <a:pPr algn="just">
              <a:buClr>
                <a:srgbClr val="E95715"/>
              </a:buClr>
            </a:pPr>
            <a:r>
              <a:rPr lang="en-US" sz="2000" b="1" dirty="0">
                <a:solidFill>
                  <a:schemeClr val="bg2"/>
                </a:solidFill>
                <a:latin typeface="Times New Roman" panose="02020603050405020304" pitchFamily="18" charset="0"/>
                <a:cs typeface="Times New Roman" panose="02020603050405020304" pitchFamily="18" charset="0"/>
              </a:rPr>
              <a:t>Tone of voice</a:t>
            </a:r>
          </a:p>
        </p:txBody>
      </p:sp>
      <p:sp>
        <p:nvSpPr>
          <p:cNvPr id="7" name="Rectangle 6"/>
          <p:cNvSpPr/>
          <p:nvPr/>
        </p:nvSpPr>
        <p:spPr>
          <a:xfrm>
            <a:off x="423775" y="4375963"/>
            <a:ext cx="3195332" cy="707886"/>
          </a:xfrm>
          <a:prstGeom prst="rect">
            <a:avLst/>
          </a:prstGeom>
        </p:spPr>
        <p:txBody>
          <a:bodyPr wrap="square">
            <a:spAutoFit/>
          </a:bodyPr>
          <a:lstStyle/>
          <a:p>
            <a:pPr algn="just">
              <a:buClr>
                <a:srgbClr val="E95715"/>
              </a:buClr>
            </a:pPr>
            <a:r>
              <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rPr>
              <a:t>Body language and non-verbal </a:t>
            </a:r>
            <a:r>
              <a:rPr lang="en-GB" sz="2000" b="1" dirty="0" smtClean="0">
                <a:solidFill>
                  <a:schemeClr val="accent4">
                    <a:lumMod val="60000"/>
                    <a:lumOff val="40000"/>
                  </a:schemeClr>
                </a:solidFill>
                <a:latin typeface="Times New Roman" panose="02020603050405020304" pitchFamily="18" charset="0"/>
                <a:cs typeface="Times New Roman" panose="02020603050405020304" pitchFamily="18" charset="0"/>
              </a:rPr>
              <a:t>cues</a:t>
            </a:r>
            <a:endPar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4" name="Google Shape;1588;p46"/>
          <p:cNvSpPr/>
          <p:nvPr/>
        </p:nvSpPr>
        <p:spPr>
          <a:xfrm rot="10800000">
            <a:off x="384275" y="2791054"/>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Rectangle 32"/>
          <p:cNvSpPr/>
          <p:nvPr/>
        </p:nvSpPr>
        <p:spPr>
          <a:xfrm>
            <a:off x="985948" y="2976477"/>
            <a:ext cx="1770036" cy="400110"/>
          </a:xfrm>
          <a:prstGeom prst="rect">
            <a:avLst/>
          </a:prstGeom>
        </p:spPr>
        <p:txBody>
          <a:bodyPr wrap="none">
            <a:spAutoFit/>
          </a:bodyPr>
          <a:lstStyle/>
          <a:p>
            <a:pPr algn="just">
              <a:buClr>
                <a:srgbClr val="E95715"/>
              </a:buClr>
            </a:pPr>
            <a:r>
              <a:rPr lang="en-US" sz="2000" b="1" dirty="0">
                <a:solidFill>
                  <a:srgbClr val="E0FFF2"/>
                </a:solidFill>
                <a:latin typeface="Times New Roman" panose="02020603050405020304" pitchFamily="18" charset="0"/>
                <a:cs typeface="Times New Roman" panose="02020603050405020304" pitchFamily="18" charset="0"/>
              </a:rPr>
              <a:t>Listen actively</a:t>
            </a:r>
          </a:p>
        </p:txBody>
      </p:sp>
      <p:grpSp>
        <p:nvGrpSpPr>
          <p:cNvPr id="27" name="Google Shape;5138;p50"/>
          <p:cNvGrpSpPr/>
          <p:nvPr/>
        </p:nvGrpSpPr>
        <p:grpSpPr>
          <a:xfrm rot="5809581">
            <a:off x="-62504" y="5363496"/>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138;p50"/>
          <p:cNvGrpSpPr/>
          <p:nvPr/>
        </p:nvGrpSpPr>
        <p:grpSpPr>
          <a:xfrm rot="4795727">
            <a:off x="-57257" y="-36672"/>
            <a:ext cx="964753" cy="886574"/>
            <a:chOff x="2679875" y="2361475"/>
            <a:chExt cx="780425" cy="760575"/>
          </a:xfrm>
        </p:grpSpPr>
        <p:sp>
          <p:nvSpPr>
            <p:cNvPr id="4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15;p7"/>
          <p:cNvSpPr/>
          <p:nvPr/>
        </p:nvSpPr>
        <p:spPr>
          <a:xfrm rot="-5400000">
            <a:off x="5400675" y="-3093085"/>
            <a:ext cx="1094105" cy="7336790"/>
          </a:xfrm>
          <a:prstGeom prst="round2SameRect">
            <a:avLst>
              <a:gd name="adj1" fmla="val 50000"/>
              <a:gd name="adj2" fmla="val 0"/>
            </a:avLst>
          </a:prstGeom>
          <a:solidFill>
            <a:schemeClr val="accent5">
              <a:lumMod val="60000"/>
              <a:lumOff val="40000"/>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Title 8"/>
          <p:cNvSpPr>
            <a:spLocks noGrp="1"/>
          </p:cNvSpPr>
          <p:nvPr/>
        </p:nvSpPr>
        <p:spPr>
          <a:xfrm>
            <a:off x="2578100" y="17780"/>
            <a:ext cx="7038340" cy="1066165"/>
          </a:xfrm>
          <a:prstGeom prst="rect">
            <a:avLst/>
          </a:prstGeom>
        </p:spPr>
        <p:txBody>
          <a:bodyPr vert="horz" lIns="0" tIns="0" rIns="0" bIns="0" rtlCol="0" anchor="ctr" anchorCtr="0"/>
          <a:lst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algn="ctr">
              <a:spcAft>
                <a:spcPts val="600"/>
              </a:spcAft>
            </a:pPr>
            <a:r>
              <a:rPr lang="en-GB" sz="3600" dirty="0">
                <a:solidFill>
                  <a:schemeClr val="bg1"/>
                </a:solidFill>
                <a:latin typeface="Times New Roman" panose="02020603050405020304" pitchFamily="18" charset="0"/>
                <a:cs typeface="Times New Roman" panose="02020603050405020304" pitchFamily="18" charset="0"/>
                <a:sym typeface="Arial" panose="020B0604020202020204"/>
              </a:rPr>
              <a:t>Verbal &amp; Nonverbal</a:t>
            </a:r>
            <a:r>
              <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 </a:t>
            </a:r>
          </a:p>
          <a:p>
            <a:pPr algn="ctr">
              <a:spcAft>
                <a:spcPts val="600"/>
              </a:spcAft>
            </a:pPr>
            <a:r>
              <a:rPr lang="en-GB" sz="3600" dirty="0">
                <a:solidFill>
                  <a:schemeClr val="accent6">
                    <a:lumMod val="75000"/>
                  </a:schemeClr>
                </a:solidFill>
                <a:latin typeface="Times New Roman" panose="02020603050405020304" pitchFamily="18" charset="0"/>
                <a:cs typeface="Times New Roman" panose="02020603050405020304" pitchFamily="18" charset="0"/>
                <a:sym typeface="Arial" panose="020B0604020202020204"/>
              </a:rPr>
              <a:t>Communication at </a:t>
            </a:r>
            <a:r>
              <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rPr>
              <a:t>Workplace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12</a:t>
            </a:r>
            <a:endParaRPr lang="en-US" dirty="0"/>
          </a:p>
        </p:txBody>
      </p:sp>
      <p:sp>
        <p:nvSpPr>
          <p:cNvPr id="4" name="Rectangle 3"/>
          <p:cNvSpPr/>
          <p:nvPr/>
        </p:nvSpPr>
        <p:spPr>
          <a:xfrm>
            <a:off x="1915675" y="945269"/>
            <a:ext cx="6096000" cy="5170646"/>
          </a:xfrm>
          <a:prstGeom prst="rect">
            <a:avLst/>
          </a:prstGeom>
        </p:spPr>
        <p:txBody>
          <a:bodyPr>
            <a:spAutoFit/>
          </a:bodyPr>
          <a:lstStyle/>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address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clear and concise subject line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greeting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Keep it concise and focused</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proper language and tone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mindful of your formatting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Proofread before sending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signature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cautious with attachments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appropriate salutations and sign-offs</a:t>
            </a:r>
          </a:p>
        </p:txBody>
      </p:sp>
      <p:grpSp>
        <p:nvGrpSpPr>
          <p:cNvPr id="10" name="Google Shape;4557;p48"/>
          <p:cNvGrpSpPr/>
          <p:nvPr/>
        </p:nvGrpSpPr>
        <p:grpSpPr>
          <a:xfrm rot="16200000">
            <a:off x="408222" y="3594880"/>
            <a:ext cx="1754918" cy="757973"/>
            <a:chOff x="5194708" y="3484366"/>
            <a:chExt cx="3148148" cy="987304"/>
          </a:xfrm>
        </p:grpSpPr>
        <p:grpSp>
          <p:nvGrpSpPr>
            <p:cNvPr id="11" name="Google Shape;4558;p48"/>
            <p:cNvGrpSpPr/>
            <p:nvPr/>
          </p:nvGrpSpPr>
          <p:grpSpPr>
            <a:xfrm>
              <a:off x="7531521" y="3484366"/>
              <a:ext cx="811335" cy="987304"/>
              <a:chOff x="3379425" y="1617275"/>
              <a:chExt cx="1090650" cy="1327200"/>
            </a:xfrm>
          </p:grpSpPr>
          <p:sp>
            <p:nvSpPr>
              <p:cNvPr id="25"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62;p48"/>
            <p:cNvGrpSpPr/>
            <p:nvPr/>
          </p:nvGrpSpPr>
          <p:grpSpPr>
            <a:xfrm>
              <a:off x="6752546" y="3484366"/>
              <a:ext cx="811428" cy="987304"/>
              <a:chOff x="2332275" y="1617275"/>
              <a:chExt cx="1090775" cy="1327200"/>
            </a:xfrm>
          </p:grpSpPr>
          <p:sp>
            <p:nvSpPr>
              <p:cNvPr id="22"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566;p48"/>
            <p:cNvGrpSpPr/>
            <p:nvPr/>
          </p:nvGrpSpPr>
          <p:grpSpPr>
            <a:xfrm>
              <a:off x="5973664" y="3484366"/>
              <a:ext cx="811335" cy="987304"/>
              <a:chOff x="1285250" y="1617275"/>
              <a:chExt cx="1090650" cy="1327200"/>
            </a:xfrm>
          </p:grpSpPr>
          <p:sp>
            <p:nvSpPr>
              <p:cNvPr id="19"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570;p48"/>
            <p:cNvGrpSpPr/>
            <p:nvPr/>
          </p:nvGrpSpPr>
          <p:grpSpPr>
            <a:xfrm>
              <a:off x="5194708" y="3484366"/>
              <a:ext cx="811409" cy="987304"/>
              <a:chOff x="238125" y="1617275"/>
              <a:chExt cx="1090750" cy="1327200"/>
            </a:xfrm>
          </p:grpSpPr>
          <p:sp>
            <p:nvSpPr>
              <p:cNvPr id="16"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4557;p48"/>
          <p:cNvGrpSpPr/>
          <p:nvPr/>
        </p:nvGrpSpPr>
        <p:grpSpPr>
          <a:xfrm rot="16200000">
            <a:off x="320802" y="1698507"/>
            <a:ext cx="1938074" cy="749655"/>
            <a:chOff x="5194708" y="3484366"/>
            <a:chExt cx="3148148" cy="987304"/>
          </a:xfrm>
        </p:grpSpPr>
        <p:grpSp>
          <p:nvGrpSpPr>
            <p:cNvPr id="29" name="Google Shape;4558;p48"/>
            <p:cNvGrpSpPr/>
            <p:nvPr/>
          </p:nvGrpSpPr>
          <p:grpSpPr>
            <a:xfrm>
              <a:off x="7531521" y="3484366"/>
              <a:ext cx="811335" cy="987304"/>
              <a:chOff x="3379425" y="1617275"/>
              <a:chExt cx="1090650" cy="1327200"/>
            </a:xfrm>
          </p:grpSpPr>
          <p:sp>
            <p:nvSpPr>
              <p:cNvPr id="42"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562;p48"/>
            <p:cNvGrpSpPr/>
            <p:nvPr/>
          </p:nvGrpSpPr>
          <p:grpSpPr>
            <a:xfrm>
              <a:off x="6752546" y="3484366"/>
              <a:ext cx="811428" cy="987304"/>
              <a:chOff x="2332275" y="1617275"/>
              <a:chExt cx="1090775" cy="1327200"/>
            </a:xfrm>
          </p:grpSpPr>
          <p:sp>
            <p:nvSpPr>
              <p:cNvPr id="39"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66;p48"/>
            <p:cNvGrpSpPr/>
            <p:nvPr/>
          </p:nvGrpSpPr>
          <p:grpSpPr>
            <a:xfrm>
              <a:off x="5973664" y="3484366"/>
              <a:ext cx="811335" cy="987304"/>
              <a:chOff x="1285250" y="1617275"/>
              <a:chExt cx="1090650" cy="1327200"/>
            </a:xfrm>
          </p:grpSpPr>
          <p:sp>
            <p:nvSpPr>
              <p:cNvPr id="36"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570;p48"/>
            <p:cNvGrpSpPr/>
            <p:nvPr/>
          </p:nvGrpSpPr>
          <p:grpSpPr>
            <a:xfrm>
              <a:off x="5194708" y="3484366"/>
              <a:ext cx="811409" cy="987304"/>
              <a:chOff x="238125" y="1617275"/>
              <a:chExt cx="1090750" cy="1327200"/>
            </a:xfrm>
          </p:grpSpPr>
          <p:sp>
            <p:nvSpPr>
              <p:cNvPr id="33"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4557;p48"/>
          <p:cNvGrpSpPr/>
          <p:nvPr/>
        </p:nvGrpSpPr>
        <p:grpSpPr>
          <a:xfrm rot="16200000">
            <a:off x="745384" y="5114458"/>
            <a:ext cx="1092148" cy="746418"/>
            <a:chOff x="6752546" y="3484366"/>
            <a:chExt cx="1590310" cy="987304"/>
          </a:xfrm>
        </p:grpSpPr>
        <p:grpSp>
          <p:nvGrpSpPr>
            <p:cNvPr id="46" name="Google Shape;4558;p48"/>
            <p:cNvGrpSpPr/>
            <p:nvPr/>
          </p:nvGrpSpPr>
          <p:grpSpPr>
            <a:xfrm>
              <a:off x="7531521" y="3484366"/>
              <a:ext cx="811335" cy="987304"/>
              <a:chOff x="3379425" y="1617275"/>
              <a:chExt cx="1090650" cy="1327200"/>
            </a:xfrm>
          </p:grpSpPr>
          <p:sp>
            <p:nvSpPr>
              <p:cNvPr id="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562;p48"/>
            <p:cNvGrpSpPr/>
            <p:nvPr/>
          </p:nvGrpSpPr>
          <p:grpSpPr>
            <a:xfrm>
              <a:off x="6752546" y="3484366"/>
              <a:ext cx="811428" cy="987304"/>
              <a:chOff x="2332275" y="1617275"/>
              <a:chExt cx="1090775" cy="1327200"/>
            </a:xfrm>
          </p:grpSpPr>
          <p:sp>
            <p:nvSpPr>
              <p:cNvPr id="56"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0" name="Picture 6" descr="15 Best Email Writing Tools to Make Email Writing Easier in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470" y="1041060"/>
            <a:ext cx="5365530" cy="499268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oogle Shape;5138;p50"/>
          <p:cNvGrpSpPr/>
          <p:nvPr/>
        </p:nvGrpSpPr>
        <p:grpSpPr>
          <a:xfrm rot="5809581">
            <a:off x="-62504" y="5363496"/>
            <a:ext cx="964753" cy="886574"/>
            <a:chOff x="2679875" y="2361475"/>
            <a:chExt cx="780425" cy="760575"/>
          </a:xfrm>
        </p:grpSpPr>
        <p:sp>
          <p:nvSpPr>
            <p:cNvPr id="5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5138;p50"/>
          <p:cNvGrpSpPr/>
          <p:nvPr/>
        </p:nvGrpSpPr>
        <p:grpSpPr>
          <a:xfrm rot="4795727">
            <a:off x="-57257" y="-36672"/>
            <a:ext cx="964753" cy="886574"/>
            <a:chOff x="2679875" y="2361475"/>
            <a:chExt cx="780425" cy="760575"/>
          </a:xfrm>
        </p:grpSpPr>
        <p:sp>
          <p:nvSpPr>
            <p:cNvPr id="6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0"/>
          <p:cNvSpPr/>
          <p:nvPr/>
        </p:nvSpPr>
        <p:spPr>
          <a:xfrm>
            <a:off x="3384550" y="-55880"/>
            <a:ext cx="5871845" cy="795020"/>
          </a:xfrm>
          <a:prstGeom prst="flowChartTerminator">
            <a:avLst/>
          </a:prstGeom>
          <a:solidFill>
            <a:srgbClr val="00B0F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95" name="Google Shape;595;p10"/>
          <p:cNvSpPr/>
          <p:nvPr/>
        </p:nvSpPr>
        <p:spPr>
          <a:xfrm>
            <a:off x="3873500" y="114300"/>
            <a:ext cx="4917440" cy="454025"/>
          </a:xfrm>
          <a:prstGeom prst="flowChartTerminator">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gn="ctr">
              <a:spcAft>
                <a:spcPts val="600"/>
              </a:spcAft>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sym typeface="+mn-ea"/>
              </a:rPr>
              <a:t>Email </a:t>
            </a:r>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Etiquettes</a:t>
            </a:r>
            <a:endParaRPr lang="en-US" sz="3600" b="1" dirty="0">
              <a:solidFill>
                <a:schemeClr val="tx1">
                  <a:lumMod val="75000"/>
                  <a:lumOff val="2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 calcmode="lin" valueType="num">
                                      <p:cBhvr additive="base">
                                        <p:cTn id="7" dur="500"/>
                                        <p:tgtEl>
                                          <p:spTgt spid="59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95"/>
                                        </p:tgtEl>
                                        <p:attrNameLst>
                                          <p:attrName>style.visibility</p:attrName>
                                        </p:attrNameLst>
                                      </p:cBhvr>
                                      <p:to>
                                        <p:strVal val="visible"/>
                                      </p:to>
                                    </p:set>
                                    <p:anim calcmode="lin" valueType="num">
                                      <p:cBhvr additive="base">
                                        <p:cTn id="10" dur="500"/>
                                        <p:tgtEl>
                                          <p:spTgt spid="5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de-DE"/>
              <a:t>Dept. of CSE, JUST</a:t>
            </a:r>
            <a:endParaRPr lang="de-DE" dirty="0"/>
          </a:p>
        </p:txBody>
      </p:sp>
      <p:sp>
        <p:nvSpPr>
          <p:cNvPr id="10" name="Text Placeholder 9"/>
          <p:cNvSpPr>
            <a:spLocks noGrp="1"/>
          </p:cNvSpPr>
          <p:nvPr>
            <p:ph type="body" sz="quarter" idx="21"/>
          </p:nvPr>
        </p:nvSpPr>
        <p:spPr/>
        <p:txBody>
          <a:bodyPr/>
          <a:lstStyle/>
          <a:p>
            <a:endParaRPr lang="en-US"/>
          </a:p>
        </p:txBody>
      </p:sp>
      <p:sp>
        <p:nvSpPr>
          <p:cNvPr id="5" name="TextBox 4"/>
          <p:cNvSpPr txBox="1"/>
          <p:nvPr/>
        </p:nvSpPr>
        <p:spPr>
          <a:xfrm>
            <a:off x="3388988" y="1654850"/>
            <a:ext cx="4670474" cy="923330"/>
          </a:xfrm>
          <a:prstGeom prst="rect">
            <a:avLst/>
          </a:prstGeom>
          <a:ln w="28575">
            <a:solidFill>
              <a:schemeClr val="accent1">
                <a:lumMod val="60000"/>
                <a:lumOff val="40000"/>
              </a:schemeClr>
            </a:solidFill>
          </a:ln>
        </p:spPr>
        <p:style>
          <a:lnRef idx="0">
            <a:scrgbClr r="0" g="0" b="0"/>
          </a:lnRef>
          <a:fillRef idx="1003">
            <a:schemeClr val="lt1"/>
          </a:fillRef>
          <a:effectRef idx="0">
            <a:scrgbClr r="0" g="0" b="0"/>
          </a:effectRef>
          <a:fontRef idx="major"/>
        </p:style>
        <p:txBody>
          <a:bodyPr wrap="square" rtlCol="0">
            <a:spAutoFit/>
          </a:bodyPr>
          <a:lstStyle/>
          <a:p>
            <a:pPr algn="ctr"/>
            <a:r>
              <a:rPr lang="en-US" sz="5400" b="1" dirty="0">
                <a:solidFill>
                  <a:srgbClr val="2D65A3"/>
                </a:solidFill>
                <a:latin typeface="Times New Roman" panose="02020603050405020304" pitchFamily="18" charset="0"/>
                <a:cs typeface="Times New Roman" panose="02020603050405020304" pitchFamily="18" charset="0"/>
              </a:rPr>
              <a:t>THANK YOU </a:t>
            </a:r>
          </a:p>
        </p:txBody>
      </p:sp>
      <p:pic>
        <p:nvPicPr>
          <p:cNvPr id="7" name="Graphic 3" descr="Smiling face with no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288078" y="2783782"/>
            <a:ext cx="1290435" cy="1290435"/>
          </a:xfrm>
          <a:prstGeom prst="rect">
            <a:avLst/>
          </a:prstGeom>
        </p:spPr>
      </p:pic>
      <p:pic>
        <p:nvPicPr>
          <p:cNvPr id="8" name="Graphic 4" descr="Smiling face with solid fill"/>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702104" y="2798673"/>
            <a:ext cx="1308021" cy="1308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95327" y="154517"/>
            <a:ext cx="7956547" cy="814387"/>
          </a:xfrm>
        </p:spPr>
        <p:txBody>
          <a:bodyPr anchor="ctr"/>
          <a:lstStyle/>
          <a:p>
            <a:r>
              <a:rPr lang="en-US" dirty="0"/>
              <a:t>Presentation Outline</a:t>
            </a:r>
          </a:p>
        </p:txBody>
      </p:sp>
      <p:sp>
        <p:nvSpPr>
          <p:cNvPr id="6" name="Footer Placeholder 5"/>
          <p:cNvSpPr>
            <a:spLocks noGrp="1"/>
          </p:cNvSpPr>
          <p:nvPr>
            <p:ph type="ftr" sz="quarter" idx="23"/>
          </p:nvPr>
        </p:nvSpPr>
        <p:spPr/>
        <p:txBody>
          <a:bodyPr/>
          <a:lstStyle/>
          <a:p>
            <a:r>
              <a:rPr lang="de-DE" dirty="0"/>
              <a:t>BJIT ACADEMY</a:t>
            </a:r>
          </a:p>
        </p:txBody>
      </p:sp>
      <p:sp>
        <p:nvSpPr>
          <p:cNvPr id="23" name="Oval 22"/>
          <p:cNvSpPr/>
          <p:nvPr/>
        </p:nvSpPr>
        <p:spPr>
          <a:xfrm>
            <a:off x="4787901" y="170291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90440" y="23154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7900" y="292809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87901" y="353758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87901" y="41319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24956" y="1969874"/>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924955" y="256547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24955" y="3195055"/>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24956" y="3804544"/>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89840" y="477675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4926895" y="441413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p:cNvSpPr>
            <a:spLocks noGrp="1"/>
          </p:cNvSpPr>
          <p:nvPr>
            <p:ph type="body" sz="quarter" idx="13"/>
          </p:nvPr>
        </p:nvSpPr>
        <p:spPr>
          <a:xfrm>
            <a:off x="5374321" y="1718911"/>
            <a:ext cx="6555105" cy="4476937"/>
          </a:xfrm>
        </p:spPr>
        <p:txBody>
          <a:bodyPr>
            <a:normAutofit lnSpcReduction="10000"/>
          </a:bodyPr>
          <a:lstStyle/>
          <a:p>
            <a:pPr marL="0" indent="0">
              <a:buNone/>
            </a:pPr>
            <a:r>
              <a:rPr lang="en-US" altLang="en-GB" dirty="0">
                <a:latin typeface="Lusitana" charset="0"/>
                <a:cs typeface="Lusitana" charset="0"/>
              </a:rPr>
              <a:t>Project Summary</a:t>
            </a:r>
            <a:endParaRPr lang="en-US" altLang="en-GB" dirty="0">
              <a:latin typeface="Lusitana" charset="0"/>
              <a:cs typeface="Lusitana" charset="0"/>
            </a:endParaRPr>
          </a:p>
          <a:p>
            <a:pPr marL="0" indent="0">
              <a:lnSpc>
                <a:spcPct val="140000"/>
              </a:lnSpc>
              <a:buNone/>
            </a:pPr>
            <a:r>
              <a:rPr lang="en-US" altLang="en-GB" dirty="0">
                <a:latin typeface="Lusitana" charset="0"/>
                <a:cs typeface="Lusitana" charset="0"/>
              </a:rPr>
              <a:t>Feature List</a:t>
            </a:r>
            <a:endParaRPr lang="en-US" dirty="0"/>
          </a:p>
          <a:p>
            <a:pPr marL="0" indent="0">
              <a:lnSpc>
                <a:spcPct val="140000"/>
              </a:lnSpc>
              <a:buNone/>
            </a:pPr>
            <a:r>
              <a:rPr lang="en-US" altLang="en-GB" dirty="0">
                <a:latin typeface="Lusitana" charset="0"/>
                <a:cs typeface="Lusitana" charset="0"/>
              </a:rPr>
              <a:t>Technologies/Tools</a:t>
            </a:r>
            <a:endParaRPr lang="en-US" dirty="0" smtClean="0"/>
          </a:p>
          <a:p>
            <a:pPr marL="0" indent="0">
              <a:lnSpc>
                <a:spcPct val="140000"/>
              </a:lnSpc>
              <a:buNone/>
            </a:pPr>
            <a:r>
              <a:rPr lang="en-US" altLang="en-GB" dirty="0">
                <a:latin typeface="Lusitana" charset="0"/>
                <a:cs typeface="Lusitana" charset="0"/>
              </a:rPr>
              <a:t>Screenshots of the UI</a:t>
            </a:r>
            <a:endParaRPr lang="en-US" dirty="0" smtClean="0"/>
          </a:p>
          <a:p>
            <a:pPr marL="0" indent="0">
              <a:lnSpc>
                <a:spcPct val="140000"/>
              </a:lnSpc>
              <a:buNone/>
            </a:pPr>
            <a:r>
              <a:rPr lang="en-US" altLang="en-GB" dirty="0">
                <a:latin typeface="Lusitana" charset="0"/>
                <a:cs typeface="Lusitana" charset="0"/>
              </a:rPr>
              <a:t>Learnings from this Project</a:t>
            </a:r>
            <a:endParaRPr lang="en-US" dirty="0" smtClean="0"/>
          </a:p>
          <a:p>
            <a:pPr marL="0" indent="0">
              <a:lnSpc>
                <a:spcPct val="140000"/>
              </a:lnSpc>
              <a:buNone/>
            </a:pPr>
            <a:r>
              <a:rPr lang="en-US" altLang="en-GB" dirty="0">
                <a:latin typeface="Lusitana" charset="0"/>
                <a:cs typeface="Lusitana" charset="0"/>
              </a:rPr>
              <a:t>Challenges </a:t>
            </a:r>
            <a:r>
              <a:rPr lang="en-US" altLang="en-GB" dirty="0" smtClean="0">
                <a:latin typeface="Lusitana" charset="0"/>
                <a:cs typeface="Lusitana" charset="0"/>
              </a:rPr>
              <a:t>and Solution</a:t>
            </a:r>
          </a:p>
          <a:p>
            <a:pPr marL="0" indent="0">
              <a:lnSpc>
                <a:spcPct val="140000"/>
              </a:lnSpc>
              <a:buNone/>
            </a:pPr>
            <a:r>
              <a:rPr lang="en-GB" dirty="0"/>
              <a:t>Enhancement proposal - which features can be added in the future. </a:t>
            </a:r>
            <a:endParaRPr lang="en-US" dirty="0" smtClean="0"/>
          </a:p>
        </p:txBody>
      </p:sp>
      <p:sp>
        <p:nvSpPr>
          <p:cNvPr id="17" name="Oval 16"/>
          <p:cNvSpPr/>
          <p:nvPr/>
        </p:nvSpPr>
        <p:spPr>
          <a:xfrm>
            <a:off x="4804943" y="538624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4941998" y="5023626"/>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9" y="2057695"/>
            <a:ext cx="4237446" cy="27867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3</a:t>
            </a:r>
            <a:endParaRPr lang="en-US" dirty="0"/>
          </a:p>
        </p:txBody>
      </p:sp>
      <p:grpSp>
        <p:nvGrpSpPr>
          <p:cNvPr id="14" name="Google Shape;5138;p50"/>
          <p:cNvGrpSpPr/>
          <p:nvPr/>
        </p:nvGrpSpPr>
        <p:grpSpPr>
          <a:xfrm rot="4795727">
            <a:off x="-57257" y="-36672"/>
            <a:ext cx="964753" cy="886574"/>
            <a:chOff x="2679875" y="2361475"/>
            <a:chExt cx="780425" cy="760575"/>
          </a:xfrm>
        </p:grpSpPr>
        <p:sp>
          <p:nvSpPr>
            <p:cNvPr id="1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44;gf7aa813dff_0_0"/>
          <p:cNvGrpSpPr/>
          <p:nvPr/>
        </p:nvGrpSpPr>
        <p:grpSpPr>
          <a:xfrm>
            <a:off x="3035878" y="120689"/>
            <a:ext cx="5889431" cy="822631"/>
            <a:chOff x="3433276" y="2409276"/>
            <a:chExt cx="5889431" cy="847200"/>
          </a:xfrm>
        </p:grpSpPr>
        <p:sp>
          <p:nvSpPr>
            <p:cNvPr id="29" name="Google Shape;545;gf7aa813dff_0_0"/>
            <p:cNvSpPr/>
            <p:nvPr/>
          </p:nvSpPr>
          <p:spPr>
            <a:xfrm rot="-5400000">
              <a:off x="4121626" y="1720926"/>
              <a:ext cx="847200" cy="2223900"/>
            </a:xfrm>
            <a:prstGeom prst="round2SameRect">
              <a:avLst>
                <a:gd name="adj1" fmla="val 50000"/>
                <a:gd name="adj2" fmla="val 0"/>
              </a:avLst>
            </a:prstGeom>
            <a:solidFill>
              <a:srgbClr val="00FF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546;gf7aa813dff_0_0"/>
            <p:cNvSpPr/>
            <p:nvPr/>
          </p:nvSpPr>
          <p:spPr>
            <a:xfrm>
              <a:off x="4288183" y="2589313"/>
              <a:ext cx="5034524" cy="497700"/>
            </a:xfrm>
            <a:prstGeom prst="roundRect">
              <a:avLst>
                <a:gd name="adj" fmla="val 50000"/>
              </a:avLst>
            </a:prstGeom>
            <a:solidFill>
              <a:srgbClr val="FFFFFF"/>
            </a:solid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lstStyle/>
            <a:p>
              <a:r>
                <a:rPr lang="en-US" altLang="en-GB" sz="3600" b="1" dirty="0">
                  <a:solidFill>
                    <a:schemeClr val="accent6">
                      <a:lumMod val="75000"/>
                    </a:schemeClr>
                  </a:solidFill>
                  <a:latin typeface="Times New Roman" panose="02020603050405020304" pitchFamily="18" charset="0"/>
                  <a:cs typeface="Times New Roman" panose="02020603050405020304" pitchFamily="18" charset="0"/>
                </a:rPr>
                <a:t>Project Summary</a:t>
              </a:r>
              <a:endParaRPr lang="en-US" altLang="en-GB" sz="3600" b="1" dirty="0">
                <a:solidFill>
                  <a:schemeClr val="accent6">
                    <a:lumMod val="75000"/>
                  </a:schemeClr>
                </a:solidFill>
                <a:latin typeface="Times New Roman" panose="02020603050405020304" pitchFamily="18" charset="0"/>
                <a:cs typeface="Times New Roman" panose="02020603050405020304" pitchFamily="18" charset="0"/>
              </a:endParaRPr>
            </a:p>
          </p:txBody>
        </p:sp>
      </p:grpSp>
      <p:grpSp>
        <p:nvGrpSpPr>
          <p:cNvPr id="31" name="Google Shape;547;gf7aa813dff_0_0"/>
          <p:cNvGrpSpPr/>
          <p:nvPr/>
        </p:nvGrpSpPr>
        <p:grpSpPr>
          <a:xfrm>
            <a:off x="3353387" y="425161"/>
            <a:ext cx="219890" cy="213686"/>
            <a:chOff x="5726350" y="2028150"/>
            <a:chExt cx="312300" cy="481600"/>
          </a:xfrm>
        </p:grpSpPr>
        <p:sp>
          <p:nvSpPr>
            <p:cNvPr id="32"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3"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4"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8" y="1575998"/>
            <a:ext cx="3717283" cy="39831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4638675" y="1257280"/>
            <a:ext cx="7397749" cy="4616648"/>
          </a:xfrm>
          <a:prstGeom prst="rect">
            <a:avLst/>
          </a:prstGeom>
        </p:spPr>
        <p:txBody>
          <a:bodyPr wrap="square">
            <a:spAutoFit/>
          </a:bodyPr>
          <a:lstStyle/>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User-friendly Training Management System (TMS)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Admin can register Trainers and Trainees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Create Batches with Courses and Schedule Training sessions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Trainers assign tasks with deadlines to Trainees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Classroom feature for communication, file sharing, and notices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Trainees can submit assignments in various formats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Group chat enables seamless interaction among participants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Dynamic interface for enhanced productivity and engagement</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Optimizes training management for organizations and educational institutions</a:t>
            </a:r>
          </a:p>
          <a:p>
            <a:pPr marL="285750" indent="-285750" algn="just">
              <a:buFont typeface="Arial" panose="020B0604020202020204" pitchFamily="34" charset="0"/>
              <a:buChar char="•"/>
            </a:pPr>
            <a:r>
              <a:rPr lang="en-GB" sz="2100" b="1" dirty="0" smtClean="0">
                <a:latin typeface="Times New Roman" panose="02020603050405020304" pitchFamily="18" charset="0"/>
                <a:cs typeface="Times New Roman" panose="02020603050405020304" pitchFamily="18" charset="0"/>
              </a:rPr>
              <a:t>Provides effective and efficient learning experience for all stakeholders.</a:t>
            </a:r>
            <a:endParaRPr lang="en-GB" sz="21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5" name="Text Placeholder 4"/>
          <p:cNvSpPr>
            <a:spLocks noGrp="1"/>
          </p:cNvSpPr>
          <p:nvPr>
            <p:ph type="body" sz="quarter" idx="21"/>
          </p:nvPr>
        </p:nvSpPr>
        <p:spPr/>
        <p:txBody>
          <a:bodyPr/>
          <a:lstStyle/>
          <a:p>
            <a:r>
              <a:rPr lang="en-US" dirty="0" smtClean="0"/>
              <a:t>4</a:t>
            </a:r>
            <a:endParaRPr lang="en-US" dirty="0"/>
          </a:p>
        </p:txBody>
      </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138;p50"/>
          <p:cNvGrpSpPr/>
          <p:nvPr/>
        </p:nvGrpSpPr>
        <p:grpSpPr>
          <a:xfrm rot="5809581">
            <a:off x="-62504" y="5363496"/>
            <a:ext cx="964753" cy="886574"/>
            <a:chOff x="2679875" y="2361475"/>
            <a:chExt cx="780425" cy="760575"/>
          </a:xfrm>
        </p:grpSpPr>
        <p:sp>
          <p:nvSpPr>
            <p:cNvPr id="1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
          <p:cNvSpPr/>
          <p:nvPr/>
        </p:nvSpPr>
        <p:spPr>
          <a:xfrm>
            <a:off x="2946969" y="15029"/>
            <a:ext cx="5542346" cy="947420"/>
          </a:xfrm>
          <a:prstGeom prst="roundRect">
            <a:avLst>
              <a:gd name="adj" fmla="val 16667"/>
            </a:avLst>
          </a:prstGeom>
          <a:solidFill>
            <a:srgbClr val="58E0BA"/>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p:nvPr/>
        </p:nvSpPr>
        <p:spPr>
          <a:xfrm>
            <a:off x="3884229" y="178859"/>
            <a:ext cx="3627624" cy="624840"/>
          </a:xfrm>
          <a:prstGeom prst="roundRect">
            <a:avLst>
              <a:gd name="adj"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182875" tIns="91425" rIns="91425" bIns="91425" anchor="ctr" anchorCtr="0">
            <a:noAutofit/>
          </a:bodyPr>
          <a:lstStyle/>
          <a:p>
            <a:pPr>
              <a:lnSpc>
                <a:spcPct val="140000"/>
              </a:lnSpc>
            </a:pPr>
            <a:r>
              <a:rPr lang="en-US" altLang="en-GB" sz="3600" b="1" dirty="0">
                <a:latin typeface="Arial Black" panose="020B0A04020102020204" pitchFamily="34" charset="0"/>
                <a:cs typeface="Lusitana" charset="0"/>
              </a:rPr>
              <a:t>Feature List</a:t>
            </a:r>
            <a:endParaRPr lang="en-US" sz="3600" b="1" dirty="0">
              <a:latin typeface="Arial Black" panose="020B0A04020102020204" pitchFamily="34" charset="0"/>
            </a:endParaRPr>
          </a:p>
        </p:txBody>
      </p:sp>
      <p:grpSp>
        <p:nvGrpSpPr>
          <p:cNvPr id="103" name="Google Shape;103;p1"/>
          <p:cNvGrpSpPr/>
          <p:nvPr/>
        </p:nvGrpSpPr>
        <p:grpSpPr>
          <a:xfrm>
            <a:off x="3227638" y="298874"/>
            <a:ext cx="182678" cy="467995"/>
            <a:chOff x="898875" y="4399275"/>
            <a:chExt cx="483700" cy="481850"/>
          </a:xfrm>
        </p:grpSpPr>
        <p:sp>
          <p:nvSpPr>
            <p:cNvPr id="104" name="Google Shape;104;p1"/>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5" name="Google Shape;105;p1"/>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7" name="Google Shape;107;p1"/>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p:nvPr/>
          </p:nvSpPr>
          <p:spPr>
            <a:xfrm>
              <a:off x="1031049" y="4411100"/>
              <a:ext cx="338650" cy="338726"/>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0" name="Google Shape;110;p1"/>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5</a:t>
            </a:r>
            <a:endParaRPr lang="en-US" dirty="0"/>
          </a:p>
        </p:txBody>
      </p:sp>
      <p:pic>
        <p:nvPicPr>
          <p:cNvPr id="3074" name="Picture 2" descr="Different interpretations of how to design a tree swing by different members of a team and communication failures can lead to problems during the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11" y="1245476"/>
            <a:ext cx="10552289" cy="489598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5138;p50"/>
          <p:cNvGrpSpPr/>
          <p:nvPr/>
        </p:nvGrpSpPr>
        <p:grpSpPr>
          <a:xfrm rot="5809581">
            <a:off x="-62504" y="5363496"/>
            <a:ext cx="964753" cy="886574"/>
            <a:chOff x="2679875" y="2361475"/>
            <a:chExt cx="780425" cy="760575"/>
          </a:xfrm>
        </p:grpSpPr>
        <p:sp>
          <p:nvSpPr>
            <p:cNvPr id="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44;gf7aa813dff_0_0"/>
          <p:cNvGrpSpPr/>
          <p:nvPr/>
        </p:nvGrpSpPr>
        <p:grpSpPr>
          <a:xfrm>
            <a:off x="1290320" y="15240"/>
            <a:ext cx="8867775" cy="822325"/>
            <a:chOff x="3433276" y="2409276"/>
            <a:chExt cx="5889431" cy="847200"/>
          </a:xfrm>
          <a:gradFill>
            <a:gsLst>
              <a:gs pos="0">
                <a:srgbClr val="14CD68"/>
              </a:gs>
              <a:gs pos="100000">
                <a:srgbClr val="035C7D"/>
              </a:gs>
            </a:gsLst>
            <a:lin scaled="0"/>
          </a:gradFill>
        </p:grpSpPr>
        <p:sp>
          <p:nvSpPr>
            <p:cNvPr id="56" name="Google Shape;545;gf7aa813dff_0_0"/>
            <p:cNvSpPr/>
            <p:nvPr/>
          </p:nvSpPr>
          <p:spPr>
            <a:xfrm rot="-5400000">
              <a:off x="4121626" y="1720926"/>
              <a:ext cx="847200" cy="2223900"/>
            </a:xfrm>
            <a:prstGeom prst="round2SameRect">
              <a:avLst>
                <a:gd name="adj1" fmla="val 50000"/>
                <a:gd name="adj2" fmla="val 0"/>
              </a:avLst>
            </a:prstGeom>
            <a:gr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46;gf7aa813dff_0_0"/>
            <p:cNvSpPr/>
            <p:nvPr/>
          </p:nvSpPr>
          <p:spPr>
            <a:xfrm>
              <a:off x="4288183" y="2589313"/>
              <a:ext cx="5034524" cy="497700"/>
            </a:xfrm>
            <a:prstGeom prst="roundRect">
              <a:avLst>
                <a:gd name="adj" fmla="val 50000"/>
              </a:avLst>
            </a:prstGeom>
            <a:grp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lstStyle/>
            <a:p>
              <a:pPr lvl="0">
                <a:buClr>
                  <a:schemeClr val="dk1"/>
                </a:buClr>
                <a:buSzPts val="1100"/>
              </a:pPr>
              <a:r>
                <a:rPr lang="en-US" sz="3800" b="1" dirty="0">
                  <a:latin typeface="Times New Roman" panose="02020603050405020304" pitchFamily="18" charset="0"/>
                  <a:cs typeface="Times New Roman" panose="02020603050405020304" pitchFamily="18" charset="0"/>
                  <a:sym typeface="+mn-ea"/>
                </a:rPr>
                <a:t>Example of Poor Communication</a:t>
              </a:r>
              <a:endParaRPr lang="en-US" sz="3800" b="1" dirty="0">
                <a:solidFill>
                  <a:schemeClr val="accent6">
                    <a:lumMod val="7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grpSp>
      <p:grpSp>
        <p:nvGrpSpPr>
          <p:cNvPr id="58" name="Google Shape;547;gf7aa813dff_0_0"/>
          <p:cNvGrpSpPr/>
          <p:nvPr/>
        </p:nvGrpSpPr>
        <p:grpSpPr>
          <a:xfrm>
            <a:off x="1852930" y="319405"/>
            <a:ext cx="330835" cy="213995"/>
            <a:chOff x="5726350" y="2028150"/>
            <a:chExt cx="312300" cy="481600"/>
          </a:xfrm>
        </p:grpSpPr>
        <p:sp>
          <p:nvSpPr>
            <p:cNvPr id="59"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0"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1"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6</a:t>
            </a:r>
            <a:endParaRPr lang="en-US" dirty="0"/>
          </a:p>
        </p:txBody>
      </p:sp>
      <p:grpSp>
        <p:nvGrpSpPr>
          <p:cNvPr id="8" name="Google Shape;1372;p46"/>
          <p:cNvGrpSpPr/>
          <p:nvPr/>
        </p:nvGrpSpPr>
        <p:grpSpPr>
          <a:xfrm>
            <a:off x="4127937" y="1992332"/>
            <a:ext cx="3817883" cy="3210287"/>
            <a:chOff x="3161917" y="2170682"/>
            <a:chExt cx="458870" cy="404737"/>
          </a:xfrm>
        </p:grpSpPr>
        <p:sp>
          <p:nvSpPr>
            <p:cNvPr id="9"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0"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594;p46"/>
          <p:cNvGrpSpPr/>
          <p:nvPr/>
        </p:nvGrpSpPr>
        <p:grpSpPr>
          <a:xfrm>
            <a:off x="7844523" y="2789847"/>
            <a:ext cx="4191901" cy="820456"/>
            <a:chOff x="4404545" y="3301592"/>
            <a:chExt cx="782403" cy="129272"/>
          </a:xfrm>
        </p:grpSpPr>
        <p:sp>
          <p:nvSpPr>
            <p:cNvPr id="14"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p:cNvSpPr/>
          <p:nvPr/>
        </p:nvSpPr>
        <p:spPr>
          <a:xfrm>
            <a:off x="8584087" y="2807047"/>
            <a:ext cx="3224285"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Choose the right communication </a:t>
            </a:r>
            <a:r>
              <a:rPr lang="en-US" sz="2200" b="1" dirty="0" smtClean="0">
                <a:solidFill>
                  <a:schemeClr val="tx1"/>
                </a:solidFill>
                <a:latin typeface="Times New Roman" panose="02020603050405020304" pitchFamily="18" charset="0"/>
                <a:cs typeface="Times New Roman" panose="02020603050405020304" pitchFamily="18" charset="0"/>
              </a:rPr>
              <a:t>medium</a:t>
            </a:r>
            <a:endParaRPr lang="en-US" sz="2200" b="1" dirty="0">
              <a:solidFill>
                <a:schemeClr val="tx1"/>
              </a:solidFill>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rot="10800000">
            <a:off x="1590818" y="5053782"/>
            <a:ext cx="4191901" cy="820456"/>
            <a:chOff x="4404545" y="3301592"/>
            <a:chExt cx="782403" cy="129272"/>
          </a:xfrm>
        </p:grpSpPr>
        <p:sp>
          <p:nvSpPr>
            <p:cNvPr id="17"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ounded Rectangle 18"/>
          <p:cNvSpPr/>
          <p:nvPr/>
        </p:nvSpPr>
        <p:spPr>
          <a:xfrm>
            <a:off x="1771572" y="5089912"/>
            <a:ext cx="3243577"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US" sz="2400" b="1" dirty="0">
                <a:solidFill>
                  <a:schemeClr val="accent2">
                    <a:lumMod val="50000"/>
                  </a:schemeClr>
                </a:solidFill>
                <a:latin typeface="Times New Roman" panose="02020603050405020304" pitchFamily="18" charset="0"/>
                <a:cs typeface="Times New Roman" panose="02020603050405020304" pitchFamily="18" charset="0"/>
              </a:rPr>
              <a:t>Be clear with your objective</a:t>
            </a:r>
          </a:p>
        </p:txBody>
      </p:sp>
      <p:grpSp>
        <p:nvGrpSpPr>
          <p:cNvPr id="20" name="Google Shape;1594;p46"/>
          <p:cNvGrpSpPr/>
          <p:nvPr/>
        </p:nvGrpSpPr>
        <p:grpSpPr>
          <a:xfrm rot="10800000">
            <a:off x="-31531" y="1957667"/>
            <a:ext cx="4918757" cy="820456"/>
            <a:chOff x="4404545" y="3301592"/>
            <a:chExt cx="782403" cy="129272"/>
          </a:xfrm>
        </p:grpSpPr>
        <p:sp>
          <p:nvSpPr>
            <p:cNvPr id="21"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Rounded Rectangle 22"/>
          <p:cNvSpPr/>
          <p:nvPr/>
        </p:nvSpPr>
        <p:spPr>
          <a:xfrm>
            <a:off x="173421" y="1992332"/>
            <a:ext cx="3813143"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GB" sz="2200" b="1" dirty="0">
                <a:solidFill>
                  <a:schemeClr val="accent1">
                    <a:lumMod val="75000"/>
                  </a:schemeClr>
                </a:solidFill>
                <a:latin typeface="Times New Roman" panose="02020603050405020304" pitchFamily="18" charset="0"/>
                <a:cs typeface="Times New Roman" panose="02020603050405020304" pitchFamily="18" charset="0"/>
              </a:rPr>
              <a:t>Look at situations from the other person(s) perspective</a:t>
            </a:r>
          </a:p>
        </p:txBody>
      </p:sp>
      <p:grpSp>
        <p:nvGrpSpPr>
          <p:cNvPr id="24" name="Google Shape;5138;p50"/>
          <p:cNvGrpSpPr/>
          <p:nvPr/>
        </p:nvGrpSpPr>
        <p:grpSpPr>
          <a:xfrm rot="5809581">
            <a:off x="-62504" y="5379262"/>
            <a:ext cx="964753" cy="886574"/>
            <a:chOff x="2679875" y="2361475"/>
            <a:chExt cx="780425" cy="760575"/>
          </a:xfrm>
        </p:grpSpPr>
        <p:sp>
          <p:nvSpPr>
            <p:cNvPr id="2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138;p50"/>
          <p:cNvGrpSpPr/>
          <p:nvPr/>
        </p:nvGrpSpPr>
        <p:grpSpPr>
          <a:xfrm rot="4795727">
            <a:off x="-57257" y="-36672"/>
            <a:ext cx="964753" cy="886574"/>
            <a:chOff x="2679875" y="2361475"/>
            <a:chExt cx="780425" cy="760575"/>
          </a:xfrm>
        </p:grpSpPr>
        <p:sp>
          <p:nvSpPr>
            <p:cNvPr id="3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gf7aa813dff_0_4"/>
          <p:cNvSpPr/>
          <p:nvPr/>
        </p:nvSpPr>
        <p:spPr>
          <a:xfrm>
            <a:off x="1248410" y="66040"/>
            <a:ext cx="9230995" cy="1239520"/>
          </a:xfrm>
          <a:prstGeom prst="flowChartTerminator">
            <a:avLst/>
          </a:prstGeom>
          <a:solidFill>
            <a:schemeClr val="bg1">
              <a:lumMod val="65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accent6">
                    <a:lumMod val="50000"/>
                  </a:schemeClr>
                </a:solidFill>
                <a:latin typeface="Times New Roman" panose="02020603050405020304" pitchFamily="18" charset="0"/>
                <a:cs typeface="Times New Roman" panose="02020603050405020304" pitchFamily="18" charset="0"/>
                <a:sym typeface="Arial" panose="020B0604020202020204"/>
              </a:rPr>
              <a:t>Three Basic Essentials </a:t>
            </a:r>
            <a:r>
              <a:rPr lang="en-US" sz="3600" b="1" dirty="0" smtClean="0">
                <a:solidFill>
                  <a:schemeClr val="bg2"/>
                </a:solidFill>
                <a:latin typeface="Times New Roman" panose="02020603050405020304" pitchFamily="18" charset="0"/>
                <a:cs typeface="Times New Roman" panose="02020603050405020304" pitchFamily="18" charset="0"/>
                <a:sym typeface="Arial" panose="020B0604020202020204"/>
              </a:rPr>
              <a:t>For</a:t>
            </a:r>
            <a: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t> </a:t>
            </a:r>
            <a:b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b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Workplace </a:t>
            </a: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Communication</a:t>
            </a:r>
            <a:r>
              <a:rPr lang="en-US" sz="3600" b="1"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4" name="Text Placeholder 3"/>
          <p:cNvSpPr>
            <a:spLocks noGrp="1"/>
          </p:cNvSpPr>
          <p:nvPr>
            <p:ph type="body" sz="quarter" idx="21"/>
          </p:nvPr>
        </p:nvSpPr>
        <p:spPr/>
        <p:txBody>
          <a:bodyPr/>
          <a:lstStyle/>
          <a:p>
            <a:r>
              <a:rPr lang="en-US" dirty="0" smtClean="0"/>
              <a:t>7</a:t>
            </a:r>
            <a:endParaRPr lang="en-US" dirty="0"/>
          </a:p>
        </p:txBody>
      </p:sp>
      <p:grpSp>
        <p:nvGrpSpPr>
          <p:cNvPr id="19" name="Google Shape;5385;p50"/>
          <p:cNvGrpSpPr/>
          <p:nvPr/>
        </p:nvGrpSpPr>
        <p:grpSpPr>
          <a:xfrm>
            <a:off x="3984343" y="1521636"/>
            <a:ext cx="3993009" cy="4027825"/>
            <a:chOff x="2496269" y="1171698"/>
            <a:chExt cx="761953" cy="799392"/>
          </a:xfrm>
        </p:grpSpPr>
        <p:grpSp>
          <p:nvGrpSpPr>
            <p:cNvPr id="20" name="Google Shape;5386;p50"/>
            <p:cNvGrpSpPr/>
            <p:nvPr/>
          </p:nvGrpSpPr>
          <p:grpSpPr>
            <a:xfrm>
              <a:off x="2496269" y="1171698"/>
              <a:ext cx="761953" cy="723022"/>
              <a:chOff x="2496269" y="1171698"/>
              <a:chExt cx="761953" cy="723022"/>
            </a:xfrm>
          </p:grpSpPr>
          <p:sp>
            <p:nvSpPr>
              <p:cNvPr id="26"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389;p50"/>
              <p:cNvGrpSpPr/>
              <p:nvPr/>
            </p:nvGrpSpPr>
            <p:grpSpPr>
              <a:xfrm>
                <a:off x="2496269" y="1171698"/>
                <a:ext cx="761953" cy="723022"/>
                <a:chOff x="2496269" y="1120652"/>
                <a:chExt cx="761953" cy="723022"/>
              </a:xfrm>
            </p:grpSpPr>
            <p:grpSp>
              <p:nvGrpSpPr>
                <p:cNvPr id="29" name="Google Shape;5390;p50"/>
                <p:cNvGrpSpPr/>
                <p:nvPr/>
              </p:nvGrpSpPr>
              <p:grpSpPr>
                <a:xfrm>
                  <a:off x="2496269" y="1120652"/>
                  <a:ext cx="761953" cy="723022"/>
                  <a:chOff x="2496269" y="1120652"/>
                  <a:chExt cx="761953" cy="723022"/>
                </a:xfrm>
              </p:grpSpPr>
              <p:grpSp>
                <p:nvGrpSpPr>
                  <p:cNvPr id="38" name="Google Shape;5391;p50"/>
                  <p:cNvGrpSpPr/>
                  <p:nvPr/>
                </p:nvGrpSpPr>
                <p:grpSpPr>
                  <a:xfrm>
                    <a:off x="2496269" y="1304589"/>
                    <a:ext cx="407089" cy="305057"/>
                    <a:chOff x="2496269" y="1304589"/>
                    <a:chExt cx="407089" cy="305057"/>
                  </a:xfrm>
                </p:grpSpPr>
                <p:sp>
                  <p:nvSpPr>
                    <p:cNvPr id="51"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394;p50"/>
                  <p:cNvGrpSpPr/>
                  <p:nvPr/>
                </p:nvGrpSpPr>
                <p:grpSpPr>
                  <a:xfrm>
                    <a:off x="2586468" y="1493376"/>
                    <a:ext cx="358850" cy="349656"/>
                    <a:chOff x="2586468" y="1493376"/>
                    <a:chExt cx="358850" cy="349656"/>
                  </a:xfrm>
                </p:grpSpPr>
                <p:sp>
                  <p:nvSpPr>
                    <p:cNvPr id="49"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397;p50"/>
                  <p:cNvGrpSpPr/>
                  <p:nvPr/>
                </p:nvGrpSpPr>
                <p:grpSpPr>
                  <a:xfrm>
                    <a:off x="2807939" y="1494024"/>
                    <a:ext cx="358857" cy="349650"/>
                    <a:chOff x="2807939" y="1494024"/>
                    <a:chExt cx="358857" cy="349650"/>
                  </a:xfrm>
                </p:grpSpPr>
                <p:sp>
                  <p:nvSpPr>
                    <p:cNvPr id="47"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400;p50"/>
                  <p:cNvGrpSpPr/>
                  <p:nvPr/>
                </p:nvGrpSpPr>
                <p:grpSpPr>
                  <a:xfrm>
                    <a:off x="2851133" y="1305635"/>
                    <a:ext cx="407089" cy="305057"/>
                    <a:chOff x="2851133" y="1305635"/>
                    <a:chExt cx="407089" cy="305057"/>
                  </a:xfrm>
                </p:grpSpPr>
                <p:sp>
                  <p:nvSpPr>
                    <p:cNvPr id="45"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403;p50"/>
                  <p:cNvGrpSpPr/>
                  <p:nvPr/>
                </p:nvGrpSpPr>
                <p:grpSpPr>
                  <a:xfrm>
                    <a:off x="2727495" y="1120652"/>
                    <a:ext cx="300271" cy="396358"/>
                    <a:chOff x="2727495" y="1120652"/>
                    <a:chExt cx="300271" cy="396358"/>
                  </a:xfrm>
                </p:grpSpPr>
                <p:sp>
                  <p:nvSpPr>
                    <p:cNvPr id="43"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5406;p50"/>
                <p:cNvGrpSpPr/>
                <p:nvPr/>
              </p:nvGrpSpPr>
              <p:grpSpPr>
                <a:xfrm>
                  <a:off x="2722305" y="1350460"/>
                  <a:ext cx="308357" cy="308344"/>
                  <a:chOff x="2722305" y="1350460"/>
                  <a:chExt cx="308357" cy="308344"/>
                </a:xfrm>
              </p:grpSpPr>
              <p:sp>
                <p:nvSpPr>
                  <p:cNvPr id="31"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5408;p50"/>
                  <p:cNvGrpSpPr/>
                  <p:nvPr/>
                </p:nvGrpSpPr>
                <p:grpSpPr>
                  <a:xfrm>
                    <a:off x="2725064" y="1364529"/>
                    <a:ext cx="297954" cy="280182"/>
                    <a:chOff x="2725064" y="1364529"/>
                    <a:chExt cx="297954" cy="280182"/>
                  </a:xfrm>
                </p:grpSpPr>
                <p:sp>
                  <p:nvSpPr>
                    <p:cNvPr id="33"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21"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819;p86"/>
          <p:cNvSpPr/>
          <p:nvPr/>
        </p:nvSpPr>
        <p:spPr>
          <a:xfrm>
            <a:off x="5617647" y="2065283"/>
            <a:ext cx="624532" cy="491847"/>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575;p46"/>
          <p:cNvGrpSpPr/>
          <p:nvPr/>
        </p:nvGrpSpPr>
        <p:grpSpPr>
          <a:xfrm>
            <a:off x="6117690" y="993729"/>
            <a:ext cx="4695319" cy="755666"/>
            <a:chOff x="4411970" y="4340222"/>
            <a:chExt cx="779468" cy="242681"/>
          </a:xfrm>
        </p:grpSpPr>
        <p:sp>
          <p:nvSpPr>
            <p:cNvPr id="5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Rectangle 58"/>
          <p:cNvSpPr/>
          <p:nvPr/>
        </p:nvSpPr>
        <p:spPr>
          <a:xfrm>
            <a:off x="7522760" y="1225105"/>
            <a:ext cx="3102131"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Face-to-Face Communication</a:t>
            </a:r>
          </a:p>
        </p:txBody>
      </p:sp>
      <p:grpSp>
        <p:nvGrpSpPr>
          <p:cNvPr id="60" name="Google Shape;1575;p46"/>
          <p:cNvGrpSpPr/>
          <p:nvPr/>
        </p:nvGrpSpPr>
        <p:grpSpPr>
          <a:xfrm>
            <a:off x="7914717" y="2847165"/>
            <a:ext cx="3766500" cy="755666"/>
            <a:chOff x="4411970" y="4340222"/>
            <a:chExt cx="779468" cy="242681"/>
          </a:xfrm>
        </p:grpSpPr>
        <p:sp>
          <p:nvSpPr>
            <p:cNvPr id="6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0963;p86"/>
          <p:cNvSpPr/>
          <p:nvPr/>
        </p:nvSpPr>
        <p:spPr>
          <a:xfrm>
            <a:off x="6862824" y="2919391"/>
            <a:ext cx="531501" cy="552645"/>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Rectangle 69"/>
          <p:cNvSpPr/>
          <p:nvPr/>
        </p:nvSpPr>
        <p:spPr>
          <a:xfrm>
            <a:off x="9383322" y="3102704"/>
            <a:ext cx="1221488" cy="369332"/>
          </a:xfrm>
          <a:prstGeom prst="rect">
            <a:avLst/>
          </a:prstGeom>
        </p:spPr>
        <p:txBody>
          <a:bodyPr wrap="none">
            <a:spAutoFit/>
          </a:bodyPr>
          <a:lstStyle/>
          <a:p>
            <a:r>
              <a:rPr lang="en-US" b="1" dirty="0">
                <a:solidFill>
                  <a:srgbClr val="427BF5"/>
                </a:solidFill>
                <a:latin typeface="Times New Roman" panose="02020603050405020304" pitchFamily="18" charset="0"/>
                <a:cs typeface="Times New Roman" panose="02020603050405020304" pitchFamily="18" charset="0"/>
                <a:sym typeface="Raleway"/>
              </a:rPr>
              <a:t>Text/Chat </a:t>
            </a:r>
            <a:endParaRPr lang="en-US" dirty="0">
              <a:solidFill>
                <a:srgbClr val="427BF5"/>
              </a:solidFill>
              <a:latin typeface="Times New Roman" panose="02020603050405020304" pitchFamily="18" charset="0"/>
              <a:cs typeface="Times New Roman" panose="02020603050405020304" pitchFamily="18" charset="0"/>
            </a:endParaRPr>
          </a:p>
        </p:txBody>
      </p:sp>
      <p:grpSp>
        <p:nvGrpSpPr>
          <p:cNvPr id="71" name="Google Shape;1575;p46"/>
          <p:cNvGrpSpPr/>
          <p:nvPr/>
        </p:nvGrpSpPr>
        <p:grpSpPr>
          <a:xfrm>
            <a:off x="6541622" y="5245898"/>
            <a:ext cx="3766500" cy="755666"/>
            <a:chOff x="4411970" y="4340222"/>
            <a:chExt cx="779468" cy="242681"/>
          </a:xfrm>
        </p:grpSpPr>
        <p:sp>
          <p:nvSpPr>
            <p:cNvPr id="72"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Rectangle 74"/>
          <p:cNvSpPr/>
          <p:nvPr/>
        </p:nvSpPr>
        <p:spPr>
          <a:xfrm>
            <a:off x="7946691" y="5477274"/>
            <a:ext cx="1082348"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Meetings</a:t>
            </a:r>
            <a:endParaRPr lang="en-US" dirty="0">
              <a:solidFill>
                <a:srgbClr val="54BAB9"/>
              </a:solidFill>
              <a:latin typeface="Times New Roman" panose="02020603050405020304" pitchFamily="18" charset="0"/>
              <a:cs typeface="Times New Roman" panose="02020603050405020304" pitchFamily="18" charset="0"/>
            </a:endParaRPr>
          </a:p>
        </p:txBody>
      </p:sp>
      <p:grpSp>
        <p:nvGrpSpPr>
          <p:cNvPr id="80" name="Google Shape;1575;p46"/>
          <p:cNvGrpSpPr/>
          <p:nvPr/>
        </p:nvGrpSpPr>
        <p:grpSpPr>
          <a:xfrm rot="10800000">
            <a:off x="958582" y="4510490"/>
            <a:ext cx="3766500" cy="755666"/>
            <a:chOff x="4411970" y="4340222"/>
            <a:chExt cx="779468" cy="242681"/>
          </a:xfrm>
        </p:grpSpPr>
        <p:sp>
          <p:nvSpPr>
            <p:cNvPr id="8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Rectangle 83"/>
          <p:cNvSpPr/>
          <p:nvPr/>
        </p:nvSpPr>
        <p:spPr>
          <a:xfrm>
            <a:off x="1699913" y="4607915"/>
            <a:ext cx="800219"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Email</a:t>
            </a:r>
            <a:endParaRPr lang="en-US" dirty="0">
              <a:solidFill>
                <a:srgbClr val="54BAB9"/>
              </a:solidFill>
              <a:latin typeface="Times New Roman" panose="02020603050405020304" pitchFamily="18" charset="0"/>
              <a:cs typeface="Times New Roman" panose="02020603050405020304" pitchFamily="18" charset="0"/>
            </a:endParaRPr>
          </a:p>
        </p:txBody>
      </p:sp>
      <p:sp>
        <p:nvSpPr>
          <p:cNvPr id="88" name="Google Shape;8755;p58"/>
          <p:cNvSpPr/>
          <p:nvPr/>
        </p:nvSpPr>
        <p:spPr>
          <a:xfrm>
            <a:off x="6362711" y="4261546"/>
            <a:ext cx="582374" cy="433508"/>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700;p58"/>
          <p:cNvGrpSpPr/>
          <p:nvPr/>
        </p:nvGrpSpPr>
        <p:grpSpPr>
          <a:xfrm>
            <a:off x="4940265" y="4204348"/>
            <a:ext cx="624008" cy="509304"/>
            <a:chOff x="-1199300" y="3279250"/>
            <a:chExt cx="293025" cy="206400"/>
          </a:xfrm>
          <a:solidFill>
            <a:schemeClr val="accent3">
              <a:lumMod val="20000"/>
              <a:lumOff val="80000"/>
            </a:schemeClr>
          </a:solidFill>
        </p:grpSpPr>
        <p:sp>
          <p:nvSpPr>
            <p:cNvPr id="90"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8946;p58"/>
          <p:cNvGrpSpPr/>
          <p:nvPr/>
        </p:nvGrpSpPr>
        <p:grpSpPr>
          <a:xfrm>
            <a:off x="4526804" y="2805092"/>
            <a:ext cx="600203" cy="595223"/>
            <a:chOff x="2408992" y="1722875"/>
            <a:chExt cx="397761" cy="397093"/>
          </a:xfrm>
          <a:solidFill>
            <a:schemeClr val="bg2"/>
          </a:solidFill>
        </p:grpSpPr>
        <p:sp>
          <p:nvSpPr>
            <p:cNvPr id="95"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1575;p46"/>
          <p:cNvGrpSpPr/>
          <p:nvPr/>
        </p:nvGrpSpPr>
        <p:grpSpPr>
          <a:xfrm rot="10800000">
            <a:off x="721446" y="1951628"/>
            <a:ext cx="3766500" cy="755666"/>
            <a:chOff x="4411970" y="4340222"/>
            <a:chExt cx="779468" cy="242681"/>
          </a:xfrm>
        </p:grpSpPr>
        <p:sp>
          <p:nvSpPr>
            <p:cNvPr id="98"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angle 100"/>
          <p:cNvSpPr/>
          <p:nvPr/>
        </p:nvSpPr>
        <p:spPr>
          <a:xfrm>
            <a:off x="1089959" y="2065283"/>
            <a:ext cx="2029145" cy="369332"/>
          </a:xfrm>
          <a:prstGeom prst="rect">
            <a:avLst/>
          </a:prstGeom>
        </p:spPr>
        <p:txBody>
          <a:bodyPr wrap="none">
            <a:spAutoFit/>
          </a:bodyPr>
          <a:lstStyle/>
          <a:p>
            <a:pPr algn="r"/>
            <a:r>
              <a:rPr lang="en-US" b="1" dirty="0">
                <a:solidFill>
                  <a:srgbClr val="FFFF00"/>
                </a:solidFill>
                <a:latin typeface="Times New Roman" panose="02020603050405020304" pitchFamily="18" charset="0"/>
                <a:cs typeface="Times New Roman" panose="02020603050405020304" pitchFamily="18" charset="0"/>
                <a:sym typeface="Raleway"/>
              </a:rPr>
              <a:t>Phone /Video chat </a:t>
            </a:r>
            <a:endParaRPr lang="en-US" dirty="0">
              <a:solidFill>
                <a:srgbClr val="FFFF00"/>
              </a:solidFill>
              <a:latin typeface="Times New Roman" panose="02020603050405020304" pitchFamily="18" charset="0"/>
              <a:cs typeface="Times New Roman" panose="02020603050405020304" pitchFamily="18" charset="0"/>
            </a:endParaRPr>
          </a:p>
        </p:txBody>
      </p:sp>
      <p:grpSp>
        <p:nvGrpSpPr>
          <p:cNvPr id="76" name="Google Shape;5138;p50"/>
          <p:cNvGrpSpPr/>
          <p:nvPr/>
        </p:nvGrpSpPr>
        <p:grpSpPr>
          <a:xfrm rot="5809581">
            <a:off x="-62504" y="5363496"/>
            <a:ext cx="964753" cy="886574"/>
            <a:chOff x="2679875" y="2361475"/>
            <a:chExt cx="780425" cy="760575"/>
          </a:xfrm>
        </p:grpSpPr>
        <p:sp>
          <p:nvSpPr>
            <p:cNvPr id="7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5138;p50"/>
          <p:cNvGrpSpPr/>
          <p:nvPr/>
        </p:nvGrpSpPr>
        <p:grpSpPr>
          <a:xfrm rot="4795727">
            <a:off x="-57257" y="-36672"/>
            <a:ext cx="964753" cy="886574"/>
            <a:chOff x="2679875" y="2361475"/>
            <a:chExt cx="780425" cy="760575"/>
          </a:xfrm>
        </p:grpSpPr>
        <p:sp>
          <p:nvSpPr>
            <p:cNvPr id="103"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6;p2"/>
          <p:cNvSpPr/>
          <p:nvPr/>
        </p:nvSpPr>
        <p:spPr>
          <a:xfrm>
            <a:off x="1506855" y="67310"/>
            <a:ext cx="8846185" cy="773430"/>
          </a:xfrm>
          <a:prstGeom prst="roundRect">
            <a:avLst>
              <a:gd name="adj" fmla="val 16667"/>
            </a:avLst>
          </a:prstGeom>
          <a:solidFill>
            <a:srgbClr val="85CFE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7" name="Google Shape;157;p2"/>
          <p:cNvGrpSpPr/>
          <p:nvPr/>
        </p:nvGrpSpPr>
        <p:grpSpPr>
          <a:xfrm>
            <a:off x="3343910" y="1270000"/>
            <a:ext cx="567690" cy="339090"/>
            <a:chOff x="898875" y="4399275"/>
            <a:chExt cx="483700" cy="481850"/>
          </a:xfrm>
        </p:grpSpPr>
        <p:sp>
          <p:nvSpPr>
            <p:cNvPr id="8" name="Google Shape;158;p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 name="Google Shape;159;p2"/>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 name="Google Shape;160;p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2" name="Google Shape;161;p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3" name="Google Shape;162;p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4" name="Google Shape;163;p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5" name="Google Shape;164;p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6" name="Google Shape;165;p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
        <p:nvSpPr>
          <p:cNvPr id="17" name="Google Shape;166;p2"/>
          <p:cNvSpPr/>
          <p:nvPr/>
        </p:nvSpPr>
        <p:spPr>
          <a:xfrm>
            <a:off x="2021840" y="66040"/>
            <a:ext cx="7816215" cy="773430"/>
          </a:xfrm>
          <a:prstGeom prst="flowChartTerminator">
            <a:avLst/>
          </a:prstGeom>
          <a:solidFill>
            <a:srgbClr val="F2F2F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a:spcAft>
                <a:spcPts val="600"/>
              </a:spcAft>
            </a:pPr>
            <a:r>
              <a:rPr lang="en-US" sz="3800" dirty="0">
                <a:solidFill>
                  <a:schemeClr val="accent6">
                    <a:lumMod val="50000"/>
                  </a:schemeClr>
                </a:solidFill>
                <a:latin typeface="Raleway" pitchFamily="2" charset="0"/>
                <a:sym typeface="+mn-ea"/>
              </a:rPr>
              <a:t>Communication </a:t>
            </a:r>
            <a:r>
              <a:rPr lang="en-US" sz="3800" dirty="0">
                <a:solidFill>
                  <a:schemeClr val="accent3">
                    <a:lumMod val="75000"/>
                  </a:schemeClr>
                </a:solidFill>
                <a:latin typeface="Raleway" pitchFamily="2" charset="0"/>
                <a:sym typeface="+mn-ea"/>
              </a:rPr>
              <a:t>Mediums</a:t>
            </a:r>
            <a:endParaRPr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8</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5363" y="1291078"/>
            <a:ext cx="6994637" cy="4769477"/>
          </a:xfrm>
          <a:prstGeom prst="rect">
            <a:avLst/>
          </a:prstGeom>
        </p:spPr>
      </p:pic>
      <p:pic>
        <p:nvPicPr>
          <p:cNvPr id="4098" name="Picture 2" descr="Language: A Tool of Commun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529" y="4478968"/>
            <a:ext cx="2008523" cy="158158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a:xfrm>
            <a:off x="259080" y="2568575"/>
            <a:ext cx="3707130" cy="2213610"/>
          </a:xfrm>
          <a:prstGeom prst="wedgeEllipseCallout">
            <a:avLst/>
          </a:prstGeom>
          <a:solidFill>
            <a:schemeClr val="accent5">
              <a:lumMod val="40000"/>
              <a:lumOff val="60000"/>
            </a:schemeClr>
          </a:solidFill>
          <a:ln w="57150">
            <a:gradFill>
              <a:gsLst>
                <a:gs pos="0">
                  <a:srgbClr val="14CD68"/>
                </a:gs>
                <a:gs pos="100000">
                  <a:srgbClr val="0B6E38"/>
                </a:gs>
              </a:gsLst>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sym typeface="Raleway"/>
              </a:rPr>
              <a:t>What is the best communication medium to use? </a:t>
            </a:r>
            <a:endParaRPr lang="en-US" sz="2000" dirty="0">
              <a:solidFill>
                <a:schemeClr val="tx1"/>
              </a:solidFill>
              <a:latin typeface="Times New Roman" panose="02020603050405020304" pitchFamily="18" charset="0"/>
              <a:cs typeface="Times New Roman" panose="02020603050405020304" pitchFamily="18" charset="0"/>
              <a:sym typeface="Raleway"/>
            </a:endParaRPr>
          </a:p>
        </p:txBody>
      </p:sp>
      <p:grpSp>
        <p:nvGrpSpPr>
          <p:cNvPr id="8" name="Google Shape;5138;p50"/>
          <p:cNvGrpSpPr/>
          <p:nvPr/>
        </p:nvGrpSpPr>
        <p:grpSpPr>
          <a:xfrm rot="5809581">
            <a:off x="-62504" y="5363496"/>
            <a:ext cx="964753" cy="886574"/>
            <a:chOff x="2679875" y="2361475"/>
            <a:chExt cx="780425" cy="760575"/>
          </a:xfrm>
        </p:grpSpPr>
        <p:sp>
          <p:nvSpPr>
            <p:cNvPr id="1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5"/>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38;p50"/>
          <p:cNvGrpSpPr/>
          <p:nvPr/>
        </p:nvGrpSpPr>
        <p:grpSpPr>
          <a:xfrm rot="4795727">
            <a:off x="-57257" y="-36672"/>
            <a:ext cx="964753" cy="886574"/>
            <a:chOff x="2679875" y="2361475"/>
            <a:chExt cx="780425" cy="760575"/>
          </a:xfrm>
        </p:grpSpPr>
        <p:sp>
          <p:nvSpPr>
            <p:cNvPr id="1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gf7aa813dff_0_4"/>
          <p:cNvSpPr/>
          <p:nvPr/>
        </p:nvSpPr>
        <p:spPr>
          <a:xfrm>
            <a:off x="1191895" y="8890"/>
            <a:ext cx="9230995" cy="939165"/>
          </a:xfrm>
          <a:prstGeom prst="flowChartTerminator">
            <a:avLst/>
          </a:prstGeom>
          <a:gradFill>
            <a:gsLst>
              <a:gs pos="0">
                <a:srgbClr val="14CD68"/>
              </a:gs>
              <a:gs pos="100000">
                <a:srgbClr val="035C7D"/>
              </a:gs>
            </a:gsLst>
            <a:lin scaled="0"/>
          </a:gra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a:spcAft>
                <a:spcPts val="600"/>
              </a:spcAft>
            </a:pPr>
            <a:r>
              <a:rPr lang="en-US" sz="3600" dirty="0">
                <a:solidFill>
                  <a:schemeClr val="bg2"/>
                </a:solidFill>
                <a:latin typeface="Times New Roman" panose="02020603050405020304" pitchFamily="18" charset="0"/>
                <a:cs typeface="Times New Roman" panose="02020603050405020304" pitchFamily="18" charset="0"/>
                <a:sym typeface="Arial" panose="020B0604020202020204"/>
              </a:rPr>
              <a:t>Choosing the right </a:t>
            </a:r>
            <a:r>
              <a:rPr lang="en-US" sz="360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sym typeface="Arial" panose="020B0604020202020204"/>
              </a:rPr>
              <a:t>Communication Medium</a:t>
            </a:r>
            <a:r>
              <a:rPr lang="en-US" sz="3600"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9</a:t>
            </a:r>
            <a:endParaRPr lang="en-US" dirty="0"/>
          </a:p>
        </p:txBody>
      </p:sp>
      <p:pic>
        <p:nvPicPr>
          <p:cNvPr id="5122" name="Picture 2" descr="Roobrick - Defining OKRs - Best Prac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43" y="923649"/>
            <a:ext cx="2276752" cy="2276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8444" y="1440125"/>
            <a:ext cx="6154377" cy="523220"/>
          </a:xfrm>
          <a:prstGeom prst="rect">
            <a:avLst/>
          </a:prstGeom>
        </p:spPr>
        <p:txBody>
          <a:bodyPr wrap="none">
            <a:spAutoFit/>
          </a:bodyPr>
          <a:lstStyle/>
          <a:p>
            <a:pPr algn="ctr"/>
            <a:r>
              <a:rPr lang="en-GB" sz="2800" b="1" dirty="0">
                <a:latin typeface="Times New Roman" panose="02020603050405020304" pitchFamily="18" charset="0"/>
                <a:cs typeface="Times New Roman" panose="02020603050405020304" pitchFamily="18" charset="0"/>
                <a:sym typeface="Raleway"/>
              </a:rPr>
              <a:t>Your</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solidFill>
                  <a:schemeClr val="accent4"/>
                </a:solidFill>
                <a:latin typeface="Times New Roman" panose="02020603050405020304" pitchFamily="18" charset="0"/>
                <a:cs typeface="Times New Roman" panose="02020603050405020304" pitchFamily="18" charset="0"/>
                <a:sym typeface="Raleway"/>
              </a:rPr>
              <a:t>OBJECTIVE</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latin typeface="Times New Roman" panose="02020603050405020304" pitchFamily="18" charset="0"/>
                <a:cs typeface="Times New Roman" panose="02020603050405020304" pitchFamily="18" charset="0"/>
                <a:sym typeface="Raleway"/>
              </a:rPr>
              <a:t>is simply your goal </a:t>
            </a:r>
            <a:endParaRPr lang="en-US" sz="2800" dirty="0">
              <a:latin typeface="Times New Roman" panose="02020603050405020304" pitchFamily="18" charset="0"/>
              <a:cs typeface="Times New Roman" panose="02020603050405020304" pitchFamily="18" charset="0"/>
            </a:endParaRPr>
          </a:p>
        </p:txBody>
      </p:sp>
      <p:grpSp>
        <p:nvGrpSpPr>
          <p:cNvPr id="29" name="Google Shape;5375;p50"/>
          <p:cNvGrpSpPr/>
          <p:nvPr/>
        </p:nvGrpSpPr>
        <p:grpSpPr>
          <a:xfrm>
            <a:off x="5956664" y="2166659"/>
            <a:ext cx="1686912" cy="807497"/>
            <a:chOff x="246070" y="1983375"/>
            <a:chExt cx="1231420" cy="615956"/>
          </a:xfrm>
        </p:grpSpPr>
        <p:sp>
          <p:nvSpPr>
            <p:cNvPr id="31"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375;p50"/>
          <p:cNvGrpSpPr/>
          <p:nvPr/>
        </p:nvGrpSpPr>
        <p:grpSpPr>
          <a:xfrm>
            <a:off x="5988829" y="2540289"/>
            <a:ext cx="1686912" cy="807497"/>
            <a:chOff x="246070" y="1983375"/>
            <a:chExt cx="1231420" cy="615956"/>
          </a:xfrm>
        </p:grpSpPr>
        <p:sp>
          <p:nvSpPr>
            <p:cNvPr id="56"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420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601;p46"/>
          <p:cNvGrpSpPr/>
          <p:nvPr/>
        </p:nvGrpSpPr>
        <p:grpSpPr>
          <a:xfrm>
            <a:off x="2672797" y="3456818"/>
            <a:ext cx="9198637" cy="2701725"/>
            <a:chOff x="4411970" y="1801825"/>
            <a:chExt cx="734586" cy="409262"/>
          </a:xfrm>
          <a:solidFill>
            <a:schemeClr val="tx2">
              <a:lumMod val="60000"/>
              <a:lumOff val="40000"/>
            </a:schemeClr>
          </a:solidFill>
        </p:grpSpPr>
        <p:sp>
          <p:nvSpPr>
            <p:cNvPr id="61"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2822028" y="3541842"/>
            <a:ext cx="8828690" cy="1815882"/>
          </a:xfrm>
          <a:prstGeom prst="rect">
            <a:avLst/>
          </a:prstGeom>
        </p:spPr>
        <p:txBody>
          <a:bodyPr wrap="square">
            <a:spAutoFit/>
          </a:bodyPr>
          <a:lstStyle/>
          <a:p>
            <a:pPr algn="just"/>
            <a:r>
              <a:rPr lang="en-US" sz="2800" dirty="0">
                <a:solidFill>
                  <a:srgbClr val="D6FFEE"/>
                </a:solidFill>
                <a:latin typeface="Times New Roman" panose="02020603050405020304" pitchFamily="18" charset="0"/>
                <a:cs typeface="Times New Roman" panose="02020603050405020304" pitchFamily="18" charset="0"/>
              </a:rPr>
              <a:t>Being clear with your objective is crucial for effective communication and proactive action, as it helps you articulate your goals, align others' understanding, and focus your efforts toward achieving desired outcomes.</a:t>
            </a:r>
          </a:p>
        </p:txBody>
      </p:sp>
      <p:grpSp>
        <p:nvGrpSpPr>
          <p:cNvPr id="21" name="Google Shape;5138;p50"/>
          <p:cNvGrpSpPr/>
          <p:nvPr/>
        </p:nvGrpSpPr>
        <p:grpSpPr>
          <a:xfrm rot="5809581">
            <a:off x="-62504" y="5363496"/>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138;p50"/>
          <p:cNvGrpSpPr/>
          <p:nvPr/>
        </p:nvGrpSpPr>
        <p:grpSpPr>
          <a:xfrm rot="4795727">
            <a:off x="-57257" y="-36672"/>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24;p4"/>
          <p:cNvSpPr/>
          <p:nvPr/>
        </p:nvSpPr>
        <p:spPr>
          <a:xfrm>
            <a:off x="3046730" y="68580"/>
            <a:ext cx="6444615" cy="1026160"/>
          </a:xfrm>
          <a:prstGeom prst="notchedRightArrow">
            <a:avLst>
              <a:gd name="adj1" fmla="val 74710"/>
              <a:gd name="adj2" fmla="val 51726"/>
            </a:avLst>
          </a:prstGeom>
          <a:solidFill>
            <a:srgbClr val="92C8ED"/>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panose="020B0604020202020204"/>
              <a:buNone/>
            </a:pPr>
            <a:r>
              <a:rPr lang="en-GB" sz="3200" b="1" dirty="0">
                <a:solidFill>
                  <a:schemeClr val="bg1"/>
                </a:solidFill>
                <a:latin typeface="Times New Roman" panose="02020603050405020304" pitchFamily="18" charset="0"/>
                <a:cs typeface="Times New Roman" panose="02020603050405020304" pitchFamily="18" charset="0"/>
                <a:sym typeface="Arial" panose="020B0604020202020204"/>
              </a:rPr>
              <a:t>Be </a:t>
            </a:r>
            <a:r>
              <a:rPr lang="en-GB" sz="3200" b="1" dirty="0">
                <a:solidFill>
                  <a:schemeClr val="tx1"/>
                </a:solidFill>
                <a:latin typeface="Times New Roman" panose="02020603050405020304" pitchFamily="18" charset="0"/>
                <a:cs typeface="Times New Roman" panose="02020603050405020304" pitchFamily="18" charset="0"/>
                <a:sym typeface="Arial" panose="020B0604020202020204"/>
              </a:rPr>
              <a:t>Clear </a:t>
            </a:r>
            <a:r>
              <a:rPr lang="en-GB" sz="3200" b="1" dirty="0">
                <a:solidFill>
                  <a:schemeClr val="accent2">
                    <a:lumMod val="75000"/>
                  </a:schemeClr>
                </a:solidFill>
                <a:latin typeface="Times New Roman" panose="02020603050405020304" pitchFamily="18" charset="0"/>
                <a:cs typeface="Times New Roman" panose="02020603050405020304" pitchFamily="18" charset="0"/>
                <a:sym typeface="Arial" panose="020B0604020202020204"/>
              </a:rPr>
              <a:t>With Your</a:t>
            </a:r>
            <a:r>
              <a:rPr lang="en-GB" sz="3200" b="1" dirty="0">
                <a:solidFill>
                  <a:schemeClr val="bg2">
                    <a:lumMod val="75000"/>
                  </a:schemeClr>
                </a:solidFill>
                <a:latin typeface="Times New Roman" panose="02020603050405020304" pitchFamily="18" charset="0"/>
                <a:cs typeface="Times New Roman" panose="02020603050405020304" pitchFamily="18" charset="0"/>
                <a:sym typeface="Arial" panose="020B0604020202020204"/>
              </a:rPr>
              <a:t> </a:t>
            </a:r>
            <a:r>
              <a:rPr lang="en-GB" sz="3200" b="1" dirty="0">
                <a:solidFill>
                  <a:schemeClr val="accent4">
                    <a:lumMod val="75000"/>
                  </a:schemeClr>
                </a:solidFill>
                <a:latin typeface="Times New Roman" panose="02020603050405020304" pitchFamily="18" charset="0"/>
                <a:cs typeface="Times New Roman" panose="02020603050405020304" pitchFamily="18" charset="0"/>
                <a:sym typeface="Arial" panose="020B0604020202020204"/>
              </a:rPr>
              <a:t>Objective</a:t>
            </a:r>
            <a:endParaRPr lang="en-GB" sz="3200" b="1" i="0" u="none" strike="noStrike" cap="none" dirty="0">
              <a:solidFill>
                <a:schemeClr val="accent4">
                  <a:lumMod val="75000"/>
                </a:schemeClr>
              </a:solidFill>
              <a:latin typeface="Times New Roman" panose="02020603050405020304" pitchFamily="18" charset="0"/>
              <a:ea typeface="Times New Roman" panose="020206030504050203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27AF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raction L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376</Words>
  <Application>Microsoft Office PowerPoint</Application>
  <PresentationFormat>Widescreen</PresentationFormat>
  <Paragraphs>93</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Calibri</vt:lpstr>
      <vt:lpstr>HelveticaNeueLT Std Med</vt:lpstr>
      <vt:lpstr>Lusitana</vt:lpstr>
      <vt:lpstr>Open Sans Light</vt:lpstr>
      <vt:lpstr>Raleway</vt:lpstr>
      <vt:lpstr>Times New Roman</vt:lpstr>
      <vt:lpstr>Wingdings</vt:lpstr>
      <vt:lpstr>Office Theme</vt:lpstr>
      <vt:lpstr>Training Management System (TMS)</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creator>Sven Mayer</dc:creator>
  <cp:lastModifiedBy>BJIT</cp:lastModifiedBy>
  <cp:revision>699</cp:revision>
  <dcterms:created xsi:type="dcterms:W3CDTF">2017-10-10T14:10:00Z</dcterms:created>
  <dcterms:modified xsi:type="dcterms:W3CDTF">2023-07-26T10:37:53Z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FD0455CEB9134BC7A21D9700275CD565</vt:lpwstr>
  </property>
  <property fmtid="{D5CDD505-2E9C-101B-9397-08002B2CF9AE}" pid="3" name="KSOProductBuildVer">
    <vt:lpwstr>1033-11.2.0.11537</vt:lpwstr>
  </property>
</Properties>
</file>