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977" r:id="rId3"/>
    <p:sldId id="978" r:id="rId5"/>
    <p:sldId id="979" r:id="rId6"/>
    <p:sldId id="990" r:id="rId7"/>
    <p:sldId id="991" r:id="rId8"/>
    <p:sldId id="992" r:id="rId9"/>
    <p:sldId id="993" r:id="rId10"/>
    <p:sldId id="995" r:id="rId11"/>
    <p:sldId id="996" r:id="rId12"/>
    <p:sldId id="994" r:id="rId13"/>
    <p:sldId id="997" r:id="rId14"/>
    <p:sldId id="998" r:id="rId15"/>
    <p:sldId id="9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65A3"/>
    <a:srgbClr val="059340"/>
    <a:srgbClr val="E0FFF2"/>
    <a:srgbClr val="D6FFEE"/>
    <a:srgbClr val="420CFF"/>
    <a:srgbClr val="427BF5"/>
    <a:srgbClr val="E5FFF4"/>
    <a:srgbClr val="CFFFEB"/>
    <a:srgbClr val="D9E5FF"/>
    <a:srgbClr val="318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10" autoAdjust="0"/>
    <p:restoredTop sz="83865" autoAdjust="0"/>
  </p:normalViewPr>
  <p:slideViewPr>
    <p:cSldViewPr snapToGrid="0" showGuides="1">
      <p:cViewPr varScale="1">
        <p:scale>
          <a:sx n="61" d="100"/>
          <a:sy n="61" d="100"/>
        </p:scale>
        <p:origin x="1248" y="78"/>
      </p:cViewPr>
      <p:guideLst>
        <p:guide orient="horz" pos="2094"/>
        <p:guide pos="3893"/>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3" d="100"/>
          <a:sy n="123" d="100"/>
        </p:scale>
        <p:origin x="4122"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2DD77A-0ADA-4BD8-8ADF-1A2DE6CE050A}" type="datetimeFigureOut">
              <a:rPr lang="de-DE" smtClean="0"/>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55F6FB-A8E3-4A20-9907-C2813BF103BD}" type="slidenum">
              <a:rPr lang="de-DE" smtClean="0"/>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2847B-1B09-4FB9-A3F6-7C5481EE238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34EE8-1DD6-4929-B7B8-30F750D483F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258598" y="115888"/>
            <a:ext cx="10645963" cy="914125"/>
          </a:xfrm>
          <a:prstGeom prst="rect">
            <a:avLst/>
          </a:prstGeom>
        </p:spPr>
        <p:txBody>
          <a:bodyPr anchor="ctr" anchorCtr="0">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8"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p:cNvSpPr>
            <a:spLocks noGrp="1"/>
          </p:cNvSpPr>
          <p:nvPr>
            <p:ph type="ftr" sz="quarter" idx="23"/>
          </p:nvPr>
        </p:nvSpPr>
        <p:spPr/>
        <p:txBody>
          <a:bodyPr/>
          <a:lstStyle>
            <a:lvl1pPr>
              <a:defRPr/>
            </a:lvl1pPr>
          </a:lstStyle>
          <a:p>
            <a:r>
              <a:rPr lang="de-DE" dirty="0"/>
              <a:t>Dept. of CSE, JUST</a:t>
            </a:r>
            <a:endParaRPr lang="de-DE" dirty="0"/>
          </a:p>
        </p:txBody>
      </p:sp>
      <p:sp>
        <p:nvSpPr>
          <p:cNvPr id="6" name="Foliennummernplatzhalter 5"/>
          <p:cNvSpPr>
            <a:spLocks noGrp="1"/>
          </p:cNvSpPr>
          <p:nvPr>
            <p:ph type="sldNum" sz="quarter" idx="24"/>
          </p:nvPr>
        </p:nvSpPr>
        <p:spPr/>
        <p:txBody>
          <a:bodyPr/>
          <a:lstStyle/>
          <a:p>
            <a:fld id="{C564DEAC-083F-4EA1-9D67-84BB3A537A3E}" type="slidenum">
              <a:rPr lang="de-DE" smtClean="0"/>
            </a:fld>
            <a:endParaRPr lang="de-DE" dirty="0"/>
          </a:p>
        </p:txBody>
      </p:sp>
      <p:sp>
        <p:nvSpPr>
          <p:cNvPr id="10" name="Text Placeholder 8"/>
          <p:cNvSpPr>
            <a:spLocks noGrp="1"/>
          </p:cNvSpPr>
          <p:nvPr>
            <p:ph type="body" sz="quarter" idx="15" hasCustomPrompt="1"/>
          </p:nvPr>
        </p:nvSpPr>
        <p:spPr>
          <a:xfrm>
            <a:off x="258597" y="1089025"/>
            <a:ext cx="11642253"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endParaRPr lang="en-US" dirty="0"/>
          </a:p>
        </p:txBody>
      </p:sp>
      <p:sp>
        <p:nvSpPr>
          <p:cNvPr id="12" name="Text Placeholder 8"/>
          <p:cNvSpPr>
            <a:spLocks noGrp="1"/>
          </p:cNvSpPr>
          <p:nvPr>
            <p:ph type="body" sz="quarter" idx="25"/>
          </p:nvPr>
        </p:nvSpPr>
        <p:spPr>
          <a:xfrm>
            <a:off x="258595" y="1592264"/>
            <a:ext cx="11642253" cy="4537074"/>
          </a:xfrm>
          <a:prstGeom prst="rect">
            <a:avLst/>
          </a:prstGeom>
        </p:spPr>
        <p:txBody>
          <a:bodyPr/>
          <a:lstStyle>
            <a:lvl1pPr defTabSz="284480">
              <a:defRPr/>
            </a:lvl1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02344" y="0"/>
            <a:ext cx="1489655" cy="103001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95326" y="136525"/>
            <a:ext cx="7956548" cy="952501"/>
          </a:xfrm>
        </p:spPr>
        <p:txBody>
          <a:bodyPr/>
          <a:lstStyle/>
          <a:p>
            <a:r>
              <a:rPr lang="de-DE"/>
              <a:t>Mastertitelformat bearbeiten</a:t>
            </a:r>
            <a:endParaRPr lang="de-DE"/>
          </a:p>
        </p:txBody>
      </p:sp>
      <p:sp>
        <p:nvSpPr>
          <p:cNvPr id="4" name="Fußzeilenplatzhalter 3"/>
          <p:cNvSpPr>
            <a:spLocks noGrp="1"/>
          </p:cNvSpPr>
          <p:nvPr>
            <p:ph type="ftr" sz="quarter" idx="11"/>
          </p:nvPr>
        </p:nvSpPr>
        <p:spPr/>
        <p:txBody>
          <a:bodyPr/>
          <a:lstStyle/>
          <a:p>
            <a:r>
              <a:rPr lang="de-DE" dirty="0"/>
              <a:t>Sven Mayer</a:t>
            </a:r>
            <a:endParaRPr lang="de-DE" dirty="0"/>
          </a:p>
        </p:txBody>
      </p:sp>
      <p:sp>
        <p:nvSpPr>
          <p:cNvPr id="5" name="Foliennummernplatzhalter 4"/>
          <p:cNvSpPr>
            <a:spLocks noGrp="1"/>
          </p:cNvSpPr>
          <p:nvPr>
            <p:ph type="sldNum" sz="quarter" idx="12"/>
          </p:nvPr>
        </p:nvSpPr>
        <p:spPr/>
        <p:txBody>
          <a:bodyPr/>
          <a:lstStyle/>
          <a:p>
            <a:fld id="{C564DEAC-083F-4EA1-9D67-84BB3A537A3E}" type="slidenum">
              <a:rPr lang="de-DE" smtClean="0"/>
            </a:fld>
            <a:endParaRPr lang="de-DE" dirty="0"/>
          </a:p>
        </p:txBody>
      </p:sp>
      <p:sp>
        <p:nvSpPr>
          <p:cNvPr id="6"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ff-scre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95325" y="-422031"/>
            <a:ext cx="10801349" cy="399705"/>
          </a:xfrm>
        </p:spPr>
        <p:txBody>
          <a:bodyPr/>
          <a:lstStyle>
            <a:lvl1pPr>
              <a:defRPr sz="2000"/>
            </a:lvl1pPr>
          </a:lstStyle>
          <a:p>
            <a:r>
              <a:rPr lang="de-DE"/>
              <a:t>Mastertitelformat bearbeiten</a:t>
            </a:r>
            <a:endParaRPr lang="de-DE"/>
          </a:p>
        </p:txBody>
      </p:sp>
      <p:sp>
        <p:nvSpPr>
          <p:cNvPr id="4" name="Fußzeilenplatzhalter 3"/>
          <p:cNvSpPr>
            <a:spLocks noGrp="1"/>
          </p:cNvSpPr>
          <p:nvPr>
            <p:ph type="ftr" sz="quarter" idx="11"/>
          </p:nvPr>
        </p:nvSpPr>
        <p:spPr/>
        <p:txBody>
          <a:bodyPr/>
          <a:lstStyle/>
          <a:p>
            <a:r>
              <a:rPr lang="de-DE" dirty="0"/>
              <a:t>Sven Mayer</a:t>
            </a:r>
            <a:endParaRPr lang="de-DE" dirty="0"/>
          </a:p>
        </p:txBody>
      </p:sp>
      <p:sp>
        <p:nvSpPr>
          <p:cNvPr id="5" name="Foliennummernplatzhalter 4"/>
          <p:cNvSpPr>
            <a:spLocks noGrp="1"/>
          </p:cNvSpPr>
          <p:nvPr>
            <p:ph type="sldNum" sz="quarter" idx="12"/>
          </p:nvPr>
        </p:nvSpPr>
        <p:spPr/>
        <p:txBody>
          <a:bodyPr/>
          <a:lstStyle/>
          <a:p>
            <a:fld id="{C564DEAC-083F-4EA1-9D67-84BB3A537A3E}" type="slidenum">
              <a:rPr lang="de-DE" smtClean="0"/>
            </a:fld>
            <a:endParaRPr lang="de-DE" dirty="0"/>
          </a:p>
        </p:txBody>
      </p:sp>
      <p:sp>
        <p:nvSpPr>
          <p:cNvPr id="6"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35360" y="1603432"/>
            <a:ext cx="11521280" cy="4533368"/>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Foliennummernplatzhalter 5"/>
          <p:cNvSpPr>
            <a:spLocks noGrp="1"/>
          </p:cNvSpPr>
          <p:nvPr>
            <p:ph type="sldNum" sz="quarter" idx="12"/>
          </p:nvPr>
        </p:nvSpPr>
        <p:spPr/>
        <p:txBody>
          <a:bodyPr/>
          <a:lstStyle/>
          <a:p>
            <a:fld id="{29AD3987-26BA-49DC-BA24-72731371DC9F}" type="slidenum">
              <a:rPr lang="de-DE" smtClean="0"/>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1089025"/>
            <a:ext cx="12192000" cy="2879725"/>
          </a:xfrm>
          <a:prstGeom prst="rect">
            <a:avLst/>
          </a:prstGeom>
        </p:spPr>
        <p:txBody>
          <a:bodyPr/>
          <a:lstStyle>
            <a:lvl1pPr marL="0">
              <a:defRPr/>
            </a:lvl1pPr>
          </a:lstStyle>
          <a:p>
            <a:endParaRPr lang="en-US" dirty="0"/>
          </a:p>
        </p:txBody>
      </p:sp>
      <p:sp>
        <p:nvSpPr>
          <p:cNvPr id="2" name="Title 1"/>
          <p:cNvSpPr>
            <a:spLocks noGrp="1"/>
          </p:cNvSpPr>
          <p:nvPr>
            <p:ph type="ctrTitle"/>
          </p:nvPr>
        </p:nvSpPr>
        <p:spPr>
          <a:xfrm>
            <a:off x="695327" y="3968749"/>
            <a:ext cx="7961656" cy="1198412"/>
          </a:xfrm>
          <a:prstGeom prst="rect">
            <a:avLst/>
          </a:prstGeom>
        </p:spPr>
        <p:txBody>
          <a:bodyPr anchor="b">
            <a:normAutofit/>
          </a:bodyPr>
          <a:lstStyle>
            <a:lvl1pPr algn="l">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695326" y="5202085"/>
            <a:ext cx="7961658" cy="927253"/>
          </a:xfrm>
          <a:prstGeom prst="rect">
            <a:avLst/>
          </a:prstGeom>
        </p:spPr>
        <p:txBody>
          <a:bodyPr lIns="0" tIns="0" rIns="0" bIns="0">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8" name="Rectangle 7"/>
          <p:cNvSpPr/>
          <p:nvPr userDrawn="1"/>
        </p:nvSpPr>
        <p:spPr>
          <a:xfrm>
            <a:off x="0" y="2885521"/>
            <a:ext cx="12192000" cy="138029"/>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Picture Placeholder 24"/>
          <p:cNvSpPr>
            <a:spLocks noGrp="1"/>
          </p:cNvSpPr>
          <p:nvPr>
            <p:ph type="pic" sz="quarter" idx="15"/>
          </p:nvPr>
        </p:nvSpPr>
        <p:spPr>
          <a:xfrm>
            <a:off x="3283725" y="370174"/>
            <a:ext cx="2588400" cy="504000"/>
          </a:xfrm>
          <a:prstGeom prst="rect">
            <a:avLst/>
          </a:prstGeom>
        </p:spPr>
        <p:txBody>
          <a:bodyPr/>
          <a:lstStyle/>
          <a:p>
            <a:endParaRPr lang="en-US" dirty="0"/>
          </a:p>
        </p:txBody>
      </p:sp>
      <p:sp>
        <p:nvSpPr>
          <p:cNvPr id="14" name="Fußzeilenplatzhalter 13"/>
          <p:cNvSpPr>
            <a:spLocks noGrp="1"/>
          </p:cNvSpPr>
          <p:nvPr>
            <p:ph type="ftr" sz="quarter" idx="27"/>
          </p:nvPr>
        </p:nvSpPr>
        <p:spPr/>
        <p:txBody>
          <a:bodyPr/>
          <a:lstStyle>
            <a:lvl1pPr>
              <a:defRPr/>
            </a:lvl1pPr>
          </a:lstStyle>
          <a:p>
            <a:r>
              <a:rPr lang="de-DE" dirty="0"/>
              <a:t>Dept. of CSE, JUST</a:t>
            </a:r>
            <a:endParaRPr lang="de-DE" dirty="0"/>
          </a:p>
        </p:txBody>
      </p:sp>
      <p:sp>
        <p:nvSpPr>
          <p:cNvPr id="17" name="Picture Placeholder 24"/>
          <p:cNvSpPr>
            <a:spLocks noGrp="1"/>
          </p:cNvSpPr>
          <p:nvPr>
            <p:ph type="pic" sz="quarter" idx="29"/>
          </p:nvPr>
        </p:nvSpPr>
        <p:spPr>
          <a:xfrm>
            <a:off x="695325" y="370174"/>
            <a:ext cx="2588400" cy="504000"/>
          </a:xfrm>
          <a:prstGeom prst="rect">
            <a:avLst/>
          </a:prstGeom>
        </p:spPr>
        <p:txBody>
          <a:bodyPr/>
          <a:lstStyle/>
          <a:p>
            <a:endParaRPr lang="en-US" dirty="0"/>
          </a:p>
        </p:txBody>
      </p:sp>
      <p:sp>
        <p:nvSpPr>
          <p:cNvPr id="18" name="Picture Placeholder 24"/>
          <p:cNvSpPr>
            <a:spLocks noGrp="1"/>
          </p:cNvSpPr>
          <p:nvPr>
            <p:ph type="pic" sz="quarter" idx="30"/>
          </p:nvPr>
        </p:nvSpPr>
        <p:spPr>
          <a:xfrm>
            <a:off x="5881413" y="370174"/>
            <a:ext cx="2588400" cy="504000"/>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5326" y="1089026"/>
            <a:ext cx="7956550" cy="2879724"/>
          </a:xfrm>
          <a:prstGeom prst="rect">
            <a:avLst/>
          </a:prstGeom>
        </p:spPr>
        <p:txBody>
          <a:bodyPr anchor="b">
            <a:normAutofit/>
          </a:bodyPr>
          <a:lstStyle>
            <a:lvl1pPr>
              <a:defRPr sz="3600"/>
            </a:lvl1pPr>
          </a:lstStyle>
          <a:p>
            <a:r>
              <a:rPr lang="en-US" dirty="0"/>
              <a:t>Click to edit Master title style</a:t>
            </a:r>
            <a:endParaRPr lang="en-US" dirty="0"/>
          </a:p>
        </p:txBody>
      </p:sp>
      <p:sp>
        <p:nvSpPr>
          <p:cNvPr id="3" name="Text Placeholder 2"/>
          <p:cNvSpPr>
            <a:spLocks noGrp="1"/>
          </p:cNvSpPr>
          <p:nvPr>
            <p:ph type="body" idx="1"/>
          </p:nvPr>
        </p:nvSpPr>
        <p:spPr>
          <a:xfrm>
            <a:off x="695326" y="4089747"/>
            <a:ext cx="7956550" cy="2039591"/>
          </a:xfrm>
          <a:prstGeom prst="rect">
            <a:avLst/>
          </a:prstGeom>
        </p:spPr>
        <p:txBody>
          <a:bodyPr lIns="0"/>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11" name="Textplatzhalter 33"/>
          <p:cNvSpPr>
            <a:spLocks noGrp="1"/>
          </p:cNvSpPr>
          <p:nvPr>
            <p:ph type="body" sz="quarter" idx="21"/>
          </p:nvPr>
        </p:nvSpPr>
        <p:spPr>
          <a:xfrm>
            <a:off x="695326"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p:cNvSpPr>
            <a:spLocks noGrp="1"/>
          </p:cNvSpPr>
          <p:nvPr>
            <p:ph type="ftr" sz="quarter" idx="23"/>
          </p:nvPr>
        </p:nvSpPr>
        <p:spPr/>
        <p:txBody>
          <a:bodyPr/>
          <a:lstStyle/>
          <a:p>
            <a:r>
              <a:rPr lang="de-DE" dirty="0"/>
              <a:t>Sven Mayer</a:t>
            </a:r>
            <a:endParaRPr lang="de-DE" dirty="0"/>
          </a:p>
        </p:txBody>
      </p:sp>
      <p:sp>
        <p:nvSpPr>
          <p:cNvPr id="6" name="Foliennummernplatzhalter 5"/>
          <p:cNvSpPr>
            <a:spLocks noGrp="1"/>
          </p:cNvSpPr>
          <p:nvPr>
            <p:ph type="sldNum" sz="quarter" idx="24"/>
          </p:nvPr>
        </p:nvSpPr>
        <p:spPr/>
        <p:txBody>
          <a:bodyPr/>
          <a:lstStyle/>
          <a:p>
            <a:fld id="{C564DEAC-083F-4EA1-9D67-84BB3A537A3E}" type="slidenum">
              <a:rPr lang="de-DE" smtClean="0"/>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695326" y="115888"/>
            <a:ext cx="7956547"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695324" y="1592264"/>
            <a:ext cx="7956550" cy="4537074"/>
          </a:xfrm>
          <a:prstGeom prst="rect">
            <a:avLst/>
          </a:prstGeom>
        </p:spPr>
        <p:txBody>
          <a:bodyPr/>
          <a:lstStyle>
            <a:lvl1pPr defTabSz="284480">
              <a:buClr>
                <a:srgbClr val="427BF5"/>
              </a:buClr>
              <a:defRPr/>
            </a:lvl1pPr>
            <a:lvl2pPr>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Text Placeholder 8"/>
          <p:cNvSpPr>
            <a:spLocks noGrp="1"/>
          </p:cNvSpPr>
          <p:nvPr>
            <p:ph type="body" sz="quarter" idx="15" hasCustomPrompt="1"/>
          </p:nvPr>
        </p:nvSpPr>
        <p:spPr>
          <a:xfrm>
            <a:off x="695326" y="1089025"/>
            <a:ext cx="7956548"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endParaRPr lang="en-US" dirty="0"/>
          </a:p>
        </p:txBody>
      </p:sp>
      <p:sp>
        <p:nvSpPr>
          <p:cNvPr id="11"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6" name="Fußzeilenplatzhalter 5"/>
          <p:cNvSpPr>
            <a:spLocks noGrp="1"/>
          </p:cNvSpPr>
          <p:nvPr>
            <p:ph type="ftr" sz="quarter" idx="23"/>
          </p:nvPr>
        </p:nvSpPr>
        <p:spPr/>
        <p:txBody>
          <a:bodyPr/>
          <a:lstStyle/>
          <a:p>
            <a:r>
              <a:rPr lang="de-DE" dirty="0"/>
              <a:t>Sven Mayer</a:t>
            </a:r>
            <a:endParaRPr lang="de-DE" dirty="0"/>
          </a:p>
        </p:txBody>
      </p:sp>
      <p:sp>
        <p:nvSpPr>
          <p:cNvPr id="8" name="Foliennummernplatzhalter 7"/>
          <p:cNvSpPr>
            <a:spLocks noGrp="1"/>
          </p:cNvSpPr>
          <p:nvPr>
            <p:ph type="sldNum" sz="quarter" idx="24"/>
          </p:nvPr>
        </p:nvSpPr>
        <p:spPr/>
        <p:txBody>
          <a:bodyPr/>
          <a:lstStyle/>
          <a:p>
            <a:fld id="{C564DEAC-083F-4EA1-9D67-84BB3A537A3E}" type="slidenum">
              <a:rPr lang="de-DE" smtClean="0"/>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695325" y="1592264"/>
            <a:ext cx="3806041" cy="4537074"/>
          </a:xfrm>
          <a:prstGeom prst="rect">
            <a:avLst/>
          </a:prstGeom>
        </p:spPr>
        <p:txBody>
          <a:bodyPr/>
          <a:lstStyle>
            <a:lvl1pPr defTabSz="284480">
              <a:defRPr/>
            </a:lvl1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Content Placeholder 2"/>
          <p:cNvSpPr>
            <a:spLocks noGrp="1"/>
          </p:cNvSpPr>
          <p:nvPr>
            <p:ph idx="1"/>
          </p:nvPr>
        </p:nvSpPr>
        <p:spPr>
          <a:xfrm>
            <a:off x="4590052" y="1592265"/>
            <a:ext cx="4061823" cy="4537073"/>
          </a:xfrm>
          <a:prstGeom prst="rect">
            <a:avLst/>
          </a:prstGeom>
        </p:spPr>
        <p:txBody>
          <a:bodyPr/>
          <a:lstStyle>
            <a:lvl1pPr>
              <a:buClr>
                <a:srgbClr val="427BF5"/>
              </a:buClr>
              <a:defRPr/>
            </a:lvl1pPr>
            <a:lvl2pPr defTabSz="687705">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Fußzeilenplatzhalter 2"/>
          <p:cNvSpPr>
            <a:spLocks noGrp="1"/>
          </p:cNvSpPr>
          <p:nvPr>
            <p:ph type="ftr" sz="quarter" idx="23"/>
          </p:nvPr>
        </p:nvSpPr>
        <p:spPr/>
        <p:txBody>
          <a:bodyPr/>
          <a:lstStyle/>
          <a:p>
            <a:r>
              <a:rPr lang="de-DE" dirty="0"/>
              <a:t>Sven Mayer</a:t>
            </a:r>
            <a:endParaRPr lang="de-DE" dirty="0"/>
          </a:p>
        </p:txBody>
      </p:sp>
      <p:sp>
        <p:nvSpPr>
          <p:cNvPr id="11" name="Foliennummernplatzhalter 10"/>
          <p:cNvSpPr>
            <a:spLocks noGrp="1"/>
          </p:cNvSpPr>
          <p:nvPr>
            <p:ph type="sldNum" sz="quarter" idx="24"/>
          </p:nvPr>
        </p:nvSpPr>
        <p:spPr/>
        <p:txBody>
          <a:bodyPr/>
          <a:lstStyle/>
          <a:p>
            <a:fld id="{C564DEAC-083F-4EA1-9D67-84BB3A537A3E}" type="slidenum">
              <a:rPr lang="de-DE" smtClean="0"/>
            </a:fld>
            <a:endParaRPr lang="de-DE" dirty="0"/>
          </a:p>
        </p:txBody>
      </p:sp>
      <p:sp>
        <p:nvSpPr>
          <p:cNvPr id="14" name="Title 6"/>
          <p:cNvSpPr>
            <a:spLocks noGrp="1"/>
          </p:cNvSpPr>
          <p:nvPr>
            <p:ph type="title"/>
          </p:nvPr>
        </p:nvSpPr>
        <p:spPr>
          <a:xfrm>
            <a:off x="695326" y="115888"/>
            <a:ext cx="7956549"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16" name="Text Placeholder 8"/>
          <p:cNvSpPr>
            <a:spLocks noGrp="1"/>
          </p:cNvSpPr>
          <p:nvPr>
            <p:ph type="body" sz="quarter" idx="15" hasCustomPrompt="1"/>
          </p:nvPr>
        </p:nvSpPr>
        <p:spPr>
          <a:xfrm>
            <a:off x="695326" y="1089025"/>
            <a:ext cx="7956550"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695326" y="115888"/>
            <a:ext cx="7956549"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695326" y="1268412"/>
            <a:ext cx="7956549" cy="4860926"/>
          </a:xfrm>
          <a:prstGeom prst="rect">
            <a:avLst/>
          </a:prstGeom>
        </p:spPr>
        <p:txBody>
          <a:bodyPr/>
          <a:lstStyle>
            <a:lvl1pPr defTabSz="284480">
              <a:buClr>
                <a:srgbClr val="427BF5"/>
              </a:buClr>
              <a:defRPr/>
            </a:lvl1pPr>
            <a:lvl2pPr>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p:cNvSpPr>
            <a:spLocks noGrp="1"/>
          </p:cNvSpPr>
          <p:nvPr>
            <p:ph type="ftr" sz="quarter" idx="23"/>
          </p:nvPr>
        </p:nvSpPr>
        <p:spPr/>
        <p:txBody>
          <a:bodyPr/>
          <a:lstStyle/>
          <a:p>
            <a:r>
              <a:rPr lang="de-DE" dirty="0"/>
              <a:t>Sven Mayer</a:t>
            </a:r>
            <a:endParaRPr lang="de-DE" dirty="0"/>
          </a:p>
        </p:txBody>
      </p:sp>
      <p:sp>
        <p:nvSpPr>
          <p:cNvPr id="6" name="Foliennummernplatzhalter 5"/>
          <p:cNvSpPr>
            <a:spLocks noGrp="1"/>
          </p:cNvSpPr>
          <p:nvPr>
            <p:ph type="sldNum" sz="quarter" idx="24"/>
          </p:nvPr>
        </p:nvSpPr>
        <p:spPr/>
        <p:txBody>
          <a:bodyPr/>
          <a:lstStyle/>
          <a:p>
            <a:fld id="{C564DEAC-083F-4EA1-9D67-84BB3A537A3E}" type="slidenum">
              <a:rPr lang="de-DE" smtClean="0"/>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Fußzeilenplatzhalter 7"/>
          <p:cNvSpPr>
            <a:spLocks noGrp="1"/>
          </p:cNvSpPr>
          <p:nvPr>
            <p:ph type="ftr" sz="quarter" idx="11"/>
          </p:nvPr>
        </p:nvSpPr>
        <p:spPr/>
        <p:txBody>
          <a:bodyPr/>
          <a:lstStyle/>
          <a:p>
            <a:r>
              <a:rPr lang="de-DE"/>
              <a:t>Niels Henze</a:t>
            </a:r>
            <a:endParaRPr lang="de-DE" dirty="0"/>
          </a:p>
        </p:txBody>
      </p:sp>
      <p:sp>
        <p:nvSpPr>
          <p:cNvPr id="9" name="Foliennummernplatzhalter 8"/>
          <p:cNvSpPr>
            <a:spLocks noGrp="1"/>
          </p:cNvSpPr>
          <p:nvPr>
            <p:ph type="sldNum" sz="quarter" idx="12"/>
          </p:nvPr>
        </p:nvSpPr>
        <p:spPr/>
        <p:txBody>
          <a:bodyPr/>
          <a:lstStyle/>
          <a:p>
            <a:fld id="{C564DEAC-083F-4EA1-9D67-84BB3A537A3E}" type="slidenum">
              <a:rPr lang="de-DE" smtClean="0"/>
            </a:fld>
            <a:endParaRPr lang="de-DE"/>
          </a:p>
        </p:txBody>
      </p:sp>
      <p:sp>
        <p:nvSpPr>
          <p:cNvPr id="11" name="Textplatzhalter 33"/>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Picture Placeholder 2"/>
          <p:cNvSpPr>
            <a:spLocks noGrp="1"/>
          </p:cNvSpPr>
          <p:nvPr>
            <p:ph type="pic" sz="quarter" idx="22"/>
          </p:nvPr>
        </p:nvSpPr>
        <p:spPr>
          <a:xfrm>
            <a:off x="0" y="0"/>
            <a:ext cx="12192000" cy="6237288"/>
          </a:xfrm>
        </p:spPr>
        <p:txBody>
          <a:bodyPr/>
          <a:lstStyle>
            <a:lvl1pPr>
              <a:defRPr>
                <a:solidFill>
                  <a:schemeClr val="tx1"/>
                </a:solidFill>
              </a:defRPr>
            </a:lvl1pPr>
          </a:lstStyle>
          <a:p>
            <a:endParaRPr lang="de-DE" dirty="0"/>
          </a:p>
        </p:txBody>
      </p:sp>
      <p:sp>
        <p:nvSpPr>
          <p:cNvPr id="10" name="Textplatzhalter 33"/>
          <p:cNvSpPr>
            <a:spLocks noGrp="1"/>
          </p:cNvSpPr>
          <p:nvPr>
            <p:ph type="body" sz="quarter" idx="23"/>
          </p:nvPr>
        </p:nvSpPr>
        <p:spPr>
          <a:xfrm>
            <a:off x="695324" y="430236"/>
            <a:ext cx="7956549" cy="658789"/>
          </a:xfrm>
        </p:spPr>
        <p:txBody>
          <a:bodyPr lIns="0" tIns="0" rIns="0" bIns="0" anchor="t">
            <a:normAutofit/>
          </a:bodyPr>
          <a:lstStyle>
            <a:lvl1pPr marL="0" indent="0" algn="l">
              <a:spcBef>
                <a:spcPts val="0"/>
              </a:spcBef>
              <a:spcAft>
                <a:spcPts val="0"/>
              </a:spcAft>
              <a:buNone/>
              <a:defRPr sz="1400" b="0" baseline="0">
                <a:solidFill>
                  <a:schemeClr val="tx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ußzeilenplatzhalter 7"/>
          <p:cNvSpPr>
            <a:spLocks noGrp="1"/>
          </p:cNvSpPr>
          <p:nvPr>
            <p:ph type="ftr" sz="quarter" idx="11"/>
          </p:nvPr>
        </p:nvSpPr>
        <p:spPr/>
        <p:txBody>
          <a:bodyPr/>
          <a:lstStyle/>
          <a:p>
            <a:r>
              <a:rPr lang="de-DE" dirty="0"/>
              <a:t>Sven Mayer</a:t>
            </a:r>
            <a:endParaRPr lang="de-DE" dirty="0"/>
          </a:p>
        </p:txBody>
      </p:sp>
      <p:sp>
        <p:nvSpPr>
          <p:cNvPr id="9" name="Foliennummernplatzhalter 8"/>
          <p:cNvSpPr>
            <a:spLocks noGrp="1"/>
          </p:cNvSpPr>
          <p:nvPr>
            <p:ph type="sldNum" sz="quarter" idx="12"/>
          </p:nvPr>
        </p:nvSpPr>
        <p:spPr/>
        <p:txBody>
          <a:bodyPr/>
          <a:lstStyle/>
          <a:p>
            <a:fld id="{C564DEAC-083F-4EA1-9D67-84BB3A537A3E}" type="slidenum">
              <a:rPr lang="de-DE" smtClean="0"/>
            </a:fld>
            <a:endParaRPr lang="de-DE"/>
          </a:p>
        </p:txBody>
      </p:sp>
      <p:sp>
        <p:nvSpPr>
          <p:cNvPr id="11" name="Textplatzhalter 33"/>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Picture Placeholder 2"/>
          <p:cNvSpPr>
            <a:spLocks noGrp="1"/>
          </p:cNvSpPr>
          <p:nvPr>
            <p:ph type="pic" sz="quarter" idx="22"/>
          </p:nvPr>
        </p:nvSpPr>
        <p:spPr>
          <a:xfrm>
            <a:off x="0" y="0"/>
            <a:ext cx="12192000" cy="6237288"/>
          </a:xfrm>
        </p:spPr>
        <p:txBody>
          <a:bodyPr/>
          <a:lstStyle/>
          <a:p>
            <a:endParaRPr lang="de-DE" dirty="0"/>
          </a:p>
        </p:txBody>
      </p:sp>
      <p:sp>
        <p:nvSpPr>
          <p:cNvPr id="10" name="Textplatzhalter 33"/>
          <p:cNvSpPr>
            <a:spLocks noGrp="1"/>
          </p:cNvSpPr>
          <p:nvPr>
            <p:ph type="body" sz="quarter" idx="23"/>
          </p:nvPr>
        </p:nvSpPr>
        <p:spPr>
          <a:xfrm>
            <a:off x="695324" y="5448563"/>
            <a:ext cx="7971597" cy="658789"/>
          </a:xfrm>
        </p:spPr>
        <p:txBody>
          <a:bodyPr lIns="0" tIns="0" rIns="0" bIns="0" anchor="b">
            <a:normAutofit/>
          </a:bodyPr>
          <a:lstStyle>
            <a:lvl1pPr marL="0" indent="0" algn="l">
              <a:spcBef>
                <a:spcPts val="0"/>
              </a:spcBef>
              <a:spcAft>
                <a:spcPts val="0"/>
              </a:spcAft>
              <a:buNone/>
              <a:defRPr sz="1400" b="0" baseline="0">
                <a:solidFill>
                  <a:schemeClr val="tx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3000786" cy="62337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5" name="Rectangle 14"/>
          <p:cNvSpPr/>
          <p:nvPr userDrawn="1"/>
        </p:nvSpPr>
        <p:spPr>
          <a:xfrm rot="5400000">
            <a:off x="-370283" y="3371399"/>
            <a:ext cx="6858000" cy="115200"/>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itle 16"/>
          <p:cNvSpPr>
            <a:spLocks noGrp="1"/>
          </p:cNvSpPr>
          <p:nvPr>
            <p:ph type="title"/>
          </p:nvPr>
        </p:nvSpPr>
        <p:spPr>
          <a:xfrm>
            <a:off x="3240157" y="390116"/>
            <a:ext cx="5411718" cy="723900"/>
          </a:xfrm>
        </p:spPr>
        <p:txBody>
          <a:bodyPr/>
          <a:lstStyle/>
          <a:p>
            <a:r>
              <a:rPr lang="en-US" dirty="0"/>
              <a:t>Click to edit Master title style</a:t>
            </a:r>
            <a:endParaRPr lang="en-US" dirty="0"/>
          </a:p>
        </p:txBody>
      </p:sp>
      <p:sp>
        <p:nvSpPr>
          <p:cNvPr id="19" name="Text Placeholder 18"/>
          <p:cNvSpPr>
            <a:spLocks noGrp="1"/>
          </p:cNvSpPr>
          <p:nvPr>
            <p:ph type="body" sz="quarter" idx="13"/>
          </p:nvPr>
        </p:nvSpPr>
        <p:spPr>
          <a:xfrm>
            <a:off x="3240157" y="1617254"/>
            <a:ext cx="5411718" cy="4492429"/>
          </a:xfrm>
          <a:prstGeom prst="rect">
            <a:avLst/>
          </a:prstGeo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Text Placeholder 8"/>
          <p:cNvSpPr>
            <a:spLocks noGrp="1"/>
          </p:cNvSpPr>
          <p:nvPr>
            <p:ph type="body" sz="quarter" idx="15" hasCustomPrompt="1"/>
          </p:nvPr>
        </p:nvSpPr>
        <p:spPr>
          <a:xfrm>
            <a:off x="3240157" y="1114015"/>
            <a:ext cx="5411718"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endParaRPr lang="en-US" dirty="0"/>
          </a:p>
        </p:txBody>
      </p:sp>
      <p:sp>
        <p:nvSpPr>
          <p:cNvPr id="4" name="Fußzeilenplatzhalter 3"/>
          <p:cNvSpPr>
            <a:spLocks noGrp="1"/>
          </p:cNvSpPr>
          <p:nvPr>
            <p:ph type="ftr" sz="quarter" idx="17"/>
          </p:nvPr>
        </p:nvSpPr>
        <p:spPr/>
        <p:txBody>
          <a:bodyPr/>
          <a:lstStyle/>
          <a:p>
            <a:r>
              <a:rPr lang="de-DE" dirty="0"/>
              <a:t>Sven Mayer</a:t>
            </a:r>
            <a:endParaRPr lang="de-DE" dirty="0"/>
          </a:p>
        </p:txBody>
      </p:sp>
      <p:sp>
        <p:nvSpPr>
          <p:cNvPr id="5" name="Foliennummernplatzhalter 4"/>
          <p:cNvSpPr>
            <a:spLocks noGrp="1"/>
          </p:cNvSpPr>
          <p:nvPr>
            <p:ph type="sldNum" sz="quarter" idx="18"/>
          </p:nvPr>
        </p:nvSpPr>
        <p:spPr/>
        <p:txBody>
          <a:bodyPr/>
          <a:lstStyle/>
          <a:p>
            <a:fld id="{C564DEAC-083F-4EA1-9D67-84BB3A537A3E}" type="slidenum">
              <a:rPr lang="de-DE" smtClean="0"/>
            </a:fld>
            <a:endParaRPr lang="de-DE"/>
          </a:p>
        </p:txBody>
      </p:sp>
      <p:sp>
        <p:nvSpPr>
          <p:cNvPr id="16" name="Textplatzhalter 33"/>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p:cNvSpPr/>
          <p:nvPr userDrawn="1"/>
        </p:nvSpPr>
        <p:spPr>
          <a:xfrm>
            <a:off x="0" y="6237963"/>
            <a:ext cx="8651874" cy="620037"/>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1"/>
          <p:cNvSpPr/>
          <p:nvPr userDrawn="1"/>
        </p:nvSpPr>
        <p:spPr>
          <a:xfrm>
            <a:off x="8668084" y="6237963"/>
            <a:ext cx="3523915" cy="620037"/>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 Placeholder 11"/>
          <p:cNvSpPr>
            <a:spLocks noGrp="1"/>
          </p:cNvSpPr>
          <p:nvPr>
            <p:ph type="body" idx="1"/>
          </p:nvPr>
        </p:nvSpPr>
        <p:spPr>
          <a:xfrm>
            <a:off x="695326" y="1592263"/>
            <a:ext cx="7956550" cy="45370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Title Placeholder 12"/>
          <p:cNvSpPr>
            <a:spLocks noGrp="1"/>
          </p:cNvSpPr>
          <p:nvPr>
            <p:ph type="title"/>
          </p:nvPr>
        </p:nvSpPr>
        <p:spPr>
          <a:xfrm>
            <a:off x="695325" y="136525"/>
            <a:ext cx="7956549" cy="952501"/>
          </a:xfrm>
          <a:prstGeom prst="rect">
            <a:avLst/>
          </a:prstGeom>
        </p:spPr>
        <p:txBody>
          <a:bodyPr vert="horz" lIns="0" tIns="0" rIns="0" bIns="0" rtlCol="0" anchor="b" anchorCtr="0">
            <a:noAutofit/>
          </a:bodyPr>
          <a:lstStyle/>
          <a:p>
            <a:r>
              <a:rPr lang="en-US" dirty="0"/>
              <a:t>Click to edit Master title style</a:t>
            </a:r>
            <a:endParaRPr lang="en-US" dirty="0"/>
          </a:p>
        </p:txBody>
      </p:sp>
      <p:sp>
        <p:nvSpPr>
          <p:cNvPr id="21" name="Fußzeilenplatzhalter 20"/>
          <p:cNvSpPr>
            <a:spLocks noGrp="1"/>
          </p:cNvSpPr>
          <p:nvPr>
            <p:ph type="ftr" sz="quarter" idx="3"/>
          </p:nvPr>
        </p:nvSpPr>
        <p:spPr>
          <a:xfrm>
            <a:off x="8791074" y="6352598"/>
            <a:ext cx="3245350" cy="365125"/>
          </a:xfrm>
          <a:prstGeom prst="rect">
            <a:avLst/>
          </a:prstGeom>
        </p:spPr>
        <p:txBody>
          <a:bodyPr vert="horz" lIns="91440" tIns="45720" rIns="91440" bIns="45720" rtlCol="0" anchor="ctr"/>
          <a:lstStyle>
            <a:lvl1pPr algn="ctr" defTabSz="363855">
              <a:defRPr sz="1600" b="0">
                <a:solidFill>
                  <a:schemeClr val="bg1"/>
                </a:solidFill>
              </a:defRPr>
            </a:lvl1pPr>
          </a:lstStyle>
          <a:p>
            <a:r>
              <a:rPr lang="de-DE" dirty="0"/>
              <a:t>Sven Mayer</a:t>
            </a:r>
            <a:endParaRPr lang="de-DE" dirty="0"/>
          </a:p>
        </p:txBody>
      </p:sp>
      <p:sp>
        <p:nvSpPr>
          <p:cNvPr id="22" name="Foliennummernplatzhalter 21"/>
          <p:cNvSpPr>
            <a:spLocks noGrp="1"/>
          </p:cNvSpPr>
          <p:nvPr>
            <p:ph type="sldNum" sz="quarter" idx="4"/>
          </p:nvPr>
        </p:nvSpPr>
        <p:spPr>
          <a:xfrm>
            <a:off x="7686675" y="6359905"/>
            <a:ext cx="783138" cy="365125"/>
          </a:xfrm>
          <a:prstGeom prst="rect">
            <a:avLst/>
          </a:prstGeom>
        </p:spPr>
        <p:txBody>
          <a:bodyPr vert="horz" lIns="91440" tIns="45720" rIns="91440" bIns="45720" rtlCol="0" anchor="ctr"/>
          <a:lstStyle>
            <a:lvl1pPr algn="r">
              <a:defRPr sz="1600" b="0">
                <a:solidFill>
                  <a:schemeClr val="bg1"/>
                </a:solidFill>
              </a:defRPr>
            </a:lvl1pPr>
          </a:lstStyle>
          <a:p>
            <a:fld id="{C564DEAC-083F-4EA1-9D67-84BB3A537A3E}" type="slidenum">
              <a:rPr lang="de-DE" smtClean="0"/>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85750" marR="0" indent="-285750" algn="l" defTabSz="284480" rtl="0" eaLnBrk="1" fontAlgn="auto" latinLnBrk="0" hangingPunct="1">
        <a:lnSpc>
          <a:spcPct val="90000"/>
        </a:lnSpc>
        <a:spcBef>
          <a:spcPts val="500"/>
        </a:spcBef>
        <a:spcAft>
          <a:spcPts val="600"/>
        </a:spcAft>
        <a:buClr>
          <a:srgbClr val="3183FF"/>
        </a:buClr>
        <a:buSzPts val="2400"/>
        <a:buFont typeface="Wingdings" panose="05000000000000000000" pitchFamily="2" charset="2"/>
        <a:buChar char="§"/>
        <a:defRPr lang="en-US" sz="2200" kern="1200" noProof="0" dirty="0">
          <a:solidFill>
            <a:schemeClr val="tx1"/>
          </a:solidFill>
          <a:latin typeface="Arial" panose="020B0604020202020204" pitchFamily="34" charset="0"/>
          <a:ea typeface="+mn-ea"/>
          <a:cs typeface="Arial" panose="020B0604020202020204" pitchFamily="34" charset="0"/>
        </a:defRPr>
      </a:lvl1pPr>
      <a:lvl2pPr marL="538480"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808355"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078230" indent="-182880"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1346200"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2.svg"/><Relationship Id="rId3" Type="http://schemas.openxmlformats.org/officeDocument/2006/relationships/image" Target="../media/image16.png"/><Relationship Id="rId2" Type="http://schemas.openxmlformats.org/officeDocument/2006/relationships/image" Target="../media/image1.sv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11.jpeg"/><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95326" y="4469903"/>
            <a:ext cx="10158941" cy="885089"/>
          </a:xfrm>
        </p:spPr>
        <p:txBody>
          <a:bodyPr>
            <a:normAutofit/>
          </a:bodyPr>
          <a:lstStyle/>
          <a:p>
            <a:r>
              <a:rPr lang="en-US" sz="4400" dirty="0"/>
              <a:t>Business Communication</a:t>
            </a:r>
            <a:endParaRPr lang="en-US" sz="4400" dirty="0"/>
          </a:p>
        </p:txBody>
      </p:sp>
      <p:sp>
        <p:nvSpPr>
          <p:cNvPr id="4" name="Subtitle 3"/>
          <p:cNvSpPr>
            <a:spLocks noGrp="1"/>
          </p:cNvSpPr>
          <p:nvPr>
            <p:ph type="subTitle" idx="1"/>
          </p:nvPr>
        </p:nvSpPr>
        <p:spPr>
          <a:xfrm>
            <a:off x="695326" y="5652790"/>
            <a:ext cx="7961658" cy="402010"/>
          </a:xfrm>
        </p:spPr>
        <p:txBody>
          <a:bodyPr>
            <a:normAutofit/>
          </a:bodyPr>
          <a:lstStyle/>
          <a:p>
            <a:pPr marL="0" marR="0" lvl="0" indent="0" algn="l" rtl="0">
              <a:spcBef>
                <a:spcPts val="0"/>
              </a:spcBef>
              <a:spcAft>
                <a:spcPts val="0"/>
              </a:spcAft>
              <a:buNone/>
            </a:pPr>
            <a:r>
              <a:rPr lang="en-US" sz="2000" b="1" i="0" u="none" strike="noStrik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Md. Taslim Hosen Shanto</a:t>
            </a:r>
            <a:endParaRPr lang="en-US" sz="2000" b="1"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 name="Footer Placeholder 5"/>
          <p:cNvSpPr>
            <a:spLocks noGrp="1"/>
          </p:cNvSpPr>
          <p:nvPr>
            <p:ph type="ftr" sz="quarter" idx="27"/>
          </p:nvPr>
        </p:nvSpPr>
        <p:spPr/>
        <p:txBody>
          <a:bodyPr/>
          <a:lstStyle/>
          <a:p>
            <a:r>
              <a:rPr lang="de-DE" dirty="0" smtClean="0"/>
              <a:t>BJIT ACADEMY</a:t>
            </a:r>
            <a:endParaRPr lang="de-DE"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45404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US" dirty="0" smtClean="0"/>
              <a:t>10</a:t>
            </a:r>
            <a:endParaRPr lang="en-US" dirty="0"/>
          </a:p>
        </p:txBody>
      </p:sp>
      <p:pic>
        <p:nvPicPr>
          <p:cNvPr id="6148" name="Picture 4" descr="https://miro.medium.com/v2/resize:fit:700/1*L8BZIy9T6u9F0IBRRc9iU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51725" y="1807748"/>
            <a:ext cx="5984699" cy="397931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oogle Shape;4633;p48"/>
          <p:cNvGrpSpPr/>
          <p:nvPr/>
        </p:nvGrpSpPr>
        <p:grpSpPr>
          <a:xfrm>
            <a:off x="468182" y="2811060"/>
            <a:ext cx="5528441" cy="1972691"/>
            <a:chOff x="238125" y="2506075"/>
            <a:chExt cx="7115411" cy="673075"/>
          </a:xfrm>
        </p:grpSpPr>
        <p:sp>
          <p:nvSpPr>
            <p:cNvPr id="15" name="Google Shape;4634;p48"/>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4635;p48"/>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4636;p48"/>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4637;p48"/>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4638;p48"/>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 name="Rectangle 19"/>
          <p:cNvSpPr/>
          <p:nvPr/>
        </p:nvSpPr>
        <p:spPr>
          <a:xfrm>
            <a:off x="695325" y="3012575"/>
            <a:ext cx="5090621" cy="1569660"/>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Consider others' perspectives to be proactive at work by fostering empathy, effective communication, and collaborative problem-solving.</a:t>
            </a:r>
            <a:endParaRPr lang="en-US" sz="2400" b="1" dirty="0">
              <a:latin typeface="Times New Roman" panose="02020603050405020304" pitchFamily="18" charset="0"/>
              <a:cs typeface="Times New Roman" panose="02020603050405020304" pitchFamily="18" charset="0"/>
            </a:endParaRPr>
          </a:p>
        </p:txBody>
      </p:sp>
      <p:grpSp>
        <p:nvGrpSpPr>
          <p:cNvPr id="21" name="Google Shape;5217;p50"/>
          <p:cNvGrpSpPr/>
          <p:nvPr/>
        </p:nvGrpSpPr>
        <p:grpSpPr>
          <a:xfrm>
            <a:off x="0" y="2554014"/>
            <a:ext cx="894014" cy="794240"/>
            <a:chOff x="6535625" y="760425"/>
            <a:chExt cx="1665900" cy="1665900"/>
          </a:xfrm>
        </p:grpSpPr>
        <p:sp>
          <p:nvSpPr>
            <p:cNvPr id="22" name="Google Shape;5218;p50"/>
            <p:cNvSpPr/>
            <p:nvPr/>
          </p:nvSpPr>
          <p:spPr>
            <a:xfrm>
              <a:off x="6535625" y="760425"/>
              <a:ext cx="1665900" cy="16659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219;p50"/>
            <p:cNvSpPr/>
            <p:nvPr/>
          </p:nvSpPr>
          <p:spPr>
            <a:xfrm>
              <a:off x="6713675" y="1116525"/>
              <a:ext cx="1309800" cy="13098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5220;p50"/>
            <p:cNvSpPr/>
            <p:nvPr/>
          </p:nvSpPr>
          <p:spPr>
            <a:xfrm>
              <a:off x="6831275" y="1351725"/>
              <a:ext cx="1074600" cy="1074600"/>
            </a:xfrm>
            <a:prstGeom prst="ellipse">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5221;p50"/>
            <p:cNvSpPr/>
            <p:nvPr/>
          </p:nvSpPr>
          <p:spPr>
            <a:xfrm>
              <a:off x="6942425" y="1574025"/>
              <a:ext cx="852300" cy="852300"/>
            </a:xfrm>
            <a:prstGeom prst="ellipse">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5138;p50"/>
          <p:cNvGrpSpPr/>
          <p:nvPr/>
        </p:nvGrpSpPr>
        <p:grpSpPr>
          <a:xfrm rot="5809581">
            <a:off x="-62504" y="5363496"/>
            <a:ext cx="964753" cy="886574"/>
            <a:chOff x="2679875" y="2361475"/>
            <a:chExt cx="780425" cy="760575"/>
          </a:xfrm>
        </p:grpSpPr>
        <p:sp>
          <p:nvSpPr>
            <p:cNvPr id="27"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2"/>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 name="Google Shape;5138;p50"/>
          <p:cNvGrpSpPr/>
          <p:nvPr/>
        </p:nvGrpSpPr>
        <p:grpSpPr>
          <a:xfrm rot="4795727">
            <a:off x="-57257" y="-36672"/>
            <a:ext cx="964753" cy="886574"/>
            <a:chOff x="2679875" y="2361475"/>
            <a:chExt cx="780425" cy="760575"/>
          </a:xfrm>
        </p:grpSpPr>
        <p:sp>
          <p:nvSpPr>
            <p:cNvPr id="34"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 name="Google Shape;101;p1"/>
          <p:cNvSpPr/>
          <p:nvPr/>
        </p:nvSpPr>
        <p:spPr>
          <a:xfrm>
            <a:off x="1231265" y="43815"/>
            <a:ext cx="8926830" cy="1043940"/>
          </a:xfrm>
          <a:prstGeom prst="roundRect">
            <a:avLst>
              <a:gd name="adj" fmla="val 50000"/>
            </a:avLst>
          </a:prstGeom>
          <a:solidFill>
            <a:schemeClr val="accent5">
              <a:lumMod val="60000"/>
              <a:lumOff val="40000"/>
            </a:schemeClr>
          </a:solidFill>
          <a:ln w="57150" cap="flat" cmpd="sng">
            <a:gradFill>
              <a:gsLst>
                <a:gs pos="0">
                  <a:srgbClr val="9EE256"/>
                </a:gs>
                <a:gs pos="100000">
                  <a:srgbClr val="52762D"/>
                </a:gs>
              </a:gsLst>
            </a:gradFill>
            <a:prstDash val="solid"/>
            <a:round/>
            <a:headEnd type="none" w="sm" len="sm"/>
            <a:tailEnd type="none" w="sm" len="sm"/>
          </a:ln>
        </p:spPr>
        <p:txBody>
          <a:bodyPr spcFirstLastPara="1" wrap="square" lIns="182875" tIns="91425" rIns="91425" bIns="91425" anchor="ctr" anchorCtr="0">
            <a:noAutofit/>
          </a:bodyPr>
          <a:p>
            <a:pPr>
              <a:spcAft>
                <a:spcPts val="600"/>
              </a:spcAft>
            </a:pPr>
            <a:r>
              <a:rPr lang="en-GB" sz="3600" b="1" dirty="0">
                <a:solidFill>
                  <a:schemeClr val="tx1">
                    <a:lumMod val="65000"/>
                    <a:lumOff val="35000"/>
                  </a:schemeClr>
                </a:solidFill>
                <a:latin typeface="Times New Roman" panose="02020603050405020304" pitchFamily="18" charset="0"/>
                <a:cs typeface="Times New Roman" panose="02020603050405020304" pitchFamily="18" charset="0"/>
                <a:sym typeface="Arial" panose="020B0604020202020204"/>
              </a:rPr>
              <a:t>Look At </a:t>
            </a:r>
            <a:r>
              <a:rPr lang="en-GB" sz="3600" b="1" dirty="0">
                <a:solidFill>
                  <a:schemeClr val="accent4">
                    <a:lumMod val="50000"/>
                  </a:schemeClr>
                </a:solidFill>
                <a:latin typeface="Times New Roman" panose="02020603050405020304" pitchFamily="18" charset="0"/>
                <a:cs typeface="Times New Roman" panose="02020603050405020304" pitchFamily="18" charset="0"/>
                <a:sym typeface="Arial" panose="020B0604020202020204"/>
              </a:rPr>
              <a:t>Situations</a:t>
            </a:r>
            <a:r>
              <a:rPr lang="en-GB" sz="3600" b="1" dirty="0">
                <a:solidFill>
                  <a:schemeClr val="bg2"/>
                </a:solidFill>
                <a:latin typeface="Times New Roman" panose="02020603050405020304" pitchFamily="18" charset="0"/>
                <a:cs typeface="Times New Roman" panose="02020603050405020304" pitchFamily="18" charset="0"/>
                <a:sym typeface="Arial" panose="020B0604020202020204"/>
              </a:rPr>
              <a:t> </a:t>
            </a:r>
            <a:r>
              <a:rPr lang="en-GB" sz="3600" b="1" dirty="0">
                <a:solidFill>
                  <a:schemeClr val="tx1">
                    <a:lumMod val="65000"/>
                    <a:lumOff val="35000"/>
                  </a:schemeClr>
                </a:solidFill>
                <a:latin typeface="Times New Roman" panose="02020603050405020304" pitchFamily="18" charset="0"/>
                <a:cs typeface="Times New Roman" panose="02020603050405020304" pitchFamily="18" charset="0"/>
                <a:sym typeface="Arial" panose="020B0604020202020204"/>
              </a:rPr>
              <a:t>From The Other Person’s </a:t>
            </a:r>
            <a:r>
              <a:rPr lang="en-GB" sz="3600" b="1" dirty="0">
                <a:solidFill>
                  <a:srgbClr val="C00000"/>
                </a:solidFill>
                <a:latin typeface="Times New Roman" panose="02020603050405020304" pitchFamily="18" charset="0"/>
                <a:cs typeface="Times New Roman" panose="02020603050405020304" pitchFamily="18" charset="0"/>
                <a:sym typeface="Arial" panose="020B0604020202020204"/>
              </a:rPr>
              <a:t>Perspective</a:t>
            </a:r>
            <a:endParaRPr lang="en-GB" sz="3600" b="1" i="0" u="none" strike="noStrike" cap="none" dirty="0">
              <a:solidFill>
                <a:srgbClr val="C00000"/>
              </a:solidFill>
              <a:latin typeface="Times New Roman" panose="02020603050405020304" pitchFamily="18" charset="0"/>
              <a:ea typeface="Open Sans Light" panose="020B0306030504020204" pitchFamily="34" charset="0"/>
              <a:cs typeface="Times New Roman" panose="02020603050405020304" pitchFamily="18"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5" name="Text Placeholder 4"/>
          <p:cNvSpPr>
            <a:spLocks noGrp="1"/>
          </p:cNvSpPr>
          <p:nvPr>
            <p:ph type="body" sz="quarter" idx="21"/>
          </p:nvPr>
        </p:nvSpPr>
        <p:spPr/>
        <p:txBody>
          <a:bodyPr/>
          <a:lstStyle/>
          <a:p>
            <a:r>
              <a:rPr lang="en-US" dirty="0" smtClean="0"/>
              <a:t>11</a:t>
            </a:r>
            <a:endParaRPr lang="en-US" dirty="0"/>
          </a:p>
        </p:txBody>
      </p:sp>
      <p:grpSp>
        <p:nvGrpSpPr>
          <p:cNvPr id="8" name="Google Shape;5047;p50"/>
          <p:cNvGrpSpPr/>
          <p:nvPr/>
        </p:nvGrpSpPr>
        <p:grpSpPr>
          <a:xfrm>
            <a:off x="4090484" y="2097459"/>
            <a:ext cx="4179515" cy="3164161"/>
            <a:chOff x="732428" y="1198513"/>
            <a:chExt cx="845921" cy="690752"/>
          </a:xfrm>
        </p:grpSpPr>
        <p:grpSp>
          <p:nvGrpSpPr>
            <p:cNvPr id="10" name="Google Shape;5048;p50"/>
            <p:cNvGrpSpPr/>
            <p:nvPr/>
          </p:nvGrpSpPr>
          <p:grpSpPr>
            <a:xfrm>
              <a:off x="823030" y="1198513"/>
              <a:ext cx="755319" cy="690752"/>
              <a:chOff x="823030" y="1198513"/>
              <a:chExt cx="755319" cy="690752"/>
            </a:xfrm>
          </p:grpSpPr>
          <p:sp>
            <p:nvSpPr>
              <p:cNvPr id="22" name="Google Shape;5049;p50"/>
              <p:cNvSpPr/>
              <p:nvPr/>
            </p:nvSpPr>
            <p:spPr>
              <a:xfrm>
                <a:off x="823030" y="1198513"/>
                <a:ext cx="755319" cy="690752"/>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050;p50"/>
              <p:cNvSpPr/>
              <p:nvPr/>
            </p:nvSpPr>
            <p:spPr>
              <a:xfrm>
                <a:off x="1470047" y="1217877"/>
                <a:ext cx="88760" cy="88744"/>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 name="Google Shape;5051;p50"/>
            <p:cNvGrpSpPr/>
            <p:nvPr/>
          </p:nvGrpSpPr>
          <p:grpSpPr>
            <a:xfrm>
              <a:off x="732428" y="1239937"/>
              <a:ext cx="739912" cy="607886"/>
              <a:chOff x="732428" y="1239937"/>
              <a:chExt cx="739912" cy="607886"/>
            </a:xfrm>
          </p:grpSpPr>
          <p:sp>
            <p:nvSpPr>
              <p:cNvPr id="20" name="Google Shape;5052;p50"/>
              <p:cNvSpPr/>
              <p:nvPr/>
            </p:nvSpPr>
            <p:spPr>
              <a:xfrm>
                <a:off x="732428" y="1239937"/>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5053;p50"/>
              <p:cNvSpPr/>
              <p:nvPr/>
            </p:nvSpPr>
            <p:spPr>
              <a:xfrm>
                <a:off x="751614" y="1735807"/>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 name="Google Shape;5054;p50"/>
            <p:cNvGrpSpPr/>
            <p:nvPr/>
          </p:nvGrpSpPr>
          <p:grpSpPr>
            <a:xfrm>
              <a:off x="732428" y="1277018"/>
              <a:ext cx="702832" cy="533758"/>
              <a:chOff x="732428" y="1277018"/>
              <a:chExt cx="702832" cy="533758"/>
            </a:xfrm>
          </p:grpSpPr>
          <p:sp>
            <p:nvSpPr>
              <p:cNvPr id="18" name="Google Shape;5055;p50"/>
              <p:cNvSpPr/>
              <p:nvPr/>
            </p:nvSpPr>
            <p:spPr>
              <a:xfrm>
                <a:off x="732428" y="1277018"/>
                <a:ext cx="702832" cy="533758"/>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5056;p50"/>
              <p:cNvSpPr/>
              <p:nvPr/>
            </p:nvSpPr>
            <p:spPr>
              <a:xfrm>
                <a:off x="751695" y="1390407"/>
                <a:ext cx="88728" cy="88744"/>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5057;p50"/>
            <p:cNvGrpSpPr/>
            <p:nvPr/>
          </p:nvGrpSpPr>
          <p:grpSpPr>
            <a:xfrm>
              <a:off x="931170" y="1306653"/>
              <a:ext cx="647179" cy="474455"/>
              <a:chOff x="931170" y="1306653"/>
              <a:chExt cx="647179" cy="474455"/>
            </a:xfrm>
          </p:grpSpPr>
          <p:sp>
            <p:nvSpPr>
              <p:cNvPr id="16" name="Google Shape;5058;p50"/>
              <p:cNvSpPr/>
              <p:nvPr/>
            </p:nvSpPr>
            <p:spPr>
              <a:xfrm>
                <a:off x="931170" y="1306653"/>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5059;p50"/>
              <p:cNvSpPr/>
              <p:nvPr/>
            </p:nvSpPr>
            <p:spPr>
              <a:xfrm>
                <a:off x="1470047" y="1560806"/>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 name="Google Shape;5060;p50"/>
            <p:cNvSpPr/>
            <p:nvPr/>
          </p:nvSpPr>
          <p:spPr>
            <a:xfrm>
              <a:off x="986565" y="1362064"/>
              <a:ext cx="363666" cy="3636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1588;p46"/>
          <p:cNvSpPr/>
          <p:nvPr/>
        </p:nvSpPr>
        <p:spPr>
          <a:xfrm>
            <a:off x="7374358" y="2003393"/>
            <a:ext cx="4351198" cy="803069"/>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1588;p46"/>
          <p:cNvSpPr/>
          <p:nvPr/>
        </p:nvSpPr>
        <p:spPr>
          <a:xfrm rot="10800000">
            <a:off x="394138" y="4369468"/>
            <a:ext cx="4596993" cy="777281"/>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Rectangle 2"/>
          <p:cNvSpPr/>
          <p:nvPr/>
        </p:nvSpPr>
        <p:spPr>
          <a:xfrm>
            <a:off x="8611856" y="2204752"/>
            <a:ext cx="3022174" cy="400110"/>
          </a:xfrm>
          <a:prstGeom prst="rect">
            <a:avLst/>
          </a:prstGeom>
        </p:spPr>
        <p:txBody>
          <a:bodyPr wrap="none">
            <a:spAutoFit/>
          </a:bodyPr>
          <a:lstStyle/>
          <a:p>
            <a:pPr algn="just">
              <a:buClr>
                <a:srgbClr val="E95715"/>
              </a:buClr>
            </a:pPr>
            <a:r>
              <a:rPr lang="en-US" sz="2000" b="1" dirty="0">
                <a:solidFill>
                  <a:schemeClr val="accent1"/>
                </a:solidFill>
                <a:latin typeface="Times New Roman" panose="02020603050405020304" pitchFamily="18" charset="0"/>
                <a:cs typeface="Times New Roman" panose="02020603050405020304" pitchFamily="18" charset="0"/>
              </a:rPr>
              <a:t>Choose your words wisely</a:t>
            </a:r>
            <a:endParaRPr lang="en-US" sz="2000" b="1" dirty="0">
              <a:solidFill>
                <a:schemeClr val="accent1"/>
              </a:solidFill>
              <a:latin typeface="Times New Roman" panose="02020603050405020304" pitchFamily="18" charset="0"/>
              <a:cs typeface="Times New Roman" panose="02020603050405020304" pitchFamily="18" charset="0"/>
            </a:endParaRPr>
          </a:p>
        </p:txBody>
      </p:sp>
      <p:sp>
        <p:nvSpPr>
          <p:cNvPr id="31" name="Google Shape;1588;p46"/>
          <p:cNvSpPr/>
          <p:nvPr/>
        </p:nvSpPr>
        <p:spPr>
          <a:xfrm>
            <a:off x="7416612" y="3593127"/>
            <a:ext cx="4351198" cy="803069"/>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Rectangle 3"/>
          <p:cNvSpPr/>
          <p:nvPr/>
        </p:nvSpPr>
        <p:spPr>
          <a:xfrm>
            <a:off x="9206083" y="3775623"/>
            <a:ext cx="1613455" cy="400110"/>
          </a:xfrm>
          <a:prstGeom prst="rect">
            <a:avLst/>
          </a:prstGeom>
        </p:spPr>
        <p:txBody>
          <a:bodyPr wrap="none">
            <a:spAutoFit/>
          </a:bodyPr>
          <a:lstStyle/>
          <a:p>
            <a:pPr algn="just">
              <a:buClr>
                <a:srgbClr val="E95715"/>
              </a:buClr>
            </a:pPr>
            <a:r>
              <a:rPr lang="en-US" sz="2000" b="1" dirty="0">
                <a:solidFill>
                  <a:schemeClr val="bg2"/>
                </a:solidFill>
                <a:latin typeface="Times New Roman" panose="02020603050405020304" pitchFamily="18" charset="0"/>
                <a:cs typeface="Times New Roman" panose="02020603050405020304" pitchFamily="18" charset="0"/>
              </a:rPr>
              <a:t>Tone of voice</a:t>
            </a:r>
            <a:endParaRPr lang="en-US" sz="2000" b="1" dirty="0">
              <a:solidFill>
                <a:schemeClr val="bg2"/>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3775" y="4375963"/>
            <a:ext cx="3195332" cy="707886"/>
          </a:xfrm>
          <a:prstGeom prst="rect">
            <a:avLst/>
          </a:prstGeom>
        </p:spPr>
        <p:txBody>
          <a:bodyPr wrap="square">
            <a:spAutoFit/>
          </a:bodyPr>
          <a:lstStyle/>
          <a:p>
            <a:pPr algn="just">
              <a:buClr>
                <a:srgbClr val="E95715"/>
              </a:buClr>
            </a:pPr>
            <a:r>
              <a:rPr lang="en-GB" sz="2000" b="1" dirty="0">
                <a:solidFill>
                  <a:schemeClr val="accent4">
                    <a:lumMod val="60000"/>
                    <a:lumOff val="40000"/>
                  </a:schemeClr>
                </a:solidFill>
                <a:latin typeface="Times New Roman" panose="02020603050405020304" pitchFamily="18" charset="0"/>
                <a:cs typeface="Times New Roman" panose="02020603050405020304" pitchFamily="18" charset="0"/>
              </a:rPr>
              <a:t>Body language and non-verbal </a:t>
            </a:r>
            <a:r>
              <a:rPr lang="en-GB" sz="2000" b="1" dirty="0" smtClean="0">
                <a:solidFill>
                  <a:schemeClr val="accent4">
                    <a:lumMod val="60000"/>
                    <a:lumOff val="40000"/>
                  </a:schemeClr>
                </a:solidFill>
                <a:latin typeface="Times New Roman" panose="02020603050405020304" pitchFamily="18" charset="0"/>
                <a:cs typeface="Times New Roman" panose="02020603050405020304" pitchFamily="18" charset="0"/>
              </a:rPr>
              <a:t>cues</a:t>
            </a:r>
            <a:endParaRPr lang="en-GB" sz="2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4" name="Google Shape;1588;p46"/>
          <p:cNvSpPr/>
          <p:nvPr/>
        </p:nvSpPr>
        <p:spPr>
          <a:xfrm rot="10800000">
            <a:off x="384275" y="2791054"/>
            <a:ext cx="4596993" cy="777281"/>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Rectangle 32"/>
          <p:cNvSpPr/>
          <p:nvPr/>
        </p:nvSpPr>
        <p:spPr>
          <a:xfrm>
            <a:off x="985948" y="2976477"/>
            <a:ext cx="1770036" cy="400110"/>
          </a:xfrm>
          <a:prstGeom prst="rect">
            <a:avLst/>
          </a:prstGeom>
        </p:spPr>
        <p:txBody>
          <a:bodyPr wrap="none">
            <a:spAutoFit/>
          </a:bodyPr>
          <a:lstStyle/>
          <a:p>
            <a:pPr algn="just">
              <a:buClr>
                <a:srgbClr val="E95715"/>
              </a:buClr>
            </a:pPr>
            <a:r>
              <a:rPr lang="en-US" sz="2000" b="1" dirty="0">
                <a:solidFill>
                  <a:srgbClr val="E0FFF2"/>
                </a:solidFill>
                <a:latin typeface="Times New Roman" panose="02020603050405020304" pitchFamily="18" charset="0"/>
                <a:cs typeface="Times New Roman" panose="02020603050405020304" pitchFamily="18" charset="0"/>
              </a:rPr>
              <a:t>Listen actively</a:t>
            </a:r>
            <a:endParaRPr lang="en-US" sz="2000" b="1" dirty="0">
              <a:solidFill>
                <a:srgbClr val="E0FFF2"/>
              </a:solidFill>
              <a:latin typeface="Times New Roman" panose="02020603050405020304" pitchFamily="18" charset="0"/>
              <a:cs typeface="Times New Roman" panose="02020603050405020304" pitchFamily="18" charset="0"/>
            </a:endParaRPr>
          </a:p>
        </p:txBody>
      </p:sp>
      <p:grpSp>
        <p:nvGrpSpPr>
          <p:cNvPr id="27" name="Google Shape;5138;p50"/>
          <p:cNvGrpSpPr/>
          <p:nvPr/>
        </p:nvGrpSpPr>
        <p:grpSpPr>
          <a:xfrm rot="5809581">
            <a:off x="-62504" y="5363496"/>
            <a:ext cx="964753" cy="886574"/>
            <a:chOff x="2679875" y="2361475"/>
            <a:chExt cx="780425" cy="760575"/>
          </a:xfrm>
        </p:grpSpPr>
        <p:sp>
          <p:nvSpPr>
            <p:cNvPr id="3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1"/>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5138;p50"/>
          <p:cNvGrpSpPr/>
          <p:nvPr/>
        </p:nvGrpSpPr>
        <p:grpSpPr>
          <a:xfrm rot="4795727">
            <a:off x="-57257" y="-36672"/>
            <a:ext cx="964753" cy="886574"/>
            <a:chOff x="2679875" y="2361475"/>
            <a:chExt cx="780425" cy="760575"/>
          </a:xfrm>
        </p:grpSpPr>
        <p:sp>
          <p:nvSpPr>
            <p:cNvPr id="4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 name="Google Shape;415;p7"/>
          <p:cNvSpPr/>
          <p:nvPr/>
        </p:nvSpPr>
        <p:spPr>
          <a:xfrm rot="-5400000">
            <a:off x="5400675" y="-3093085"/>
            <a:ext cx="1094105" cy="7336790"/>
          </a:xfrm>
          <a:prstGeom prst="round2SameRect">
            <a:avLst>
              <a:gd name="adj1" fmla="val 50000"/>
              <a:gd name="adj2" fmla="val 0"/>
            </a:avLst>
          </a:prstGeom>
          <a:solidFill>
            <a:schemeClr val="accent5">
              <a:lumMod val="60000"/>
              <a:lumOff val="40000"/>
            </a:schemeClr>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 name="Title 8"/>
          <p:cNvSpPr>
            <a:spLocks noGrp="1"/>
          </p:cNvSpPr>
          <p:nvPr/>
        </p:nvSpPr>
        <p:spPr>
          <a:xfrm>
            <a:off x="2578100" y="17780"/>
            <a:ext cx="7038340" cy="1066165"/>
          </a:xfrm>
          <a:prstGeom prst="rect">
            <a:avLst/>
          </a:prstGeom>
        </p:spPr>
        <p:txBody>
          <a:bodyPr vert="horz" lIns="0" tIns="0" rIns="0" bIns="0" rtlCol="0" anchor="ctr" anchorCtr="0"/>
          <a:lst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pPr algn="ctr">
              <a:spcAft>
                <a:spcPts val="600"/>
              </a:spcAft>
            </a:pPr>
            <a:r>
              <a:rPr lang="en-GB" sz="3600" dirty="0">
                <a:solidFill>
                  <a:schemeClr val="bg1"/>
                </a:solidFill>
                <a:latin typeface="Times New Roman" panose="02020603050405020304" pitchFamily="18" charset="0"/>
                <a:cs typeface="Times New Roman" panose="02020603050405020304" pitchFamily="18" charset="0"/>
                <a:sym typeface="Arial" panose="020B0604020202020204"/>
              </a:rPr>
              <a:t>Verbal &amp; Nonverbal</a:t>
            </a:r>
            <a:r>
              <a:rPr lang="en-GB" sz="3600" dirty="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rPr>
              <a:t> </a:t>
            </a:r>
            <a:endParaRPr lang="en-GB" sz="3600" dirty="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endParaRPr>
          </a:p>
          <a:p>
            <a:pPr algn="ctr">
              <a:spcAft>
                <a:spcPts val="600"/>
              </a:spcAft>
            </a:pPr>
            <a:r>
              <a:rPr lang="en-GB" sz="3600" dirty="0">
                <a:solidFill>
                  <a:schemeClr val="accent6">
                    <a:lumMod val="75000"/>
                  </a:schemeClr>
                </a:solidFill>
                <a:latin typeface="Times New Roman" panose="02020603050405020304" pitchFamily="18" charset="0"/>
                <a:cs typeface="Times New Roman" panose="02020603050405020304" pitchFamily="18" charset="0"/>
                <a:sym typeface="Arial" panose="020B0604020202020204"/>
              </a:rPr>
              <a:t>Communication at </a:t>
            </a:r>
            <a:r>
              <a:rPr lang="en-US" sz="3600" dirty="0">
                <a:solidFill>
                  <a:schemeClr val="accent6">
                    <a:lumMod val="75000"/>
                  </a:schemeClr>
                </a:solidFill>
                <a:latin typeface="Times New Roman" panose="02020603050405020304" pitchFamily="18" charset="0"/>
                <a:cs typeface="Times New Roman" panose="02020603050405020304" pitchFamily="18" charset="0"/>
                <a:sym typeface="Raleway"/>
              </a:rPr>
              <a:t>Workplace</a:t>
            </a:r>
            <a:endParaRPr lang="en-US" sz="3600" dirty="0">
              <a:solidFill>
                <a:schemeClr val="accent6">
                  <a:lumMod val="75000"/>
                </a:schemeClr>
              </a:solidFill>
              <a:latin typeface="Times New Roman" panose="02020603050405020304" pitchFamily="18" charset="0"/>
              <a:cs typeface="Times New Roman" panose="02020603050405020304" pitchFamily="18" charset="0"/>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US" dirty="0" smtClean="0"/>
              <a:t>12</a:t>
            </a:r>
            <a:endParaRPr lang="en-US" dirty="0"/>
          </a:p>
        </p:txBody>
      </p:sp>
      <p:sp>
        <p:nvSpPr>
          <p:cNvPr id="4" name="Rectangle 3"/>
          <p:cNvSpPr/>
          <p:nvPr/>
        </p:nvSpPr>
        <p:spPr>
          <a:xfrm>
            <a:off x="1915675" y="945269"/>
            <a:ext cx="6096000" cy="5170646"/>
          </a:xfrm>
          <a:prstGeom prst="rect">
            <a:avLst/>
          </a:prstGeom>
        </p:spPr>
        <p:txBody>
          <a:bodyPr>
            <a:spAutoFit/>
          </a:bodyPr>
          <a:lstStyle/>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email address</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clear and concise subject line</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greeting</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Keep it concise and focused</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proper language and tone</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Be mindful of your formatting</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Proofread before sending</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email signature</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Be cautious with attachments</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appropriate salutations and sign-offs</a:t>
            </a:r>
            <a:endParaRPr lang="en-US" sz="2200" dirty="0">
              <a:solidFill>
                <a:srgbClr val="059340"/>
              </a:solidFill>
              <a:latin typeface="Times New Roman" panose="02020603050405020304" pitchFamily="18" charset="0"/>
              <a:cs typeface="Times New Roman" panose="02020603050405020304" pitchFamily="18" charset="0"/>
            </a:endParaRPr>
          </a:p>
        </p:txBody>
      </p:sp>
      <p:grpSp>
        <p:nvGrpSpPr>
          <p:cNvPr id="10" name="Google Shape;4557;p48"/>
          <p:cNvGrpSpPr/>
          <p:nvPr/>
        </p:nvGrpSpPr>
        <p:grpSpPr>
          <a:xfrm rot="16200000">
            <a:off x="408222" y="3594880"/>
            <a:ext cx="1754918" cy="757973"/>
            <a:chOff x="5194708" y="3484366"/>
            <a:chExt cx="3148148" cy="987304"/>
          </a:xfrm>
        </p:grpSpPr>
        <p:grpSp>
          <p:nvGrpSpPr>
            <p:cNvPr id="11" name="Google Shape;4558;p48"/>
            <p:cNvGrpSpPr/>
            <p:nvPr/>
          </p:nvGrpSpPr>
          <p:grpSpPr>
            <a:xfrm>
              <a:off x="7531521" y="3484366"/>
              <a:ext cx="811335" cy="987304"/>
              <a:chOff x="3379425" y="1617275"/>
              <a:chExt cx="1090650" cy="1327200"/>
            </a:xfrm>
          </p:grpSpPr>
          <p:sp>
            <p:nvSpPr>
              <p:cNvPr id="25"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 name="Google Shape;4562;p48"/>
            <p:cNvGrpSpPr/>
            <p:nvPr/>
          </p:nvGrpSpPr>
          <p:grpSpPr>
            <a:xfrm>
              <a:off x="6752546" y="3484366"/>
              <a:ext cx="811428" cy="987304"/>
              <a:chOff x="2332275" y="1617275"/>
              <a:chExt cx="1090775" cy="1327200"/>
            </a:xfrm>
          </p:grpSpPr>
          <p:sp>
            <p:nvSpPr>
              <p:cNvPr id="22"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4566;p48"/>
            <p:cNvGrpSpPr/>
            <p:nvPr/>
          </p:nvGrpSpPr>
          <p:grpSpPr>
            <a:xfrm>
              <a:off x="5973664" y="3484366"/>
              <a:ext cx="811335" cy="987304"/>
              <a:chOff x="1285250" y="1617275"/>
              <a:chExt cx="1090650" cy="1327200"/>
            </a:xfrm>
          </p:grpSpPr>
          <p:sp>
            <p:nvSpPr>
              <p:cNvPr id="19" name="Google Shape;4567;p48"/>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4568;p48"/>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4569;p48"/>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 name="Google Shape;4570;p48"/>
            <p:cNvGrpSpPr/>
            <p:nvPr/>
          </p:nvGrpSpPr>
          <p:grpSpPr>
            <a:xfrm>
              <a:off x="5194708" y="3484366"/>
              <a:ext cx="811409" cy="987304"/>
              <a:chOff x="238125" y="1617275"/>
              <a:chExt cx="1090750" cy="1327200"/>
            </a:xfrm>
          </p:grpSpPr>
          <p:sp>
            <p:nvSpPr>
              <p:cNvPr id="16" name="Google Shape;4571;p48"/>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4572;p48"/>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4573;p48"/>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8" name="Google Shape;4557;p48"/>
          <p:cNvGrpSpPr/>
          <p:nvPr/>
        </p:nvGrpSpPr>
        <p:grpSpPr>
          <a:xfrm rot="16200000">
            <a:off x="320802" y="1698507"/>
            <a:ext cx="1938074" cy="749655"/>
            <a:chOff x="5194708" y="3484366"/>
            <a:chExt cx="3148148" cy="987304"/>
          </a:xfrm>
        </p:grpSpPr>
        <p:grpSp>
          <p:nvGrpSpPr>
            <p:cNvPr id="29" name="Google Shape;4558;p48"/>
            <p:cNvGrpSpPr/>
            <p:nvPr/>
          </p:nvGrpSpPr>
          <p:grpSpPr>
            <a:xfrm>
              <a:off x="7531521" y="3484366"/>
              <a:ext cx="811335" cy="987304"/>
              <a:chOff x="3379425" y="1617275"/>
              <a:chExt cx="1090650" cy="1327200"/>
            </a:xfrm>
          </p:grpSpPr>
          <p:sp>
            <p:nvSpPr>
              <p:cNvPr id="42"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4562;p48"/>
            <p:cNvGrpSpPr/>
            <p:nvPr/>
          </p:nvGrpSpPr>
          <p:grpSpPr>
            <a:xfrm>
              <a:off x="6752546" y="3484366"/>
              <a:ext cx="811428" cy="987304"/>
              <a:chOff x="2332275" y="1617275"/>
              <a:chExt cx="1090775" cy="1327200"/>
            </a:xfrm>
          </p:grpSpPr>
          <p:sp>
            <p:nvSpPr>
              <p:cNvPr id="39"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 name="Google Shape;4566;p48"/>
            <p:cNvGrpSpPr/>
            <p:nvPr/>
          </p:nvGrpSpPr>
          <p:grpSpPr>
            <a:xfrm>
              <a:off x="5973664" y="3484366"/>
              <a:ext cx="811335" cy="987304"/>
              <a:chOff x="1285250" y="1617275"/>
              <a:chExt cx="1090650" cy="1327200"/>
            </a:xfrm>
          </p:grpSpPr>
          <p:sp>
            <p:nvSpPr>
              <p:cNvPr id="36" name="Google Shape;4567;p48"/>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4568;p48"/>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4569;p48"/>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 name="Google Shape;4570;p48"/>
            <p:cNvGrpSpPr/>
            <p:nvPr/>
          </p:nvGrpSpPr>
          <p:grpSpPr>
            <a:xfrm>
              <a:off x="5194708" y="3484366"/>
              <a:ext cx="811409" cy="987304"/>
              <a:chOff x="238125" y="1617275"/>
              <a:chExt cx="1090750" cy="1327200"/>
            </a:xfrm>
          </p:grpSpPr>
          <p:sp>
            <p:nvSpPr>
              <p:cNvPr id="33" name="Google Shape;4571;p48"/>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4572;p48"/>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4573;p48"/>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5" name="Google Shape;4557;p48"/>
          <p:cNvGrpSpPr/>
          <p:nvPr/>
        </p:nvGrpSpPr>
        <p:grpSpPr>
          <a:xfrm rot="16200000">
            <a:off x="745384" y="5114458"/>
            <a:ext cx="1092148" cy="746418"/>
            <a:chOff x="6752546" y="3484366"/>
            <a:chExt cx="1590310" cy="987304"/>
          </a:xfrm>
        </p:grpSpPr>
        <p:grpSp>
          <p:nvGrpSpPr>
            <p:cNvPr id="46" name="Google Shape;4558;p48"/>
            <p:cNvGrpSpPr/>
            <p:nvPr/>
          </p:nvGrpSpPr>
          <p:grpSpPr>
            <a:xfrm>
              <a:off x="7531521" y="3484366"/>
              <a:ext cx="811335" cy="987304"/>
              <a:chOff x="3379425" y="1617275"/>
              <a:chExt cx="1090650" cy="1327200"/>
            </a:xfrm>
          </p:grpSpPr>
          <p:sp>
            <p:nvSpPr>
              <p:cNvPr id="59"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 name="Google Shape;4562;p48"/>
            <p:cNvGrpSpPr/>
            <p:nvPr/>
          </p:nvGrpSpPr>
          <p:grpSpPr>
            <a:xfrm>
              <a:off x="6752546" y="3484366"/>
              <a:ext cx="811428" cy="987304"/>
              <a:chOff x="2332275" y="1617275"/>
              <a:chExt cx="1090775" cy="1327200"/>
            </a:xfrm>
          </p:grpSpPr>
          <p:sp>
            <p:nvSpPr>
              <p:cNvPr id="56"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1030" name="Picture 6" descr="15 Best Email Writing Tools to Make Email Writing Easier in 20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26470" y="1041060"/>
            <a:ext cx="5365530" cy="4992682"/>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oogle Shape;5138;p50"/>
          <p:cNvGrpSpPr/>
          <p:nvPr/>
        </p:nvGrpSpPr>
        <p:grpSpPr>
          <a:xfrm rot="5809581">
            <a:off x="-62504" y="5363496"/>
            <a:ext cx="964753" cy="886574"/>
            <a:chOff x="2679875" y="2361475"/>
            <a:chExt cx="780425" cy="760575"/>
          </a:xfrm>
        </p:grpSpPr>
        <p:sp>
          <p:nvSpPr>
            <p:cNvPr id="5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2"/>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5138;p50"/>
          <p:cNvGrpSpPr/>
          <p:nvPr/>
        </p:nvGrpSpPr>
        <p:grpSpPr>
          <a:xfrm rot="4795727">
            <a:off x="-57257" y="-36672"/>
            <a:ext cx="964753" cy="886574"/>
            <a:chOff x="2679875" y="2361475"/>
            <a:chExt cx="780425" cy="760575"/>
          </a:xfrm>
        </p:grpSpPr>
        <p:sp>
          <p:nvSpPr>
            <p:cNvPr id="6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4" name="Google Shape;594;p10"/>
          <p:cNvSpPr/>
          <p:nvPr/>
        </p:nvSpPr>
        <p:spPr>
          <a:xfrm>
            <a:off x="3384550" y="-55880"/>
            <a:ext cx="5871845" cy="795020"/>
          </a:xfrm>
          <a:prstGeom prst="flowChartTerminator">
            <a:avLst/>
          </a:prstGeom>
          <a:solidFill>
            <a:srgbClr val="00B0F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95" name="Google Shape;595;p10"/>
          <p:cNvSpPr/>
          <p:nvPr/>
        </p:nvSpPr>
        <p:spPr>
          <a:xfrm>
            <a:off x="3873500" y="114300"/>
            <a:ext cx="4917440" cy="454025"/>
          </a:xfrm>
          <a:prstGeom prst="flowChartTerminator">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p>
            <a:pPr algn="ctr">
              <a:spcAft>
                <a:spcPts val="600"/>
              </a:spcAft>
            </a:pPr>
            <a:r>
              <a:rPr lang="en-US" sz="3600" b="1" dirty="0">
                <a:solidFill>
                  <a:schemeClr val="accent6">
                    <a:lumMod val="60000"/>
                    <a:lumOff val="40000"/>
                  </a:schemeClr>
                </a:solidFill>
                <a:latin typeface="Times New Roman" panose="02020603050405020304" pitchFamily="18" charset="0"/>
                <a:cs typeface="Times New Roman" panose="02020603050405020304" pitchFamily="18" charset="0"/>
                <a:sym typeface="+mn-ea"/>
              </a:rPr>
              <a:t>Email </a:t>
            </a:r>
            <a:r>
              <a:rPr lang="en-US" sz="3600" b="1" dirty="0">
                <a:solidFill>
                  <a:schemeClr val="tx1">
                    <a:lumMod val="75000"/>
                    <a:lumOff val="25000"/>
                  </a:schemeClr>
                </a:solidFill>
                <a:latin typeface="Times New Roman" panose="02020603050405020304" pitchFamily="18" charset="0"/>
                <a:cs typeface="Times New Roman" panose="02020603050405020304" pitchFamily="18" charset="0"/>
                <a:sym typeface="+mn-ea"/>
              </a:rPr>
              <a:t>Etiquettes</a:t>
            </a:r>
            <a:endParaRPr lang="en-US" sz="3600" b="1" dirty="0">
              <a:solidFill>
                <a:schemeClr val="tx1">
                  <a:lumMod val="75000"/>
                  <a:lumOff val="25000"/>
                </a:schemeClr>
              </a:solidFill>
              <a:latin typeface="Times New Roman" panose="02020603050405020304" pitchFamily="18" charset="0"/>
              <a:ea typeface="Times New Roman" panose="02020603050405020304"/>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4"/>
                                        </p:tgtEl>
                                        <p:attrNameLst>
                                          <p:attrName>style.visibility</p:attrName>
                                        </p:attrNameLst>
                                      </p:cBhvr>
                                      <p:to>
                                        <p:strVal val="visible"/>
                                      </p:to>
                                    </p:set>
                                    <p:anim calcmode="lin" valueType="num">
                                      <p:cBhvr additive="base">
                                        <p:cTn id="7" dur="500"/>
                                        <p:tgtEl>
                                          <p:spTgt spid="59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95"/>
                                        </p:tgtEl>
                                        <p:attrNameLst>
                                          <p:attrName>style.visibility</p:attrName>
                                        </p:attrNameLst>
                                      </p:cBhvr>
                                      <p:to>
                                        <p:strVal val="visible"/>
                                      </p:to>
                                    </p:set>
                                    <p:anim calcmode="lin" valueType="num">
                                      <p:cBhvr additive="base">
                                        <p:cTn id="10" dur="500"/>
                                        <p:tgtEl>
                                          <p:spTgt spid="5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de-DE"/>
              <a:t>Dept. of CSE, JUST</a:t>
            </a:r>
            <a:endParaRPr lang="de-DE" dirty="0"/>
          </a:p>
        </p:txBody>
      </p:sp>
      <p:sp>
        <p:nvSpPr>
          <p:cNvPr id="10" name="Text Placeholder 9"/>
          <p:cNvSpPr>
            <a:spLocks noGrp="1"/>
          </p:cNvSpPr>
          <p:nvPr>
            <p:ph type="body" sz="quarter" idx="21"/>
          </p:nvPr>
        </p:nvSpPr>
        <p:spPr/>
        <p:txBody>
          <a:bodyPr/>
          <a:lstStyle/>
          <a:p>
            <a:endParaRPr lang="en-US"/>
          </a:p>
        </p:txBody>
      </p:sp>
      <p:sp>
        <p:nvSpPr>
          <p:cNvPr id="5" name="TextBox 4"/>
          <p:cNvSpPr txBox="1"/>
          <p:nvPr/>
        </p:nvSpPr>
        <p:spPr>
          <a:xfrm>
            <a:off x="3388988" y="1654850"/>
            <a:ext cx="4670474" cy="923330"/>
          </a:xfrm>
          <a:prstGeom prst="rect">
            <a:avLst/>
          </a:prstGeom>
          <a:ln w="28575">
            <a:solidFill>
              <a:schemeClr val="accent1">
                <a:lumMod val="60000"/>
                <a:lumOff val="40000"/>
              </a:schemeClr>
            </a:solidFill>
          </a:ln>
        </p:spPr>
        <p:style>
          <a:lnRef idx="0">
            <a:scrgbClr r="0" g="0" b="0"/>
          </a:lnRef>
          <a:fillRef idx="1003">
            <a:schemeClr val="lt1"/>
          </a:fillRef>
          <a:effectRef idx="0">
            <a:scrgbClr r="0" g="0" b="0"/>
          </a:effectRef>
          <a:fontRef idx="major"/>
        </p:style>
        <p:txBody>
          <a:bodyPr wrap="square" rtlCol="0">
            <a:spAutoFit/>
          </a:bodyPr>
          <a:lstStyle/>
          <a:p>
            <a:pPr algn="ctr"/>
            <a:r>
              <a:rPr lang="en-US" sz="5400" b="1" dirty="0">
                <a:solidFill>
                  <a:srgbClr val="2D65A3"/>
                </a:solidFill>
                <a:latin typeface="Times New Roman" panose="02020603050405020304" pitchFamily="18" charset="0"/>
                <a:cs typeface="Times New Roman" panose="02020603050405020304" pitchFamily="18" charset="0"/>
              </a:rPr>
              <a:t>THANK YOU </a:t>
            </a:r>
            <a:endParaRPr lang="en-US" sz="5400" b="1" dirty="0">
              <a:solidFill>
                <a:srgbClr val="2D65A3"/>
              </a:solidFill>
              <a:latin typeface="Times New Roman" panose="02020603050405020304" pitchFamily="18" charset="0"/>
              <a:cs typeface="Times New Roman" panose="02020603050405020304" pitchFamily="18" charset="0"/>
            </a:endParaRPr>
          </a:p>
        </p:txBody>
      </p:sp>
      <p:pic>
        <p:nvPicPr>
          <p:cNvPr id="7" name="Graphic 3" descr="Smiling face with no fill"/>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288078" y="2783782"/>
            <a:ext cx="1290435" cy="1290435"/>
          </a:xfrm>
          <a:prstGeom prst="rect">
            <a:avLst/>
          </a:prstGeom>
        </p:spPr>
      </p:pic>
      <p:pic>
        <p:nvPicPr>
          <p:cNvPr id="8" name="Graphic 4" descr="Smiling face with solid fill"/>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02104" y="2798673"/>
            <a:ext cx="1308021" cy="13080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95327" y="154517"/>
            <a:ext cx="7956547" cy="814387"/>
          </a:xfrm>
        </p:spPr>
        <p:txBody>
          <a:bodyPr anchor="ctr"/>
          <a:lstStyle/>
          <a:p>
            <a:r>
              <a:rPr lang="en-US" dirty="0"/>
              <a:t>Presentation Outline</a:t>
            </a:r>
            <a:endParaRPr lang="en-US" dirty="0"/>
          </a:p>
        </p:txBody>
      </p:sp>
      <p:sp>
        <p:nvSpPr>
          <p:cNvPr id="6" name="Footer Placeholder 5"/>
          <p:cNvSpPr>
            <a:spLocks noGrp="1"/>
          </p:cNvSpPr>
          <p:nvPr>
            <p:ph type="ftr" sz="quarter" idx="23"/>
          </p:nvPr>
        </p:nvSpPr>
        <p:spPr/>
        <p:txBody>
          <a:bodyPr/>
          <a:lstStyle/>
          <a:p>
            <a:r>
              <a:rPr lang="de-DE" dirty="0"/>
              <a:t>BJIT ACADEMY</a:t>
            </a:r>
            <a:endParaRPr lang="de-DE" dirty="0"/>
          </a:p>
        </p:txBody>
      </p:sp>
      <p:sp>
        <p:nvSpPr>
          <p:cNvPr id="23" name="Oval 22"/>
          <p:cNvSpPr/>
          <p:nvPr/>
        </p:nvSpPr>
        <p:spPr>
          <a:xfrm>
            <a:off x="4787901" y="1702911"/>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790440" y="2315447"/>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87900" y="2928092"/>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787901" y="3537581"/>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787901" y="4131947"/>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4924956" y="1969874"/>
            <a:ext cx="2539" cy="345573"/>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4924955" y="2565477"/>
            <a:ext cx="2540" cy="430347"/>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924955" y="3195055"/>
            <a:ext cx="1" cy="342526"/>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24956" y="3804544"/>
            <a:ext cx="0" cy="327403"/>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789840" y="4776752"/>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flipH="1">
            <a:off x="4926895" y="4414137"/>
            <a:ext cx="2540" cy="430347"/>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14"/>
          <p:cNvSpPr>
            <a:spLocks noGrp="1"/>
          </p:cNvSpPr>
          <p:nvPr>
            <p:ph type="body" sz="quarter" idx="13"/>
          </p:nvPr>
        </p:nvSpPr>
        <p:spPr>
          <a:xfrm>
            <a:off x="5386070" y="1671320"/>
            <a:ext cx="6555105" cy="3515360"/>
          </a:xfrm>
        </p:spPr>
        <p:txBody>
          <a:bodyPr>
            <a:normAutofit/>
          </a:bodyPr>
          <a:lstStyle/>
          <a:p>
            <a:pPr marL="0" indent="0">
              <a:buNone/>
            </a:pPr>
            <a:r>
              <a:rPr lang="en-US" altLang="en-GB" dirty="0">
                <a:latin typeface="Lusitana" charset="0"/>
                <a:cs typeface="Lusitana" charset="0"/>
              </a:rPr>
              <a:t>What is Communication?</a:t>
            </a:r>
            <a:endParaRPr lang="en-US" altLang="en-GB" dirty="0">
              <a:latin typeface="Lusitana" charset="0"/>
              <a:cs typeface="Lusitana" charset="0"/>
            </a:endParaRPr>
          </a:p>
          <a:p>
            <a:pPr marL="0" indent="0">
              <a:lnSpc>
                <a:spcPct val="140000"/>
              </a:lnSpc>
              <a:buNone/>
            </a:pPr>
            <a:r>
              <a:rPr lang="en-US" altLang="en-GB" dirty="0">
                <a:latin typeface="Lusitana" charset="0"/>
                <a:cs typeface="Lusitana" charset="0"/>
              </a:rPr>
              <a:t>Essentials of workplace </a:t>
            </a:r>
            <a:r>
              <a:rPr lang="en-US" altLang="en-GB" dirty="0" smtClean="0">
                <a:latin typeface="Lusitana" charset="0"/>
                <a:cs typeface="Lusitana" charset="0"/>
              </a:rPr>
              <a:t>communication</a:t>
            </a:r>
            <a:endParaRPr lang="en-US" dirty="0"/>
          </a:p>
          <a:p>
            <a:pPr marL="0" indent="0">
              <a:lnSpc>
                <a:spcPct val="140000"/>
              </a:lnSpc>
              <a:buNone/>
            </a:pPr>
            <a:r>
              <a:rPr lang="en-US" altLang="en-GB" dirty="0">
                <a:latin typeface="Lusitana" charset="0"/>
                <a:cs typeface="Lusitana" charset="0"/>
              </a:rPr>
              <a:t>How to chose the right communication </a:t>
            </a:r>
            <a:r>
              <a:rPr lang="en-US" altLang="en-GB" dirty="0" smtClean="0">
                <a:latin typeface="Lusitana" charset="0"/>
                <a:cs typeface="Lusitana" charset="0"/>
              </a:rPr>
              <a:t>Medium</a:t>
            </a:r>
            <a:endParaRPr lang="en-US" dirty="0" smtClean="0"/>
          </a:p>
          <a:p>
            <a:pPr marL="0" indent="0">
              <a:lnSpc>
                <a:spcPct val="140000"/>
              </a:lnSpc>
              <a:buNone/>
            </a:pPr>
            <a:r>
              <a:rPr lang="en-US" altLang="en-GB" dirty="0">
                <a:latin typeface="Lusitana" charset="0"/>
                <a:cs typeface="Lusitana" charset="0"/>
              </a:rPr>
              <a:t>Clarifying the </a:t>
            </a:r>
            <a:r>
              <a:rPr lang="en-US" altLang="en-GB" dirty="0" smtClean="0">
                <a:latin typeface="Lusitana" charset="0"/>
                <a:cs typeface="Lusitana" charset="0"/>
              </a:rPr>
              <a:t>objectives</a:t>
            </a:r>
            <a:endParaRPr lang="en-US" dirty="0" smtClean="0"/>
          </a:p>
          <a:p>
            <a:pPr marL="0" indent="0">
              <a:lnSpc>
                <a:spcPct val="140000"/>
              </a:lnSpc>
              <a:buNone/>
            </a:pPr>
            <a:r>
              <a:rPr lang="en-US" altLang="en-GB" dirty="0">
                <a:latin typeface="Lusitana" charset="0"/>
                <a:cs typeface="Lusitana" charset="0"/>
              </a:rPr>
              <a:t>Elements of verbal </a:t>
            </a:r>
            <a:r>
              <a:rPr lang="en-US" altLang="en-GB" dirty="0" smtClean="0">
                <a:latin typeface="Lusitana" charset="0"/>
                <a:cs typeface="Lusitana" charset="0"/>
              </a:rPr>
              <a:t>Communications</a:t>
            </a:r>
            <a:endParaRPr lang="en-US" dirty="0" smtClean="0"/>
          </a:p>
          <a:p>
            <a:pPr marL="0" indent="0">
              <a:lnSpc>
                <a:spcPct val="140000"/>
              </a:lnSpc>
              <a:buNone/>
            </a:pPr>
            <a:r>
              <a:rPr lang="en-US" altLang="en-GB" dirty="0">
                <a:latin typeface="Lusitana" charset="0"/>
                <a:cs typeface="Lusitana" charset="0"/>
              </a:rPr>
              <a:t>Email </a:t>
            </a:r>
            <a:r>
              <a:rPr lang="en-US" altLang="en-GB" dirty="0" smtClean="0">
                <a:latin typeface="Lusitana" charset="0"/>
                <a:cs typeface="Lusitana" charset="0"/>
              </a:rPr>
              <a:t>etiquettes</a:t>
            </a:r>
            <a:endParaRPr lang="en-US" dirty="0" smtClean="0"/>
          </a:p>
        </p:txBody>
      </p:sp>
      <p:pic>
        <p:nvPicPr>
          <p:cNvPr id="2" name="Picture 1"/>
          <p:cNvPicPr>
            <a:picLocks noChangeAspect="1"/>
          </p:cNvPicPr>
          <p:nvPr/>
        </p:nvPicPr>
        <p:blipFill>
          <a:blip r:embed="rId1">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395406" y="1949036"/>
            <a:ext cx="3846422" cy="2450154"/>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US" dirty="0" smtClean="0"/>
              <a:t>3</a:t>
            </a:r>
            <a:endParaRPr lang="en-US" dirty="0"/>
          </a:p>
        </p:txBody>
      </p:sp>
      <p:grpSp>
        <p:nvGrpSpPr>
          <p:cNvPr id="14" name="Google Shape;5138;p50"/>
          <p:cNvGrpSpPr/>
          <p:nvPr/>
        </p:nvGrpSpPr>
        <p:grpSpPr>
          <a:xfrm rot="4795727">
            <a:off x="-57257" y="-36672"/>
            <a:ext cx="964753" cy="886574"/>
            <a:chOff x="2679875" y="2361475"/>
            <a:chExt cx="780425" cy="760575"/>
          </a:xfrm>
        </p:grpSpPr>
        <p:sp>
          <p:nvSpPr>
            <p:cNvPr id="1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 name="Google Shape;5138;p50"/>
          <p:cNvGrpSpPr/>
          <p:nvPr/>
        </p:nvGrpSpPr>
        <p:grpSpPr>
          <a:xfrm rot="5809581">
            <a:off x="-62504" y="5379262"/>
            <a:ext cx="964753" cy="886574"/>
            <a:chOff x="2679875" y="2361475"/>
            <a:chExt cx="780425" cy="760575"/>
          </a:xfrm>
        </p:grpSpPr>
        <p:sp>
          <p:nvSpPr>
            <p:cNvPr id="2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1"/>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Rectangle 1"/>
          <p:cNvSpPr/>
          <p:nvPr/>
        </p:nvSpPr>
        <p:spPr>
          <a:xfrm>
            <a:off x="3252838" y="1404899"/>
            <a:ext cx="5181714" cy="2000548"/>
          </a:xfrm>
          <a:prstGeom prst="rect">
            <a:avLst/>
          </a:prstGeom>
          <a:ln>
            <a:solidFill>
              <a:srgbClr val="7030A0"/>
            </a:solidFill>
          </a:ln>
        </p:spPr>
        <p:style>
          <a:lnRef idx="0">
            <a:scrgbClr r="0" g="0" b="0"/>
          </a:lnRef>
          <a:fillRef idx="1003">
            <a:schemeClr val="lt1"/>
          </a:fillRef>
          <a:effectRef idx="0">
            <a:scrgbClr r="0" g="0" b="0"/>
          </a:effectRef>
          <a:fontRef idx="major"/>
        </p:style>
        <p:txBody>
          <a:bodyPr wrap="square">
            <a:spAutoFit/>
          </a:bodyPr>
          <a:lstStyle/>
          <a:p>
            <a:pPr algn="just"/>
            <a:r>
              <a:rPr lang="en-US" sz="2400" dirty="0">
                <a:solidFill>
                  <a:schemeClr val="accent6">
                    <a:lumMod val="75000"/>
                  </a:schemeClr>
                </a:solidFill>
                <a:latin typeface="Times New Roman" panose="02020603050405020304" pitchFamily="18" charset="0"/>
                <a:cs typeface="Times New Roman" panose="02020603050405020304" pitchFamily="18" charset="0"/>
              </a:rPr>
              <a:t>Effective </a:t>
            </a:r>
            <a:r>
              <a:rPr lang="en-US" sz="2800" b="1" dirty="0">
                <a:solidFill>
                  <a:srgbClr val="0070C0"/>
                </a:solidFill>
                <a:latin typeface="Times New Roman" panose="02020603050405020304" pitchFamily="18" charset="0"/>
                <a:cs typeface="Times New Roman" panose="02020603050405020304" pitchFamily="18" charset="0"/>
              </a:rPr>
              <a:t>communication</a:t>
            </a:r>
            <a:r>
              <a:rPr lang="en-US" sz="2400" dirty="0">
                <a:solidFill>
                  <a:schemeClr val="accent6">
                    <a:lumMod val="75000"/>
                  </a:schemeClr>
                </a:solidFill>
                <a:latin typeface="Times New Roman" panose="02020603050405020304" pitchFamily="18" charset="0"/>
                <a:cs typeface="Times New Roman" panose="02020603050405020304" pitchFamily="18" charset="0"/>
              </a:rPr>
              <a:t> is essential for being proactive at work as it facilitates information sharing, collaboration, and the expression of ideas and feedback.</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378" y="1150953"/>
            <a:ext cx="2915717" cy="4057873"/>
          </a:xfrm>
          <a:prstGeom prst="rect">
            <a:avLst/>
          </a:prstGeom>
        </p:spPr>
      </p:pic>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838191" y="1150954"/>
            <a:ext cx="3335512" cy="412405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5172" y="1345278"/>
            <a:ext cx="1024758" cy="909191"/>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001099" y="1465203"/>
            <a:ext cx="1024758" cy="909191"/>
          </a:xfrm>
          <a:prstGeom prst="rect">
            <a:avLst/>
          </a:prstGeom>
        </p:spPr>
      </p:pic>
      <p:pic>
        <p:nvPicPr>
          <p:cNvPr id="1026" name="Picture 2" descr="Speech - Free people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115" y="3539068"/>
            <a:ext cx="3007554" cy="2590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5" name="Text Placeholder 4"/>
          <p:cNvSpPr>
            <a:spLocks noGrp="1"/>
          </p:cNvSpPr>
          <p:nvPr>
            <p:ph type="body" sz="quarter" idx="21"/>
          </p:nvPr>
        </p:nvSpPr>
        <p:spPr/>
        <p:txBody>
          <a:bodyPr/>
          <a:lstStyle/>
          <a:p>
            <a:r>
              <a:rPr lang="en-US" dirty="0" smtClean="0"/>
              <a:t>4</a:t>
            </a:r>
            <a:endParaRPr lang="en-US" dirty="0"/>
          </a:p>
        </p:txBody>
      </p:sp>
      <p:grpSp>
        <p:nvGrpSpPr>
          <p:cNvPr id="15" name="Google Shape;5138;p50"/>
          <p:cNvGrpSpPr/>
          <p:nvPr/>
        </p:nvGrpSpPr>
        <p:grpSpPr>
          <a:xfrm rot="4795727">
            <a:off x="-57257" y="-36672"/>
            <a:ext cx="964753" cy="886574"/>
            <a:chOff x="2679875" y="2361475"/>
            <a:chExt cx="780425" cy="760575"/>
          </a:xfrm>
        </p:grpSpPr>
        <p:sp>
          <p:nvSpPr>
            <p:cNvPr id="16"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050" name="Picture 2" descr="a screen shot of an elephan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38145" y="1037590"/>
            <a:ext cx="5551170" cy="501269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oogle Shape;5138;p50"/>
          <p:cNvGrpSpPr/>
          <p:nvPr/>
        </p:nvGrpSpPr>
        <p:grpSpPr>
          <a:xfrm rot="5809581">
            <a:off x="-62504" y="5363496"/>
            <a:ext cx="964753" cy="886574"/>
            <a:chOff x="2679875" y="2361475"/>
            <a:chExt cx="780425" cy="760575"/>
          </a:xfrm>
        </p:grpSpPr>
        <p:sp>
          <p:nvSpPr>
            <p:cNvPr id="14"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2"/>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0" name="Google Shape;100;p1"/>
          <p:cNvSpPr/>
          <p:nvPr/>
        </p:nvSpPr>
        <p:spPr>
          <a:xfrm>
            <a:off x="1031875" y="90170"/>
            <a:ext cx="9363075" cy="947420"/>
          </a:xfrm>
          <a:prstGeom prst="roundRect">
            <a:avLst>
              <a:gd name="adj" fmla="val 16667"/>
            </a:avLst>
          </a:prstGeom>
          <a:solidFill>
            <a:srgbClr val="58E0BA"/>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1" name="Google Shape;101;p1"/>
          <p:cNvSpPr/>
          <p:nvPr/>
        </p:nvSpPr>
        <p:spPr>
          <a:xfrm>
            <a:off x="1969135" y="254000"/>
            <a:ext cx="7867015" cy="624840"/>
          </a:xfrm>
          <a:prstGeom prst="roundRect">
            <a:avLst>
              <a:gd name="adj" fmla="val 50000"/>
            </a:avLst>
          </a:prstGeom>
          <a:solidFill>
            <a:schemeClr val="lt1"/>
          </a:solidFill>
          <a:ln w="9525" cap="flat" cmpd="sng">
            <a:solidFill>
              <a:srgbClr val="FF0000"/>
            </a:solidFill>
            <a:prstDash val="solid"/>
            <a:round/>
            <a:headEnd type="none" w="sm" len="sm"/>
            <a:tailEnd type="none" w="sm" len="sm"/>
          </a:ln>
        </p:spPr>
        <p:txBody>
          <a:bodyPr spcFirstLastPara="1" wrap="square" lIns="182875" tIns="91425" rIns="91425" bIns="91425" anchor="ctr" anchorCtr="0">
            <a:noAutofit/>
          </a:bodyPr>
          <a:p>
            <a:r>
              <a:rPr lang="en-US" sz="3600" b="1" dirty="0">
                <a:sym typeface="+mn-ea"/>
              </a:rPr>
              <a:t>Example of Poor Communication</a:t>
            </a:r>
            <a:endParaRPr lang="en-US" sz="3600" b="1" i="0" u="none" strike="noStrike" cap="none" dirty="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grpSp>
        <p:nvGrpSpPr>
          <p:cNvPr id="103" name="Google Shape;103;p1"/>
          <p:cNvGrpSpPr/>
          <p:nvPr/>
        </p:nvGrpSpPr>
        <p:grpSpPr>
          <a:xfrm>
            <a:off x="1312545" y="374015"/>
            <a:ext cx="308610" cy="467995"/>
            <a:chOff x="898875" y="4399275"/>
            <a:chExt cx="483700" cy="481850"/>
          </a:xfrm>
        </p:grpSpPr>
        <p:sp>
          <p:nvSpPr>
            <p:cNvPr id="104" name="Google Shape;104;p1"/>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5" name="Google Shape;105;p1"/>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6" name="Google Shape;106;p1"/>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7" name="Google Shape;107;p1"/>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0000"/>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8" name="Google Shape;108;p1"/>
            <p:cNvSpPr/>
            <p:nvPr/>
          </p:nvSpPr>
          <p:spPr>
            <a:xfrm>
              <a:off x="1031049" y="4411100"/>
              <a:ext cx="338650" cy="338726"/>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9" name="Google Shape;109;p1"/>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10" name="Google Shape;110;p1"/>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11" name="Google Shape;111;p1"/>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US" dirty="0" smtClean="0"/>
              <a:t>5</a:t>
            </a:r>
            <a:endParaRPr lang="en-US" dirty="0"/>
          </a:p>
        </p:txBody>
      </p:sp>
      <p:pic>
        <p:nvPicPr>
          <p:cNvPr id="3074" name="Picture 2" descr="Different interpretations of how to design a tree swing by different members of a team and communication failures can lead to problems during the proj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7711" y="1245476"/>
            <a:ext cx="10552289" cy="489598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oogle Shape;5138;p50"/>
          <p:cNvGrpSpPr/>
          <p:nvPr/>
        </p:nvGrpSpPr>
        <p:grpSpPr>
          <a:xfrm rot="5809581">
            <a:off x="-62504" y="5363496"/>
            <a:ext cx="964753" cy="886574"/>
            <a:chOff x="2679875" y="2361475"/>
            <a:chExt cx="780425" cy="760575"/>
          </a:xfrm>
        </p:grpSpPr>
        <p:sp>
          <p:nvSpPr>
            <p:cNvPr id="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2"/>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 name="Google Shape;5138;p50"/>
          <p:cNvGrpSpPr/>
          <p:nvPr/>
        </p:nvGrpSpPr>
        <p:grpSpPr>
          <a:xfrm rot="4795727">
            <a:off x="-57257" y="-36672"/>
            <a:ext cx="964753" cy="886574"/>
            <a:chOff x="2679875" y="2361475"/>
            <a:chExt cx="780425" cy="760575"/>
          </a:xfrm>
        </p:grpSpPr>
        <p:sp>
          <p:nvSpPr>
            <p:cNvPr id="16"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 name="Google Shape;544;gf7aa813dff_0_0"/>
          <p:cNvGrpSpPr/>
          <p:nvPr/>
        </p:nvGrpSpPr>
        <p:grpSpPr>
          <a:xfrm>
            <a:off x="1290320" y="15240"/>
            <a:ext cx="8867775" cy="822325"/>
            <a:chOff x="3433276" y="2409276"/>
            <a:chExt cx="5889431" cy="847200"/>
          </a:xfrm>
          <a:gradFill>
            <a:gsLst>
              <a:gs pos="0">
                <a:srgbClr val="14CD68"/>
              </a:gs>
              <a:gs pos="100000">
                <a:srgbClr val="035C7D"/>
              </a:gs>
            </a:gsLst>
            <a:lin scaled="0"/>
          </a:gradFill>
        </p:grpSpPr>
        <p:sp>
          <p:nvSpPr>
            <p:cNvPr id="56" name="Google Shape;545;gf7aa813dff_0_0"/>
            <p:cNvSpPr/>
            <p:nvPr/>
          </p:nvSpPr>
          <p:spPr>
            <a:xfrm rot="-5400000">
              <a:off x="4121626" y="1720926"/>
              <a:ext cx="847200" cy="2223900"/>
            </a:xfrm>
            <a:prstGeom prst="round2SameRect">
              <a:avLst>
                <a:gd name="adj1" fmla="val 50000"/>
                <a:gd name="adj2" fmla="val 0"/>
              </a:avLst>
            </a:prstGeom>
            <a:grp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 name="Google Shape;546;gf7aa813dff_0_0"/>
            <p:cNvSpPr/>
            <p:nvPr/>
          </p:nvSpPr>
          <p:spPr>
            <a:xfrm>
              <a:off x="4288183" y="2589313"/>
              <a:ext cx="5034524" cy="497700"/>
            </a:xfrm>
            <a:prstGeom prst="roundRect">
              <a:avLst>
                <a:gd name="adj" fmla="val 50000"/>
              </a:avLst>
            </a:prstGeom>
            <a:grpFill/>
            <a:ln w="9525" cap="flat" cmpd="sng">
              <a:solidFill>
                <a:schemeClr val="accent2"/>
              </a:solidFill>
              <a:prstDash val="solid"/>
              <a:round/>
              <a:headEnd type="none" w="sm" len="sm"/>
              <a:tailEnd type="none" w="sm" len="sm"/>
            </a:ln>
          </p:spPr>
          <p:txBody>
            <a:bodyPr spcFirstLastPara="1" wrap="square" lIns="182875" tIns="91425" rIns="91425" bIns="91425" anchor="ctr" anchorCtr="0">
              <a:noAutofit/>
            </a:bodyPr>
            <a:p>
              <a:pPr lvl="0">
                <a:buClr>
                  <a:schemeClr val="dk1"/>
                </a:buClr>
                <a:buSzPts val="1100"/>
              </a:pPr>
              <a:r>
                <a:rPr lang="en-US" sz="3800" b="1" dirty="0">
                  <a:latin typeface="Times New Roman" panose="02020603050405020304" pitchFamily="18" charset="0"/>
                  <a:cs typeface="Times New Roman" panose="02020603050405020304" pitchFamily="18" charset="0"/>
                  <a:sym typeface="+mn-ea"/>
                </a:rPr>
                <a:t>Example of Poor Communication</a:t>
              </a:r>
              <a:endParaRPr lang="en-US" sz="3800" b="1" dirty="0">
                <a:solidFill>
                  <a:schemeClr val="accent6">
                    <a:lumMod val="75000"/>
                  </a:schemeClr>
                </a:solidFill>
                <a:latin typeface="Times New Roman" panose="02020603050405020304" pitchFamily="18" charset="0"/>
                <a:ea typeface="Times New Roman" panose="02020603050405020304"/>
                <a:cs typeface="Times New Roman" panose="02020603050405020304" pitchFamily="18" charset="0"/>
                <a:sym typeface="+mn-ea"/>
              </a:endParaRPr>
            </a:p>
          </p:txBody>
        </p:sp>
      </p:grpSp>
      <p:grpSp>
        <p:nvGrpSpPr>
          <p:cNvPr id="58" name="Google Shape;547;gf7aa813dff_0_0"/>
          <p:cNvGrpSpPr/>
          <p:nvPr/>
        </p:nvGrpSpPr>
        <p:grpSpPr>
          <a:xfrm>
            <a:off x="1852930" y="319405"/>
            <a:ext cx="330835" cy="213995"/>
            <a:chOff x="5726350" y="2028150"/>
            <a:chExt cx="312300" cy="481600"/>
          </a:xfrm>
        </p:grpSpPr>
        <p:sp>
          <p:nvSpPr>
            <p:cNvPr id="59" name="Google Shape;548;gf7aa813dff_0_0"/>
            <p:cNvSpPr/>
            <p:nvPr/>
          </p:nvSpPr>
          <p:spPr>
            <a:xfrm>
              <a:off x="5756075" y="2028150"/>
              <a:ext cx="252825" cy="83275"/>
            </a:xfrm>
            <a:custGeom>
              <a:avLst/>
              <a:gdLst/>
              <a:ahLst/>
              <a:cxnLst/>
              <a:rect l="l" t="t" r="r" b="b"/>
              <a:pathLst>
                <a:path w="10113" h="3331" extrusionOk="0">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60" name="Google Shape;549;gf7aa813dff_0_0"/>
            <p:cNvSpPr/>
            <p:nvPr/>
          </p:nvSpPr>
          <p:spPr>
            <a:xfrm>
              <a:off x="5726350" y="2139650"/>
              <a:ext cx="312300" cy="224425"/>
            </a:xfrm>
            <a:custGeom>
              <a:avLst/>
              <a:gdLst/>
              <a:ahLst/>
              <a:cxnLst/>
              <a:rect l="l" t="t" r="r" b="b"/>
              <a:pathLst>
                <a:path w="12492" h="8977" extrusionOk="0">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61" name="Google Shape;550;gf7aa813dff_0_0"/>
            <p:cNvSpPr/>
            <p:nvPr/>
          </p:nvSpPr>
          <p:spPr>
            <a:xfrm>
              <a:off x="5842500" y="2392350"/>
              <a:ext cx="79975" cy="117400"/>
            </a:xfrm>
            <a:custGeom>
              <a:avLst/>
              <a:gdLst/>
              <a:ahLst/>
              <a:cxnLst/>
              <a:rect l="l" t="t" r="r" b="b"/>
              <a:pathLst>
                <a:path w="3199" h="4696" extrusionOk="0">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US" dirty="0" smtClean="0"/>
              <a:t>6</a:t>
            </a:r>
            <a:endParaRPr lang="en-US" dirty="0"/>
          </a:p>
        </p:txBody>
      </p:sp>
      <p:grpSp>
        <p:nvGrpSpPr>
          <p:cNvPr id="8" name="Google Shape;1372;p46"/>
          <p:cNvGrpSpPr/>
          <p:nvPr/>
        </p:nvGrpSpPr>
        <p:grpSpPr>
          <a:xfrm>
            <a:off x="4127937" y="1992332"/>
            <a:ext cx="3817883" cy="3210287"/>
            <a:chOff x="3161917" y="2170682"/>
            <a:chExt cx="458870" cy="404737"/>
          </a:xfrm>
        </p:grpSpPr>
        <p:sp>
          <p:nvSpPr>
            <p:cNvPr id="9" name="Google Shape;1373;p46"/>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374957"/>
            </a:solid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10" name="Google Shape;1374;p46"/>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375;p46"/>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 name="Google Shape;1594;p46"/>
          <p:cNvGrpSpPr/>
          <p:nvPr/>
        </p:nvGrpSpPr>
        <p:grpSpPr>
          <a:xfrm>
            <a:off x="7844523" y="2789847"/>
            <a:ext cx="4191901" cy="820456"/>
            <a:chOff x="4404545" y="3301592"/>
            <a:chExt cx="782403" cy="129272"/>
          </a:xfrm>
        </p:grpSpPr>
        <p:sp>
          <p:nvSpPr>
            <p:cNvPr id="14"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Rounded Rectangle 1"/>
          <p:cNvSpPr/>
          <p:nvPr/>
        </p:nvSpPr>
        <p:spPr>
          <a:xfrm>
            <a:off x="8584087" y="2807047"/>
            <a:ext cx="3224285"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Choose the right communication </a:t>
            </a:r>
            <a:r>
              <a:rPr lang="en-US" sz="2200" b="1" dirty="0" smtClean="0">
                <a:solidFill>
                  <a:schemeClr val="tx1"/>
                </a:solidFill>
                <a:latin typeface="Times New Roman" panose="02020603050405020304" pitchFamily="18" charset="0"/>
                <a:cs typeface="Times New Roman" panose="02020603050405020304" pitchFamily="18" charset="0"/>
              </a:rPr>
              <a:t>medium</a:t>
            </a:r>
            <a:endParaRPr lang="en-US" sz="2200" b="1" dirty="0">
              <a:solidFill>
                <a:schemeClr val="tx1"/>
              </a:solidFill>
              <a:latin typeface="Times New Roman" panose="02020603050405020304" pitchFamily="18" charset="0"/>
              <a:cs typeface="Times New Roman" panose="02020603050405020304" pitchFamily="18" charset="0"/>
            </a:endParaRPr>
          </a:p>
        </p:txBody>
      </p:sp>
      <p:grpSp>
        <p:nvGrpSpPr>
          <p:cNvPr id="16" name="Google Shape;1594;p46"/>
          <p:cNvGrpSpPr/>
          <p:nvPr/>
        </p:nvGrpSpPr>
        <p:grpSpPr>
          <a:xfrm rot="10800000">
            <a:off x="1590818" y="5053782"/>
            <a:ext cx="4191901" cy="820456"/>
            <a:chOff x="4404545" y="3301592"/>
            <a:chExt cx="782403" cy="129272"/>
          </a:xfrm>
        </p:grpSpPr>
        <p:sp>
          <p:nvSpPr>
            <p:cNvPr id="17"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 name="Rounded Rectangle 18"/>
          <p:cNvSpPr/>
          <p:nvPr/>
        </p:nvSpPr>
        <p:spPr>
          <a:xfrm>
            <a:off x="1771572" y="5089912"/>
            <a:ext cx="3243577"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ctr">
              <a:buClr>
                <a:srgbClr val="F36825"/>
              </a:buClr>
              <a:buSzPts val="1100"/>
            </a:pPr>
            <a:r>
              <a:rPr lang="en-US" sz="2400" b="1" dirty="0">
                <a:solidFill>
                  <a:schemeClr val="accent2">
                    <a:lumMod val="50000"/>
                  </a:schemeClr>
                </a:solidFill>
                <a:latin typeface="Times New Roman" panose="02020603050405020304" pitchFamily="18" charset="0"/>
                <a:cs typeface="Times New Roman" panose="02020603050405020304" pitchFamily="18" charset="0"/>
              </a:rPr>
              <a:t>Be clear with your objective</a:t>
            </a:r>
            <a:endParaRPr lang="en-US" sz="2400" b="1" dirty="0">
              <a:solidFill>
                <a:schemeClr val="accent2">
                  <a:lumMod val="50000"/>
                </a:schemeClr>
              </a:solidFill>
              <a:latin typeface="Times New Roman" panose="02020603050405020304" pitchFamily="18" charset="0"/>
              <a:cs typeface="Times New Roman" panose="02020603050405020304" pitchFamily="18" charset="0"/>
            </a:endParaRPr>
          </a:p>
        </p:txBody>
      </p:sp>
      <p:grpSp>
        <p:nvGrpSpPr>
          <p:cNvPr id="20" name="Google Shape;1594;p46"/>
          <p:cNvGrpSpPr/>
          <p:nvPr/>
        </p:nvGrpSpPr>
        <p:grpSpPr>
          <a:xfrm rot="10800000">
            <a:off x="-31531" y="1957667"/>
            <a:ext cx="4918757" cy="820456"/>
            <a:chOff x="4404545" y="3301592"/>
            <a:chExt cx="782403" cy="129272"/>
          </a:xfrm>
        </p:grpSpPr>
        <p:sp>
          <p:nvSpPr>
            <p:cNvPr id="21"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 name="Rounded Rectangle 22"/>
          <p:cNvSpPr/>
          <p:nvPr/>
        </p:nvSpPr>
        <p:spPr>
          <a:xfrm>
            <a:off x="173421" y="1992332"/>
            <a:ext cx="3813143"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ctr">
              <a:buClr>
                <a:srgbClr val="F36825"/>
              </a:buClr>
              <a:buSzPts val="1100"/>
            </a:pPr>
            <a:r>
              <a:rPr lang="en-GB" sz="2200" b="1" dirty="0">
                <a:solidFill>
                  <a:schemeClr val="accent1">
                    <a:lumMod val="75000"/>
                  </a:schemeClr>
                </a:solidFill>
                <a:latin typeface="Times New Roman" panose="02020603050405020304" pitchFamily="18" charset="0"/>
                <a:cs typeface="Times New Roman" panose="02020603050405020304" pitchFamily="18" charset="0"/>
              </a:rPr>
              <a:t>Look at situations from the other person(s) perspective</a:t>
            </a:r>
            <a:endParaRPr lang="en-GB" sz="22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24" name="Google Shape;5138;p50"/>
          <p:cNvGrpSpPr/>
          <p:nvPr/>
        </p:nvGrpSpPr>
        <p:grpSpPr>
          <a:xfrm rot="5809581">
            <a:off x="-62504" y="5379262"/>
            <a:ext cx="964753" cy="886574"/>
            <a:chOff x="2679875" y="2361475"/>
            <a:chExt cx="780425" cy="760575"/>
          </a:xfrm>
        </p:grpSpPr>
        <p:sp>
          <p:nvSpPr>
            <p:cNvPr id="2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1"/>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 name="Google Shape;5138;p50"/>
          <p:cNvGrpSpPr/>
          <p:nvPr/>
        </p:nvGrpSpPr>
        <p:grpSpPr>
          <a:xfrm rot="4795727">
            <a:off x="-57257" y="-36672"/>
            <a:ext cx="964753" cy="886574"/>
            <a:chOff x="2679875" y="2361475"/>
            <a:chExt cx="780425" cy="760575"/>
          </a:xfrm>
        </p:grpSpPr>
        <p:sp>
          <p:nvSpPr>
            <p:cNvPr id="3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7" name="Google Shape;557;gf7aa813dff_0_4"/>
          <p:cNvSpPr/>
          <p:nvPr/>
        </p:nvSpPr>
        <p:spPr>
          <a:xfrm>
            <a:off x="1248410" y="66040"/>
            <a:ext cx="9230995" cy="1239520"/>
          </a:xfrm>
          <a:prstGeom prst="flowChartTerminator">
            <a:avLst/>
          </a:prstGeom>
          <a:solidFill>
            <a:schemeClr val="bg1">
              <a:lumMod val="65000"/>
            </a:schemeClr>
          </a:solidFill>
          <a:ln w="38100"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US" sz="3600" b="1" dirty="0">
                <a:solidFill>
                  <a:schemeClr val="accent6">
                    <a:lumMod val="50000"/>
                  </a:schemeClr>
                </a:solidFill>
                <a:latin typeface="Times New Roman" panose="02020603050405020304" pitchFamily="18" charset="0"/>
                <a:cs typeface="Times New Roman" panose="02020603050405020304" pitchFamily="18" charset="0"/>
                <a:sym typeface="Arial" panose="020B0604020202020204"/>
              </a:rPr>
              <a:t>Three Basic Essentials </a:t>
            </a:r>
            <a:r>
              <a:rPr lang="en-US" sz="3600" b="1" dirty="0" smtClean="0">
                <a:solidFill>
                  <a:schemeClr val="bg2"/>
                </a:solidFill>
                <a:latin typeface="Times New Roman" panose="02020603050405020304" pitchFamily="18" charset="0"/>
                <a:cs typeface="Times New Roman" panose="02020603050405020304" pitchFamily="18" charset="0"/>
                <a:sym typeface="Arial" panose="020B0604020202020204"/>
              </a:rPr>
              <a:t>For</a:t>
            </a:r>
            <a:r>
              <a:rPr lang="en-US" sz="3600" b="1" dirty="0" smtClean="0">
                <a:solidFill>
                  <a:schemeClr val="accent2"/>
                </a:solidFill>
                <a:latin typeface="Times New Roman" panose="02020603050405020304" pitchFamily="18" charset="0"/>
                <a:cs typeface="Times New Roman" panose="02020603050405020304" pitchFamily="18" charset="0"/>
                <a:sym typeface="Arial" panose="020B0604020202020204"/>
              </a:rPr>
              <a:t> </a:t>
            </a:r>
            <a:br>
              <a:rPr lang="en-US" sz="3600" b="1" dirty="0" smtClean="0">
                <a:solidFill>
                  <a:schemeClr val="accent2"/>
                </a:solidFill>
                <a:latin typeface="Times New Roman" panose="02020603050405020304" pitchFamily="18" charset="0"/>
                <a:cs typeface="Times New Roman" panose="02020603050405020304" pitchFamily="18" charset="0"/>
                <a:sym typeface="Arial" panose="020B0604020202020204"/>
              </a:rPr>
            </a:br>
            <a:r>
              <a:rPr lang="en-US" sz="3600" b="1" dirty="0" smtClean="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rPr>
              <a:t>Workplace </a:t>
            </a:r>
            <a:r>
              <a:rPr lang="en-US" sz="3600" b="1" dirty="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rPr>
              <a:t>Communication</a:t>
            </a:r>
            <a:r>
              <a:rPr lang="en-US" sz="3600" b="1" dirty="0">
                <a:solidFill>
                  <a:schemeClr val="accent3">
                    <a:lumMod val="75000"/>
                  </a:schemeClr>
                </a:solidFill>
                <a:latin typeface="Times New Roman" panose="02020603050405020304" pitchFamily="18" charset="0"/>
                <a:cs typeface="Times New Roman" panose="02020603050405020304" pitchFamily="18" charset="0"/>
                <a:sym typeface="Arial" panose="020B0604020202020204"/>
              </a:rPr>
              <a:t> </a:t>
            </a:r>
            <a:endParaRPr lang="en-US" sz="3600" b="1" dirty="0" smtClean="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4" name="Text Placeholder 3"/>
          <p:cNvSpPr>
            <a:spLocks noGrp="1"/>
          </p:cNvSpPr>
          <p:nvPr>
            <p:ph type="body" sz="quarter" idx="21"/>
          </p:nvPr>
        </p:nvSpPr>
        <p:spPr/>
        <p:txBody>
          <a:bodyPr/>
          <a:lstStyle/>
          <a:p>
            <a:r>
              <a:rPr lang="en-US" dirty="0" smtClean="0"/>
              <a:t>7</a:t>
            </a:r>
            <a:endParaRPr lang="en-US" dirty="0"/>
          </a:p>
        </p:txBody>
      </p:sp>
      <p:grpSp>
        <p:nvGrpSpPr>
          <p:cNvPr id="19" name="Google Shape;5385;p50"/>
          <p:cNvGrpSpPr/>
          <p:nvPr/>
        </p:nvGrpSpPr>
        <p:grpSpPr>
          <a:xfrm>
            <a:off x="3984343" y="1521636"/>
            <a:ext cx="3993009" cy="4027825"/>
            <a:chOff x="2496269" y="1171698"/>
            <a:chExt cx="761953" cy="799392"/>
          </a:xfrm>
        </p:grpSpPr>
        <p:grpSp>
          <p:nvGrpSpPr>
            <p:cNvPr id="20" name="Google Shape;5386;p50"/>
            <p:cNvGrpSpPr/>
            <p:nvPr/>
          </p:nvGrpSpPr>
          <p:grpSpPr>
            <a:xfrm>
              <a:off x="2496269" y="1171698"/>
              <a:ext cx="761953" cy="723022"/>
              <a:chOff x="2496269" y="1171698"/>
              <a:chExt cx="761953" cy="723022"/>
            </a:xfrm>
          </p:grpSpPr>
          <p:sp>
            <p:nvSpPr>
              <p:cNvPr id="26" name="Google Shape;5387;p50"/>
              <p:cNvSpPr/>
              <p:nvPr/>
            </p:nvSpPr>
            <p:spPr>
              <a:xfrm>
                <a:off x="2727495" y="1360642"/>
                <a:ext cx="175877" cy="207414"/>
              </a:xfrm>
              <a:custGeom>
                <a:avLst/>
                <a:gdLst/>
                <a:ahLst/>
                <a:cxnLst/>
                <a:rect l="l" t="t" r="r" b="b"/>
                <a:pathLst>
                  <a:path w="27928" h="32936" extrusionOk="0">
                    <a:moveTo>
                      <a:pt x="23" y="1"/>
                    </a:moveTo>
                    <a:cubicBezTo>
                      <a:pt x="8" y="305"/>
                      <a:pt x="0" y="607"/>
                      <a:pt x="0" y="910"/>
                    </a:cubicBezTo>
                    <a:cubicBezTo>
                      <a:pt x="0" y="18582"/>
                      <a:pt x="10658" y="32913"/>
                      <a:pt x="23811" y="32936"/>
                    </a:cubicBezTo>
                    <a:cubicBezTo>
                      <a:pt x="23827" y="32889"/>
                      <a:pt x="23841" y="32840"/>
                      <a:pt x="23857" y="32793"/>
                    </a:cubicBezTo>
                    <a:cubicBezTo>
                      <a:pt x="27927" y="20274"/>
                      <a:pt x="17588" y="5690"/>
                      <a:pt x="767" y="228"/>
                    </a:cubicBezTo>
                    <a:cubicBezTo>
                      <a:pt x="522" y="146"/>
                      <a:pt x="273" y="70"/>
                      <a:pt x="2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5388;p50"/>
              <p:cNvSpPr/>
              <p:nvPr/>
            </p:nvSpPr>
            <p:spPr>
              <a:xfrm>
                <a:off x="2730750" y="1408371"/>
                <a:ext cx="108720" cy="144761"/>
              </a:xfrm>
              <a:custGeom>
                <a:avLst/>
                <a:gdLst/>
                <a:ahLst/>
                <a:cxnLst/>
                <a:rect l="l" t="t" r="r" b="b"/>
                <a:pathLst>
                  <a:path w="17264" h="22987" extrusionOk="0">
                    <a:moveTo>
                      <a:pt x="0" y="0"/>
                    </a:moveTo>
                    <a:lnTo>
                      <a:pt x="0" y="0"/>
                    </a:lnTo>
                    <a:cubicBezTo>
                      <a:pt x="1651" y="10456"/>
                      <a:pt x="7099" y="19031"/>
                      <a:pt x="14312" y="22986"/>
                    </a:cubicBezTo>
                    <a:cubicBezTo>
                      <a:pt x="14397" y="22780"/>
                      <a:pt x="14469" y="22572"/>
                      <a:pt x="14539" y="22357"/>
                    </a:cubicBezTo>
                    <a:cubicBezTo>
                      <a:pt x="17263" y="13961"/>
                      <a:pt x="10821" y="4262"/>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 name="Google Shape;5389;p50"/>
              <p:cNvGrpSpPr/>
              <p:nvPr/>
            </p:nvGrpSpPr>
            <p:grpSpPr>
              <a:xfrm>
                <a:off x="2496269" y="1171698"/>
                <a:ext cx="761953" cy="723022"/>
                <a:chOff x="2496269" y="1120652"/>
                <a:chExt cx="761953" cy="723022"/>
              </a:xfrm>
            </p:grpSpPr>
            <p:grpSp>
              <p:nvGrpSpPr>
                <p:cNvPr id="29" name="Google Shape;5390;p50"/>
                <p:cNvGrpSpPr/>
                <p:nvPr/>
              </p:nvGrpSpPr>
              <p:grpSpPr>
                <a:xfrm>
                  <a:off x="2496269" y="1120652"/>
                  <a:ext cx="761953" cy="723022"/>
                  <a:chOff x="2496269" y="1120652"/>
                  <a:chExt cx="761953" cy="723022"/>
                </a:xfrm>
              </p:grpSpPr>
              <p:grpSp>
                <p:nvGrpSpPr>
                  <p:cNvPr id="38" name="Google Shape;5391;p50"/>
                  <p:cNvGrpSpPr/>
                  <p:nvPr/>
                </p:nvGrpSpPr>
                <p:grpSpPr>
                  <a:xfrm>
                    <a:off x="2496269" y="1304589"/>
                    <a:ext cx="407089" cy="305057"/>
                    <a:chOff x="2496269" y="1304589"/>
                    <a:chExt cx="407089" cy="305057"/>
                  </a:xfrm>
                </p:grpSpPr>
                <p:sp>
                  <p:nvSpPr>
                    <p:cNvPr id="51" name="Google Shape;5392;p50"/>
                    <p:cNvSpPr/>
                    <p:nvPr/>
                  </p:nvSpPr>
                  <p:spPr>
                    <a:xfrm>
                      <a:off x="2496269" y="1304589"/>
                      <a:ext cx="407089" cy="305057"/>
                    </a:xfrm>
                    <a:custGeom>
                      <a:avLst/>
                      <a:gdLst/>
                      <a:ahLst/>
                      <a:cxnLst/>
                      <a:rect l="l" t="t" r="r" b="b"/>
                      <a:pathLst>
                        <a:path w="64643" h="48441" extrusionOk="0">
                          <a:moveTo>
                            <a:pt x="30753" y="1"/>
                          </a:moveTo>
                          <a:cubicBezTo>
                            <a:pt x="19553" y="1"/>
                            <a:pt x="7984" y="7486"/>
                            <a:pt x="2667" y="11431"/>
                          </a:cubicBezTo>
                          <a:cubicBezTo>
                            <a:pt x="790" y="12823"/>
                            <a:pt x="1" y="15251"/>
                            <a:pt x="700" y="17481"/>
                          </a:cubicBezTo>
                          <a:cubicBezTo>
                            <a:pt x="3088" y="25083"/>
                            <a:pt x="9784" y="42156"/>
                            <a:pt x="22752" y="46368"/>
                          </a:cubicBezTo>
                          <a:cubicBezTo>
                            <a:pt x="27079" y="47774"/>
                            <a:pt x="31415" y="48440"/>
                            <a:pt x="35536" y="48440"/>
                          </a:cubicBezTo>
                          <a:cubicBezTo>
                            <a:pt x="47434" y="48440"/>
                            <a:pt x="57553" y="42892"/>
                            <a:pt x="60574" y="33591"/>
                          </a:cubicBezTo>
                          <a:cubicBezTo>
                            <a:pt x="64643" y="21069"/>
                            <a:pt x="54305" y="6487"/>
                            <a:pt x="37486" y="1023"/>
                          </a:cubicBezTo>
                          <a:cubicBezTo>
                            <a:pt x="35294" y="311"/>
                            <a:pt x="33031" y="1"/>
                            <a:pt x="3075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393;p50"/>
                    <p:cNvSpPr/>
                    <p:nvPr/>
                  </p:nvSpPr>
                  <p:spPr>
                    <a:xfrm>
                      <a:off x="2553035" y="1348798"/>
                      <a:ext cx="287349" cy="215318"/>
                    </a:xfrm>
                    <a:custGeom>
                      <a:avLst/>
                      <a:gdLst/>
                      <a:ahLst/>
                      <a:cxnLst/>
                      <a:rect l="l" t="t" r="r" b="b"/>
                      <a:pathLst>
                        <a:path w="45629" h="34191" extrusionOk="0">
                          <a:moveTo>
                            <a:pt x="21708" y="1"/>
                          </a:moveTo>
                          <a:cubicBezTo>
                            <a:pt x="13802" y="1"/>
                            <a:pt x="5636" y="5284"/>
                            <a:pt x="1883" y="8068"/>
                          </a:cubicBezTo>
                          <a:cubicBezTo>
                            <a:pt x="558" y="9051"/>
                            <a:pt x="1" y="10765"/>
                            <a:pt x="495" y="12338"/>
                          </a:cubicBezTo>
                          <a:cubicBezTo>
                            <a:pt x="2180" y="17705"/>
                            <a:pt x="6907" y="29755"/>
                            <a:pt x="16060" y="32728"/>
                          </a:cubicBezTo>
                          <a:cubicBezTo>
                            <a:pt x="19114" y="33721"/>
                            <a:pt x="22174" y="34191"/>
                            <a:pt x="25083" y="34191"/>
                          </a:cubicBezTo>
                          <a:cubicBezTo>
                            <a:pt x="33482" y="34191"/>
                            <a:pt x="40624" y="30275"/>
                            <a:pt x="42758" y="23710"/>
                          </a:cubicBezTo>
                          <a:cubicBezTo>
                            <a:pt x="45629" y="14872"/>
                            <a:pt x="38332" y="4579"/>
                            <a:pt x="26460" y="722"/>
                          </a:cubicBezTo>
                          <a:cubicBezTo>
                            <a:pt x="24913" y="219"/>
                            <a:pt x="23316" y="1"/>
                            <a:pt x="2170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5394;p50"/>
                  <p:cNvGrpSpPr/>
                  <p:nvPr/>
                </p:nvGrpSpPr>
                <p:grpSpPr>
                  <a:xfrm>
                    <a:off x="2586468" y="1493376"/>
                    <a:ext cx="358850" cy="349656"/>
                    <a:chOff x="2586468" y="1493376"/>
                    <a:chExt cx="358850" cy="349656"/>
                  </a:xfrm>
                </p:grpSpPr>
                <p:sp>
                  <p:nvSpPr>
                    <p:cNvPr id="49" name="Google Shape;5395;p50"/>
                    <p:cNvSpPr/>
                    <p:nvPr/>
                  </p:nvSpPr>
                  <p:spPr>
                    <a:xfrm>
                      <a:off x="2586468" y="1493376"/>
                      <a:ext cx="358850" cy="349656"/>
                    </a:xfrm>
                    <a:custGeom>
                      <a:avLst/>
                      <a:gdLst/>
                      <a:ahLst/>
                      <a:cxnLst/>
                      <a:rect l="l" t="t" r="r" b="b"/>
                      <a:pathLst>
                        <a:path w="56983" h="55523" extrusionOk="0">
                          <a:moveTo>
                            <a:pt x="34707" y="1"/>
                          </a:moveTo>
                          <a:cubicBezTo>
                            <a:pt x="25495" y="1"/>
                            <a:pt x="15173" y="5595"/>
                            <a:pt x="8014" y="15449"/>
                          </a:cubicBezTo>
                          <a:cubicBezTo>
                            <a:pt x="0" y="26478"/>
                            <a:pt x="4618" y="44227"/>
                            <a:pt x="7155" y="51780"/>
                          </a:cubicBezTo>
                          <a:cubicBezTo>
                            <a:pt x="7899" y="53993"/>
                            <a:pt x="9963" y="55495"/>
                            <a:pt x="12300" y="55519"/>
                          </a:cubicBezTo>
                          <a:cubicBezTo>
                            <a:pt x="12540" y="55521"/>
                            <a:pt x="12789" y="55522"/>
                            <a:pt x="13047" y="55522"/>
                          </a:cubicBezTo>
                          <a:cubicBezTo>
                            <a:pt x="21360" y="55522"/>
                            <a:pt x="38815" y="54172"/>
                            <a:pt x="46588" y="43473"/>
                          </a:cubicBezTo>
                          <a:cubicBezTo>
                            <a:pt x="56983" y="29165"/>
                            <a:pt x="56776" y="11292"/>
                            <a:pt x="46123" y="3553"/>
                          </a:cubicBezTo>
                          <a:cubicBezTo>
                            <a:pt x="42808" y="1144"/>
                            <a:pt x="38871" y="1"/>
                            <a:pt x="347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396;p50"/>
                    <p:cNvSpPr/>
                    <p:nvPr/>
                  </p:nvSpPr>
                  <p:spPr>
                    <a:xfrm>
                      <a:off x="2637642" y="1547125"/>
                      <a:ext cx="253304" cy="246805"/>
                    </a:xfrm>
                    <a:custGeom>
                      <a:avLst/>
                      <a:gdLst/>
                      <a:ahLst/>
                      <a:cxnLst/>
                      <a:rect l="l" t="t" r="r" b="b"/>
                      <a:pathLst>
                        <a:path w="40223" h="39191" extrusionOk="0">
                          <a:moveTo>
                            <a:pt x="24498" y="0"/>
                          </a:moveTo>
                          <a:cubicBezTo>
                            <a:pt x="17996" y="0"/>
                            <a:pt x="10711" y="3949"/>
                            <a:pt x="5658" y="10904"/>
                          </a:cubicBezTo>
                          <a:cubicBezTo>
                            <a:pt x="0" y="18689"/>
                            <a:pt x="3260" y="31216"/>
                            <a:pt x="5050" y="36549"/>
                          </a:cubicBezTo>
                          <a:cubicBezTo>
                            <a:pt x="5576" y="38112"/>
                            <a:pt x="7034" y="39172"/>
                            <a:pt x="8683" y="39188"/>
                          </a:cubicBezTo>
                          <a:cubicBezTo>
                            <a:pt x="8850" y="39189"/>
                            <a:pt x="9023" y="39190"/>
                            <a:pt x="9202" y="39190"/>
                          </a:cubicBezTo>
                          <a:cubicBezTo>
                            <a:pt x="15067" y="39190"/>
                            <a:pt x="27395" y="38240"/>
                            <a:pt x="32884" y="30686"/>
                          </a:cubicBezTo>
                          <a:cubicBezTo>
                            <a:pt x="40222" y="20587"/>
                            <a:pt x="40075" y="7970"/>
                            <a:pt x="32557" y="2508"/>
                          </a:cubicBezTo>
                          <a:cubicBezTo>
                            <a:pt x="30217" y="807"/>
                            <a:pt x="27437" y="0"/>
                            <a:pt x="2449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 name="Google Shape;5397;p50"/>
                  <p:cNvGrpSpPr/>
                  <p:nvPr/>
                </p:nvGrpSpPr>
                <p:grpSpPr>
                  <a:xfrm>
                    <a:off x="2807939" y="1494024"/>
                    <a:ext cx="358857" cy="349650"/>
                    <a:chOff x="2807939" y="1494024"/>
                    <a:chExt cx="358857" cy="349650"/>
                  </a:xfrm>
                </p:grpSpPr>
                <p:sp>
                  <p:nvSpPr>
                    <p:cNvPr id="47" name="Google Shape;5398;p50"/>
                    <p:cNvSpPr/>
                    <p:nvPr/>
                  </p:nvSpPr>
                  <p:spPr>
                    <a:xfrm>
                      <a:off x="2807939" y="1494024"/>
                      <a:ext cx="358857" cy="349650"/>
                    </a:xfrm>
                    <a:custGeom>
                      <a:avLst/>
                      <a:gdLst/>
                      <a:ahLst/>
                      <a:cxnLst/>
                      <a:rect l="l" t="t" r="r" b="b"/>
                      <a:pathLst>
                        <a:path w="56984" h="55522" extrusionOk="0">
                          <a:moveTo>
                            <a:pt x="22278" y="1"/>
                          </a:moveTo>
                          <a:cubicBezTo>
                            <a:pt x="18114" y="1"/>
                            <a:pt x="14176" y="1144"/>
                            <a:pt x="10859" y="3554"/>
                          </a:cubicBezTo>
                          <a:cubicBezTo>
                            <a:pt x="208" y="11292"/>
                            <a:pt x="0" y="29166"/>
                            <a:pt x="10397" y="43474"/>
                          </a:cubicBezTo>
                          <a:cubicBezTo>
                            <a:pt x="18169" y="54172"/>
                            <a:pt x="35625" y="55522"/>
                            <a:pt x="43938" y="55522"/>
                          </a:cubicBezTo>
                          <a:cubicBezTo>
                            <a:pt x="44195" y="55522"/>
                            <a:pt x="44444" y="55521"/>
                            <a:pt x="44684" y="55518"/>
                          </a:cubicBezTo>
                          <a:cubicBezTo>
                            <a:pt x="47019" y="55494"/>
                            <a:pt x="49085" y="53995"/>
                            <a:pt x="49830" y="51779"/>
                          </a:cubicBezTo>
                          <a:cubicBezTo>
                            <a:pt x="52366" y="44227"/>
                            <a:pt x="56984" y="26479"/>
                            <a:pt x="48970" y="15448"/>
                          </a:cubicBezTo>
                          <a:cubicBezTo>
                            <a:pt x="41810" y="5595"/>
                            <a:pt x="31490" y="1"/>
                            <a:pt x="2227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5399;p50"/>
                    <p:cNvSpPr/>
                    <p:nvPr/>
                  </p:nvSpPr>
                  <p:spPr>
                    <a:xfrm>
                      <a:off x="2862324" y="1547767"/>
                      <a:ext cx="253292" cy="246805"/>
                    </a:xfrm>
                    <a:custGeom>
                      <a:avLst/>
                      <a:gdLst/>
                      <a:ahLst/>
                      <a:cxnLst/>
                      <a:rect l="l" t="t" r="r" b="b"/>
                      <a:pathLst>
                        <a:path w="40221" h="39191" extrusionOk="0">
                          <a:moveTo>
                            <a:pt x="15724" y="1"/>
                          </a:moveTo>
                          <a:cubicBezTo>
                            <a:pt x="12785" y="1"/>
                            <a:pt x="10006" y="808"/>
                            <a:pt x="7665" y="2508"/>
                          </a:cubicBezTo>
                          <a:cubicBezTo>
                            <a:pt x="146" y="7971"/>
                            <a:pt x="0" y="20586"/>
                            <a:pt x="7339" y="30686"/>
                          </a:cubicBezTo>
                          <a:cubicBezTo>
                            <a:pt x="12827" y="38240"/>
                            <a:pt x="25156" y="39191"/>
                            <a:pt x="31020" y="39191"/>
                          </a:cubicBezTo>
                          <a:cubicBezTo>
                            <a:pt x="31200" y="39191"/>
                            <a:pt x="31373" y="39190"/>
                            <a:pt x="31540" y="39188"/>
                          </a:cubicBezTo>
                          <a:cubicBezTo>
                            <a:pt x="33188" y="39171"/>
                            <a:pt x="34646" y="38111"/>
                            <a:pt x="35173" y="36549"/>
                          </a:cubicBezTo>
                          <a:cubicBezTo>
                            <a:pt x="36962" y="31218"/>
                            <a:pt x="40221" y="18689"/>
                            <a:pt x="34564" y="10904"/>
                          </a:cubicBezTo>
                          <a:cubicBezTo>
                            <a:pt x="29511" y="3949"/>
                            <a:pt x="22226" y="1"/>
                            <a:pt x="1572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 name="Google Shape;5400;p50"/>
                  <p:cNvGrpSpPr/>
                  <p:nvPr/>
                </p:nvGrpSpPr>
                <p:grpSpPr>
                  <a:xfrm>
                    <a:off x="2851133" y="1305635"/>
                    <a:ext cx="407089" cy="305057"/>
                    <a:chOff x="2851133" y="1305635"/>
                    <a:chExt cx="407089" cy="305057"/>
                  </a:xfrm>
                </p:grpSpPr>
                <p:sp>
                  <p:nvSpPr>
                    <p:cNvPr id="45" name="Google Shape;5401;p50"/>
                    <p:cNvSpPr/>
                    <p:nvPr/>
                  </p:nvSpPr>
                  <p:spPr>
                    <a:xfrm>
                      <a:off x="2851133" y="1305635"/>
                      <a:ext cx="407089" cy="305057"/>
                    </a:xfrm>
                    <a:custGeom>
                      <a:avLst/>
                      <a:gdLst/>
                      <a:ahLst/>
                      <a:cxnLst/>
                      <a:rect l="l" t="t" r="r" b="b"/>
                      <a:pathLst>
                        <a:path w="64643" h="48441" extrusionOk="0">
                          <a:moveTo>
                            <a:pt x="33890" y="0"/>
                          </a:moveTo>
                          <a:cubicBezTo>
                            <a:pt x="31613" y="0"/>
                            <a:pt x="29351" y="310"/>
                            <a:pt x="27159" y="1022"/>
                          </a:cubicBezTo>
                          <a:cubicBezTo>
                            <a:pt x="10340" y="6488"/>
                            <a:pt x="1" y="21070"/>
                            <a:pt x="4069" y="33592"/>
                          </a:cubicBezTo>
                          <a:cubicBezTo>
                            <a:pt x="7091" y="42892"/>
                            <a:pt x="17210" y="48440"/>
                            <a:pt x="29109" y="48440"/>
                          </a:cubicBezTo>
                          <a:cubicBezTo>
                            <a:pt x="33230" y="48440"/>
                            <a:pt x="37566" y="47775"/>
                            <a:pt x="41894" y="46368"/>
                          </a:cubicBezTo>
                          <a:cubicBezTo>
                            <a:pt x="54859" y="42156"/>
                            <a:pt x="61556" y="25084"/>
                            <a:pt x="63944" y="17481"/>
                          </a:cubicBezTo>
                          <a:cubicBezTo>
                            <a:pt x="64643" y="15252"/>
                            <a:pt x="63854" y="12824"/>
                            <a:pt x="61978" y="11431"/>
                          </a:cubicBezTo>
                          <a:cubicBezTo>
                            <a:pt x="56659" y="7487"/>
                            <a:pt x="45090" y="0"/>
                            <a:pt x="338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5402;p50"/>
                    <p:cNvSpPr/>
                    <p:nvPr/>
                  </p:nvSpPr>
                  <p:spPr>
                    <a:xfrm>
                      <a:off x="2914108" y="1349849"/>
                      <a:ext cx="287349" cy="215324"/>
                    </a:xfrm>
                    <a:custGeom>
                      <a:avLst/>
                      <a:gdLst/>
                      <a:ahLst/>
                      <a:cxnLst/>
                      <a:rect l="l" t="t" r="r" b="b"/>
                      <a:pathLst>
                        <a:path w="45629" h="34192" extrusionOk="0">
                          <a:moveTo>
                            <a:pt x="23922" y="0"/>
                          </a:moveTo>
                          <a:cubicBezTo>
                            <a:pt x="22315" y="0"/>
                            <a:pt x="20718" y="219"/>
                            <a:pt x="19171" y="721"/>
                          </a:cubicBezTo>
                          <a:cubicBezTo>
                            <a:pt x="7297" y="4578"/>
                            <a:pt x="1" y="14871"/>
                            <a:pt x="2873" y="23711"/>
                          </a:cubicBezTo>
                          <a:cubicBezTo>
                            <a:pt x="5006" y="30275"/>
                            <a:pt x="12149" y="34191"/>
                            <a:pt x="20548" y="34191"/>
                          </a:cubicBezTo>
                          <a:cubicBezTo>
                            <a:pt x="23457" y="34191"/>
                            <a:pt x="26517" y="33722"/>
                            <a:pt x="29571" y="32729"/>
                          </a:cubicBezTo>
                          <a:cubicBezTo>
                            <a:pt x="38723" y="29754"/>
                            <a:pt x="43449" y="17704"/>
                            <a:pt x="45134" y="12339"/>
                          </a:cubicBezTo>
                          <a:cubicBezTo>
                            <a:pt x="45629" y="10764"/>
                            <a:pt x="45072" y="9052"/>
                            <a:pt x="43747" y="8069"/>
                          </a:cubicBezTo>
                          <a:cubicBezTo>
                            <a:pt x="39994" y="5284"/>
                            <a:pt x="31827" y="0"/>
                            <a:pt x="239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 name="Google Shape;5403;p50"/>
                  <p:cNvGrpSpPr/>
                  <p:nvPr/>
                </p:nvGrpSpPr>
                <p:grpSpPr>
                  <a:xfrm>
                    <a:off x="2727495" y="1120652"/>
                    <a:ext cx="300271" cy="396358"/>
                    <a:chOff x="2727495" y="1120652"/>
                    <a:chExt cx="300271" cy="396358"/>
                  </a:xfrm>
                </p:grpSpPr>
                <p:sp>
                  <p:nvSpPr>
                    <p:cNvPr id="43" name="Google Shape;5404;p50"/>
                    <p:cNvSpPr/>
                    <p:nvPr/>
                  </p:nvSpPr>
                  <p:spPr>
                    <a:xfrm>
                      <a:off x="2727495" y="1120652"/>
                      <a:ext cx="300271" cy="396358"/>
                    </a:xfrm>
                    <a:custGeom>
                      <a:avLst/>
                      <a:gdLst/>
                      <a:ahLst/>
                      <a:cxnLst/>
                      <a:rect l="l" t="t" r="r" b="b"/>
                      <a:pathLst>
                        <a:path w="47681" h="62939" extrusionOk="0">
                          <a:moveTo>
                            <a:pt x="23841" y="1"/>
                          </a:moveTo>
                          <a:cubicBezTo>
                            <a:pt x="22726" y="1"/>
                            <a:pt x="21612" y="340"/>
                            <a:pt x="20660" y="1017"/>
                          </a:cubicBezTo>
                          <a:cubicBezTo>
                            <a:pt x="14168" y="5636"/>
                            <a:pt x="0" y="17280"/>
                            <a:pt x="0" y="30914"/>
                          </a:cubicBezTo>
                          <a:cubicBezTo>
                            <a:pt x="0" y="48601"/>
                            <a:pt x="10674" y="62939"/>
                            <a:pt x="23841" y="62939"/>
                          </a:cubicBezTo>
                          <a:cubicBezTo>
                            <a:pt x="37007" y="62939"/>
                            <a:pt x="47681" y="48600"/>
                            <a:pt x="47681" y="30914"/>
                          </a:cubicBezTo>
                          <a:cubicBezTo>
                            <a:pt x="47681" y="17280"/>
                            <a:pt x="33513" y="5636"/>
                            <a:pt x="27022" y="1017"/>
                          </a:cubicBezTo>
                          <a:cubicBezTo>
                            <a:pt x="26069" y="340"/>
                            <a:pt x="24955" y="1"/>
                            <a:pt x="238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5405;p50"/>
                    <p:cNvSpPr/>
                    <p:nvPr/>
                  </p:nvSpPr>
                  <p:spPr>
                    <a:xfrm>
                      <a:off x="2771659" y="1178948"/>
                      <a:ext cx="211942" cy="279766"/>
                    </a:xfrm>
                    <a:custGeom>
                      <a:avLst/>
                      <a:gdLst/>
                      <a:ahLst/>
                      <a:cxnLst/>
                      <a:rect l="l" t="t" r="r" b="b"/>
                      <a:pathLst>
                        <a:path w="33655" h="44425" extrusionOk="0">
                          <a:moveTo>
                            <a:pt x="16828" y="0"/>
                          </a:moveTo>
                          <a:cubicBezTo>
                            <a:pt x="16042" y="0"/>
                            <a:pt x="15255" y="240"/>
                            <a:pt x="14583" y="718"/>
                          </a:cubicBezTo>
                          <a:cubicBezTo>
                            <a:pt x="10001" y="3978"/>
                            <a:pt x="1" y="12199"/>
                            <a:pt x="1" y="21821"/>
                          </a:cubicBezTo>
                          <a:cubicBezTo>
                            <a:pt x="1" y="34304"/>
                            <a:pt x="7534" y="44424"/>
                            <a:pt x="16828" y="44424"/>
                          </a:cubicBezTo>
                          <a:cubicBezTo>
                            <a:pt x="26121" y="44424"/>
                            <a:pt x="33654" y="34304"/>
                            <a:pt x="33654" y="21821"/>
                          </a:cubicBezTo>
                          <a:cubicBezTo>
                            <a:pt x="33654" y="12197"/>
                            <a:pt x="23654" y="3978"/>
                            <a:pt x="19072" y="718"/>
                          </a:cubicBezTo>
                          <a:cubicBezTo>
                            <a:pt x="18401" y="240"/>
                            <a:pt x="17615" y="0"/>
                            <a:pt x="1682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0" name="Google Shape;5406;p50"/>
                <p:cNvGrpSpPr/>
                <p:nvPr/>
              </p:nvGrpSpPr>
              <p:grpSpPr>
                <a:xfrm>
                  <a:off x="2722305" y="1350460"/>
                  <a:ext cx="308357" cy="308344"/>
                  <a:chOff x="2722305" y="1350460"/>
                  <a:chExt cx="308357" cy="308344"/>
                </a:xfrm>
              </p:grpSpPr>
              <p:sp>
                <p:nvSpPr>
                  <p:cNvPr id="31" name="Google Shape;5407;p50"/>
                  <p:cNvSpPr/>
                  <p:nvPr/>
                </p:nvSpPr>
                <p:spPr>
                  <a:xfrm>
                    <a:off x="2722305" y="1350460"/>
                    <a:ext cx="308357" cy="308344"/>
                  </a:xfrm>
                  <a:custGeom>
                    <a:avLst/>
                    <a:gdLst/>
                    <a:ahLst/>
                    <a:cxnLst/>
                    <a:rect l="l" t="t" r="r" b="b"/>
                    <a:pathLst>
                      <a:path w="48965" h="48963" extrusionOk="0">
                        <a:moveTo>
                          <a:pt x="24483" y="0"/>
                        </a:moveTo>
                        <a:cubicBezTo>
                          <a:pt x="17990" y="0"/>
                          <a:pt x="11762" y="2578"/>
                          <a:pt x="7172" y="7170"/>
                        </a:cubicBezTo>
                        <a:cubicBezTo>
                          <a:pt x="2580" y="11762"/>
                          <a:pt x="0" y="17988"/>
                          <a:pt x="0" y="24481"/>
                        </a:cubicBezTo>
                        <a:cubicBezTo>
                          <a:pt x="0" y="30974"/>
                          <a:pt x="2580" y="37202"/>
                          <a:pt x="7172" y="41792"/>
                        </a:cubicBezTo>
                        <a:cubicBezTo>
                          <a:pt x="11762" y="46384"/>
                          <a:pt x="17990" y="48962"/>
                          <a:pt x="24483" y="48962"/>
                        </a:cubicBezTo>
                        <a:cubicBezTo>
                          <a:pt x="30976" y="48962"/>
                          <a:pt x="37202" y="46384"/>
                          <a:pt x="41794" y="41792"/>
                        </a:cubicBezTo>
                        <a:cubicBezTo>
                          <a:pt x="46386" y="37202"/>
                          <a:pt x="48964" y="30974"/>
                          <a:pt x="48964" y="24481"/>
                        </a:cubicBezTo>
                        <a:cubicBezTo>
                          <a:pt x="48964" y="17988"/>
                          <a:pt x="46386" y="11762"/>
                          <a:pt x="41794" y="7170"/>
                        </a:cubicBezTo>
                        <a:cubicBezTo>
                          <a:pt x="37202" y="2578"/>
                          <a:pt x="30976" y="0"/>
                          <a:pt x="24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5408;p50"/>
                  <p:cNvGrpSpPr/>
                  <p:nvPr/>
                </p:nvGrpSpPr>
                <p:grpSpPr>
                  <a:xfrm>
                    <a:off x="2725064" y="1364529"/>
                    <a:ext cx="297954" cy="280182"/>
                    <a:chOff x="2725064" y="1364529"/>
                    <a:chExt cx="297954" cy="280182"/>
                  </a:xfrm>
                </p:grpSpPr>
                <p:sp>
                  <p:nvSpPr>
                    <p:cNvPr id="33" name="Google Shape;5409;p50"/>
                    <p:cNvSpPr/>
                    <p:nvPr/>
                  </p:nvSpPr>
                  <p:spPr>
                    <a:xfrm>
                      <a:off x="2743100" y="1541306"/>
                      <a:ext cx="133551" cy="103405"/>
                    </a:xfrm>
                    <a:custGeom>
                      <a:avLst/>
                      <a:gdLst/>
                      <a:ahLst/>
                      <a:cxnLst/>
                      <a:rect l="l" t="t" r="r" b="b"/>
                      <a:pathLst>
                        <a:path w="21207" h="16420" extrusionOk="0">
                          <a:moveTo>
                            <a:pt x="3036" y="0"/>
                          </a:moveTo>
                          <a:lnTo>
                            <a:pt x="0" y="986"/>
                          </a:lnTo>
                          <a:cubicBezTo>
                            <a:pt x="722" y="3230"/>
                            <a:pt x="1796" y="5346"/>
                            <a:pt x="3182" y="7254"/>
                          </a:cubicBezTo>
                          <a:cubicBezTo>
                            <a:pt x="7535" y="13245"/>
                            <a:pt x="14318" y="16420"/>
                            <a:pt x="21196" y="16420"/>
                          </a:cubicBezTo>
                          <a:cubicBezTo>
                            <a:pt x="21200" y="16420"/>
                            <a:pt x="21203" y="16420"/>
                            <a:pt x="21207" y="16420"/>
                          </a:cubicBezTo>
                          <a:lnTo>
                            <a:pt x="21207" y="13228"/>
                          </a:lnTo>
                          <a:cubicBezTo>
                            <a:pt x="21203" y="13228"/>
                            <a:pt x="21200" y="13228"/>
                            <a:pt x="21196" y="13228"/>
                          </a:cubicBezTo>
                          <a:cubicBezTo>
                            <a:pt x="15304" y="13228"/>
                            <a:pt x="9492" y="10509"/>
                            <a:pt x="5763" y="5378"/>
                          </a:cubicBezTo>
                          <a:cubicBezTo>
                            <a:pt x="4574" y="3741"/>
                            <a:pt x="3654" y="1926"/>
                            <a:pt x="303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5410;p50"/>
                    <p:cNvSpPr/>
                    <p:nvPr/>
                  </p:nvSpPr>
                  <p:spPr>
                    <a:xfrm>
                      <a:off x="2946887" y="1391180"/>
                      <a:ext cx="76130" cy="156241"/>
                    </a:xfrm>
                    <a:custGeom>
                      <a:avLst/>
                      <a:gdLst/>
                      <a:ahLst/>
                      <a:cxnLst/>
                      <a:rect l="l" t="t" r="r" b="b"/>
                      <a:pathLst>
                        <a:path w="12089" h="24810" extrusionOk="0">
                          <a:moveTo>
                            <a:pt x="1876" y="0"/>
                          </a:moveTo>
                          <a:lnTo>
                            <a:pt x="0" y="2583"/>
                          </a:lnTo>
                          <a:cubicBezTo>
                            <a:pt x="1626" y="3761"/>
                            <a:pt x="3057" y="5189"/>
                            <a:pt x="4237" y="6815"/>
                          </a:cubicBezTo>
                          <a:cubicBezTo>
                            <a:pt x="7945" y="11917"/>
                            <a:pt x="8749" y="18242"/>
                            <a:pt x="6967" y="23823"/>
                          </a:cubicBezTo>
                          <a:lnTo>
                            <a:pt x="10002" y="24809"/>
                          </a:lnTo>
                          <a:cubicBezTo>
                            <a:pt x="12089" y="18290"/>
                            <a:pt x="11151" y="10899"/>
                            <a:pt x="6820" y="4938"/>
                          </a:cubicBezTo>
                          <a:cubicBezTo>
                            <a:pt x="5442" y="3041"/>
                            <a:pt x="3774" y="1375"/>
                            <a:pt x="187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411;p50"/>
                    <p:cNvSpPr/>
                    <p:nvPr/>
                  </p:nvSpPr>
                  <p:spPr>
                    <a:xfrm>
                      <a:off x="2794481" y="1364529"/>
                      <a:ext cx="164226" cy="42924"/>
                    </a:xfrm>
                    <a:custGeom>
                      <a:avLst/>
                      <a:gdLst/>
                      <a:ahLst/>
                      <a:cxnLst/>
                      <a:rect l="l" t="t" r="r" b="b"/>
                      <a:pathLst>
                        <a:path w="26078" h="6816" extrusionOk="0">
                          <a:moveTo>
                            <a:pt x="12998" y="1"/>
                          </a:moveTo>
                          <a:cubicBezTo>
                            <a:pt x="8487" y="1"/>
                            <a:pt x="3935" y="1369"/>
                            <a:pt x="0" y="4210"/>
                          </a:cubicBezTo>
                          <a:lnTo>
                            <a:pt x="1876" y="6793"/>
                          </a:lnTo>
                          <a:cubicBezTo>
                            <a:pt x="5245" y="4363"/>
                            <a:pt x="9141" y="3193"/>
                            <a:pt x="13002" y="3193"/>
                          </a:cubicBezTo>
                          <a:cubicBezTo>
                            <a:pt x="16976" y="3193"/>
                            <a:pt x="20914" y="4433"/>
                            <a:pt x="24201" y="6815"/>
                          </a:cubicBezTo>
                          <a:lnTo>
                            <a:pt x="26077" y="4232"/>
                          </a:lnTo>
                          <a:cubicBezTo>
                            <a:pt x="22239" y="1449"/>
                            <a:pt x="17641" y="1"/>
                            <a:pt x="1299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5412;p50"/>
                    <p:cNvSpPr/>
                    <p:nvPr/>
                  </p:nvSpPr>
                  <p:spPr>
                    <a:xfrm>
                      <a:off x="2876645" y="1541193"/>
                      <a:ext cx="133243" cy="103518"/>
                    </a:xfrm>
                    <a:custGeom>
                      <a:avLst/>
                      <a:gdLst/>
                      <a:ahLst/>
                      <a:cxnLst/>
                      <a:rect l="l" t="t" r="r" b="b"/>
                      <a:pathLst>
                        <a:path w="21158" h="16438" extrusionOk="0">
                          <a:moveTo>
                            <a:pt x="18123" y="1"/>
                          </a:moveTo>
                          <a:cubicBezTo>
                            <a:pt x="16894" y="3864"/>
                            <a:pt x="14459" y="7233"/>
                            <a:pt x="11175" y="9612"/>
                          </a:cubicBezTo>
                          <a:cubicBezTo>
                            <a:pt x="7931" y="11974"/>
                            <a:pt x="4021" y="13246"/>
                            <a:pt x="8" y="13246"/>
                          </a:cubicBezTo>
                          <a:cubicBezTo>
                            <a:pt x="6" y="13246"/>
                            <a:pt x="3" y="13246"/>
                            <a:pt x="1" y="13246"/>
                          </a:cubicBezTo>
                          <a:lnTo>
                            <a:pt x="1" y="16438"/>
                          </a:lnTo>
                          <a:cubicBezTo>
                            <a:pt x="4532" y="16436"/>
                            <a:pt x="9106" y="15060"/>
                            <a:pt x="13053" y="12192"/>
                          </a:cubicBezTo>
                          <a:cubicBezTo>
                            <a:pt x="17030" y="9301"/>
                            <a:pt x="19767" y="5338"/>
                            <a:pt x="21157" y="988"/>
                          </a:cubicBezTo>
                          <a:lnTo>
                            <a:pt x="18123"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5413;p50"/>
                    <p:cNvSpPr/>
                    <p:nvPr/>
                  </p:nvSpPr>
                  <p:spPr>
                    <a:xfrm>
                      <a:off x="2725064" y="1391035"/>
                      <a:ext cx="81238" cy="156487"/>
                    </a:xfrm>
                    <a:custGeom>
                      <a:avLst/>
                      <a:gdLst/>
                      <a:ahLst/>
                      <a:cxnLst/>
                      <a:rect l="l" t="t" r="r" b="b"/>
                      <a:pathLst>
                        <a:path w="12900" h="24849" extrusionOk="0">
                          <a:moveTo>
                            <a:pt x="11023" y="1"/>
                          </a:moveTo>
                          <a:cubicBezTo>
                            <a:pt x="11006" y="13"/>
                            <a:pt x="10987" y="26"/>
                            <a:pt x="10967" y="39"/>
                          </a:cubicBezTo>
                          <a:cubicBezTo>
                            <a:pt x="2989" y="5836"/>
                            <a:pt x="1" y="15945"/>
                            <a:pt x="2866" y="24848"/>
                          </a:cubicBezTo>
                          <a:lnTo>
                            <a:pt x="5900" y="23861"/>
                          </a:lnTo>
                          <a:cubicBezTo>
                            <a:pt x="3451" y="16238"/>
                            <a:pt x="6012" y="7585"/>
                            <a:pt x="12845" y="2622"/>
                          </a:cubicBezTo>
                          <a:cubicBezTo>
                            <a:pt x="12862" y="2608"/>
                            <a:pt x="12882" y="2597"/>
                            <a:pt x="12899" y="2584"/>
                          </a:cubicBezTo>
                          <a:lnTo>
                            <a:pt x="11023"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sp>
          <p:nvSpPr>
            <p:cNvPr id="21" name="Google Shape;5414;p50"/>
            <p:cNvSpPr/>
            <p:nvPr/>
          </p:nvSpPr>
          <p:spPr>
            <a:xfrm>
              <a:off x="2621966" y="124587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5415;p50"/>
            <p:cNvSpPr/>
            <p:nvPr/>
          </p:nvSpPr>
          <p:spPr>
            <a:xfrm>
              <a:off x="2517909" y="160045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416;p50"/>
            <p:cNvSpPr/>
            <p:nvPr/>
          </p:nvSpPr>
          <p:spPr>
            <a:xfrm>
              <a:off x="3174265" y="161404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5417;p50"/>
            <p:cNvSpPr/>
            <p:nvPr/>
          </p:nvSpPr>
          <p:spPr>
            <a:xfrm>
              <a:off x="3023194" y="125435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5418;p50"/>
            <p:cNvSpPr/>
            <p:nvPr/>
          </p:nvSpPr>
          <p:spPr>
            <a:xfrm rot="8660313">
              <a:off x="2818264" y="186144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 name="Google Shape;10819;p86"/>
          <p:cNvSpPr/>
          <p:nvPr/>
        </p:nvSpPr>
        <p:spPr>
          <a:xfrm>
            <a:off x="5617647" y="2065283"/>
            <a:ext cx="624532" cy="491847"/>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 name="Google Shape;1575;p46"/>
          <p:cNvGrpSpPr/>
          <p:nvPr/>
        </p:nvGrpSpPr>
        <p:grpSpPr>
          <a:xfrm>
            <a:off x="6117690" y="993729"/>
            <a:ext cx="4695319" cy="755666"/>
            <a:chOff x="4411970" y="4340222"/>
            <a:chExt cx="779468" cy="242681"/>
          </a:xfrm>
        </p:grpSpPr>
        <p:sp>
          <p:nvSpPr>
            <p:cNvPr id="56"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Rectangle 58"/>
          <p:cNvSpPr/>
          <p:nvPr/>
        </p:nvSpPr>
        <p:spPr>
          <a:xfrm>
            <a:off x="7522760" y="1225105"/>
            <a:ext cx="3102131" cy="369332"/>
          </a:xfrm>
          <a:prstGeom prst="rect">
            <a:avLst/>
          </a:prstGeom>
        </p:spPr>
        <p:txBody>
          <a:bodyPr wrap="none">
            <a:spAutoFit/>
          </a:bodyPr>
          <a:lstStyle/>
          <a:p>
            <a:r>
              <a:rPr lang="en-US" b="1" dirty="0">
                <a:solidFill>
                  <a:schemeClr val="accent2"/>
                </a:solidFill>
                <a:latin typeface="Times New Roman" panose="02020603050405020304" pitchFamily="18" charset="0"/>
                <a:cs typeface="Times New Roman" panose="02020603050405020304" pitchFamily="18" charset="0"/>
              </a:rPr>
              <a:t>Face-to-Face Communication</a:t>
            </a:r>
            <a:endParaRPr lang="en-US" b="1" dirty="0">
              <a:solidFill>
                <a:schemeClr val="accent2"/>
              </a:solidFill>
              <a:latin typeface="Times New Roman" panose="02020603050405020304" pitchFamily="18" charset="0"/>
              <a:cs typeface="Times New Roman" panose="02020603050405020304" pitchFamily="18" charset="0"/>
            </a:endParaRPr>
          </a:p>
        </p:txBody>
      </p:sp>
      <p:grpSp>
        <p:nvGrpSpPr>
          <p:cNvPr id="60" name="Google Shape;1575;p46"/>
          <p:cNvGrpSpPr/>
          <p:nvPr/>
        </p:nvGrpSpPr>
        <p:grpSpPr>
          <a:xfrm>
            <a:off x="7914717" y="2847165"/>
            <a:ext cx="3766500" cy="755666"/>
            <a:chOff x="4411970" y="4340222"/>
            <a:chExt cx="779468" cy="242681"/>
          </a:xfrm>
        </p:grpSpPr>
        <p:sp>
          <p:nvSpPr>
            <p:cNvPr id="61"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 name="Google Shape;10963;p86"/>
          <p:cNvSpPr/>
          <p:nvPr/>
        </p:nvSpPr>
        <p:spPr>
          <a:xfrm>
            <a:off x="6862824" y="2919391"/>
            <a:ext cx="531501" cy="552645"/>
          </a:xfrm>
          <a:custGeom>
            <a:avLst/>
            <a:gdLst/>
            <a:ahLst/>
            <a:cxnLst/>
            <a:rect l="l" t="t" r="r" b="b"/>
            <a:pathLst>
              <a:path w="19065" h="19065" extrusionOk="0">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Rectangle 69"/>
          <p:cNvSpPr/>
          <p:nvPr/>
        </p:nvSpPr>
        <p:spPr>
          <a:xfrm>
            <a:off x="9383322" y="3102704"/>
            <a:ext cx="1221488" cy="369332"/>
          </a:xfrm>
          <a:prstGeom prst="rect">
            <a:avLst/>
          </a:prstGeom>
        </p:spPr>
        <p:txBody>
          <a:bodyPr wrap="none">
            <a:spAutoFit/>
          </a:bodyPr>
          <a:lstStyle/>
          <a:p>
            <a:r>
              <a:rPr lang="en-US" b="1" dirty="0">
                <a:solidFill>
                  <a:srgbClr val="427BF5"/>
                </a:solidFill>
                <a:latin typeface="Times New Roman" panose="02020603050405020304" pitchFamily="18" charset="0"/>
                <a:cs typeface="Times New Roman" panose="02020603050405020304" pitchFamily="18" charset="0"/>
                <a:sym typeface="Raleway"/>
              </a:rPr>
              <a:t>Text/Chat </a:t>
            </a:r>
            <a:endParaRPr lang="en-US" dirty="0">
              <a:solidFill>
                <a:srgbClr val="427BF5"/>
              </a:solidFill>
              <a:latin typeface="Times New Roman" panose="02020603050405020304" pitchFamily="18" charset="0"/>
              <a:cs typeface="Times New Roman" panose="02020603050405020304" pitchFamily="18" charset="0"/>
            </a:endParaRPr>
          </a:p>
        </p:txBody>
      </p:sp>
      <p:grpSp>
        <p:nvGrpSpPr>
          <p:cNvPr id="71" name="Google Shape;1575;p46"/>
          <p:cNvGrpSpPr/>
          <p:nvPr/>
        </p:nvGrpSpPr>
        <p:grpSpPr>
          <a:xfrm>
            <a:off x="6541622" y="5245898"/>
            <a:ext cx="3766500" cy="755666"/>
            <a:chOff x="4411970" y="4340222"/>
            <a:chExt cx="779468" cy="242681"/>
          </a:xfrm>
        </p:grpSpPr>
        <p:sp>
          <p:nvSpPr>
            <p:cNvPr id="72"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 name="Rectangle 74"/>
          <p:cNvSpPr/>
          <p:nvPr/>
        </p:nvSpPr>
        <p:spPr>
          <a:xfrm>
            <a:off x="7946691" y="5477274"/>
            <a:ext cx="1082348" cy="369332"/>
          </a:xfrm>
          <a:prstGeom prst="rect">
            <a:avLst/>
          </a:prstGeom>
        </p:spPr>
        <p:txBody>
          <a:bodyPr wrap="none">
            <a:spAutoFit/>
          </a:bodyPr>
          <a:lstStyle/>
          <a:p>
            <a:r>
              <a:rPr lang="en-US" b="1" dirty="0">
                <a:solidFill>
                  <a:srgbClr val="54BAB9"/>
                </a:solidFill>
                <a:latin typeface="Times New Roman" panose="02020603050405020304" pitchFamily="18" charset="0"/>
                <a:cs typeface="Times New Roman" panose="02020603050405020304" pitchFamily="18" charset="0"/>
                <a:sym typeface="Raleway"/>
              </a:rPr>
              <a:t>Meetings</a:t>
            </a:r>
            <a:endParaRPr lang="en-US" dirty="0">
              <a:solidFill>
                <a:srgbClr val="54BAB9"/>
              </a:solidFill>
              <a:latin typeface="Times New Roman" panose="02020603050405020304" pitchFamily="18" charset="0"/>
              <a:cs typeface="Times New Roman" panose="02020603050405020304" pitchFamily="18" charset="0"/>
            </a:endParaRPr>
          </a:p>
        </p:txBody>
      </p:sp>
      <p:grpSp>
        <p:nvGrpSpPr>
          <p:cNvPr id="80" name="Google Shape;1575;p46"/>
          <p:cNvGrpSpPr/>
          <p:nvPr/>
        </p:nvGrpSpPr>
        <p:grpSpPr>
          <a:xfrm rot="10800000">
            <a:off x="958582" y="4510490"/>
            <a:ext cx="3766500" cy="755666"/>
            <a:chOff x="4411970" y="4340222"/>
            <a:chExt cx="779468" cy="242681"/>
          </a:xfrm>
        </p:grpSpPr>
        <p:sp>
          <p:nvSpPr>
            <p:cNvPr id="81"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Rectangle 83"/>
          <p:cNvSpPr/>
          <p:nvPr/>
        </p:nvSpPr>
        <p:spPr>
          <a:xfrm>
            <a:off x="1699913" y="4607915"/>
            <a:ext cx="800219" cy="369332"/>
          </a:xfrm>
          <a:prstGeom prst="rect">
            <a:avLst/>
          </a:prstGeom>
        </p:spPr>
        <p:txBody>
          <a:bodyPr wrap="none">
            <a:spAutoFit/>
          </a:bodyPr>
          <a:lstStyle/>
          <a:p>
            <a:r>
              <a:rPr lang="en-US" b="1" dirty="0">
                <a:solidFill>
                  <a:srgbClr val="54BAB9"/>
                </a:solidFill>
                <a:latin typeface="Times New Roman" panose="02020603050405020304" pitchFamily="18" charset="0"/>
                <a:cs typeface="Times New Roman" panose="02020603050405020304" pitchFamily="18" charset="0"/>
                <a:sym typeface="Raleway"/>
              </a:rPr>
              <a:t>Email</a:t>
            </a:r>
            <a:endParaRPr lang="en-US" dirty="0">
              <a:solidFill>
                <a:srgbClr val="54BAB9"/>
              </a:solidFill>
              <a:latin typeface="Times New Roman" panose="02020603050405020304" pitchFamily="18" charset="0"/>
              <a:cs typeface="Times New Roman" panose="02020603050405020304" pitchFamily="18" charset="0"/>
            </a:endParaRPr>
          </a:p>
        </p:txBody>
      </p:sp>
      <p:sp>
        <p:nvSpPr>
          <p:cNvPr id="88" name="Google Shape;8755;p58"/>
          <p:cNvSpPr/>
          <p:nvPr/>
        </p:nvSpPr>
        <p:spPr>
          <a:xfrm>
            <a:off x="6362711" y="4261546"/>
            <a:ext cx="582374" cy="433508"/>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 name="Google Shape;8700;p58"/>
          <p:cNvGrpSpPr/>
          <p:nvPr/>
        </p:nvGrpSpPr>
        <p:grpSpPr>
          <a:xfrm>
            <a:off x="4940265" y="4204348"/>
            <a:ext cx="624008" cy="509304"/>
            <a:chOff x="-1199300" y="3279250"/>
            <a:chExt cx="293025" cy="206400"/>
          </a:xfrm>
          <a:solidFill>
            <a:schemeClr val="accent3">
              <a:lumMod val="20000"/>
              <a:lumOff val="80000"/>
            </a:schemeClr>
          </a:solidFill>
        </p:grpSpPr>
        <p:sp>
          <p:nvSpPr>
            <p:cNvPr id="90" name="Google Shape;8701;p58"/>
            <p:cNvSpPr/>
            <p:nvPr/>
          </p:nvSpPr>
          <p:spPr>
            <a:xfrm>
              <a:off x="-1183550" y="3395050"/>
              <a:ext cx="261525" cy="90600"/>
            </a:xfrm>
            <a:custGeom>
              <a:avLst/>
              <a:gdLst/>
              <a:ahLst/>
              <a:cxnLst/>
              <a:rect l="l" t="t" r="r" b="b"/>
              <a:pathLst>
                <a:path w="10461" h="3624" extrusionOk="0">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8702;p58"/>
            <p:cNvSpPr/>
            <p:nvPr/>
          </p:nvSpPr>
          <p:spPr>
            <a:xfrm>
              <a:off x="-1184325" y="3279250"/>
              <a:ext cx="261500" cy="129400"/>
            </a:xfrm>
            <a:custGeom>
              <a:avLst/>
              <a:gdLst/>
              <a:ahLst/>
              <a:cxnLst/>
              <a:rect l="l" t="t" r="r" b="b"/>
              <a:pathLst>
                <a:path w="10460" h="5176" extrusionOk="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8703;p58"/>
            <p:cNvSpPr/>
            <p:nvPr/>
          </p:nvSpPr>
          <p:spPr>
            <a:xfrm>
              <a:off x="-1199300" y="3294225"/>
              <a:ext cx="90600" cy="175650"/>
            </a:xfrm>
            <a:custGeom>
              <a:avLst/>
              <a:gdLst/>
              <a:ahLst/>
              <a:cxnLst/>
              <a:rect l="l" t="t" r="r" b="b"/>
              <a:pathLst>
                <a:path w="3624" h="7026" extrusionOk="0">
                  <a:moveTo>
                    <a:pt x="126" y="0"/>
                  </a:moveTo>
                  <a:cubicBezTo>
                    <a:pt x="32" y="126"/>
                    <a:pt x="0" y="284"/>
                    <a:pt x="0" y="441"/>
                  </a:cubicBezTo>
                  <a:lnTo>
                    <a:pt x="0" y="6585"/>
                  </a:lnTo>
                  <a:cubicBezTo>
                    <a:pt x="0" y="6742"/>
                    <a:pt x="32" y="6900"/>
                    <a:pt x="126" y="7026"/>
                  </a:cubicBezTo>
                  <a:lnTo>
                    <a:pt x="3624" y="3466"/>
                  </a:lnTo>
                  <a:lnTo>
                    <a:pt x="1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8704;p58"/>
            <p:cNvSpPr/>
            <p:nvPr/>
          </p:nvSpPr>
          <p:spPr>
            <a:xfrm>
              <a:off x="-996875" y="3294225"/>
              <a:ext cx="90600" cy="177225"/>
            </a:xfrm>
            <a:custGeom>
              <a:avLst/>
              <a:gdLst/>
              <a:ahLst/>
              <a:cxnLst/>
              <a:rect l="l" t="t" r="r" b="b"/>
              <a:pathLst>
                <a:path w="3624" h="7089" extrusionOk="0">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 name="Google Shape;8946;p58"/>
          <p:cNvGrpSpPr/>
          <p:nvPr/>
        </p:nvGrpSpPr>
        <p:grpSpPr>
          <a:xfrm>
            <a:off x="4526804" y="2805092"/>
            <a:ext cx="600203" cy="595223"/>
            <a:chOff x="2408992" y="1722875"/>
            <a:chExt cx="397761" cy="397093"/>
          </a:xfrm>
          <a:solidFill>
            <a:schemeClr val="bg2"/>
          </a:solidFill>
        </p:grpSpPr>
        <p:sp>
          <p:nvSpPr>
            <p:cNvPr id="95" name="Google Shape;8947;p58"/>
            <p:cNvSpPr/>
            <p:nvPr/>
          </p:nvSpPr>
          <p:spPr>
            <a:xfrm>
              <a:off x="2492135" y="1827639"/>
              <a:ext cx="213667" cy="185326"/>
            </a:xfrm>
            <a:custGeom>
              <a:avLst/>
              <a:gdLst/>
              <a:ahLst/>
              <a:cxnLst/>
              <a:rect l="l" t="t" r="r" b="b"/>
              <a:pathLst>
                <a:path w="10238" h="8880" extrusionOk="0">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8948;p58"/>
            <p:cNvSpPr/>
            <p:nvPr/>
          </p:nvSpPr>
          <p:spPr>
            <a:xfrm>
              <a:off x="2408992" y="1722875"/>
              <a:ext cx="397761" cy="397093"/>
            </a:xfrm>
            <a:custGeom>
              <a:avLst/>
              <a:gdLst/>
              <a:ahLst/>
              <a:cxnLst/>
              <a:rect l="l" t="t" r="r" b="b"/>
              <a:pathLst>
                <a:path w="19059" h="19027" extrusionOk="0">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 name="Google Shape;1575;p46"/>
          <p:cNvGrpSpPr/>
          <p:nvPr/>
        </p:nvGrpSpPr>
        <p:grpSpPr>
          <a:xfrm rot="10800000">
            <a:off x="721446" y="1951628"/>
            <a:ext cx="3766500" cy="755666"/>
            <a:chOff x="4411970" y="4340222"/>
            <a:chExt cx="779468" cy="242681"/>
          </a:xfrm>
        </p:grpSpPr>
        <p:sp>
          <p:nvSpPr>
            <p:cNvPr id="98"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 name="Rectangle 100"/>
          <p:cNvSpPr/>
          <p:nvPr/>
        </p:nvSpPr>
        <p:spPr>
          <a:xfrm>
            <a:off x="1089959" y="2065283"/>
            <a:ext cx="2029145" cy="369332"/>
          </a:xfrm>
          <a:prstGeom prst="rect">
            <a:avLst/>
          </a:prstGeom>
        </p:spPr>
        <p:txBody>
          <a:bodyPr wrap="none">
            <a:spAutoFit/>
          </a:bodyPr>
          <a:lstStyle/>
          <a:p>
            <a:pPr algn="r"/>
            <a:r>
              <a:rPr lang="en-US" b="1" dirty="0">
                <a:solidFill>
                  <a:srgbClr val="FFFF00"/>
                </a:solidFill>
                <a:latin typeface="Times New Roman" panose="02020603050405020304" pitchFamily="18" charset="0"/>
                <a:cs typeface="Times New Roman" panose="02020603050405020304" pitchFamily="18" charset="0"/>
                <a:sym typeface="Raleway"/>
              </a:rPr>
              <a:t>Phone /Video chat </a:t>
            </a:r>
            <a:endParaRPr lang="en-US" dirty="0">
              <a:solidFill>
                <a:srgbClr val="FFFF00"/>
              </a:solidFill>
              <a:latin typeface="Times New Roman" panose="02020603050405020304" pitchFamily="18" charset="0"/>
              <a:cs typeface="Times New Roman" panose="02020603050405020304" pitchFamily="18" charset="0"/>
            </a:endParaRPr>
          </a:p>
        </p:txBody>
      </p:sp>
      <p:grpSp>
        <p:nvGrpSpPr>
          <p:cNvPr id="76" name="Google Shape;5138;p50"/>
          <p:cNvGrpSpPr/>
          <p:nvPr/>
        </p:nvGrpSpPr>
        <p:grpSpPr>
          <a:xfrm rot="5809581">
            <a:off x="-62504" y="5363496"/>
            <a:ext cx="964753" cy="886574"/>
            <a:chOff x="2679875" y="2361475"/>
            <a:chExt cx="780425" cy="760575"/>
          </a:xfrm>
        </p:grpSpPr>
        <p:sp>
          <p:nvSpPr>
            <p:cNvPr id="77"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1"/>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 name="Google Shape;5138;p50"/>
          <p:cNvGrpSpPr/>
          <p:nvPr/>
        </p:nvGrpSpPr>
        <p:grpSpPr>
          <a:xfrm rot="4795727">
            <a:off x="-57257" y="-36672"/>
            <a:ext cx="964753" cy="886574"/>
            <a:chOff x="2679875" y="2361475"/>
            <a:chExt cx="780425" cy="760575"/>
          </a:xfrm>
        </p:grpSpPr>
        <p:sp>
          <p:nvSpPr>
            <p:cNvPr id="103"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 name="Google Shape;156;p2"/>
          <p:cNvSpPr/>
          <p:nvPr/>
        </p:nvSpPr>
        <p:spPr>
          <a:xfrm>
            <a:off x="1506855" y="67310"/>
            <a:ext cx="8846185" cy="773430"/>
          </a:xfrm>
          <a:prstGeom prst="roundRect">
            <a:avLst>
              <a:gd name="adj" fmla="val 16667"/>
            </a:avLst>
          </a:prstGeom>
          <a:solidFill>
            <a:srgbClr val="85CFE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7" name="Google Shape;157;p2"/>
          <p:cNvGrpSpPr/>
          <p:nvPr/>
        </p:nvGrpSpPr>
        <p:grpSpPr>
          <a:xfrm>
            <a:off x="3343910" y="1270000"/>
            <a:ext cx="567690" cy="339090"/>
            <a:chOff x="898875" y="4399275"/>
            <a:chExt cx="483700" cy="481850"/>
          </a:xfrm>
        </p:grpSpPr>
        <p:sp>
          <p:nvSpPr>
            <p:cNvPr id="8" name="Google Shape;158;p2"/>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 name="Google Shape;159;p2"/>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1" name="Google Shape;160;p2"/>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2" name="Google Shape;161;p2"/>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0000"/>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3" name="Google Shape;162;p2"/>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4" name="Google Shape;163;p2"/>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5" name="Google Shape;164;p2"/>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6" name="Google Shape;165;p2"/>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grpSp>
      <p:sp>
        <p:nvSpPr>
          <p:cNvPr id="17" name="Google Shape;166;p2"/>
          <p:cNvSpPr/>
          <p:nvPr/>
        </p:nvSpPr>
        <p:spPr>
          <a:xfrm>
            <a:off x="2021840" y="66040"/>
            <a:ext cx="7816215" cy="773430"/>
          </a:xfrm>
          <a:prstGeom prst="flowChartTerminator">
            <a:avLst/>
          </a:prstGeom>
          <a:solidFill>
            <a:srgbClr val="F2F2F2"/>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p>
            <a:pPr>
              <a:spcAft>
                <a:spcPts val="600"/>
              </a:spcAft>
            </a:pPr>
            <a:r>
              <a:rPr lang="en-US" sz="3800" dirty="0">
                <a:solidFill>
                  <a:schemeClr val="accent6">
                    <a:lumMod val="50000"/>
                  </a:schemeClr>
                </a:solidFill>
                <a:latin typeface="Raleway" pitchFamily="2" charset="0"/>
                <a:sym typeface="+mn-ea"/>
              </a:rPr>
              <a:t>Communication </a:t>
            </a:r>
            <a:r>
              <a:rPr lang="en-US" sz="3800" dirty="0">
                <a:solidFill>
                  <a:schemeClr val="accent3">
                    <a:lumMod val="75000"/>
                  </a:schemeClr>
                </a:solidFill>
                <a:latin typeface="Raleway" pitchFamily="2" charset="0"/>
                <a:sym typeface="+mn-ea"/>
              </a:rPr>
              <a:t>Mediums</a:t>
            </a:r>
            <a:endParaRPr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US" dirty="0" smtClean="0"/>
              <a:t>8</a:t>
            </a:r>
            <a:endParaRPr lang="en-US" dirty="0"/>
          </a:p>
        </p:txBody>
      </p:sp>
      <p:pic>
        <p:nvPicPr>
          <p:cNvPr id="2" name="Picture 1"/>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4435363" y="1291078"/>
            <a:ext cx="6994637" cy="4769477"/>
          </a:xfrm>
          <a:prstGeom prst="rect">
            <a:avLst/>
          </a:prstGeom>
        </p:spPr>
      </p:pic>
      <p:pic>
        <p:nvPicPr>
          <p:cNvPr id="4098" name="Picture 2" descr="Language: A Tool of Communication"/>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786529" y="4478968"/>
            <a:ext cx="2008523" cy="1581587"/>
          </a:xfrm>
          <a:prstGeom prst="rect">
            <a:avLst/>
          </a:prstGeom>
          <a:noFill/>
          <a:extLst>
            <a:ext uri="{909E8E84-426E-40DD-AFC4-6F175D3DCCD1}">
              <a14:hiddenFill xmlns:a14="http://schemas.microsoft.com/office/drawing/2010/main">
                <a:solidFill>
                  <a:srgbClr val="FFFFFF"/>
                </a:solidFill>
              </a14:hiddenFill>
            </a:ext>
          </a:extLst>
        </p:spPr>
      </p:pic>
      <p:sp>
        <p:nvSpPr>
          <p:cNvPr id="14" name="Oval Callout 13"/>
          <p:cNvSpPr/>
          <p:nvPr/>
        </p:nvSpPr>
        <p:spPr>
          <a:xfrm>
            <a:off x="259080" y="2568575"/>
            <a:ext cx="3707130" cy="2213610"/>
          </a:xfrm>
          <a:prstGeom prst="wedgeEllipseCallout">
            <a:avLst/>
          </a:prstGeom>
          <a:solidFill>
            <a:schemeClr val="accent5">
              <a:lumMod val="40000"/>
              <a:lumOff val="60000"/>
            </a:schemeClr>
          </a:solidFill>
          <a:ln w="57150">
            <a:gradFill>
              <a:gsLst>
                <a:gs pos="0">
                  <a:srgbClr val="14CD68"/>
                </a:gs>
                <a:gs pos="100000">
                  <a:srgbClr val="0B6E38"/>
                </a:gs>
              </a:gsLst>
            </a:gra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sym typeface="Raleway"/>
              </a:rPr>
              <a:t>What is the best communication medium to use? </a:t>
            </a:r>
            <a:endParaRPr lang="en-US" sz="2000" dirty="0">
              <a:solidFill>
                <a:schemeClr val="tx1"/>
              </a:solidFill>
              <a:latin typeface="Times New Roman" panose="02020603050405020304" pitchFamily="18" charset="0"/>
              <a:cs typeface="Times New Roman" panose="02020603050405020304" pitchFamily="18" charset="0"/>
              <a:sym typeface="Raleway"/>
            </a:endParaRPr>
          </a:p>
        </p:txBody>
      </p:sp>
      <p:grpSp>
        <p:nvGrpSpPr>
          <p:cNvPr id="8" name="Google Shape;5138;p50"/>
          <p:cNvGrpSpPr/>
          <p:nvPr/>
        </p:nvGrpSpPr>
        <p:grpSpPr>
          <a:xfrm rot="5809581">
            <a:off x="-62504" y="5363496"/>
            <a:ext cx="964753" cy="886574"/>
            <a:chOff x="2679875" y="2361475"/>
            <a:chExt cx="780425" cy="760575"/>
          </a:xfrm>
        </p:grpSpPr>
        <p:sp>
          <p:nvSpPr>
            <p:cNvPr id="1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 name="Google Shape;5138;p50"/>
          <p:cNvGrpSpPr/>
          <p:nvPr/>
        </p:nvGrpSpPr>
        <p:grpSpPr>
          <a:xfrm rot="4795727">
            <a:off x="-57257" y="-36672"/>
            <a:ext cx="964753" cy="886574"/>
            <a:chOff x="2679875" y="2361475"/>
            <a:chExt cx="780425" cy="760575"/>
          </a:xfrm>
        </p:grpSpPr>
        <p:sp>
          <p:nvSpPr>
            <p:cNvPr id="1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7" name="Google Shape;557;gf7aa813dff_0_4"/>
          <p:cNvSpPr/>
          <p:nvPr/>
        </p:nvSpPr>
        <p:spPr>
          <a:xfrm>
            <a:off x="1191895" y="8890"/>
            <a:ext cx="9230995" cy="939165"/>
          </a:xfrm>
          <a:prstGeom prst="flowChartTerminator">
            <a:avLst/>
          </a:prstGeom>
          <a:gradFill>
            <a:gsLst>
              <a:gs pos="0">
                <a:srgbClr val="14CD68"/>
              </a:gs>
              <a:gs pos="100000">
                <a:srgbClr val="035C7D"/>
              </a:gs>
            </a:gsLst>
            <a:lin scaled="0"/>
          </a:gradFill>
          <a:ln w="38100"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p>
            <a:pPr>
              <a:spcAft>
                <a:spcPts val="600"/>
              </a:spcAft>
            </a:pPr>
            <a:r>
              <a:rPr lang="en-US" sz="3600" dirty="0">
                <a:solidFill>
                  <a:schemeClr val="bg2"/>
                </a:solidFill>
                <a:latin typeface="Times New Roman" panose="02020603050405020304" pitchFamily="18" charset="0"/>
                <a:cs typeface="Times New Roman" panose="02020603050405020304" pitchFamily="18" charset="0"/>
                <a:sym typeface="Arial" panose="020B0604020202020204"/>
              </a:rPr>
              <a:t>Choosing the right </a:t>
            </a:r>
            <a:r>
              <a:rPr lang="en-US" sz="3600" dirty="0">
                <a:gradFill>
                  <a:gsLst>
                    <a:gs pos="0">
                      <a:srgbClr val="7B32B2"/>
                    </a:gs>
                    <a:gs pos="100000">
                      <a:srgbClr val="401A5D"/>
                    </a:gs>
                  </a:gsLst>
                  <a:lin scaled="0"/>
                </a:gradFill>
                <a:latin typeface="Times New Roman" panose="02020603050405020304" pitchFamily="18" charset="0"/>
                <a:cs typeface="Times New Roman" panose="02020603050405020304" pitchFamily="18" charset="0"/>
                <a:sym typeface="Arial" panose="020B0604020202020204"/>
              </a:rPr>
              <a:t>Communication Medium</a:t>
            </a:r>
            <a:r>
              <a:rPr lang="en-US" sz="3600" dirty="0">
                <a:solidFill>
                  <a:schemeClr val="accent3">
                    <a:lumMod val="75000"/>
                  </a:schemeClr>
                </a:solidFill>
                <a:latin typeface="Times New Roman" panose="02020603050405020304" pitchFamily="18" charset="0"/>
                <a:cs typeface="Times New Roman" panose="02020603050405020304" pitchFamily="18" charset="0"/>
                <a:sym typeface="Arial" panose="020B0604020202020204"/>
              </a:rPr>
              <a:t> </a:t>
            </a:r>
            <a:endParaRPr lang="en-US" sz="3600" b="1" dirty="0" smtClean="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US" dirty="0" smtClean="0"/>
              <a:t>9</a:t>
            </a:r>
            <a:endParaRPr lang="en-US" dirty="0"/>
          </a:p>
        </p:txBody>
      </p:sp>
      <p:pic>
        <p:nvPicPr>
          <p:cNvPr id="5122" name="Picture 2" descr="Roobrick - Defining OKRs - Best Practic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243" y="923649"/>
            <a:ext cx="2276752" cy="22767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28444" y="1440125"/>
            <a:ext cx="6154377" cy="523220"/>
          </a:xfrm>
          <a:prstGeom prst="rect">
            <a:avLst/>
          </a:prstGeom>
        </p:spPr>
        <p:txBody>
          <a:bodyPr wrap="none">
            <a:spAutoFit/>
          </a:bodyPr>
          <a:lstStyle/>
          <a:p>
            <a:pPr algn="ctr"/>
            <a:r>
              <a:rPr lang="en-GB" sz="2800" b="1" dirty="0">
                <a:latin typeface="Times New Roman" panose="02020603050405020304" pitchFamily="18" charset="0"/>
                <a:cs typeface="Times New Roman" panose="02020603050405020304" pitchFamily="18" charset="0"/>
                <a:sym typeface="Raleway"/>
              </a:rPr>
              <a:t>Your</a:t>
            </a:r>
            <a:r>
              <a:rPr lang="en-GB" sz="2800" b="1" dirty="0">
                <a:solidFill>
                  <a:schemeClr val="bg2"/>
                </a:solidFill>
                <a:latin typeface="Times New Roman" panose="02020603050405020304" pitchFamily="18" charset="0"/>
                <a:cs typeface="Times New Roman" panose="02020603050405020304" pitchFamily="18" charset="0"/>
                <a:sym typeface="Raleway"/>
              </a:rPr>
              <a:t> </a:t>
            </a:r>
            <a:r>
              <a:rPr lang="en-GB" sz="2800" b="1" dirty="0">
                <a:solidFill>
                  <a:schemeClr val="accent4"/>
                </a:solidFill>
                <a:latin typeface="Times New Roman" panose="02020603050405020304" pitchFamily="18" charset="0"/>
                <a:cs typeface="Times New Roman" panose="02020603050405020304" pitchFamily="18" charset="0"/>
                <a:sym typeface="Raleway"/>
              </a:rPr>
              <a:t>OBJECTIVE</a:t>
            </a:r>
            <a:r>
              <a:rPr lang="en-GB" sz="2800" b="1" dirty="0">
                <a:solidFill>
                  <a:schemeClr val="bg2"/>
                </a:solidFill>
                <a:latin typeface="Times New Roman" panose="02020603050405020304" pitchFamily="18" charset="0"/>
                <a:cs typeface="Times New Roman" panose="02020603050405020304" pitchFamily="18" charset="0"/>
                <a:sym typeface="Raleway"/>
              </a:rPr>
              <a:t> </a:t>
            </a:r>
            <a:r>
              <a:rPr lang="en-GB" sz="2800" b="1" dirty="0">
                <a:latin typeface="Times New Roman" panose="02020603050405020304" pitchFamily="18" charset="0"/>
                <a:cs typeface="Times New Roman" panose="02020603050405020304" pitchFamily="18" charset="0"/>
                <a:sym typeface="Raleway"/>
              </a:rPr>
              <a:t>is simply your goal </a:t>
            </a:r>
            <a:endParaRPr lang="en-US" sz="2800" dirty="0">
              <a:latin typeface="Times New Roman" panose="02020603050405020304" pitchFamily="18" charset="0"/>
              <a:cs typeface="Times New Roman" panose="02020603050405020304" pitchFamily="18" charset="0"/>
            </a:endParaRPr>
          </a:p>
        </p:txBody>
      </p:sp>
      <p:grpSp>
        <p:nvGrpSpPr>
          <p:cNvPr id="29" name="Google Shape;5375;p50"/>
          <p:cNvGrpSpPr/>
          <p:nvPr/>
        </p:nvGrpSpPr>
        <p:grpSpPr>
          <a:xfrm>
            <a:off x="5956664" y="2166659"/>
            <a:ext cx="1686912" cy="807497"/>
            <a:chOff x="246070" y="1983375"/>
            <a:chExt cx="1231420" cy="615956"/>
          </a:xfrm>
        </p:grpSpPr>
        <p:sp>
          <p:nvSpPr>
            <p:cNvPr id="31" name="Google Shape;5377;p50"/>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5382;p50"/>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5383;p50"/>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5384;p50"/>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 name="Google Shape;5375;p50"/>
          <p:cNvGrpSpPr/>
          <p:nvPr/>
        </p:nvGrpSpPr>
        <p:grpSpPr>
          <a:xfrm>
            <a:off x="5988829" y="2540289"/>
            <a:ext cx="1686912" cy="807497"/>
            <a:chOff x="246070" y="1983375"/>
            <a:chExt cx="1231420" cy="615956"/>
          </a:xfrm>
        </p:grpSpPr>
        <p:sp>
          <p:nvSpPr>
            <p:cNvPr id="56" name="Google Shape;5377;p50"/>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382;p50"/>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383;p50"/>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384;p50"/>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420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 name="Google Shape;1601;p46"/>
          <p:cNvGrpSpPr/>
          <p:nvPr/>
        </p:nvGrpSpPr>
        <p:grpSpPr>
          <a:xfrm>
            <a:off x="2672797" y="3456818"/>
            <a:ext cx="9198637" cy="2701725"/>
            <a:chOff x="4411970" y="1801825"/>
            <a:chExt cx="734586" cy="409262"/>
          </a:xfrm>
          <a:solidFill>
            <a:schemeClr val="tx2">
              <a:lumMod val="60000"/>
              <a:lumOff val="40000"/>
            </a:schemeClr>
          </a:solidFill>
        </p:grpSpPr>
        <p:sp>
          <p:nvSpPr>
            <p:cNvPr id="61" name="Google Shape;1602;p46"/>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1603;p46"/>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 name="Rectangle 3"/>
          <p:cNvSpPr/>
          <p:nvPr/>
        </p:nvSpPr>
        <p:spPr>
          <a:xfrm>
            <a:off x="2822028" y="3541842"/>
            <a:ext cx="8828690" cy="1815882"/>
          </a:xfrm>
          <a:prstGeom prst="rect">
            <a:avLst/>
          </a:prstGeom>
        </p:spPr>
        <p:txBody>
          <a:bodyPr wrap="square">
            <a:spAutoFit/>
          </a:bodyPr>
          <a:lstStyle/>
          <a:p>
            <a:pPr algn="just"/>
            <a:r>
              <a:rPr lang="en-US" sz="2800" dirty="0">
                <a:solidFill>
                  <a:srgbClr val="D6FFEE"/>
                </a:solidFill>
                <a:latin typeface="Times New Roman" panose="02020603050405020304" pitchFamily="18" charset="0"/>
                <a:cs typeface="Times New Roman" panose="02020603050405020304" pitchFamily="18" charset="0"/>
              </a:rPr>
              <a:t>Being clear with your objective is crucial for effective communication and proactive action, as it helps you articulate your goals, align others' understanding, and focus your efforts toward achieving desired outcomes.</a:t>
            </a:r>
            <a:endParaRPr lang="en-US" sz="2800" dirty="0">
              <a:solidFill>
                <a:srgbClr val="D6FFEE"/>
              </a:solidFill>
              <a:latin typeface="Times New Roman" panose="02020603050405020304" pitchFamily="18" charset="0"/>
              <a:cs typeface="Times New Roman" panose="02020603050405020304" pitchFamily="18" charset="0"/>
            </a:endParaRPr>
          </a:p>
        </p:txBody>
      </p:sp>
      <p:grpSp>
        <p:nvGrpSpPr>
          <p:cNvPr id="21" name="Google Shape;5138;p50"/>
          <p:cNvGrpSpPr/>
          <p:nvPr/>
        </p:nvGrpSpPr>
        <p:grpSpPr>
          <a:xfrm rot="5809581">
            <a:off x="-62504" y="5363496"/>
            <a:ext cx="964753" cy="886574"/>
            <a:chOff x="2679875" y="2361475"/>
            <a:chExt cx="780425" cy="760575"/>
          </a:xfrm>
        </p:grpSpPr>
        <p:sp>
          <p:nvSpPr>
            <p:cNvPr id="2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2"/>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 name="Google Shape;5138;p50"/>
          <p:cNvGrpSpPr/>
          <p:nvPr/>
        </p:nvGrpSpPr>
        <p:grpSpPr>
          <a:xfrm rot="4795727">
            <a:off x="-57257" y="-36672"/>
            <a:ext cx="964753" cy="886574"/>
            <a:chOff x="2679875" y="2361475"/>
            <a:chExt cx="780425" cy="760575"/>
          </a:xfrm>
        </p:grpSpPr>
        <p:sp>
          <p:nvSpPr>
            <p:cNvPr id="3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 name="Google Shape;224;p4"/>
          <p:cNvSpPr/>
          <p:nvPr/>
        </p:nvSpPr>
        <p:spPr>
          <a:xfrm>
            <a:off x="3046730" y="68580"/>
            <a:ext cx="6444615" cy="1026160"/>
          </a:xfrm>
          <a:prstGeom prst="notchedRightArrow">
            <a:avLst>
              <a:gd name="adj1" fmla="val 74710"/>
              <a:gd name="adj2" fmla="val 51726"/>
            </a:avLst>
          </a:prstGeom>
          <a:solidFill>
            <a:srgbClr val="92C8ED"/>
          </a:solidFill>
          <a:ln>
            <a:noFill/>
          </a:ln>
        </p:spPr>
        <p:txBody>
          <a:bodyPr spcFirstLastPara="1" wrap="square" lIns="91425" tIns="91425" rIns="91425" bIns="91425" anchor="ctr" anchorCtr="0">
            <a:noAutofit/>
          </a:bodyPr>
          <a:p>
            <a:pPr marL="0" marR="0" lvl="0" indent="0" algn="ctr" rtl="0">
              <a:spcBef>
                <a:spcPts val="0"/>
              </a:spcBef>
              <a:spcAft>
                <a:spcPts val="0"/>
              </a:spcAft>
              <a:buClr>
                <a:schemeClr val="dk1"/>
              </a:buClr>
              <a:buSzPts val="1100"/>
              <a:buFont typeface="Arial" panose="020B0604020202020204"/>
              <a:buNone/>
            </a:pPr>
            <a:r>
              <a:rPr lang="en-GB" sz="3200" b="1" dirty="0">
                <a:solidFill>
                  <a:schemeClr val="bg1"/>
                </a:solidFill>
                <a:latin typeface="Times New Roman" panose="02020603050405020304" pitchFamily="18" charset="0"/>
                <a:cs typeface="Times New Roman" panose="02020603050405020304" pitchFamily="18" charset="0"/>
                <a:sym typeface="Arial" panose="020B0604020202020204"/>
              </a:rPr>
              <a:t>Be </a:t>
            </a:r>
            <a:r>
              <a:rPr lang="en-GB" sz="3200" b="1" dirty="0">
                <a:solidFill>
                  <a:schemeClr val="tx1"/>
                </a:solidFill>
                <a:latin typeface="Times New Roman" panose="02020603050405020304" pitchFamily="18" charset="0"/>
                <a:cs typeface="Times New Roman" panose="02020603050405020304" pitchFamily="18" charset="0"/>
                <a:sym typeface="Arial" panose="020B0604020202020204"/>
              </a:rPr>
              <a:t>Clear </a:t>
            </a:r>
            <a:r>
              <a:rPr lang="en-GB" sz="3200" b="1" dirty="0">
                <a:solidFill>
                  <a:schemeClr val="accent2">
                    <a:lumMod val="75000"/>
                  </a:schemeClr>
                </a:solidFill>
                <a:latin typeface="Times New Roman" panose="02020603050405020304" pitchFamily="18" charset="0"/>
                <a:cs typeface="Times New Roman" panose="02020603050405020304" pitchFamily="18" charset="0"/>
                <a:sym typeface="Arial" panose="020B0604020202020204"/>
              </a:rPr>
              <a:t>With Your</a:t>
            </a:r>
            <a:r>
              <a:rPr lang="en-GB" sz="3200" b="1" dirty="0">
                <a:solidFill>
                  <a:schemeClr val="bg2">
                    <a:lumMod val="75000"/>
                  </a:schemeClr>
                </a:solidFill>
                <a:latin typeface="Times New Roman" panose="02020603050405020304" pitchFamily="18" charset="0"/>
                <a:cs typeface="Times New Roman" panose="02020603050405020304" pitchFamily="18" charset="0"/>
                <a:sym typeface="Arial" panose="020B0604020202020204"/>
              </a:rPr>
              <a:t> </a:t>
            </a:r>
            <a:r>
              <a:rPr lang="en-GB" sz="3200" b="1" dirty="0">
                <a:solidFill>
                  <a:schemeClr val="accent4">
                    <a:lumMod val="75000"/>
                  </a:schemeClr>
                </a:solidFill>
                <a:latin typeface="Times New Roman" panose="02020603050405020304" pitchFamily="18" charset="0"/>
                <a:cs typeface="Times New Roman" panose="02020603050405020304" pitchFamily="18" charset="0"/>
                <a:sym typeface="Arial" panose="020B0604020202020204"/>
              </a:rPr>
              <a:t>Objective</a:t>
            </a:r>
            <a:endParaRPr lang="en-GB" sz="3200" b="1" i="0" u="none" strike="noStrike" cap="none" dirty="0">
              <a:solidFill>
                <a:schemeClr val="accent4">
                  <a:lumMod val="75000"/>
                </a:schemeClr>
              </a:solidFill>
              <a:latin typeface="Times New Roman" panose="02020603050405020304" pitchFamily="18" charset="0"/>
              <a:ea typeface="Times New Roman" panose="02020603050405020304"/>
              <a:cs typeface="Times New Roman" panose="02020603050405020304" pitchFamily="18"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27AF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nteraction La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1912</Words>
  <Application>WPS Presentation</Application>
  <PresentationFormat>Widescreen</PresentationFormat>
  <Paragraphs>125</Paragraphs>
  <Slides>13</Slides>
  <Notes>11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13</vt:i4>
      </vt:variant>
    </vt:vector>
  </HeadingPairs>
  <TitlesOfParts>
    <vt:vector size="33" baseType="lpstr">
      <vt:lpstr>Arial</vt:lpstr>
      <vt:lpstr>SimSun</vt:lpstr>
      <vt:lpstr>Wingdings</vt:lpstr>
      <vt:lpstr>HelveticaNeueLT Std Med</vt:lpstr>
      <vt:lpstr>Segoe Print</vt:lpstr>
      <vt:lpstr>Times New Roman</vt:lpstr>
      <vt:lpstr>Calibri</vt:lpstr>
      <vt:lpstr>Lusitana</vt:lpstr>
      <vt:lpstr>Siyam Rupali</vt:lpstr>
      <vt:lpstr>Times New Roman</vt:lpstr>
      <vt:lpstr>Raleway</vt:lpstr>
      <vt:lpstr>Arial</vt:lpstr>
      <vt:lpstr>Raleway</vt:lpstr>
      <vt:lpstr>Microsoft YaHei</vt:lpstr>
      <vt:lpstr>Arial Unicode MS</vt:lpstr>
      <vt:lpstr>Open Sans Light</vt:lpstr>
      <vt:lpstr>Yu Gothic UI Light</vt:lpstr>
      <vt:lpstr>Nirmala UI</vt:lpstr>
      <vt:lpstr>Fira Sans Extra Condensed</vt:lpstr>
      <vt:lpstr>Office Theme</vt:lpstr>
      <vt:lpstr>Business Communication</vt:lpstr>
      <vt:lpstr>Presentation Outline</vt:lpstr>
      <vt:lpstr>PowerPoint 演示文稿</vt:lpstr>
      <vt:lpstr>Example of Poor Communication</vt:lpstr>
      <vt:lpstr>Example of Poor Communication</vt:lpstr>
      <vt:lpstr>Three Basic Essentials For  Workplace Communication </vt:lpstr>
      <vt:lpstr>Communication Mediums</vt:lpstr>
      <vt:lpstr>Choosing the right Communication Medium </vt:lpstr>
      <vt:lpstr>PowerPoint 演示文稿</vt:lpstr>
      <vt:lpstr>Look At Situations From The Other Person’s Perspective</vt:lpstr>
      <vt:lpstr>Verbal &amp; Nonverbal Communication at Workplace</vt:lpstr>
      <vt:lpstr>Email Etiquettes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Machine Learning</dc:title>
  <dc:creator>Sven Mayer</dc:creator>
  <cp:lastModifiedBy>Taslim Hosen Shanto</cp:lastModifiedBy>
  <cp:revision>686</cp:revision>
  <dcterms:created xsi:type="dcterms:W3CDTF">2017-10-10T14:10:00Z</dcterms:created>
  <dcterms:modified xsi:type="dcterms:W3CDTF">2023-05-22T04:13:43Z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FD0455CEB9134BC7A21D9700275CD565</vt:lpwstr>
  </property>
  <property fmtid="{D5CDD505-2E9C-101B-9397-08002B2CF9AE}" pid="3" name="KSOProductBuildVer">
    <vt:lpwstr>1033-11.2.0.11537</vt:lpwstr>
  </property>
</Properties>
</file>