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68" r:id="rId4"/>
    <p:sldId id="258" r:id="rId5"/>
    <p:sldId id="259" r:id="rId6"/>
    <p:sldId id="265" r:id="rId7"/>
    <p:sldId id="267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4A6B-9AA7-4D1E-A0AB-A4E8DFE4D52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A3B9E-D846-47F2-8361-7A96E7337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A3B9E-D846-47F2-8361-7A96E7337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D01B-439D-43D5-914C-82F6ED59369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D69307-5618-4624-BFEB-8930CA26D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using Linguistic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544281"/>
          </a:xfrm>
        </p:spPr>
        <p:txBody>
          <a:bodyPr>
            <a:normAutofit/>
          </a:bodyPr>
          <a:lstStyle/>
          <a:p>
            <a:r>
              <a:rPr lang="en-US" dirty="0"/>
              <a:t>HCI Spring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Project proposes to implement Linguistic approach(using Speech to Text) and perform sentiment analysis on it to get more accurate result instead of traditional “hit or miss “ approach.</a:t>
            </a:r>
          </a:p>
          <a:p>
            <a:pPr marL="0" indent="0">
              <a:buNone/>
            </a:pPr>
            <a:r>
              <a:rPr lang="en-US" dirty="0"/>
              <a:t>It is important to get the accurate feedback results in order to improve the quality of the service and make it better for the customer.</a:t>
            </a:r>
          </a:p>
          <a:p>
            <a:pPr marL="0" indent="0">
              <a:buNone/>
            </a:pPr>
            <a:r>
              <a:rPr lang="en-US" dirty="0"/>
              <a:t>We will narrow down our focus on A watch company.</a:t>
            </a:r>
          </a:p>
          <a:p>
            <a:pPr marL="0" indent="0">
              <a:buNone/>
            </a:pPr>
            <a:r>
              <a:rPr lang="en-US" dirty="0"/>
              <a:t>Customer will provide their feedback on the product(specific Model) and sentiment analysis will be performed on it and results can be used to improve the products.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are going to focus on a very specific Domain-A Watch Company.</a:t>
            </a:r>
          </a:p>
          <a:p>
            <a:r>
              <a:rPr lang="en-US" dirty="0"/>
              <a:t>We are going to consider call center for A Watch company (</a:t>
            </a:r>
            <a:r>
              <a:rPr lang="en-US" dirty="0" err="1"/>
              <a:t>Emporio</a:t>
            </a:r>
            <a:r>
              <a:rPr lang="en-US" dirty="0"/>
              <a:t> Armani watch)</a:t>
            </a:r>
          </a:p>
          <a:p>
            <a:r>
              <a:rPr lang="en-US" dirty="0"/>
              <a:t>Recorded feedback of the customers will be used to identify the model number and perform sentiment analysis on it.</a:t>
            </a:r>
          </a:p>
          <a:p>
            <a:r>
              <a:rPr lang="en-US" dirty="0"/>
              <a:t>Sentiment analysis conducted weekly will be considered for our project.</a:t>
            </a:r>
          </a:p>
          <a:p>
            <a:r>
              <a:rPr lang="en-US" dirty="0"/>
              <a:t>Weekly data would be provided to the company that would help the company to improve their product and provide a better service.</a:t>
            </a:r>
          </a:p>
        </p:txBody>
      </p:sp>
    </p:spTree>
    <p:extLst>
      <p:ext uri="{BB962C8B-B14F-4D97-AF65-F5344CB8AC3E}">
        <p14:creationId xmlns:p14="http://schemas.microsoft.com/office/powerpoint/2010/main" val="33882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Prediction API</a:t>
            </a:r>
          </a:p>
          <a:p>
            <a:r>
              <a:rPr lang="en-US" dirty="0"/>
              <a:t>Google speech to text  </a:t>
            </a:r>
            <a:r>
              <a:rPr lang="en-US" dirty="0" err="1"/>
              <a:t>Webkit</a:t>
            </a:r>
            <a:endParaRPr lang="en-US" dirty="0"/>
          </a:p>
          <a:p>
            <a:r>
              <a:rPr lang="en-US" dirty="0"/>
              <a:t>Amazon EC2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Flask framework</a:t>
            </a:r>
          </a:p>
          <a:p>
            <a:r>
              <a:rPr lang="en-US" dirty="0"/>
              <a:t>C3.js </a:t>
            </a:r>
          </a:p>
        </p:txBody>
      </p:sp>
    </p:spTree>
    <p:extLst>
      <p:ext uri="{BB962C8B-B14F-4D97-AF65-F5344CB8AC3E}">
        <p14:creationId xmlns:p14="http://schemas.microsoft.com/office/powerpoint/2010/main" val="246623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558716" y="2109247"/>
            <a:ext cx="2918012" cy="3525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72011" y="3973370"/>
            <a:ext cx="1385381" cy="100128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3962" y="5015194"/>
            <a:ext cx="120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193768" y="2563651"/>
            <a:ext cx="2097742" cy="226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5815" y="2726777"/>
            <a:ext cx="1613647" cy="5869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91510" y="3313710"/>
            <a:ext cx="1267206" cy="832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3063883"/>
            <a:ext cx="2139454" cy="133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Google Prediction</a:t>
            </a:r>
            <a:br>
              <a:rPr lang="en-US" b="1" dirty="0"/>
            </a:br>
            <a:r>
              <a:rPr lang="en-US" b="1" dirty="0"/>
              <a:t>Model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476728" y="3313710"/>
            <a:ext cx="1438672" cy="832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741894" y="3313710"/>
            <a:ext cx="578224" cy="65966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5393" y="2358968"/>
            <a:ext cx="2044656" cy="9547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flask</a:t>
            </a:r>
          </a:p>
        </p:txBody>
      </p:sp>
    </p:spTree>
    <p:extLst>
      <p:ext uri="{BB962C8B-B14F-4D97-AF65-F5344CB8AC3E}">
        <p14:creationId xmlns:p14="http://schemas.microsoft.com/office/powerpoint/2010/main" val="32541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URL:</a:t>
            </a:r>
          </a:p>
          <a:p>
            <a:r>
              <a:rPr lang="en-US" dirty="0"/>
              <a:t>http://184.72.199.104/</a:t>
            </a:r>
          </a:p>
        </p:txBody>
      </p:sp>
    </p:spTree>
    <p:extLst>
      <p:ext uri="{BB962C8B-B14F-4D97-AF65-F5344CB8AC3E}">
        <p14:creationId xmlns:p14="http://schemas.microsoft.com/office/powerpoint/2010/main" val="25939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Gathering (10</a:t>
            </a:r>
            <a:r>
              <a:rPr lang="en-US" baseline="30000" dirty="0"/>
              <a:t>th</a:t>
            </a:r>
            <a:r>
              <a:rPr lang="en-US" dirty="0"/>
              <a:t> March)</a:t>
            </a:r>
          </a:p>
          <a:p>
            <a:r>
              <a:rPr lang="en-US" dirty="0"/>
              <a:t>Scrapping Data and Creating Prediction Model (10</a:t>
            </a:r>
            <a:r>
              <a:rPr lang="en-US" baseline="30000" dirty="0"/>
              <a:t>th</a:t>
            </a:r>
            <a:r>
              <a:rPr lang="en-US" dirty="0"/>
              <a:t> March)</a:t>
            </a:r>
          </a:p>
          <a:p>
            <a:r>
              <a:rPr lang="en-US" dirty="0"/>
              <a:t>Speech To Text and UI Building (29</a:t>
            </a:r>
            <a:r>
              <a:rPr lang="en-US" baseline="30000" dirty="0"/>
              <a:t>th</a:t>
            </a:r>
            <a:r>
              <a:rPr lang="en-US" dirty="0"/>
              <a:t> March)</a:t>
            </a:r>
          </a:p>
          <a:p>
            <a:r>
              <a:rPr lang="en-US" dirty="0"/>
              <a:t>Integration and more UI Components (14</a:t>
            </a:r>
            <a:r>
              <a:rPr lang="en-US" baseline="30000" dirty="0"/>
              <a:t>th</a:t>
            </a:r>
            <a:r>
              <a:rPr lang="en-US" dirty="0"/>
              <a:t> April)</a:t>
            </a:r>
          </a:p>
          <a:p>
            <a:r>
              <a:rPr lang="en-US" dirty="0"/>
              <a:t>Testing (20</a:t>
            </a:r>
            <a:r>
              <a:rPr lang="en-US" baseline="30000" dirty="0"/>
              <a:t>th</a:t>
            </a:r>
            <a:r>
              <a:rPr lang="en-US" dirty="0"/>
              <a:t> April)</a:t>
            </a:r>
          </a:p>
          <a:p>
            <a:r>
              <a:rPr lang="en-US" dirty="0"/>
              <a:t>Feedback (25</a:t>
            </a:r>
            <a:r>
              <a:rPr lang="en-US" baseline="30000" dirty="0"/>
              <a:t>th</a:t>
            </a:r>
            <a:r>
              <a:rPr lang="en-US" dirty="0"/>
              <a:t> April)</a:t>
            </a:r>
          </a:p>
        </p:txBody>
      </p:sp>
    </p:spTree>
    <p:extLst>
      <p:ext uri="{BB962C8B-B14F-4D97-AF65-F5344CB8AC3E}">
        <p14:creationId xmlns:p14="http://schemas.microsoft.com/office/powerpoint/2010/main" val="32154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88049"/>
          </a:xfrm>
        </p:spPr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92568"/>
            <a:ext cx="9603275" cy="3991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User Interface:</a:t>
            </a:r>
          </a:p>
          <a:p>
            <a:r>
              <a:rPr lang="en-US" dirty="0"/>
              <a:t>We got 12 </a:t>
            </a:r>
            <a:r>
              <a:rPr lang="en-US" dirty="0" err="1"/>
              <a:t>users.Users</a:t>
            </a:r>
            <a:r>
              <a:rPr lang="en-US" dirty="0"/>
              <a:t> signed the consent form and provided feedback.</a:t>
            </a:r>
          </a:p>
          <a:p>
            <a:r>
              <a:rPr lang="en-US" dirty="0"/>
              <a:t>One user agreed to provide audio feedback</a:t>
            </a:r>
          </a:p>
          <a:p>
            <a:pPr marL="0" indent="0">
              <a:buNone/>
            </a:pPr>
            <a:r>
              <a:rPr lang="en-US" dirty="0"/>
              <a:t>For Admin Interface:</a:t>
            </a:r>
          </a:p>
          <a:p>
            <a:r>
              <a:rPr lang="en-US" dirty="0"/>
              <a:t>We go 4 people working with </a:t>
            </a:r>
            <a:r>
              <a:rPr lang="en-US" dirty="0" err="1"/>
              <a:t>Snapryde</a:t>
            </a:r>
            <a:r>
              <a:rPr lang="en-US" dirty="0"/>
              <a:t> startup student app to provide their feedback and fill up our Feedback form.</a:t>
            </a:r>
          </a:p>
          <a:p>
            <a:r>
              <a:rPr lang="en-US" dirty="0"/>
              <a:t>We managed 1 person to provide audio feedback to us.</a:t>
            </a:r>
          </a:p>
          <a:p>
            <a:pPr marL="0" indent="0">
              <a:buNone/>
            </a:pPr>
            <a:r>
              <a:rPr lang="en-US" dirty="0"/>
              <a:t>Links:</a:t>
            </a:r>
          </a:p>
          <a:p>
            <a:pPr marL="0" indent="0">
              <a:buNone/>
            </a:pPr>
            <a:r>
              <a:rPr lang="en-US" dirty="0"/>
              <a:t>http://tinyurl.com/mkrfwfs</a:t>
            </a:r>
          </a:p>
          <a:p>
            <a:pPr marL="0" indent="0">
              <a:buNone/>
            </a:pPr>
            <a:r>
              <a:rPr lang="en-US" dirty="0"/>
              <a:t>http://tinyurl.com/lqh94b7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7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6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459</TotalTime>
  <Words>343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Sentiment Analysis using Linguistic Approach</vt:lpstr>
      <vt:lpstr>Problem Statement</vt:lpstr>
      <vt:lpstr>HYPOTHESIS</vt:lpstr>
      <vt:lpstr>Components</vt:lpstr>
      <vt:lpstr>Architecture</vt:lpstr>
      <vt:lpstr>DEMO</vt:lpstr>
      <vt:lpstr>TimeLine</vt:lpstr>
      <vt:lpstr>Surveys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Linguistic Approach at  Call Center</dc:title>
  <dc:creator>Tasneem Burmawala</dc:creator>
  <cp:lastModifiedBy>Tasneem Burmawala</cp:lastModifiedBy>
  <cp:revision>31</cp:revision>
  <dcterms:created xsi:type="dcterms:W3CDTF">2017-01-26T18:11:33Z</dcterms:created>
  <dcterms:modified xsi:type="dcterms:W3CDTF">2017-05-22T21:52:28Z</dcterms:modified>
</cp:coreProperties>
</file>