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Building a House Using Waterfall and Agile Methodologies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908A-661F-4116-B087-68706223FE12}"/>
              </a:ext>
            </a:extLst>
          </p:cNvPr>
          <p:cNvSpPr/>
          <p:nvPr/>
        </p:nvSpPr>
        <p:spPr>
          <a:xfrm>
            <a:off x="7154088" y="1326365"/>
            <a:ext cx="4410894" cy="152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4C77C-94AC-45DB-9777-85B1495C73AC}"/>
              </a:ext>
            </a:extLst>
          </p:cNvPr>
          <p:cNvSpPr/>
          <p:nvPr/>
        </p:nvSpPr>
        <p:spPr>
          <a:xfrm>
            <a:off x="7154088" y="3087158"/>
            <a:ext cx="4410894" cy="152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17A7A-570D-436D-AD00-BA255B4E8E84}"/>
              </a:ext>
            </a:extLst>
          </p:cNvPr>
          <p:cNvSpPr txBox="1"/>
          <p:nvPr/>
        </p:nvSpPr>
        <p:spPr>
          <a:xfrm>
            <a:off x="7800701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Agile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9D0D2-8B0A-4D64-9DE9-7C29BAA13A24}"/>
              </a:ext>
            </a:extLst>
          </p:cNvPr>
          <p:cNvSpPr txBox="1"/>
          <p:nvPr/>
        </p:nvSpPr>
        <p:spPr>
          <a:xfrm>
            <a:off x="3076304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Waterfall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76EE-7E86-4A06-AE17-80CE0A637AC2}"/>
              </a:ext>
            </a:extLst>
          </p:cNvPr>
          <p:cNvSpPr txBox="1"/>
          <p:nvPr/>
        </p:nvSpPr>
        <p:spPr>
          <a:xfrm>
            <a:off x="548640" y="1294777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How a house would get built: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265BF-686D-4AE6-80EC-0E5F77F88306}"/>
              </a:ext>
            </a:extLst>
          </p:cNvPr>
          <p:cNvSpPr txBox="1"/>
          <p:nvPr/>
        </p:nvSpPr>
        <p:spPr>
          <a:xfrm>
            <a:off x="341812" y="313070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Advantages of each methodology: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C59CC-DBBD-4F90-A659-F2793D878185}"/>
              </a:ext>
            </a:extLst>
          </p:cNvPr>
          <p:cNvSpPr txBox="1"/>
          <p:nvPr/>
        </p:nvSpPr>
        <p:spPr>
          <a:xfrm>
            <a:off x="341812" y="478780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is the Minimum Viable House under each methodology?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D24D7-4118-42CB-8B0B-8F9C73B552B5}"/>
              </a:ext>
            </a:extLst>
          </p:cNvPr>
          <p:cNvSpPr/>
          <p:nvPr/>
        </p:nvSpPr>
        <p:spPr>
          <a:xfrm>
            <a:off x="2429693" y="1338536"/>
            <a:ext cx="4410894" cy="1521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453A1-EE47-4BED-86E5-146FC16B7FFD}"/>
              </a:ext>
            </a:extLst>
          </p:cNvPr>
          <p:cNvSpPr/>
          <p:nvPr/>
        </p:nvSpPr>
        <p:spPr>
          <a:xfrm>
            <a:off x="2429693" y="3087158"/>
            <a:ext cx="4410894" cy="1521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AD55B-3563-4317-BD56-57DE4258DCA3}"/>
              </a:ext>
            </a:extLst>
          </p:cNvPr>
          <p:cNvSpPr/>
          <p:nvPr/>
        </p:nvSpPr>
        <p:spPr>
          <a:xfrm>
            <a:off x="7154088" y="4832374"/>
            <a:ext cx="4410894" cy="658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CAF59-2258-465C-8AD3-E288D7D305A8}"/>
              </a:ext>
            </a:extLst>
          </p:cNvPr>
          <p:cNvSpPr/>
          <p:nvPr/>
        </p:nvSpPr>
        <p:spPr>
          <a:xfrm>
            <a:off x="2429693" y="4835794"/>
            <a:ext cx="4410894" cy="6588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DDF1-D59D-4D7B-901F-D702B4C67176}"/>
              </a:ext>
            </a:extLst>
          </p:cNvPr>
          <p:cNvSpPr txBox="1"/>
          <p:nvPr/>
        </p:nvSpPr>
        <p:spPr>
          <a:xfrm>
            <a:off x="2429693" y="1357320"/>
            <a:ext cx="42062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Using the waterfall methodology : The entire house would be planned out in advance from how many bedrooms is needed to the type of tiles in each bathroom.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Once construction starts, no changes can be made to the plan and all aspects of the house will only be tested once construction is done.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E7F8F-A50E-4F91-BF02-857FF950BA66}"/>
              </a:ext>
            </a:extLst>
          </p:cNvPr>
          <p:cNvSpPr txBox="1"/>
          <p:nvPr/>
        </p:nvSpPr>
        <p:spPr>
          <a:xfrm>
            <a:off x="7154089" y="1366821"/>
            <a:ext cx="438912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Using agile methodology: the foundation of the house might be laid out first as a starting point.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Hereafter, changes and additional ideas can be added to the plan whenever needed.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As construction runs its course, stuff like plumbing and electricity can be tested. 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9808C-E6D7-43E2-BAD7-81F1D8814547}"/>
              </a:ext>
            </a:extLst>
          </p:cNvPr>
          <p:cNvSpPr txBox="1"/>
          <p:nvPr/>
        </p:nvSpPr>
        <p:spPr>
          <a:xfrm>
            <a:off x="2429693" y="3115443"/>
            <a:ext cx="4206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There is a fixed plan that needs to be followed and so everyone is aware of what to do and when to do it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Construction is carried out in an organized and orderly manner.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F74C-ED6E-41FE-B739-7FF4F4AC7DE8}"/>
              </a:ext>
            </a:extLst>
          </p:cNvPr>
          <p:cNvSpPr txBox="1"/>
          <p:nvPr/>
        </p:nvSpPr>
        <p:spPr>
          <a:xfrm>
            <a:off x="7154089" y="3124944"/>
            <a:ext cx="420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This methodology has room for change and this means that a change to the initial plan is welcome.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The flexibility allows for an easy paced environment with room for development.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C7881C-E254-4A48-ABF1-BFB17834F9C4}"/>
              </a:ext>
            </a:extLst>
          </p:cNvPr>
          <p:cNvSpPr txBox="1"/>
          <p:nvPr/>
        </p:nvSpPr>
        <p:spPr>
          <a:xfrm>
            <a:off x="2429693" y="4823666"/>
            <a:ext cx="4206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Restrictions to testing during construction could mean that majority of things may not work once the house is ready.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This includes stuff like electricity, plumbing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CD6F2-1D48-40EB-B1CD-BA6A4DD3743A}"/>
              </a:ext>
            </a:extLst>
          </p:cNvPr>
          <p:cNvSpPr txBox="1"/>
          <p:nvPr/>
        </p:nvSpPr>
        <p:spPr>
          <a:xfrm>
            <a:off x="7154089" y="4833167"/>
            <a:ext cx="420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Testing throughout construction means that everything is checked before moving onto the next stage and that way its easier to ensure the durability and efficiency of the finished product.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6B733-CAB6-4E60-AA6F-DA06AECCBF71}"/>
              </a:ext>
            </a:extLst>
          </p:cNvPr>
          <p:cNvSpPr txBox="1"/>
          <p:nvPr/>
        </p:nvSpPr>
        <p:spPr>
          <a:xfrm>
            <a:off x="341812" y="573675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would happen if the homeowner decided to change the design mid-construction?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D61B6-4852-4F5A-8CC5-8FDA6B8CCF0E}"/>
              </a:ext>
            </a:extLst>
          </p:cNvPr>
          <p:cNvSpPr/>
          <p:nvPr/>
        </p:nvSpPr>
        <p:spPr>
          <a:xfrm>
            <a:off x="7167149" y="5724997"/>
            <a:ext cx="4410894" cy="900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708C8-886B-4BE1-BD6A-F36B91AE341D}"/>
              </a:ext>
            </a:extLst>
          </p:cNvPr>
          <p:cNvSpPr/>
          <p:nvPr/>
        </p:nvSpPr>
        <p:spPr>
          <a:xfrm>
            <a:off x="2442754" y="5728417"/>
            <a:ext cx="4410894" cy="900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2AF4C3-EB0F-418B-A055-23E98C5A12C4}"/>
              </a:ext>
            </a:extLst>
          </p:cNvPr>
          <p:cNvSpPr txBox="1"/>
          <p:nvPr/>
        </p:nvSpPr>
        <p:spPr>
          <a:xfrm>
            <a:off x="2442754" y="5716289"/>
            <a:ext cx="4206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Waterfall methodology does not allow for changes to be made midway through and so the house would need to be scarped and started over with an entirely new plan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C4E22-19D5-4260-A5A7-F50BEDD51135}"/>
              </a:ext>
            </a:extLst>
          </p:cNvPr>
          <p:cNvSpPr txBox="1"/>
          <p:nvPr/>
        </p:nvSpPr>
        <p:spPr>
          <a:xfrm>
            <a:off x="7167150" y="5725790"/>
            <a:ext cx="4206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Agile is flexible enough to allow any changes made along the way and would avoid scraping the house and </a:t>
            </a:r>
            <a:r>
              <a:rPr lang="en-US" sz="1050" dirty="0" err="1"/>
              <a:t>startng</a:t>
            </a:r>
            <a:r>
              <a:rPr lang="en-US" sz="1050" dirty="0"/>
              <a:t> over.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329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SJ SJ</cp:lastModifiedBy>
  <cp:revision>13</cp:revision>
  <dcterms:created xsi:type="dcterms:W3CDTF">2021-10-08T17:27:31Z</dcterms:created>
  <dcterms:modified xsi:type="dcterms:W3CDTF">2023-02-22T14:40:28Z</dcterms:modified>
</cp:coreProperties>
</file>