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Analysis of Current Trends in Software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B3043-34F1-4431-B75A-44C7EE9F6743}"/>
              </a:ext>
            </a:extLst>
          </p:cNvPr>
          <p:cNvSpPr txBox="1"/>
          <p:nvPr/>
        </p:nvSpPr>
        <p:spPr>
          <a:xfrm>
            <a:off x="775457" y="634503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DA7-434C-4F8C-B89B-2630A0B784EE}"/>
              </a:ext>
            </a:extLst>
          </p:cNvPr>
          <p:cNvSpPr txBox="1"/>
          <p:nvPr/>
        </p:nvSpPr>
        <p:spPr>
          <a:xfrm>
            <a:off x="2652360" y="656275"/>
            <a:ext cx="14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CCB15-8719-4027-86D6-F77CFEC9FF97}"/>
              </a:ext>
            </a:extLst>
          </p:cNvPr>
          <p:cNvSpPr txBox="1"/>
          <p:nvPr/>
        </p:nvSpPr>
        <p:spPr>
          <a:xfrm>
            <a:off x="5386550" y="669658"/>
            <a:ext cx="2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Why is it Happening?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5285F-B798-426E-BE8F-E3E82630ED64}"/>
              </a:ext>
            </a:extLst>
          </p:cNvPr>
          <p:cNvSpPr txBox="1"/>
          <p:nvPr/>
        </p:nvSpPr>
        <p:spPr>
          <a:xfrm>
            <a:off x="8776169" y="634503"/>
            <a:ext cx="221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Impact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3384C5-ED92-4DD0-8396-F90206D4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4247"/>
              </p:ext>
            </p:extLst>
          </p:nvPr>
        </p:nvGraphicFramePr>
        <p:xfrm>
          <a:off x="470262" y="634503"/>
          <a:ext cx="11251476" cy="6196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848394521"/>
                    </a:ext>
                  </a:extLst>
                </a:gridCol>
                <a:gridCol w="3117668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3492139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480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 increases an organization's ability to deliver applications and services at high velocity. </a:t>
                      </a:r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evolves and improves products at a faster rate  than organizations using traditional software development and infrastructure management processes and therefore its highly efficient.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Faster rates of development across organizations which equals a high output of applications and software and makes room for a higher input as well.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Blockchain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 technology is a database mechanism that allows transparent information sharing within a business network. It stores data in blocks that are linked together in a chain.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 increases trust, security, transparency, and the traceability of data shared across a business network.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 turn this will result in low cost with added efficiency.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The simulation of human based processes within a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rise in technology and with all the advances, many systems are moving to AI over human interaction.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AI can dramatically increase the production rate of workplaces as well as minimize expenditure.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data sets that can be analyzed computationally to reveal patterns, trends, and associations, especially relating to human behavior and interactions.</a:t>
                      </a:r>
                      <a:endParaRPr lang="en-US" sz="9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Now that everything is going digital, the ability to read a target audience is our main source of data when creating improvement decisions.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Allows for accurate representation of data trends over time that can contribute to decision making and hence improving output within an organization.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Information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ability to protect against the unauthorized use of information, especially electronic data.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Access to online applications mean a lot of personal data for both individuals as well as organizations is being uploaded daily and needs 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Increased security measures to avoid data leaks and unwanted authorization.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68742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Low code and no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translates into easier and faster development with little to no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is a trend as software has way too many complications as 20% of software fails and another 52% is considered challenged.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Faster deployment of applications but could also mean a drop in software skills needed by individuals unless working within the base organizations that provide these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39417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Remote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The ability to work from home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Since Covid-19, there has been an increase in employees wanting to work from home for safety and convenience.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would lower costs within an organization as physical offices are not mandatory, and people will be able to work from wherever and when ever they would like.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2114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Rust is a multi-paradigm, high-level, general-purpose programming language.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The best part about rust is its “memory-safe” characteristic which negates memory related bugs in software.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Rust is praised for its speed, security and performance which is needed in an ever-growing industry.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8547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Expansion of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interconnection via the internet of computing devices embedded in everyday objects, enabling them to send and receive data.</a:t>
                      </a:r>
                      <a:endParaRPr lang="en-US" sz="9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IoT is changing the lives of people medically as well as in the workplace. The ability to monitor your health at your fingertips is picking up this year (2023).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would make it easier for medical professionals as well as those needing to track and monitor large batches of data from afar.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sz="1100" b="1" dirty="0"/>
                        <a:t>PWAs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combination of web and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Organizations found that users prefer web based mobile access in comparison to downloadable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would mean a reliable and efficient deployment of information through a  user preferred interface.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5D3E1-3662-45A4-8326-4968A01FB61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Impact of Key Trends on a Real-World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D88C9-609E-46A0-9BB7-BEC1BFCF278F}"/>
              </a:ext>
            </a:extLst>
          </p:cNvPr>
          <p:cNvSpPr/>
          <p:nvPr/>
        </p:nvSpPr>
        <p:spPr>
          <a:xfrm>
            <a:off x="6487886" y="1221857"/>
            <a:ext cx="4972596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9D933-C9CD-4906-8706-41997B33FB59}"/>
              </a:ext>
            </a:extLst>
          </p:cNvPr>
          <p:cNvSpPr txBox="1"/>
          <p:nvPr/>
        </p:nvSpPr>
        <p:spPr>
          <a:xfrm>
            <a:off x="6420398" y="852525"/>
            <a:ext cx="48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Process Description – How was the Project Done?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6E74-5F8B-4C5C-905E-0FB84241E817}"/>
              </a:ext>
            </a:extLst>
          </p:cNvPr>
          <p:cNvSpPr txBox="1"/>
          <p:nvPr/>
        </p:nvSpPr>
        <p:spPr>
          <a:xfrm>
            <a:off x="2081351" y="852525"/>
            <a:ext cx="20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8CB53-A25B-4602-B5E8-C6F2B2A8EF90}"/>
              </a:ext>
            </a:extLst>
          </p:cNvPr>
          <p:cNvSpPr/>
          <p:nvPr/>
        </p:nvSpPr>
        <p:spPr>
          <a:xfrm>
            <a:off x="2177147" y="1234028"/>
            <a:ext cx="4014652" cy="19289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D3FF6-90FF-447C-A5E3-089042AC28C5}"/>
              </a:ext>
            </a:extLst>
          </p:cNvPr>
          <p:cNvSpPr txBox="1"/>
          <p:nvPr/>
        </p:nvSpPr>
        <p:spPr>
          <a:xfrm>
            <a:off x="2272937" y="1252812"/>
            <a:ext cx="3727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This project is inspired by the low-code /no code trend.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The software will allow </a:t>
            </a:r>
            <a:r>
              <a:rPr lang="en-US" sz="1100" dirty="0" err="1"/>
              <a:t>devs</a:t>
            </a:r>
            <a:r>
              <a:rPr lang="en-US" sz="1100" dirty="0"/>
              <a:t> to build software by using building blocks with embedded code instead of having to fully develop and write up their own software.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D2005-B756-434B-9449-0EEBCB903E69}"/>
              </a:ext>
            </a:extLst>
          </p:cNvPr>
          <p:cNvSpPr txBox="1"/>
          <p:nvPr/>
        </p:nvSpPr>
        <p:spPr>
          <a:xfrm>
            <a:off x="6470467" y="1261887"/>
            <a:ext cx="48898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This project will require different themes that will need to be broken down into a basis of blocks which can be used to build software.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This includes anything from web dev to game dev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100" dirty="0"/>
              <a:t>The building blocks will hold segments of code that will act as a function and can be build on by other blocks of code.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B58A-A308-4B52-B68E-D38189C9408A}"/>
              </a:ext>
            </a:extLst>
          </p:cNvPr>
          <p:cNvSpPr txBox="1"/>
          <p:nvPr/>
        </p:nvSpPr>
        <p:spPr>
          <a:xfrm>
            <a:off x="557343" y="3359281"/>
            <a:ext cx="282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key trends influenced your project?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AFFBD-F43E-4A5A-A571-7EC623F57A51}"/>
              </a:ext>
            </a:extLst>
          </p:cNvPr>
          <p:cNvSpPr txBox="1"/>
          <p:nvPr/>
        </p:nvSpPr>
        <p:spPr>
          <a:xfrm>
            <a:off x="3383279" y="3358727"/>
            <a:ext cx="250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How?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EFA3E-3318-4EF9-88A5-221913DC2CBC}"/>
              </a:ext>
            </a:extLst>
          </p:cNvPr>
          <p:cNvSpPr txBox="1"/>
          <p:nvPr/>
        </p:nvSpPr>
        <p:spPr>
          <a:xfrm>
            <a:off x="6470467" y="3349905"/>
            <a:ext cx="2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was the impact?</a:t>
            </a:r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B20C4AB-D14E-494E-B4F5-F7691FF49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0980"/>
              </p:ext>
            </p:extLst>
          </p:nvPr>
        </p:nvGraphicFramePr>
        <p:xfrm>
          <a:off x="642252" y="3385451"/>
          <a:ext cx="10818229" cy="29707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92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43794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4955178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100" b="1" dirty="0"/>
                        <a:t>Low code/no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By doing research into the idea from startups like Bubble. I can find a way to build up my own version of software with added 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will help me build on my initial idea and act as a secondary form of research.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505097">
                <a:tc>
                  <a:txBody>
                    <a:bodyPr/>
                    <a:lstStyle/>
                    <a:p>
                      <a:r>
                        <a:rPr lang="en-US" sz="1100" b="1" dirty="0"/>
                        <a:t>Information 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will ensure the safety of data made using my software.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 turn it will encourage more organizations to use my software based on security and privacy that comes with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r>
                        <a:rPr lang="en-US" sz="1100" b="1" dirty="0"/>
                        <a:t>Remote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As the company is a startup, having the work be remote allows for a low capital cost.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This also allows for added diversity to </a:t>
                      </a:r>
                      <a:r>
                        <a:rPr lang="en-US" sz="1050"/>
                        <a:t>my team.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FA69821-D2D2-4B76-ACB8-B9C6D66BCC0B}"/>
              </a:ext>
            </a:extLst>
          </p:cNvPr>
          <p:cNvSpPr/>
          <p:nvPr/>
        </p:nvSpPr>
        <p:spPr>
          <a:xfrm>
            <a:off x="642252" y="1241872"/>
            <a:ext cx="1317171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69BB-A57C-4A63-900C-576AB6A97575}"/>
              </a:ext>
            </a:extLst>
          </p:cNvPr>
          <p:cNvSpPr txBox="1"/>
          <p:nvPr/>
        </p:nvSpPr>
        <p:spPr>
          <a:xfrm>
            <a:off x="642252" y="1261887"/>
            <a:ext cx="99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Building blocks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E81-67C8-40D9-B1B9-01A9B586D830}"/>
              </a:ext>
            </a:extLst>
          </p:cNvPr>
          <p:cNvSpPr txBox="1"/>
          <p:nvPr/>
        </p:nvSpPr>
        <p:spPr>
          <a:xfrm>
            <a:off x="539932" y="869141"/>
            <a:ext cx="146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924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867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SJ SJ</cp:lastModifiedBy>
  <cp:revision>9</cp:revision>
  <dcterms:created xsi:type="dcterms:W3CDTF">2021-10-08T17:27:31Z</dcterms:created>
  <dcterms:modified xsi:type="dcterms:W3CDTF">2023-02-19T17:07:00Z</dcterms:modified>
</cp:coreProperties>
</file>