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366-7669-5AD0-878A-12F9C3A53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17853-309B-B222-A656-DEA52528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950A-B62E-A9CC-4CFE-7C18A9F3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E62D-4D17-0914-CEFC-CCC5F977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14DE-233E-1822-EF19-01B840E6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9E6-968A-6517-7F98-EB2CEFA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7E01A-D1EA-140B-3215-23C03C05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F793-0BC9-D86F-7C16-7089A5C0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A3CA-C8DE-9681-C5AA-E9AA92D7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0E3A-8360-1CD7-BDE5-615B3C9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026E-2368-05C9-E4C2-D78768E1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CE51B-1191-28AE-D3AC-22EDF8F9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AFB0-0950-97EA-8DB7-78D8C645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7F63-9FAA-1841-1E16-29562EB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A33A-EFA6-9FB3-8CDE-9F7949E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04CA-1A4E-E191-B136-F92D11C6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E376-83C3-BDD9-745C-BF31FE94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5B3B-EDEA-D212-7694-6868CC98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9D8C-B3BD-30A5-0D0D-3578EB1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17F9-87FD-9573-B054-A8E2431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38C9-2B21-956E-B005-3432F2E6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E1839-F913-6D42-D08F-6EDF2A3C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51F3-6AEA-2796-0EB6-C0CF318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1661-419E-6621-BF93-9B17F86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8A74-8372-05DF-4808-79AEB14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392E-A29D-794A-7BC7-AE51570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BE9-CEBD-D1FB-AA9F-5B27223D4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A0B8-E6B6-C2DA-6A77-1E789F90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E26C4-926E-F8D4-C5C6-86F0866F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79CD-619B-D29D-730A-C929CD84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C2D-225D-06D8-843A-893BBA49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BC4A-DE25-7F09-58BA-8FAA48CE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43A1-BC64-F953-64CC-7BB129DA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54E6-18B6-C4F2-8959-C71BC0A2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46D27-6EA5-09D5-4886-EA779F31C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C7409-D4F2-039B-8AC2-DAFC47375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A7F8E-2C08-3FE2-A346-4BCC5D74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6D1F7-9F35-D19C-E5E6-AD6A987D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40CD7-131F-9198-03E6-4BE5656C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81AC-D733-92A0-E03C-04F262BF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2F009-C777-4691-9B8F-C2B6A9C6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357B1-109B-5550-BCF3-07955AEC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F13F9-B515-C3A2-1E1E-2888B997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2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7AAF9-43C3-8E82-01D9-0C9A115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4AB17-F11A-3E7D-2787-6EF6F066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86D0-0B58-7E0B-A9FC-F2B7841A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37EF-9569-D2BD-8F9C-0208053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5ECA-F781-5C3D-2976-8C691CE4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0BF0-9357-A00C-3AB9-18347F53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C763E-109D-3129-62EB-48AB285B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F0E4-E3B0-8AFC-8ACA-75F00605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3AF0-4D8E-830D-1649-2D1C9BB1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E067-BECB-5BA8-DCAB-E89EF952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E28D7-594C-343E-F7CD-61DBDB48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1384-7071-3827-807F-0F4DBF41B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6473-6EDD-143B-5C43-427E600E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9CF49-EA5B-3D3C-C929-5993971F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5992-C7D0-5109-9679-5EC8B72E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FB9DC-7A9D-9C01-2025-AFD749E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2B765-AD1B-AA89-A904-F5856FEB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C9AC-AB54-70C2-0146-52F6CD5CC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A2BE-67C3-4F6D-AE2C-3F14EEDDEA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CA58-A947-EA40-53B6-2D56DDF76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687F-39F1-A6A9-650D-B12D3ED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27F5-1705-4AF6-932C-70CD98D0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12CB4E2E-0B47-6713-29FF-5A25F8EF3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 SJ</dc:creator>
  <cp:lastModifiedBy>SJ SJ</cp:lastModifiedBy>
  <cp:revision>2</cp:revision>
  <dcterms:created xsi:type="dcterms:W3CDTF">2023-02-19T14:17:23Z</dcterms:created>
  <dcterms:modified xsi:type="dcterms:W3CDTF">2023-02-19T14:25:50Z</dcterms:modified>
</cp:coreProperties>
</file>