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2" r:id="rId3"/>
    <p:sldId id="274" r:id="rId4"/>
    <p:sldId id="281" r:id="rId5"/>
    <p:sldId id="259" r:id="rId6"/>
    <p:sldId id="258" r:id="rId7"/>
    <p:sldId id="280" r:id="rId8"/>
    <p:sldId id="283" r:id="rId9"/>
    <p:sldId id="260" r:id="rId10"/>
    <p:sldId id="278" r:id="rId11"/>
    <p:sldId id="269" r:id="rId12"/>
    <p:sldId id="268" r:id="rId13"/>
    <p:sldId id="263" r:id="rId14"/>
    <p:sldId id="261" r:id="rId15"/>
    <p:sldId id="279" r:id="rId16"/>
    <p:sldId id="275" r:id="rId17"/>
    <p:sldId id="257" r:id="rId18"/>
    <p:sldId id="276" r:id="rId19"/>
    <p:sldId id="277" r:id="rId20"/>
    <p:sldId id="265" r:id="rId21"/>
    <p:sldId id="266" r:id="rId22"/>
    <p:sldId id="267" r:id="rId23"/>
    <p:sldId id="270" r:id="rId24"/>
    <p:sldId id="271" r:id="rId25"/>
    <p:sldId id="273" r:id="rId26"/>
    <p:sldId id="2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90F3-8D99-4BAE-A460-66311145411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605D-3B1A-4309-8252-B0CC7F5C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90F3-8D99-4BAE-A460-66311145411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605D-3B1A-4309-8252-B0CC7F5C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4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90F3-8D99-4BAE-A460-66311145411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605D-3B1A-4309-8252-B0CC7F5C96F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8411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90F3-8D99-4BAE-A460-66311145411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605D-3B1A-4309-8252-B0CC7F5C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75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90F3-8D99-4BAE-A460-66311145411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605D-3B1A-4309-8252-B0CC7F5C96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1666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90F3-8D99-4BAE-A460-66311145411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605D-3B1A-4309-8252-B0CC7F5C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73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90F3-8D99-4BAE-A460-66311145411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605D-3B1A-4309-8252-B0CC7F5C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99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90F3-8D99-4BAE-A460-66311145411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605D-3B1A-4309-8252-B0CC7F5C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1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90F3-8D99-4BAE-A460-66311145411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605D-3B1A-4309-8252-B0CC7F5C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4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90F3-8D99-4BAE-A460-66311145411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605D-3B1A-4309-8252-B0CC7F5C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6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90F3-8D99-4BAE-A460-66311145411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605D-3B1A-4309-8252-B0CC7F5C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6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90F3-8D99-4BAE-A460-66311145411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605D-3B1A-4309-8252-B0CC7F5C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3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90F3-8D99-4BAE-A460-66311145411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605D-3B1A-4309-8252-B0CC7F5C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8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90F3-8D99-4BAE-A460-66311145411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605D-3B1A-4309-8252-B0CC7F5C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3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90F3-8D99-4BAE-A460-66311145411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605D-3B1A-4309-8252-B0CC7F5C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90F3-8D99-4BAE-A460-66311145411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605D-3B1A-4309-8252-B0CC7F5C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1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490F3-8D99-4BAE-A460-66311145411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33605D-3B1A-4309-8252-B0CC7F5C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809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Student Classroom Engagement 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>Student Performance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048000" y="0"/>
            <a:ext cx="9144000" cy="1655762"/>
          </a:xfrm>
        </p:spPr>
        <p:txBody>
          <a:bodyPr/>
          <a:lstStyle/>
          <a:p>
            <a:r>
              <a:rPr lang="en-US" dirty="0" smtClean="0"/>
              <a:t>Analysis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77341" y="6040191"/>
            <a:ext cx="338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Kazi Rafsun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968" y="5418163"/>
            <a:ext cx="850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Spreadsheets</a:t>
            </a:r>
            <a:r>
              <a:rPr lang="en-US" sz="2400" dirty="0" smtClean="0">
                <a:latin typeface="Comic Sans MS" panose="030F0702030302020204" pitchFamily="66" charset="0"/>
              </a:rPr>
              <a:t>,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tableau</a:t>
            </a:r>
            <a:r>
              <a:rPr lang="en-US" sz="2400" dirty="0" smtClean="0">
                <a:latin typeface="Comic Sans MS" panose="030F0702030302020204" pitchFamily="66" charset="0"/>
              </a:rPr>
              <a:t>,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R studio</a:t>
            </a:r>
            <a:r>
              <a:rPr lang="en-US" sz="2400" dirty="0" smtClean="0">
                <a:latin typeface="Comic Sans MS" panose="030F0702030302020204" pitchFamily="66" charset="0"/>
              </a:rPr>
              <a:t>, kaggle.com, </a:t>
            </a:r>
            <a:r>
              <a:rPr lang="en-US" sz="24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PowerBI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817" y="599143"/>
            <a:ext cx="3776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PRESENTING DATA ON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855304" y="4270228"/>
            <a:ext cx="10429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ANALYZING HOW THESE DATA IMPACTS HIGHER EDUCATION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458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Analyzing Gender Gaps and Racial Differences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1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31" y="319132"/>
            <a:ext cx="8777604" cy="9742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Analyzing gender difference Across Various Racial Groups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-251" b="371"/>
          <a:stretch/>
        </p:blipFill>
        <p:spPr>
          <a:xfrm>
            <a:off x="838199" y="1507093"/>
            <a:ext cx="10289146" cy="53313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46027" y="746973"/>
            <a:ext cx="15626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ggplot</a:t>
            </a:r>
            <a:r>
              <a:rPr lang="en-US" dirty="0"/>
              <a:t>(data=</a:t>
            </a:r>
            <a:r>
              <a:rPr lang="en-US" dirty="0" err="1"/>
              <a:t>mydata</a:t>
            </a:r>
            <a:r>
              <a:rPr lang="en-US" dirty="0"/>
              <a:t>)+</a:t>
            </a:r>
            <a:r>
              <a:rPr lang="en-US" dirty="0" err="1"/>
              <a:t>geom_bar</a:t>
            </a:r>
            <a:r>
              <a:rPr lang="en-US" dirty="0"/>
              <a:t>(mapping =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race.ethnicity,fill</a:t>
            </a:r>
            <a:r>
              <a:rPr lang="en-US" dirty="0"/>
              <a:t>=gender))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67833" y="4522984"/>
            <a:ext cx="16104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Blue proportion is for the male gender and the pink portion is for the female gender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876756" y="139579"/>
            <a:ext cx="3182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ANALYSIS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93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this data </a:t>
            </a:r>
            <a:r>
              <a:rPr lang="en-US" dirty="0" smtClean="0"/>
              <a:t>set which group contain the highest number of students?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809" y="1890019"/>
            <a:ext cx="9514350" cy="496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69769" y="2215166"/>
            <a:ext cx="1171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</a:t>
            </a:r>
            <a:r>
              <a:rPr lang="en-US" dirty="0" err="1" smtClean="0"/>
              <a:t>ggplot</a:t>
            </a:r>
            <a:r>
              <a:rPr lang="en-US" dirty="0" smtClean="0"/>
              <a:t>(data=</a:t>
            </a:r>
            <a:r>
              <a:rPr lang="en-US" dirty="0" err="1" smtClean="0"/>
              <a:t>mydata</a:t>
            </a:r>
            <a:r>
              <a:rPr lang="en-US" dirty="0"/>
              <a:t>)+</a:t>
            </a:r>
            <a:r>
              <a:rPr lang="en-US" dirty="0" err="1"/>
              <a:t>geom_bar</a:t>
            </a:r>
            <a:r>
              <a:rPr lang="en-US" dirty="0"/>
              <a:t>(mapping =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race.ethnicity</a:t>
            </a:r>
            <a:r>
              <a:rPr lang="en-US" dirty="0"/>
              <a:t>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8024" y="5281684"/>
            <a:ext cx="2433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Breaking down the ethnic groups and looking at gender proportions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70501" y="1416676"/>
            <a:ext cx="4971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Analyze, draw plots, and Visualize data sets using R programming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009846" y="466001"/>
            <a:ext cx="3182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ANALYSIS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81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365" y="274749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Score </a:t>
            </a:r>
            <a:r>
              <a:rPr lang="en-US" b="1" u="sng" dirty="0" smtClean="0"/>
              <a:t>Variation</a:t>
            </a:r>
            <a:r>
              <a:rPr lang="en-US" dirty="0" smtClean="0"/>
              <a:t> By Racial Groups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25" y="1806598"/>
            <a:ext cx="8680360" cy="47084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31598" y="2356834"/>
            <a:ext cx="10608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C &amp; D show </a:t>
            </a:r>
            <a:r>
              <a:rPr lang="en-US" u="sng" dirty="0" smtClean="0"/>
              <a:t>high</a:t>
            </a:r>
            <a:r>
              <a:rPr lang="en-US" dirty="0" smtClean="0"/>
              <a:t> variation in scores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937959" y="3601658"/>
            <a:ext cx="2987299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2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75" y="300083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Gender Difference and Score variation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44" b="876"/>
          <a:stretch/>
        </p:blipFill>
        <p:spPr>
          <a:xfrm>
            <a:off x="6269755" y="1547908"/>
            <a:ext cx="5217890" cy="43108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17664" y="1453209"/>
            <a:ext cx="1977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Male Students prioritize Acquiring higher Math scores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306217" y="2778772"/>
            <a:ext cx="14724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&gt;</a:t>
            </a:r>
            <a:r>
              <a:rPr lang="en-US" dirty="0" err="1" smtClean="0"/>
              <a:t>ggplot</a:t>
            </a:r>
            <a:r>
              <a:rPr lang="en-US" dirty="0" smtClean="0"/>
              <a:t>(data=</a:t>
            </a:r>
            <a:r>
              <a:rPr lang="en-US" dirty="0" err="1" smtClean="0"/>
              <a:t>mydata,aes</a:t>
            </a:r>
            <a:r>
              <a:rPr lang="en-US" dirty="0" smtClean="0"/>
              <a:t>(x=</a:t>
            </a:r>
            <a:r>
              <a:rPr lang="en-US" dirty="0" err="1" smtClean="0"/>
              <a:t>reading.score,y</a:t>
            </a:r>
            <a:r>
              <a:rPr lang="en-US" dirty="0" smtClean="0"/>
              <a:t>=</a:t>
            </a:r>
            <a:r>
              <a:rPr lang="en-US" dirty="0" err="1" smtClean="0"/>
              <a:t>writing.score</a:t>
            </a:r>
            <a:r>
              <a:rPr lang="en-US" dirty="0"/>
              <a:t>))+</a:t>
            </a:r>
            <a:r>
              <a:rPr lang="en-US" dirty="0" err="1"/>
              <a:t>geom_point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(color=</a:t>
            </a:r>
            <a:r>
              <a:rPr lang="en-US" dirty="0" err="1"/>
              <a:t>race.ethnicity</a:t>
            </a:r>
            <a:r>
              <a:rPr lang="en-US" dirty="0"/>
              <a:t>))+</a:t>
            </a:r>
            <a:r>
              <a:rPr lang="en-US" dirty="0" err="1"/>
              <a:t>facet_grid</a:t>
            </a:r>
            <a:r>
              <a:rPr lang="en-US" dirty="0"/>
              <a:t>(</a:t>
            </a:r>
            <a:r>
              <a:rPr lang="en-US" dirty="0" err="1"/>
              <a:t>gender~race.ethnicity</a:t>
            </a:r>
            <a:r>
              <a:rPr lang="en-US" dirty="0"/>
              <a:t>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877" y="1870599"/>
            <a:ext cx="573074" cy="29629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535" y="3020251"/>
            <a:ext cx="536494" cy="1975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1010" y="2778772"/>
            <a:ext cx="573074" cy="16277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51" y="1620883"/>
            <a:ext cx="5297883" cy="43895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 rot="16200000">
            <a:off x="1946407" y="3392602"/>
            <a:ext cx="29638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 A  T  H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651" y="2579562"/>
            <a:ext cx="536494" cy="19752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4061" y="2753312"/>
            <a:ext cx="573074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Individual Score Analysis</a:t>
            </a:r>
            <a:br>
              <a:rPr lang="en-US" dirty="0" smtClean="0"/>
            </a:br>
            <a:r>
              <a:rPr lang="en-US" dirty="0" smtClean="0"/>
              <a:t>Test Preparation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53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Score Analysis: Parents with Upper level Education have kids who perform poor in tests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221" y="2091867"/>
            <a:ext cx="5345548" cy="461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31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600007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Math Score Analysis: </a:t>
            </a:r>
            <a:r>
              <a:rPr lang="en-US" dirty="0" smtClean="0"/>
              <a:t>Analysis </a:t>
            </a:r>
            <a:r>
              <a:rPr lang="en-US" dirty="0" smtClean="0"/>
              <a:t>on ALL Students counting Gender difference and Racial difference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19821" y="2160588"/>
            <a:ext cx="6912396" cy="3881437"/>
          </a:xfrm>
        </p:spPr>
      </p:pic>
      <p:sp>
        <p:nvSpPr>
          <p:cNvPr id="3" name="TextBox 2"/>
          <p:cNvSpPr txBox="1"/>
          <p:nvPr/>
        </p:nvSpPr>
        <p:spPr>
          <a:xfrm>
            <a:off x="7753082" y="2489571"/>
            <a:ext cx="296214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Group </a:t>
            </a:r>
            <a:r>
              <a:rPr lang="en-US" dirty="0"/>
              <a:t>E</a:t>
            </a:r>
            <a:r>
              <a:rPr lang="en-US" dirty="0" smtClean="0"/>
              <a:t> Acquire Higher Math Scores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26904" y="1537756"/>
            <a:ext cx="29883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FINDINGS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580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Preparation Analysis: Students Lunch, test scores, and Test Preparation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930400"/>
            <a:ext cx="11148872" cy="46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16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Score Trends Across Students in Scatterplots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731" y="1103768"/>
            <a:ext cx="7766936" cy="1646302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Problem Statement</a:t>
            </a:r>
            <a:r>
              <a:rPr lang="en-US" sz="3600" dirty="0" smtClean="0"/>
              <a:t>: Present Education Data from Current Trends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u="sng" dirty="0" smtClean="0"/>
              <a:t>Goals/metrics</a:t>
            </a:r>
            <a:r>
              <a:rPr lang="en-US" sz="3600" dirty="0" smtClean="0"/>
              <a:t>: How these data impacts higher education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778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between subject scores in R visualization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29" y="1864262"/>
            <a:ext cx="9312144" cy="4858510"/>
          </a:xfrm>
        </p:spPr>
      </p:pic>
      <p:sp>
        <p:nvSpPr>
          <p:cNvPr id="5" name="TextBox 4"/>
          <p:cNvSpPr txBox="1"/>
          <p:nvPr/>
        </p:nvSpPr>
        <p:spPr>
          <a:xfrm>
            <a:off x="10260169" y="4691447"/>
            <a:ext cx="1931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view(</a:t>
            </a:r>
            <a:r>
              <a:rPr lang="en-US" dirty="0" err="1"/>
              <a:t>mydata</a:t>
            </a:r>
            <a:r>
              <a:rPr lang="en-US" dirty="0"/>
              <a:t>)</a:t>
            </a:r>
          </a:p>
          <a:p>
            <a:r>
              <a:rPr lang="en-US" dirty="0" smtClean="0"/>
              <a:t>&gt;</a:t>
            </a:r>
            <a:r>
              <a:rPr lang="en-US" dirty="0" err="1" smtClean="0"/>
              <a:t>ggplot</a:t>
            </a:r>
            <a:r>
              <a:rPr lang="en-US" dirty="0" smtClean="0"/>
              <a:t>(data=</a:t>
            </a:r>
            <a:r>
              <a:rPr lang="en-US" dirty="0" err="1" smtClean="0"/>
              <a:t>mydata</a:t>
            </a:r>
            <a:r>
              <a:rPr lang="en-US" dirty="0"/>
              <a:t>)+</a:t>
            </a:r>
            <a:r>
              <a:rPr lang="en-US" dirty="0" err="1"/>
              <a:t>geom_point</a:t>
            </a:r>
            <a:r>
              <a:rPr lang="en-US" dirty="0"/>
              <a:t>(mapping =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math.score,y</a:t>
            </a:r>
            <a:r>
              <a:rPr lang="en-US" dirty="0"/>
              <a:t>=</a:t>
            </a:r>
            <a:r>
              <a:rPr lang="en-US" dirty="0" err="1"/>
              <a:t>writing.score</a:t>
            </a:r>
            <a:r>
              <a:rPr lang="en-US" dirty="0"/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4158" y="1864262"/>
            <a:ext cx="1983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Students who achieve higher math score also achieve higher writing score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03681" y="1027906"/>
            <a:ext cx="29883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FINDINGS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87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57" y="223458"/>
            <a:ext cx="7958070" cy="7553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Relationships in scores varies between the variable race/ethnicity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2" b="691"/>
          <a:stretch/>
        </p:blipFill>
        <p:spPr>
          <a:xfrm>
            <a:off x="1630549" y="1223494"/>
            <a:ext cx="10561451" cy="54348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257" y="2228045"/>
            <a:ext cx="1436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Individual dots are representative of various groups and their 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7" y="164535"/>
            <a:ext cx="10160357" cy="10901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Racial group D and E pops up in this dataset to tell us that these groups achieve higher score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7" b="287"/>
          <a:stretch/>
        </p:blipFill>
        <p:spPr>
          <a:xfrm>
            <a:off x="502277" y="1254723"/>
            <a:ext cx="9994006" cy="52104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23023" y="932449"/>
            <a:ext cx="29883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FINDINGS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26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363" y="236337"/>
            <a:ext cx="9606566" cy="7682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Positive correlation in English subject scores across race/ethnicity groups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2" b="793"/>
          <a:stretch/>
        </p:blipFill>
        <p:spPr>
          <a:xfrm>
            <a:off x="297287" y="1343304"/>
            <a:ext cx="9651642" cy="50356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5657" y="5707316"/>
            <a:ext cx="4353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</a:t>
            </a:r>
            <a:r>
              <a:rPr lang="en-US" dirty="0" err="1" smtClean="0"/>
              <a:t>ggplot</a:t>
            </a:r>
            <a:r>
              <a:rPr lang="en-US" dirty="0" smtClean="0"/>
              <a:t>(data=</a:t>
            </a:r>
            <a:r>
              <a:rPr lang="en-US" dirty="0" err="1" smtClean="0"/>
              <a:t>mydata,aes</a:t>
            </a:r>
            <a:r>
              <a:rPr lang="en-US" dirty="0" smtClean="0"/>
              <a:t>(x=</a:t>
            </a:r>
            <a:r>
              <a:rPr lang="en-US" dirty="0" err="1" smtClean="0"/>
              <a:t>reading.score,y</a:t>
            </a:r>
            <a:r>
              <a:rPr lang="en-US" dirty="0" smtClean="0"/>
              <a:t>=</a:t>
            </a:r>
            <a:r>
              <a:rPr lang="en-US" dirty="0" err="1" smtClean="0"/>
              <a:t>writing.score</a:t>
            </a:r>
            <a:r>
              <a:rPr lang="en-US" dirty="0"/>
              <a:t>))+</a:t>
            </a:r>
            <a:r>
              <a:rPr lang="en-US" dirty="0" err="1"/>
              <a:t>geom_point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(color=</a:t>
            </a:r>
            <a:r>
              <a:rPr lang="en-US" dirty="0" err="1"/>
              <a:t>race.ethnicity</a:t>
            </a:r>
            <a:r>
              <a:rPr lang="en-US" dirty="0"/>
              <a:t>))+</a:t>
            </a:r>
            <a:r>
              <a:rPr lang="en-US" dirty="0" err="1"/>
              <a:t>facet_wrap</a:t>
            </a:r>
            <a:r>
              <a:rPr lang="en-US" dirty="0"/>
              <a:t>(~</a:t>
            </a:r>
            <a:r>
              <a:rPr lang="en-US" dirty="0" err="1"/>
              <a:t>race.ethnicity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9203681" y="607283"/>
            <a:ext cx="29883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FINDINGS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90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6" y="210578"/>
            <a:ext cx="11692944" cy="484881"/>
          </a:xfrm>
        </p:spPr>
        <p:txBody>
          <a:bodyPr>
            <a:noAutofit/>
          </a:bodyPr>
          <a:lstStyle/>
          <a:p>
            <a:r>
              <a:rPr lang="en-US" sz="3200" dirty="0" smtClean="0"/>
              <a:t>Both gender draws </a:t>
            </a:r>
            <a:r>
              <a:rPr lang="en-US" sz="3200" u="sng" dirty="0" smtClean="0"/>
              <a:t>similar</a:t>
            </a:r>
            <a:r>
              <a:rPr lang="en-US" sz="3200" dirty="0" smtClean="0"/>
              <a:t> correlation trends 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85" y="695459"/>
            <a:ext cx="11543969" cy="60144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691" y="-7270"/>
            <a:ext cx="2987299" cy="9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After Analyzing these data promoting higher education is a top priority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1377" y="1848208"/>
            <a:ext cx="11370971" cy="48971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Future Implementation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dirty="0" smtClean="0"/>
              <a:t>Tutoring in English </a:t>
            </a:r>
            <a:r>
              <a:rPr lang="en-US" sz="2900" dirty="0" smtClean="0"/>
              <a:t>and </a:t>
            </a:r>
            <a:r>
              <a:rPr lang="en-US" sz="2900" dirty="0" smtClean="0"/>
              <a:t>Math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9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dirty="0" smtClean="0"/>
              <a:t>Olympiad, drama, story telling, writing contest, student newspaper</a:t>
            </a:r>
            <a:endParaRPr lang="en-US" sz="29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dirty="0" smtClean="0"/>
              <a:t>Increase </a:t>
            </a:r>
            <a:r>
              <a:rPr lang="en-US" sz="2900" dirty="0" smtClean="0"/>
              <a:t>participation/classroom attendance </a:t>
            </a:r>
            <a:endParaRPr lang="en-US" sz="2900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E</a:t>
            </a:r>
            <a:r>
              <a:rPr lang="en-US" sz="2800" dirty="0" smtClean="0"/>
              <a:t>qual </a:t>
            </a:r>
            <a:r>
              <a:rPr lang="en-US" sz="2800" dirty="0"/>
              <a:t>opportunity for students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6540" y="1667953"/>
            <a:ext cx="9144000" cy="2387600"/>
          </a:xfrm>
        </p:spPr>
        <p:txBody>
          <a:bodyPr/>
          <a:lstStyle/>
          <a:p>
            <a:r>
              <a:rPr lang="en-US" dirty="0" smtClean="0"/>
              <a:t>Thank you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1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303" y="-50800"/>
            <a:ext cx="8596668" cy="1320800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56" y="806360"/>
            <a:ext cx="11514667" cy="3892481"/>
          </a:xfrm>
        </p:spPr>
        <p:txBody>
          <a:bodyPr>
            <a:noAutofit/>
          </a:bodyPr>
          <a:lstStyle/>
          <a:p>
            <a:r>
              <a:rPr lang="en-US" sz="3200" dirty="0" smtClean="0"/>
              <a:t>First Data set: I look at the global map and see how much proportion of students are engaging in classroom discussion and their country of origin</a:t>
            </a:r>
          </a:p>
          <a:p>
            <a:r>
              <a:rPr lang="en-US" sz="3200" dirty="0" smtClean="0"/>
              <a:t>Second data set: I look at Gender Difference in my population sample</a:t>
            </a:r>
          </a:p>
          <a:p>
            <a:r>
              <a:rPr lang="en-US" sz="3200" dirty="0"/>
              <a:t>R</a:t>
            </a:r>
            <a:r>
              <a:rPr lang="en-US" sz="3200" dirty="0" smtClean="0"/>
              <a:t>acial Difference</a:t>
            </a:r>
          </a:p>
          <a:p>
            <a:r>
              <a:rPr lang="en-US" sz="3200" dirty="0"/>
              <a:t>S</a:t>
            </a:r>
            <a:r>
              <a:rPr lang="en-US" sz="3200" dirty="0" smtClean="0"/>
              <a:t>core analysis on all students</a:t>
            </a:r>
          </a:p>
          <a:p>
            <a:r>
              <a:rPr lang="en-US" sz="3200" dirty="0" smtClean="0"/>
              <a:t>How the Racial group difference give insights to the score analysis of all students</a:t>
            </a:r>
          </a:p>
          <a:p>
            <a:r>
              <a:rPr lang="en-US" sz="3200" dirty="0" smtClean="0"/>
              <a:t>Correlation between All students Subject scores (Reading, Writing, and Math)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908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Sets: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7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5" y="5691100"/>
            <a:ext cx="11508721" cy="1166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Student Discussion Engagements Raw Data Across </a:t>
            </a:r>
            <a:r>
              <a:rPr lang="en-US" dirty="0" smtClean="0">
                <a:solidFill>
                  <a:srgbClr val="00B050"/>
                </a:solidFill>
              </a:rPr>
              <a:t>the Globe </a:t>
            </a:r>
            <a:r>
              <a:rPr lang="en-US" dirty="0" smtClean="0"/>
              <a:t>from All over the Place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" y="131136"/>
            <a:ext cx="11611752" cy="5445416"/>
          </a:xfrm>
        </p:spPr>
      </p:pic>
    </p:spTree>
    <p:extLst>
      <p:ext uri="{BB962C8B-B14F-4D97-AF65-F5344CB8AC3E}">
        <p14:creationId xmlns:p14="http://schemas.microsoft.com/office/powerpoint/2010/main" val="184842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smtClean="0"/>
              <a:t>Student Ethnicity and Test Score Raw Data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1821723"/>
            <a:ext cx="4624714" cy="459993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21723"/>
            <a:ext cx="4993957" cy="4599939"/>
          </a:xfrm>
        </p:spPr>
      </p:pic>
      <p:sp>
        <p:nvSpPr>
          <p:cNvPr id="3" name="TextBox 2"/>
          <p:cNvSpPr txBox="1"/>
          <p:nvPr/>
        </p:nvSpPr>
        <p:spPr>
          <a:xfrm>
            <a:off x="284408" y="1175392"/>
            <a:ext cx="1135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Cleaning steps: I ran SQL queries to check for duplicate data entries. If duplicates exist it can skew my results is why cleaning is so important to start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0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Analyzing Students Attendance origin and Classroom participation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6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20" y="142082"/>
            <a:ext cx="4310351" cy="5100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066" y="2859525"/>
            <a:ext cx="9029934" cy="16818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48" y="1987950"/>
            <a:ext cx="8779001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8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in Classroom Discussion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Varies with Student’s Nationality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4" y="1722809"/>
            <a:ext cx="11114468" cy="4819659"/>
          </a:xfrm>
        </p:spPr>
      </p:pic>
      <p:sp>
        <p:nvSpPr>
          <p:cNvPr id="3" name="TextBox 2"/>
          <p:cNvSpPr txBox="1"/>
          <p:nvPr/>
        </p:nvSpPr>
        <p:spPr>
          <a:xfrm>
            <a:off x="9169758" y="2051404"/>
            <a:ext cx="2511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Students Originated from Saudi Arabia have increase class discussion participation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95851" y="1027906"/>
            <a:ext cx="29883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FINDINGS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232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13373</TotalTime>
  <Words>506</Words>
  <Application>Microsoft Office PowerPoint</Application>
  <PresentationFormat>Widescreen</PresentationFormat>
  <Paragraphs>70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Comic Sans MS</vt:lpstr>
      <vt:lpstr>Trebuchet MS</vt:lpstr>
      <vt:lpstr>Wingdings</vt:lpstr>
      <vt:lpstr>Wingdings 3</vt:lpstr>
      <vt:lpstr>Facet</vt:lpstr>
      <vt:lpstr>Student Classroom Engagement   Student Performance  </vt:lpstr>
      <vt:lpstr>Problem Statement: Present Education Data from Current Trends</vt:lpstr>
      <vt:lpstr>Approach</vt:lpstr>
      <vt:lpstr>Data Sets:</vt:lpstr>
      <vt:lpstr>Student Discussion Engagements Raw Data Across the Globe from All over the Place</vt:lpstr>
      <vt:lpstr>Student Ethnicity and Test Score Raw Data</vt:lpstr>
      <vt:lpstr>Analyzing Students Attendance origin and Classroom participation</vt:lpstr>
      <vt:lpstr>PowerPoint Presentation</vt:lpstr>
      <vt:lpstr>Participation in Classroom Discussion Varies with Student’s Nationality</vt:lpstr>
      <vt:lpstr>Analyzing Gender Gaps and Racial Differences</vt:lpstr>
      <vt:lpstr>Analyzing gender difference Across Various Racial Groups</vt:lpstr>
      <vt:lpstr>In this data set which group contain the highest number of students?</vt:lpstr>
      <vt:lpstr>Score Variation By Racial Groups</vt:lpstr>
      <vt:lpstr>Gender Difference and Score variation </vt:lpstr>
      <vt:lpstr>Individual Score Analysis Test Preparation Analysis</vt:lpstr>
      <vt:lpstr>Reading Score Analysis: Parents with Upper level Education have kids who perform poor in tests</vt:lpstr>
      <vt:lpstr>Math Score Analysis: Analysis on ALL Students counting Gender difference and Racial difference</vt:lpstr>
      <vt:lpstr>Test Preparation Analysis: Students Lunch, test scores, and Test Preparation</vt:lpstr>
      <vt:lpstr>Score Trends Across Students in Scatterplots</vt:lpstr>
      <vt:lpstr>Relation between subject scores in R visualization analysis</vt:lpstr>
      <vt:lpstr>Relationships in scores varies between the variable race/ethnicity</vt:lpstr>
      <vt:lpstr>Racial group D and E pops up in this dataset to tell us that these groups achieve higher score</vt:lpstr>
      <vt:lpstr>Positive correlation in English subject scores across race/ethnicity groups</vt:lpstr>
      <vt:lpstr>Both gender draws similar correlation trends </vt:lpstr>
      <vt:lpstr>After Analyzing these data promoting higher education is a top priority</vt:lpstr>
      <vt:lpstr>Thank you ALL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Performance</dc:title>
  <dc:creator>Microsoft account</dc:creator>
  <cp:lastModifiedBy>Microsoft account</cp:lastModifiedBy>
  <cp:revision>78</cp:revision>
  <dcterms:created xsi:type="dcterms:W3CDTF">2022-10-26T17:18:46Z</dcterms:created>
  <dcterms:modified xsi:type="dcterms:W3CDTF">2022-11-19T19:15:36Z</dcterms:modified>
</cp:coreProperties>
</file>