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30DC5-6D28-4E31-AC6B-697690DA7B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06433DE-7E7C-4506-866D-BBB49306CDA0}">
      <dgm:prSet phldrT="[Text]"/>
      <dgm:spPr/>
      <dgm:t>
        <a:bodyPr/>
        <a:lstStyle/>
        <a:p>
          <a:r>
            <a:rPr lang="da-DK" dirty="0"/>
            <a:t>Impor data dengan Pandas</a:t>
          </a:r>
          <a:endParaRPr lang="en-US" dirty="0"/>
        </a:p>
      </dgm:t>
    </dgm:pt>
    <dgm:pt modelId="{4FBC4016-DB52-479C-9905-B148824E2BA9}" type="parTrans" cxnId="{BB2BE906-4315-4AD5-BF74-471382BE4138}">
      <dgm:prSet/>
      <dgm:spPr/>
      <dgm:t>
        <a:bodyPr/>
        <a:lstStyle/>
        <a:p>
          <a:endParaRPr lang="en-US"/>
        </a:p>
      </dgm:t>
    </dgm:pt>
    <dgm:pt modelId="{0E5746D6-D501-4E98-8988-5682D2B724D2}" type="sibTrans" cxnId="{BB2BE906-4315-4AD5-BF74-471382BE4138}">
      <dgm:prSet/>
      <dgm:spPr/>
      <dgm:t>
        <a:bodyPr/>
        <a:lstStyle/>
        <a:p>
          <a:endParaRPr lang="en-US"/>
        </a:p>
      </dgm:t>
    </dgm:pt>
    <dgm:pt modelId="{BA51806A-59A6-46F2-A2BB-BB219C5D04C6}">
      <dgm:prSet phldrT="[Text]"/>
      <dgm:spPr/>
      <dgm:t>
        <a:bodyPr/>
        <a:lstStyle/>
        <a:p>
          <a:r>
            <a:rPr lang="da-DK" dirty="0"/>
            <a:t>Olah data dengan Pandas, Numpy/Scipy</a:t>
          </a:r>
          <a:endParaRPr lang="en-US" dirty="0"/>
        </a:p>
      </dgm:t>
    </dgm:pt>
    <dgm:pt modelId="{309C9A89-0775-45E0-AD39-1A0B9FF7611C}" type="parTrans" cxnId="{DF48F521-4443-4A33-8B88-5B1ACC4DFA7D}">
      <dgm:prSet/>
      <dgm:spPr/>
      <dgm:t>
        <a:bodyPr/>
        <a:lstStyle/>
        <a:p>
          <a:endParaRPr lang="en-US"/>
        </a:p>
      </dgm:t>
    </dgm:pt>
    <dgm:pt modelId="{C829B479-FF34-40E2-BC34-CB2E3F626425}" type="sibTrans" cxnId="{DF48F521-4443-4A33-8B88-5B1ACC4DFA7D}">
      <dgm:prSet/>
      <dgm:spPr/>
      <dgm:t>
        <a:bodyPr/>
        <a:lstStyle/>
        <a:p>
          <a:endParaRPr lang="en-US"/>
        </a:p>
      </dgm:t>
    </dgm:pt>
    <dgm:pt modelId="{72F04D9D-B196-4362-BE68-514588625F61}">
      <dgm:prSet phldrT="[Text]"/>
      <dgm:spPr/>
      <dgm:t>
        <a:bodyPr/>
        <a:lstStyle/>
        <a:p>
          <a:r>
            <a:rPr lang="da-DK" dirty="0"/>
            <a:t>Visualisasi dengan Matplotlib</a:t>
          </a:r>
          <a:endParaRPr lang="en-US" dirty="0"/>
        </a:p>
      </dgm:t>
    </dgm:pt>
    <dgm:pt modelId="{345ECE96-BABA-4495-AFBD-2ADCCAFC7C76}" type="parTrans" cxnId="{CE999CBB-CD75-40F7-8275-02DA7124771B}">
      <dgm:prSet/>
      <dgm:spPr/>
      <dgm:t>
        <a:bodyPr/>
        <a:lstStyle/>
        <a:p>
          <a:endParaRPr lang="en-US"/>
        </a:p>
      </dgm:t>
    </dgm:pt>
    <dgm:pt modelId="{0B7BB4E0-770B-49D8-8C7E-62C53C38C140}" type="sibTrans" cxnId="{CE999CBB-CD75-40F7-8275-02DA7124771B}">
      <dgm:prSet/>
      <dgm:spPr/>
      <dgm:t>
        <a:bodyPr/>
        <a:lstStyle/>
        <a:p>
          <a:endParaRPr lang="en-US"/>
        </a:p>
      </dgm:t>
    </dgm:pt>
    <dgm:pt modelId="{34A8C63E-EE2D-43CF-A597-C8AD9D8226BB}">
      <dgm:prSet phldrT="[Text]"/>
      <dgm:spPr/>
      <dgm:t>
        <a:bodyPr/>
        <a:lstStyle/>
        <a:p>
          <a:r>
            <a:rPr lang="da-DK" dirty="0"/>
            <a:t>Keluaran: ratusan/ribuan gambar</a:t>
          </a:r>
          <a:endParaRPr lang="en-US" dirty="0"/>
        </a:p>
      </dgm:t>
    </dgm:pt>
    <dgm:pt modelId="{5E8F1819-A264-4E7B-8606-FB44945CBCB4}" type="parTrans" cxnId="{4F105797-4590-47DA-AE61-F7230034C084}">
      <dgm:prSet/>
      <dgm:spPr/>
      <dgm:t>
        <a:bodyPr/>
        <a:lstStyle/>
        <a:p>
          <a:endParaRPr lang="en-US"/>
        </a:p>
      </dgm:t>
    </dgm:pt>
    <dgm:pt modelId="{75B6DB47-12E2-4DE3-9891-02E3176B2A1F}" type="sibTrans" cxnId="{4F105797-4590-47DA-AE61-F7230034C084}">
      <dgm:prSet/>
      <dgm:spPr/>
      <dgm:t>
        <a:bodyPr/>
        <a:lstStyle/>
        <a:p>
          <a:endParaRPr lang="en-US"/>
        </a:p>
      </dgm:t>
    </dgm:pt>
    <dgm:pt modelId="{96EDDDA5-B05F-4BEE-B9CF-32C03AE21619}" type="pres">
      <dgm:prSet presAssocID="{18130DC5-6D28-4E31-AC6B-697690DA7B3F}" presName="CompostProcess" presStyleCnt="0">
        <dgm:presLayoutVars>
          <dgm:dir/>
          <dgm:resizeHandles val="exact"/>
        </dgm:presLayoutVars>
      </dgm:prSet>
      <dgm:spPr/>
    </dgm:pt>
    <dgm:pt modelId="{D2146D47-305A-45AA-99FE-BB0881728D0E}" type="pres">
      <dgm:prSet presAssocID="{18130DC5-6D28-4E31-AC6B-697690DA7B3F}" presName="arrow" presStyleLbl="bgShp" presStyleIdx="0" presStyleCnt="1"/>
      <dgm:spPr/>
    </dgm:pt>
    <dgm:pt modelId="{3D416053-71F6-4050-B90F-83E22B4C2BBE}" type="pres">
      <dgm:prSet presAssocID="{18130DC5-6D28-4E31-AC6B-697690DA7B3F}" presName="linearProcess" presStyleCnt="0"/>
      <dgm:spPr/>
    </dgm:pt>
    <dgm:pt modelId="{EDD0DF62-02CE-43C8-984C-C3E99F3341BF}" type="pres">
      <dgm:prSet presAssocID="{F06433DE-7E7C-4506-866D-BBB49306CDA0}" presName="textNode" presStyleLbl="node1" presStyleIdx="0" presStyleCnt="4">
        <dgm:presLayoutVars>
          <dgm:bulletEnabled val="1"/>
        </dgm:presLayoutVars>
      </dgm:prSet>
      <dgm:spPr/>
    </dgm:pt>
    <dgm:pt modelId="{DE8551CD-89A0-4A1F-B9F4-CEE7A9E17D7D}" type="pres">
      <dgm:prSet presAssocID="{0E5746D6-D501-4E98-8988-5682D2B724D2}" presName="sibTrans" presStyleCnt="0"/>
      <dgm:spPr/>
    </dgm:pt>
    <dgm:pt modelId="{091ED393-1B4D-4DC0-A596-B2C98DA4FDC3}" type="pres">
      <dgm:prSet presAssocID="{BA51806A-59A6-46F2-A2BB-BB219C5D04C6}" presName="textNode" presStyleLbl="node1" presStyleIdx="1" presStyleCnt="4">
        <dgm:presLayoutVars>
          <dgm:bulletEnabled val="1"/>
        </dgm:presLayoutVars>
      </dgm:prSet>
      <dgm:spPr/>
    </dgm:pt>
    <dgm:pt modelId="{F4AB603F-7B16-4C00-856F-C69EFF773DB2}" type="pres">
      <dgm:prSet presAssocID="{C829B479-FF34-40E2-BC34-CB2E3F626425}" presName="sibTrans" presStyleCnt="0"/>
      <dgm:spPr/>
    </dgm:pt>
    <dgm:pt modelId="{051A43DC-033F-47F8-9D2D-F12F8A7C0524}" type="pres">
      <dgm:prSet presAssocID="{72F04D9D-B196-4362-BE68-514588625F61}" presName="textNode" presStyleLbl="node1" presStyleIdx="2" presStyleCnt="4">
        <dgm:presLayoutVars>
          <dgm:bulletEnabled val="1"/>
        </dgm:presLayoutVars>
      </dgm:prSet>
      <dgm:spPr/>
    </dgm:pt>
    <dgm:pt modelId="{57051FFF-B42D-4BA1-9FCB-0A8D06EE1767}" type="pres">
      <dgm:prSet presAssocID="{0B7BB4E0-770B-49D8-8C7E-62C53C38C140}" presName="sibTrans" presStyleCnt="0"/>
      <dgm:spPr/>
    </dgm:pt>
    <dgm:pt modelId="{B1072D74-8917-4F01-B155-038EF6273C55}" type="pres">
      <dgm:prSet presAssocID="{34A8C63E-EE2D-43CF-A597-C8AD9D8226B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9790101-336C-415E-9DC0-30DD77EF78D0}" type="presOf" srcId="{BA51806A-59A6-46F2-A2BB-BB219C5D04C6}" destId="{091ED393-1B4D-4DC0-A596-B2C98DA4FDC3}" srcOrd="0" destOrd="0" presId="urn:microsoft.com/office/officeart/2005/8/layout/hProcess9"/>
    <dgm:cxn modelId="{BB2BE906-4315-4AD5-BF74-471382BE4138}" srcId="{18130DC5-6D28-4E31-AC6B-697690DA7B3F}" destId="{F06433DE-7E7C-4506-866D-BBB49306CDA0}" srcOrd="0" destOrd="0" parTransId="{4FBC4016-DB52-479C-9905-B148824E2BA9}" sibTransId="{0E5746D6-D501-4E98-8988-5682D2B724D2}"/>
    <dgm:cxn modelId="{DF48F521-4443-4A33-8B88-5B1ACC4DFA7D}" srcId="{18130DC5-6D28-4E31-AC6B-697690DA7B3F}" destId="{BA51806A-59A6-46F2-A2BB-BB219C5D04C6}" srcOrd="1" destOrd="0" parTransId="{309C9A89-0775-45E0-AD39-1A0B9FF7611C}" sibTransId="{C829B479-FF34-40E2-BC34-CB2E3F626425}"/>
    <dgm:cxn modelId="{2A173D27-1116-4D6F-AEDA-F663E919509F}" type="presOf" srcId="{F06433DE-7E7C-4506-866D-BBB49306CDA0}" destId="{EDD0DF62-02CE-43C8-984C-C3E99F3341BF}" srcOrd="0" destOrd="0" presId="urn:microsoft.com/office/officeart/2005/8/layout/hProcess9"/>
    <dgm:cxn modelId="{E4A1B42E-FAC7-471D-A22A-046F67533699}" type="presOf" srcId="{72F04D9D-B196-4362-BE68-514588625F61}" destId="{051A43DC-033F-47F8-9D2D-F12F8A7C0524}" srcOrd="0" destOrd="0" presId="urn:microsoft.com/office/officeart/2005/8/layout/hProcess9"/>
    <dgm:cxn modelId="{4855783B-BBCD-42B4-98D9-D59F110BBD3D}" type="presOf" srcId="{18130DC5-6D28-4E31-AC6B-697690DA7B3F}" destId="{96EDDDA5-B05F-4BEE-B9CF-32C03AE21619}" srcOrd="0" destOrd="0" presId="urn:microsoft.com/office/officeart/2005/8/layout/hProcess9"/>
    <dgm:cxn modelId="{4F105797-4590-47DA-AE61-F7230034C084}" srcId="{18130DC5-6D28-4E31-AC6B-697690DA7B3F}" destId="{34A8C63E-EE2D-43CF-A597-C8AD9D8226BB}" srcOrd="3" destOrd="0" parTransId="{5E8F1819-A264-4E7B-8606-FB44945CBCB4}" sibTransId="{75B6DB47-12E2-4DE3-9891-02E3176B2A1F}"/>
    <dgm:cxn modelId="{CE999CBB-CD75-40F7-8275-02DA7124771B}" srcId="{18130DC5-6D28-4E31-AC6B-697690DA7B3F}" destId="{72F04D9D-B196-4362-BE68-514588625F61}" srcOrd="2" destOrd="0" parTransId="{345ECE96-BABA-4495-AFBD-2ADCCAFC7C76}" sibTransId="{0B7BB4E0-770B-49D8-8C7E-62C53C38C140}"/>
    <dgm:cxn modelId="{A3CCE7FB-A003-4711-A21B-6E2922382F72}" type="presOf" srcId="{34A8C63E-EE2D-43CF-A597-C8AD9D8226BB}" destId="{B1072D74-8917-4F01-B155-038EF6273C55}" srcOrd="0" destOrd="0" presId="urn:microsoft.com/office/officeart/2005/8/layout/hProcess9"/>
    <dgm:cxn modelId="{E2626883-1915-4F40-A3F2-128B88ADD46D}" type="presParOf" srcId="{96EDDDA5-B05F-4BEE-B9CF-32C03AE21619}" destId="{D2146D47-305A-45AA-99FE-BB0881728D0E}" srcOrd="0" destOrd="0" presId="urn:microsoft.com/office/officeart/2005/8/layout/hProcess9"/>
    <dgm:cxn modelId="{DD6A042E-A0B8-4D99-A30D-B399D5DCE682}" type="presParOf" srcId="{96EDDDA5-B05F-4BEE-B9CF-32C03AE21619}" destId="{3D416053-71F6-4050-B90F-83E22B4C2BBE}" srcOrd="1" destOrd="0" presId="urn:microsoft.com/office/officeart/2005/8/layout/hProcess9"/>
    <dgm:cxn modelId="{01E6E7C4-6F1C-4B68-A3E7-EFB831CB2A2B}" type="presParOf" srcId="{3D416053-71F6-4050-B90F-83E22B4C2BBE}" destId="{EDD0DF62-02CE-43C8-984C-C3E99F3341BF}" srcOrd="0" destOrd="0" presId="urn:microsoft.com/office/officeart/2005/8/layout/hProcess9"/>
    <dgm:cxn modelId="{5A93ECE8-0364-4C3D-90FD-751DE3413EE5}" type="presParOf" srcId="{3D416053-71F6-4050-B90F-83E22B4C2BBE}" destId="{DE8551CD-89A0-4A1F-B9F4-CEE7A9E17D7D}" srcOrd="1" destOrd="0" presId="urn:microsoft.com/office/officeart/2005/8/layout/hProcess9"/>
    <dgm:cxn modelId="{5EFC3293-EA5E-42EB-A6FB-03D067506FEB}" type="presParOf" srcId="{3D416053-71F6-4050-B90F-83E22B4C2BBE}" destId="{091ED393-1B4D-4DC0-A596-B2C98DA4FDC3}" srcOrd="2" destOrd="0" presId="urn:microsoft.com/office/officeart/2005/8/layout/hProcess9"/>
    <dgm:cxn modelId="{764CC47C-29D0-4E2A-9C94-D73977F812B9}" type="presParOf" srcId="{3D416053-71F6-4050-B90F-83E22B4C2BBE}" destId="{F4AB603F-7B16-4C00-856F-C69EFF773DB2}" srcOrd="3" destOrd="0" presId="urn:microsoft.com/office/officeart/2005/8/layout/hProcess9"/>
    <dgm:cxn modelId="{EB404DE1-6B1C-4F2F-9132-24DC6D1BB9C7}" type="presParOf" srcId="{3D416053-71F6-4050-B90F-83E22B4C2BBE}" destId="{051A43DC-033F-47F8-9D2D-F12F8A7C0524}" srcOrd="4" destOrd="0" presId="urn:microsoft.com/office/officeart/2005/8/layout/hProcess9"/>
    <dgm:cxn modelId="{B7431CA4-63E6-4D50-BE69-994D27FDE098}" type="presParOf" srcId="{3D416053-71F6-4050-B90F-83E22B4C2BBE}" destId="{57051FFF-B42D-4BA1-9FCB-0A8D06EE1767}" srcOrd="5" destOrd="0" presId="urn:microsoft.com/office/officeart/2005/8/layout/hProcess9"/>
    <dgm:cxn modelId="{F767388E-BF67-4660-86C8-D2F1F01B8ACC}" type="presParOf" srcId="{3D416053-71F6-4050-B90F-83E22B4C2BBE}" destId="{B1072D74-8917-4F01-B155-038EF6273C5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46D47-305A-45AA-99FE-BB0881728D0E}">
      <dsp:nvSpPr>
        <dsp:cNvPr id="0" name=""/>
        <dsp:cNvSpPr/>
      </dsp:nvSpPr>
      <dsp:spPr>
        <a:xfrm>
          <a:off x="587538" y="0"/>
          <a:ext cx="6658774" cy="40638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0DF62-02CE-43C8-984C-C3E99F3341BF}">
      <dsp:nvSpPr>
        <dsp:cNvPr id="0" name=""/>
        <dsp:cNvSpPr/>
      </dsp:nvSpPr>
      <dsp:spPr>
        <a:xfrm>
          <a:off x="3920" y="1219169"/>
          <a:ext cx="1885785" cy="1625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Impor data dengan Pandas</a:t>
          </a:r>
          <a:endParaRPr lang="en-US" sz="2000" kern="1200" dirty="0"/>
        </a:p>
      </dsp:txBody>
      <dsp:txXfrm>
        <a:off x="83273" y="1298522"/>
        <a:ext cx="1727079" cy="1466853"/>
      </dsp:txXfrm>
    </dsp:sp>
    <dsp:sp modelId="{091ED393-1B4D-4DC0-A596-B2C98DA4FDC3}">
      <dsp:nvSpPr>
        <dsp:cNvPr id="0" name=""/>
        <dsp:cNvSpPr/>
      </dsp:nvSpPr>
      <dsp:spPr>
        <a:xfrm>
          <a:off x="1983995" y="1219169"/>
          <a:ext cx="1885785" cy="1625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Olah data dengan Pandas, Numpy/Scipy</a:t>
          </a:r>
          <a:endParaRPr lang="en-US" sz="2000" kern="1200" dirty="0"/>
        </a:p>
      </dsp:txBody>
      <dsp:txXfrm>
        <a:off x="2063348" y="1298522"/>
        <a:ext cx="1727079" cy="1466853"/>
      </dsp:txXfrm>
    </dsp:sp>
    <dsp:sp modelId="{051A43DC-033F-47F8-9D2D-F12F8A7C0524}">
      <dsp:nvSpPr>
        <dsp:cNvPr id="0" name=""/>
        <dsp:cNvSpPr/>
      </dsp:nvSpPr>
      <dsp:spPr>
        <a:xfrm>
          <a:off x="3964070" y="1219169"/>
          <a:ext cx="1885785" cy="1625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Visualisasi dengan Matplotlib</a:t>
          </a:r>
          <a:endParaRPr lang="en-US" sz="2000" kern="1200" dirty="0"/>
        </a:p>
      </dsp:txBody>
      <dsp:txXfrm>
        <a:off x="4043423" y="1298522"/>
        <a:ext cx="1727079" cy="1466853"/>
      </dsp:txXfrm>
    </dsp:sp>
    <dsp:sp modelId="{B1072D74-8917-4F01-B155-038EF6273C55}">
      <dsp:nvSpPr>
        <dsp:cNvPr id="0" name=""/>
        <dsp:cNvSpPr/>
      </dsp:nvSpPr>
      <dsp:spPr>
        <a:xfrm>
          <a:off x="5944145" y="1219169"/>
          <a:ext cx="1885785" cy="1625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000" kern="1200" dirty="0"/>
            <a:t>Keluaran: ratusan/ribuan gambar</a:t>
          </a:r>
          <a:endParaRPr lang="en-US" sz="2000" kern="1200" dirty="0"/>
        </a:p>
      </dsp:txBody>
      <dsp:txXfrm>
        <a:off x="6023498" y="1298522"/>
        <a:ext cx="1727079" cy="146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90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155896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052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4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40ECA-8665-4241-9734-2422AD437A01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25D93-4150-494C-9688-346CFBEED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#toc" TargetMode="External"/><Relationship Id="rId2" Type="http://schemas.openxmlformats.org/officeDocument/2006/relationships/hyperlink" Target="https://python-docx.readthedocs.io/en/latest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EB69-64AA-40DE-8C5C-2960A63F1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Penggunaan Python-Docx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BE00E-E323-4272-AAC9-2E52B1393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Roni Irnawan,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1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AA67-81B6-4F21-963E-3F6DF85E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70D-8D8A-4D63-9B30-DF8A79BD1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Belum ada fungsi untuk menambahkan </a:t>
            </a:r>
            <a:r>
              <a:rPr lang="da-DK" i="1" dirty="0"/>
              <a:t>caption </a:t>
            </a:r>
            <a:r>
              <a:rPr lang="da-DK" dirty="0"/>
              <a:t>gambar</a:t>
            </a:r>
          </a:p>
          <a:p>
            <a:r>
              <a:rPr lang="da-DK" dirty="0"/>
              <a:t>Gunakan docx.oxml untuk mengubah berkas xml yang digunakan oleh dokumen </a:t>
            </a:r>
            <a:r>
              <a:rPr lang="da-DK" i="1" dirty="0"/>
              <a:t>Word</a:t>
            </a:r>
          </a:p>
          <a:p>
            <a:r>
              <a:rPr lang="da-DK" dirty="0"/>
              <a:t>Tambahkan </a:t>
            </a:r>
            <a:r>
              <a:rPr lang="da-DK" i="1" dirty="0"/>
              <a:t>sequence field</a:t>
            </a:r>
            <a:r>
              <a:rPr lang="da-DK" dirty="0"/>
              <a:t> di bawah gambar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DFDA-1E72-4449-B47A-48280F94D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run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paragraph.add_run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run._r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instrText.set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xml:space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'), 'preserve')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instrText.text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': '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run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paragraph.add_run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run._r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instrText.text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entry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9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AA67-81B6-4F21-963E-3F6DF85E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70D-8D8A-4D63-9B30-DF8A79BD1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Belum ada fungsi untuk menambahkan </a:t>
            </a:r>
            <a:r>
              <a:rPr lang="da-DK" i="1" dirty="0"/>
              <a:t>caption </a:t>
            </a:r>
            <a:r>
              <a:rPr lang="da-DK" dirty="0"/>
              <a:t>gambar</a:t>
            </a:r>
          </a:p>
          <a:p>
            <a:r>
              <a:rPr lang="da-DK" dirty="0"/>
              <a:t>Gunakan docx.oxml untuk mengubah berkas xml yang digunakan oleh dokumen </a:t>
            </a:r>
            <a:r>
              <a:rPr lang="da-DK" i="1" dirty="0"/>
              <a:t>Word</a:t>
            </a:r>
          </a:p>
          <a:p>
            <a:r>
              <a:rPr lang="da-DK" dirty="0"/>
              <a:t>Tambahkan </a:t>
            </a:r>
            <a:r>
              <a:rPr lang="da-DK" i="1" dirty="0"/>
              <a:t>sequence field</a:t>
            </a:r>
            <a:r>
              <a:rPr lang="da-DK" dirty="0"/>
              <a:t> di bawah gambar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DFDA-1E72-4449-B47A-48280F94D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CptFig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(document, entry):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paragraph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document.add_paragraph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('Gambar ', style='Caption')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AddAutoFig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paragraph,entry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docx.shared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import Cm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document = Document()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document.add_picture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('000000465129.jpg', width=Cm(13.5))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CptFig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document,"Test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2862-A9AD-4ACC-AEF6-FCBF4202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Informasi Tambahan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F3CA95-332D-4056-AE21-C7E64D6D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https://python-docx.readthedocs.io/en/latest/index.html</a:t>
            </a:r>
            <a:endParaRPr lang="en-US" dirty="0"/>
          </a:p>
          <a:p>
            <a:r>
              <a:rPr lang="en-US">
                <a:hlinkClick r:id="rId3"/>
              </a:rPr>
              <a:t>https://automatetheboringstuff.com/#toc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E81494-846C-41D6-BF2E-B9210A85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5E3B-146F-4C63-9D6A-8C00811D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Contoh Kasus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9442E6-82D4-4CE2-90B7-15607B368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76853"/>
              </p:ext>
            </p:extLst>
          </p:nvPr>
        </p:nvGraphicFramePr>
        <p:xfrm>
          <a:off x="838201" y="1825625"/>
          <a:ext cx="7833852" cy="4063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CA031187-D71F-4A09-AF29-3148EB363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3810" y="2522524"/>
            <a:ext cx="1325562" cy="1325562"/>
          </a:xfrm>
          <a:prstGeom prst="rect">
            <a:avLst/>
          </a:prstGeom>
        </p:spPr>
      </p:pic>
      <p:pic>
        <p:nvPicPr>
          <p:cNvPr id="8" name="Graphic 7" descr="Crying face with no fill">
            <a:extLst>
              <a:ext uri="{FF2B5EF4-FFF2-40B4-BE49-F238E27FC236}">
                <a16:creationId xmlns:a16="http://schemas.microsoft.com/office/drawing/2014/main" id="{75DB47A9-B5E2-4167-91D8-CA03D5041C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9390" y="427822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8C265-6AED-4340-8FEB-B864AA37BFC0}"/>
              </a:ext>
            </a:extLst>
          </p:cNvPr>
          <p:cNvSpPr txBox="1"/>
          <p:nvPr/>
        </p:nvSpPr>
        <p:spPr>
          <a:xfrm>
            <a:off x="8672053" y="3711791"/>
            <a:ext cx="270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Tampilkan semua gambar </a:t>
            </a:r>
          </a:p>
          <a:p>
            <a:pPr algn="ctr"/>
            <a:r>
              <a:rPr lang="da-DK" dirty="0"/>
              <a:t>dalam lampiran!!!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146D47-305A-45AA-99FE-BB0881728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D0DF62-02CE-43C8-984C-C3E99F334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1ED393-1B4D-4DC0-A596-B2C98DA4F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1A43DC-033F-47F8-9D2D-F12F8A7C0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072D74-8917-4F01-B155-038EF6273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D502-0F27-4F64-9FF9-30F0666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docx – dokumen </a:t>
            </a:r>
            <a:r>
              <a:rPr lang="da-DK" i="1" dirty="0"/>
              <a:t>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9656-AC81-4D12-A916-F221299A8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Umum digunakan untuk membuat laporan</a:t>
            </a:r>
          </a:p>
          <a:p>
            <a:r>
              <a:rPr lang="da-DK" dirty="0"/>
              <a:t>WYSIWYG </a:t>
            </a:r>
            <a:r>
              <a:rPr lang="da-DK" dirty="0">
                <a:sym typeface="Wingdings" panose="05000000000000000000" pitchFamily="2" charset="2"/>
              </a:rPr>
              <a:t> m</a:t>
            </a:r>
            <a:r>
              <a:rPr lang="da-DK" dirty="0"/>
              <a:t>emiliki banyak struktur dari sekedar teks</a:t>
            </a:r>
          </a:p>
          <a:p>
            <a:r>
              <a:rPr lang="da-DK" dirty="0"/>
              <a:t>Sebuah kontainer yang terdiri dari: 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 err="1"/>
              <a:t>Berkas-berkas</a:t>
            </a:r>
            <a:r>
              <a:rPr lang="en-US" dirty="0"/>
              <a:t> lain</a:t>
            </a:r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container =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i="1" dirty="0"/>
              <a:t>Word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2BDA6-E516-4965-8DA8-D88D43E53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i="1" dirty="0"/>
              <a:t>Rename</a:t>
            </a:r>
            <a:r>
              <a:rPr lang="da-DK" dirty="0"/>
              <a:t> berkas </a:t>
            </a:r>
            <a:r>
              <a:rPr lang="da-DK" i="1" dirty="0"/>
              <a:t>demo.docx</a:t>
            </a:r>
            <a:r>
              <a:rPr lang="da-DK" dirty="0"/>
              <a:t> menjadi </a:t>
            </a:r>
            <a:r>
              <a:rPr lang="da-DK" i="1" dirty="0"/>
              <a:t>demo.zip</a:t>
            </a:r>
          </a:p>
          <a:p>
            <a:r>
              <a:rPr lang="da-DK" dirty="0"/>
              <a:t>Atau buka langsung berkas </a:t>
            </a:r>
            <a:r>
              <a:rPr lang="da-DK" i="1" dirty="0"/>
              <a:t>demo.docx</a:t>
            </a:r>
            <a:r>
              <a:rPr lang="da-DK" dirty="0"/>
              <a:t> menggunakan 7zip</a:t>
            </a:r>
          </a:p>
          <a:p>
            <a:r>
              <a:rPr lang="da-DK" dirty="0"/>
              <a:t>Ekstraksi berkas xml dan berkas lain dari kontainer 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8417-5575-4116-86FE-D0659068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85A6-AF55-4E12-902B-8CB16C864E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Untuk membuat dan memperbaharui dokumen </a:t>
            </a:r>
            <a:r>
              <a:rPr lang="da-DK" sz="2400" i="1" dirty="0"/>
              <a:t>Word</a:t>
            </a:r>
          </a:p>
          <a:p>
            <a:pPr marL="0" indent="0">
              <a:buNone/>
            </a:pPr>
            <a:endParaRPr lang="da-DK" sz="2400" i="1" dirty="0"/>
          </a:p>
          <a:p>
            <a:r>
              <a:rPr lang="en-US" sz="2400" i="1" dirty="0"/>
              <a:t>Document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dokumen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i="1" dirty="0">
                <a:sym typeface="Wingdings" panose="05000000000000000000" pitchFamily="2" charset="2"/>
              </a:rPr>
              <a:t>Paragraph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objek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paragraf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Tiap</a:t>
            </a:r>
            <a:r>
              <a:rPr lang="en-US" sz="2400" dirty="0">
                <a:sym typeface="Wingdings" panose="05000000000000000000" pitchFamily="2" charset="2"/>
              </a:rPr>
              <a:t> paragraph </a:t>
            </a:r>
            <a:r>
              <a:rPr lang="en-US" sz="2400" dirty="0" err="1">
                <a:sym typeface="Wingdings" panose="05000000000000000000" pitchFamily="2" charset="2"/>
              </a:rPr>
              <a:t>terdapat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beberapa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Run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objek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A2341-7D3F-4E33-A01A-759BD2107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docx import Document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document = Document()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document.add_paragraph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('A plain paragraph having some ')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p.add_run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('bold').bold = True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p.add_run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 and some ')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p.add_run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('italic.').italic = True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document.save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('demo.docx')</a:t>
            </a:r>
          </a:p>
        </p:txBody>
      </p:sp>
      <p:pic>
        <p:nvPicPr>
          <p:cNvPr id="1029" name="Picture 5" descr="The Run objects identified in a Paragraph object">
            <a:extLst>
              <a:ext uri="{FF2B5EF4-FFF2-40B4-BE49-F238E27FC236}">
                <a16:creationId xmlns:a16="http://schemas.microsoft.com/office/drawing/2014/main" id="{63657CFB-6289-4E9C-AA55-E31AAF9B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" y="5000625"/>
            <a:ext cx="51625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1C2-7309-4564-A77F-95ED958F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636E-9CB9-46E8-A53A-340DC57C4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Menambahkan </a:t>
            </a:r>
            <a:r>
              <a:rPr lang="da-DK" i="1" dirty="0"/>
              <a:t>style</a:t>
            </a:r>
            <a:r>
              <a:rPr lang="da-DK" dirty="0"/>
              <a:t> dengan mencantumkan argumen </a:t>
            </a:r>
            <a:r>
              <a:rPr lang="da-DK" i="1" dirty="0"/>
              <a:t>style</a:t>
            </a:r>
            <a:r>
              <a:rPr lang="da-DK" dirty="0"/>
              <a:t> di paragraph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8457F-A63B-41AE-8512-96660345B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document.add_paragraph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('Intense quote', style='Intense Quote')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document.add_paragraph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'first item in unordered list', style='List Bullet'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document.add_paragraph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'first item in ordered list', style='List Number'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081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7A8E-D148-4829-BD35-07BA895E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F673-8573-4E8F-A093-E644559E6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Untuk menambahkan </a:t>
            </a:r>
            <a:r>
              <a:rPr lang="da-DK" i="1" dirty="0"/>
              <a:t>Heading</a:t>
            </a:r>
            <a:r>
              <a:rPr lang="da-DK" dirty="0"/>
              <a:t> gunakan fungsi </a:t>
            </a:r>
            <a:r>
              <a:rPr lang="da-DK" i="1" dirty="0"/>
              <a:t>add_heading</a:t>
            </a:r>
            <a:endParaRPr lang="da-DK" dirty="0"/>
          </a:p>
          <a:p>
            <a:pPr lvl="1"/>
            <a:r>
              <a:rPr lang="da-DK" dirty="0"/>
              <a:t>Argumen pertama untuk teks</a:t>
            </a:r>
          </a:p>
          <a:p>
            <a:pPr lvl="1"/>
            <a:r>
              <a:rPr lang="da-DK" dirty="0"/>
              <a:t>Argumen kedua untuk tingkatan </a:t>
            </a:r>
            <a:r>
              <a:rPr lang="da-DK" i="1" dirty="0"/>
              <a:t>Heading</a:t>
            </a:r>
          </a:p>
          <a:p>
            <a:pPr lvl="2"/>
            <a:r>
              <a:rPr lang="da-DK" dirty="0"/>
              <a:t>0 untuk Judul</a:t>
            </a:r>
          </a:p>
          <a:p>
            <a:pPr lvl="2"/>
            <a:r>
              <a:rPr lang="da-DK" dirty="0"/>
              <a:t>1, 2, 3, dst untuk tingkat 1, 2, 3,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65BF-8CD5-43B7-99CD-7A12385BFA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document.add_heading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('Document Title', 0)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document.add_heading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(‘Heading, level 1’, 1)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9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584B-379D-4139-8B1E-625035C2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6348-172A-42B9-8802-C1B9CF659F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Untuk menambahkan tabel gunakan </a:t>
            </a:r>
            <a:r>
              <a:rPr lang="da-DK" sz="2400" i="1" dirty="0"/>
              <a:t>add_table</a:t>
            </a:r>
            <a:endParaRPr lang="da-DK" sz="2400" dirty="0"/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68651-F840-4532-8FE4-9B2163773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records = (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(3, '101', 'Spam'),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(7, '422', 'Eggs'),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(4, '631', 'Spam, spam, eggs, and spam')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table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document.add_table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(rows=1, cols=3)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hdr_cells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table.rows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[0].cells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hdr_cells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[0].text = 'Qty'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hdr_cells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[1].text = 'Id'</a:t>
            </a:r>
          </a:p>
          <a:p>
            <a:pPr marL="0" indent="0"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hdr_cells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[2].text = 'Desc'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for qty, id, desc in records: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table.add_row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().cells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[0].text = str(qty)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[1].text = id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row_cells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[2].text = desc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F60-FD57-45B4-A0C6-970DE5F4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56C8-02A2-46EE-B03F-F60F46019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Untuk menambah gambar gunakan fungsi </a:t>
            </a:r>
            <a:r>
              <a:rPr lang="da-DK" i="1" dirty="0"/>
              <a:t>add_picture</a:t>
            </a:r>
            <a:endParaRPr lang="en-US" i="1" dirty="0"/>
          </a:p>
          <a:p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/>
              <a:t>width </a:t>
            </a:r>
            <a:r>
              <a:rPr lang="en-US" dirty="0"/>
              <a:t>dan </a:t>
            </a:r>
            <a:r>
              <a:rPr lang="en-US" i="1" dirty="0"/>
              <a:t>height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Cm </a:t>
            </a:r>
            <a:r>
              <a:rPr lang="en-US" dirty="0" err="1"/>
              <a:t>atau</a:t>
            </a:r>
            <a:r>
              <a:rPr lang="en-US" dirty="0"/>
              <a:t> Inches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6BB38-07BE-405A-9AF6-DA93159AE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docx.shared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import Cm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document.add_picture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('000000465129.jpg', width=Cm(13.5))</a:t>
            </a:r>
          </a:p>
        </p:txBody>
      </p:sp>
    </p:spTree>
    <p:extLst>
      <p:ext uri="{BB962C8B-B14F-4D97-AF65-F5344CB8AC3E}">
        <p14:creationId xmlns:p14="http://schemas.microsoft.com/office/powerpoint/2010/main" val="36303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AA67-81B6-4F21-963E-3F6DF85E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python-docx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70D-8D8A-4D63-9B30-DF8A79BD1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Belum ada fungsi untuk menambahkan </a:t>
            </a:r>
            <a:r>
              <a:rPr lang="da-DK" i="1" dirty="0"/>
              <a:t>caption </a:t>
            </a:r>
            <a:r>
              <a:rPr lang="da-DK" dirty="0"/>
              <a:t>gambar</a:t>
            </a:r>
          </a:p>
          <a:p>
            <a:r>
              <a:rPr lang="da-DK" dirty="0"/>
              <a:t>Gunakan docx.oxml untuk mengubah berkas xml yang digunakan oleh dokumen </a:t>
            </a:r>
            <a:r>
              <a:rPr lang="da-DK" i="1" dirty="0"/>
              <a:t>Word</a:t>
            </a:r>
          </a:p>
          <a:p>
            <a:r>
              <a:rPr lang="da-DK" dirty="0"/>
              <a:t>Tambahkan </a:t>
            </a:r>
            <a:r>
              <a:rPr lang="da-DK" i="1" dirty="0"/>
              <a:t>sequence field</a:t>
            </a:r>
            <a:r>
              <a:rPr lang="da-DK" dirty="0"/>
              <a:t> di bawah gambar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DFDA-1E72-4449-B47A-48280F94D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docx.oxml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docx.oxml.ns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AddAutoFig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(paragraph, entry):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run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paragraph.add_run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run._r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fldChar.set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w:fldCharType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'), 'begin')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instrText.text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' SEQ Figure \\* ARABIC'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instrText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OxmlElement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fldChar.set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w:fldCharType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'), 'end')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r.append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fldChar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14773060"/>
      </p:ext>
    </p:extLst>
  </p:cSld>
  <p:clrMapOvr>
    <a:masterClrMapping/>
  </p:clrMapOvr>
</p:sld>
</file>

<file path=ppt/theme/theme1.xml><?xml version="1.0" encoding="utf-8"?>
<a:theme xmlns:a="http://schemas.openxmlformats.org/drawingml/2006/main" name="UGM WIDE-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UGM WIDE-v1</Template>
  <TotalTime>338</TotalTime>
  <Words>887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Segoe UI</vt:lpstr>
      <vt:lpstr>Segoe UI Light</vt:lpstr>
      <vt:lpstr>UGM WIDE-v1</vt:lpstr>
      <vt:lpstr>Penggunaan Python-Docx</vt:lpstr>
      <vt:lpstr>Contoh Kasus</vt:lpstr>
      <vt:lpstr>docx – dokumen Word</vt:lpstr>
      <vt:lpstr>python-docx</vt:lpstr>
      <vt:lpstr>python-docx</vt:lpstr>
      <vt:lpstr>python-docx</vt:lpstr>
      <vt:lpstr>python-docx</vt:lpstr>
      <vt:lpstr>python-docx</vt:lpstr>
      <vt:lpstr>python-docx</vt:lpstr>
      <vt:lpstr>python-docx</vt:lpstr>
      <vt:lpstr>python-docx</vt:lpstr>
      <vt:lpstr>Informasi Tambahan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Python-Docx</dc:title>
  <dc:creator>Roni Irnawan</dc:creator>
  <cp:lastModifiedBy>Roni Irnawan</cp:lastModifiedBy>
  <cp:revision>43</cp:revision>
  <dcterms:created xsi:type="dcterms:W3CDTF">2020-06-16T12:12:00Z</dcterms:created>
  <dcterms:modified xsi:type="dcterms:W3CDTF">2020-06-17T01:16:20Z</dcterms:modified>
</cp:coreProperties>
</file>