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12"/>
  </p:notesMasterIdLst>
  <p:handoutMasterIdLst>
    <p:handoutMasterId r:id="rId13"/>
  </p:handoutMasterIdLst>
  <p:sldIdLst>
    <p:sldId id="256" r:id="rId2"/>
    <p:sldId id="297" r:id="rId3"/>
    <p:sldId id="316" r:id="rId4"/>
    <p:sldId id="317" r:id="rId5"/>
    <p:sldId id="311" r:id="rId6"/>
    <p:sldId id="312" r:id="rId7"/>
    <p:sldId id="313" r:id="rId8"/>
    <p:sldId id="319" r:id="rId9"/>
    <p:sldId id="314" r:id="rId10"/>
    <p:sldId id="31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C00000"/>
    <a:srgbClr val="FFFFFF"/>
    <a:srgbClr val="FF8989"/>
    <a:srgbClr val="D9D9D9"/>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38675-DAE5-597E-508E-16EDD7110DE6}" v="9" dt="2024-01-10T19:01:41.789"/>
    <p1510:client id="{3B24DBE8-8353-4C84-8C95-44945D97D796}" v="244" dt="2022-12-25T14:23:12.908"/>
    <p1510:client id="{6491DEB1-80FF-0DA2-379C-41E0709FCCA6}" v="47" dt="2023-12-19T06:02:52.500"/>
    <p1510:client id="{8908DCDB-9A9D-FD03-1193-12B8C4F2FFBD}" v="4616" dt="2023-12-19T06:22:26.971"/>
    <p1510:client id="{9CF9170D-16D2-4C8E-BB05-9B6DF07A391A}" v="21" dt="2023-12-19T05:59:38.2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jid Choudhury" userId="a37f0bd66b0f646b" providerId="LiveId" clId="{179667B6-34AE-4D2C-B174-C7F6ED2BC750}"/>
    <pc:docChg chg="undo custSel addSld modSld">
      <pc:chgData name="Sajid Choudhury" userId="a37f0bd66b0f646b" providerId="LiveId" clId="{179667B6-34AE-4D2C-B174-C7F6ED2BC750}" dt="2022-12-10T05:09:57.977" v="98" actId="20577"/>
      <pc:docMkLst>
        <pc:docMk/>
      </pc:docMkLst>
      <pc:sldChg chg="modSp mod">
        <pc:chgData name="Sajid Choudhury" userId="a37f0bd66b0f646b" providerId="LiveId" clId="{179667B6-34AE-4D2C-B174-C7F6ED2BC750}" dt="2022-12-10T04:33:54.086" v="10" actId="1076"/>
        <pc:sldMkLst>
          <pc:docMk/>
          <pc:sldMk cId="2778246567" sldId="256"/>
        </pc:sldMkLst>
        <pc:spChg chg="mod">
          <ac:chgData name="Sajid Choudhury" userId="a37f0bd66b0f646b" providerId="LiveId" clId="{179667B6-34AE-4D2C-B174-C7F6ED2BC750}" dt="2022-11-30T01:11:53.737" v="7" actId="13926"/>
          <ac:spMkLst>
            <pc:docMk/>
            <pc:sldMk cId="2778246567" sldId="256"/>
            <ac:spMk id="3" creationId="{17F0DBAF-7D79-1641-9F57-35E40E2F3CCD}"/>
          </ac:spMkLst>
        </pc:spChg>
        <pc:spChg chg="mod">
          <ac:chgData name="Sajid Choudhury" userId="a37f0bd66b0f646b" providerId="LiveId" clId="{179667B6-34AE-4D2C-B174-C7F6ED2BC750}" dt="2022-11-30T01:11:53.353" v="6" actId="13926"/>
          <ac:spMkLst>
            <pc:docMk/>
            <pc:sldMk cId="2778246567" sldId="256"/>
            <ac:spMk id="5" creationId="{73D65FC9-0D80-444D-8239-028EF0E63ED0}"/>
          </ac:spMkLst>
        </pc:spChg>
        <pc:spChg chg="mod">
          <ac:chgData name="Sajid Choudhury" userId="a37f0bd66b0f646b" providerId="LiveId" clId="{179667B6-34AE-4D2C-B174-C7F6ED2BC750}" dt="2022-11-30T01:11:52.930" v="5" actId="13926"/>
          <ac:spMkLst>
            <pc:docMk/>
            <pc:sldMk cId="2778246567" sldId="256"/>
            <ac:spMk id="7" creationId="{C185C57D-A765-0B46-AE76-AD4244F426AB}"/>
          </ac:spMkLst>
        </pc:spChg>
        <pc:spChg chg="mod">
          <ac:chgData name="Sajid Choudhury" userId="a37f0bd66b0f646b" providerId="LiveId" clId="{179667B6-34AE-4D2C-B174-C7F6ED2BC750}" dt="2022-11-30T01:11:58.488" v="8" actId="1076"/>
          <ac:spMkLst>
            <pc:docMk/>
            <pc:sldMk cId="2778246567" sldId="256"/>
            <ac:spMk id="13" creationId="{DB74ABDA-11C0-7C43-8041-3445AA6819AB}"/>
          </ac:spMkLst>
        </pc:spChg>
        <pc:picChg chg="mod">
          <ac:chgData name="Sajid Choudhury" userId="a37f0bd66b0f646b" providerId="LiveId" clId="{179667B6-34AE-4D2C-B174-C7F6ED2BC750}" dt="2022-12-10T04:33:54.086" v="10" actId="1076"/>
          <ac:picMkLst>
            <pc:docMk/>
            <pc:sldMk cId="2778246567" sldId="256"/>
            <ac:picMk id="1028" creationId="{AEDB557B-883F-B642-8577-6498598B70A8}"/>
          </ac:picMkLst>
        </pc:picChg>
      </pc:sldChg>
      <pc:sldChg chg="modSp mod">
        <pc:chgData name="Sajid Choudhury" userId="a37f0bd66b0f646b" providerId="LiveId" clId="{179667B6-34AE-4D2C-B174-C7F6ED2BC750}" dt="2022-12-10T04:34:21.412" v="14" actId="20577"/>
        <pc:sldMkLst>
          <pc:docMk/>
          <pc:sldMk cId="2097328553" sldId="272"/>
        </pc:sldMkLst>
        <pc:spChg chg="mod">
          <ac:chgData name="Sajid Choudhury" userId="a37f0bd66b0f646b" providerId="LiveId" clId="{179667B6-34AE-4D2C-B174-C7F6ED2BC750}" dt="2022-12-10T04:34:21.412" v="14" actId="20577"/>
          <ac:spMkLst>
            <pc:docMk/>
            <pc:sldMk cId="2097328553" sldId="272"/>
            <ac:spMk id="5" creationId="{7A4EB6EC-D213-9F48-8356-86C62AC118FF}"/>
          </ac:spMkLst>
        </pc:spChg>
      </pc:sldChg>
      <pc:sldChg chg="modSp mod">
        <pc:chgData name="Sajid Choudhury" userId="a37f0bd66b0f646b" providerId="LiveId" clId="{179667B6-34AE-4D2C-B174-C7F6ED2BC750}" dt="2022-12-10T05:09:50.640" v="87" actId="20577"/>
        <pc:sldMkLst>
          <pc:docMk/>
          <pc:sldMk cId="254430729" sldId="293"/>
        </pc:sldMkLst>
        <pc:spChg chg="mod">
          <ac:chgData name="Sajid Choudhury" userId="a37f0bd66b0f646b" providerId="LiveId" clId="{179667B6-34AE-4D2C-B174-C7F6ED2BC750}" dt="2022-12-10T04:38:54.123" v="44" actId="20577"/>
          <ac:spMkLst>
            <pc:docMk/>
            <pc:sldMk cId="254430729" sldId="293"/>
            <ac:spMk id="2" creationId="{0779BEF3-D2DA-9CC8-851A-BD8282A9FDB2}"/>
          </ac:spMkLst>
        </pc:spChg>
        <pc:spChg chg="mod">
          <ac:chgData name="Sajid Choudhury" userId="a37f0bd66b0f646b" providerId="LiveId" clId="{179667B6-34AE-4D2C-B174-C7F6ED2BC750}" dt="2022-12-10T05:09:50.640" v="87" actId="20577"/>
          <ac:spMkLst>
            <pc:docMk/>
            <pc:sldMk cId="254430729" sldId="293"/>
            <ac:spMk id="3" creationId="{0DA08E16-584B-D72C-0B2C-E56CD66E8DDA}"/>
          </ac:spMkLst>
        </pc:spChg>
      </pc:sldChg>
      <pc:sldChg chg="modSp mod">
        <pc:chgData name="Sajid Choudhury" userId="a37f0bd66b0f646b" providerId="LiveId" clId="{179667B6-34AE-4D2C-B174-C7F6ED2BC750}" dt="2022-12-10T04:37:48.714" v="15" actId="20577"/>
        <pc:sldMkLst>
          <pc:docMk/>
          <pc:sldMk cId="521639302" sldId="302"/>
        </pc:sldMkLst>
        <pc:spChg chg="mod">
          <ac:chgData name="Sajid Choudhury" userId="a37f0bd66b0f646b" providerId="LiveId" clId="{179667B6-34AE-4D2C-B174-C7F6ED2BC750}" dt="2022-12-10T04:37:48.714" v="15" actId="20577"/>
          <ac:spMkLst>
            <pc:docMk/>
            <pc:sldMk cId="521639302" sldId="302"/>
            <ac:spMk id="3" creationId="{9A5CCD3A-D4B0-7B41-958D-971CA047A6CD}"/>
          </ac:spMkLst>
        </pc:spChg>
      </pc:sldChg>
      <pc:sldChg chg="modSp add mod">
        <pc:chgData name="Sajid Choudhury" userId="a37f0bd66b0f646b" providerId="LiveId" clId="{179667B6-34AE-4D2C-B174-C7F6ED2BC750}" dt="2022-12-10T05:09:57.977" v="98" actId="20577"/>
        <pc:sldMkLst>
          <pc:docMk/>
          <pc:sldMk cId="3689359716" sldId="304"/>
        </pc:sldMkLst>
        <pc:spChg chg="mod">
          <ac:chgData name="Sajid Choudhury" userId="a37f0bd66b0f646b" providerId="LiveId" clId="{179667B6-34AE-4D2C-B174-C7F6ED2BC750}" dt="2022-12-10T05:09:41.312" v="56" actId="20577"/>
          <ac:spMkLst>
            <pc:docMk/>
            <pc:sldMk cId="3689359716" sldId="304"/>
            <ac:spMk id="2" creationId="{0779BEF3-D2DA-9CC8-851A-BD8282A9FDB2}"/>
          </ac:spMkLst>
        </pc:spChg>
        <pc:spChg chg="mod">
          <ac:chgData name="Sajid Choudhury" userId="a37f0bd66b0f646b" providerId="LiveId" clId="{179667B6-34AE-4D2C-B174-C7F6ED2BC750}" dt="2022-12-10T05:09:57.977" v="98" actId="20577"/>
          <ac:spMkLst>
            <pc:docMk/>
            <pc:sldMk cId="3689359716" sldId="304"/>
            <ac:spMk id="3" creationId="{0DA08E16-584B-D72C-0B2C-E56CD66E8DDA}"/>
          </ac:spMkLst>
        </pc:spChg>
      </pc:sldChg>
    </pc:docChg>
  </pc:docChgLst>
  <pc:docChgLst>
    <pc:chgData name="Sajid Choudhury" userId="a37f0bd66b0f646b" providerId="LiveId" clId="{3B24DBE8-8353-4C84-8C95-44945D97D796}"/>
    <pc:docChg chg="undo redo custSel addSld delSld modSld sldOrd modMainMaster">
      <pc:chgData name="Sajid Choudhury" userId="a37f0bd66b0f646b" providerId="LiveId" clId="{3B24DBE8-8353-4C84-8C95-44945D97D796}" dt="2022-12-25T14:39:07.007" v="1582" actId="12788"/>
      <pc:docMkLst>
        <pc:docMk/>
      </pc:docMkLst>
      <pc:sldChg chg="addSp delSp modSp mod">
        <pc:chgData name="Sajid Choudhury" userId="a37f0bd66b0f646b" providerId="LiveId" clId="{3B24DBE8-8353-4C84-8C95-44945D97D796}" dt="2022-12-25T14:39:07.007" v="1582" actId="12788"/>
        <pc:sldMkLst>
          <pc:docMk/>
          <pc:sldMk cId="2778246567" sldId="256"/>
        </pc:sldMkLst>
        <pc:spChg chg="mod">
          <ac:chgData name="Sajid Choudhury" userId="a37f0bd66b0f646b" providerId="LiveId" clId="{3B24DBE8-8353-4C84-8C95-44945D97D796}" dt="2022-12-24T08:46:37.964" v="949" actId="404"/>
          <ac:spMkLst>
            <pc:docMk/>
            <pc:sldMk cId="2778246567" sldId="256"/>
            <ac:spMk id="2" creationId="{8146C925-AD3C-084C-A393-173805EA7DAE}"/>
          </ac:spMkLst>
        </pc:spChg>
        <pc:spChg chg="del">
          <ac:chgData name="Sajid Choudhury" userId="a37f0bd66b0f646b" providerId="LiveId" clId="{3B24DBE8-8353-4C84-8C95-44945D97D796}" dt="2022-12-24T06:08:02.416" v="5" actId="478"/>
          <ac:spMkLst>
            <pc:docMk/>
            <pc:sldMk cId="2778246567" sldId="256"/>
            <ac:spMk id="3" creationId="{17F0DBAF-7D79-1641-9F57-35E40E2F3CCD}"/>
          </ac:spMkLst>
        </pc:spChg>
        <pc:spChg chg="del">
          <ac:chgData name="Sajid Choudhury" userId="a37f0bd66b0f646b" providerId="LiveId" clId="{3B24DBE8-8353-4C84-8C95-44945D97D796}" dt="2022-12-24T06:40:21.222" v="416" actId="478"/>
          <ac:spMkLst>
            <pc:docMk/>
            <pc:sldMk cId="2778246567" sldId="256"/>
            <ac:spMk id="4" creationId="{4574D790-E73F-7D4F-8076-2A1F198D2A5C}"/>
          </ac:spMkLst>
        </pc:spChg>
        <pc:spChg chg="del">
          <ac:chgData name="Sajid Choudhury" userId="a37f0bd66b0f646b" providerId="LiveId" clId="{3B24DBE8-8353-4C84-8C95-44945D97D796}" dt="2022-12-24T06:08:01.014" v="4" actId="478"/>
          <ac:spMkLst>
            <pc:docMk/>
            <pc:sldMk cId="2778246567" sldId="256"/>
            <ac:spMk id="5" creationId="{73D65FC9-0D80-444D-8239-028EF0E63ED0}"/>
          </ac:spMkLst>
        </pc:spChg>
        <pc:spChg chg="del">
          <ac:chgData name="Sajid Choudhury" userId="a37f0bd66b0f646b" providerId="LiveId" clId="{3B24DBE8-8353-4C84-8C95-44945D97D796}" dt="2022-12-24T06:07:59.574" v="3" actId="478"/>
          <ac:spMkLst>
            <pc:docMk/>
            <pc:sldMk cId="2778246567" sldId="256"/>
            <ac:spMk id="7" creationId="{C185C57D-A765-0B46-AE76-AD4244F426AB}"/>
          </ac:spMkLst>
        </pc:spChg>
        <pc:spChg chg="del">
          <ac:chgData name="Sajid Choudhury" userId="a37f0bd66b0f646b" providerId="LiveId" clId="{3B24DBE8-8353-4C84-8C95-44945D97D796}" dt="2022-12-24T06:07:58.280" v="2" actId="478"/>
          <ac:spMkLst>
            <pc:docMk/>
            <pc:sldMk cId="2778246567" sldId="256"/>
            <ac:spMk id="9" creationId="{C7A885CF-D2B7-2D4F-9C5B-F2B757DB520C}"/>
          </ac:spMkLst>
        </pc:spChg>
        <pc:spChg chg="del">
          <ac:chgData name="Sajid Choudhury" userId="a37f0bd66b0f646b" providerId="LiveId" clId="{3B24DBE8-8353-4C84-8C95-44945D97D796}" dt="2022-12-24T06:40:18.118" v="415" actId="478"/>
          <ac:spMkLst>
            <pc:docMk/>
            <pc:sldMk cId="2778246567" sldId="256"/>
            <ac:spMk id="11" creationId="{6D4ABD83-8F2E-FD4E-B18C-2299D6E2E152}"/>
          </ac:spMkLst>
        </pc:spChg>
        <pc:spChg chg="del">
          <ac:chgData name="Sajid Choudhury" userId="a37f0bd66b0f646b" providerId="LiveId" clId="{3B24DBE8-8353-4C84-8C95-44945D97D796}" dt="2022-12-24T06:07:54.871" v="1" actId="478"/>
          <ac:spMkLst>
            <pc:docMk/>
            <pc:sldMk cId="2778246567" sldId="256"/>
            <ac:spMk id="12" creationId="{7967BC07-340E-B7E7-D99E-40400553807F}"/>
          </ac:spMkLst>
        </pc:spChg>
        <pc:spChg chg="del mod">
          <ac:chgData name="Sajid Choudhury" userId="a37f0bd66b0f646b" providerId="LiveId" clId="{3B24DBE8-8353-4C84-8C95-44945D97D796}" dt="2022-12-24T06:40:28.452" v="418" actId="478"/>
          <ac:spMkLst>
            <pc:docMk/>
            <pc:sldMk cId="2778246567" sldId="256"/>
            <ac:spMk id="13" creationId="{DB74ABDA-11C0-7C43-8041-3445AA6819AB}"/>
          </ac:spMkLst>
        </pc:spChg>
        <pc:spChg chg="add mod">
          <ac:chgData name="Sajid Choudhury" userId="a37f0bd66b0f646b" providerId="LiveId" clId="{3B24DBE8-8353-4C84-8C95-44945D97D796}" dt="2022-12-25T03:19:41.894" v="1404" actId="20577"/>
          <ac:spMkLst>
            <pc:docMk/>
            <pc:sldMk cId="2778246567" sldId="256"/>
            <ac:spMk id="15" creationId="{5636667E-12AA-33D2-00FA-4C32ED7D002F}"/>
          </ac:spMkLst>
        </pc:spChg>
        <pc:spChg chg="del">
          <ac:chgData name="Sajid Choudhury" userId="a37f0bd66b0f646b" providerId="LiveId" clId="{3B24DBE8-8353-4C84-8C95-44945D97D796}" dt="2022-12-24T06:08:03.749" v="6" actId="478"/>
          <ac:spMkLst>
            <pc:docMk/>
            <pc:sldMk cId="2778246567" sldId="256"/>
            <ac:spMk id="16" creationId="{2F151145-FF9D-D648-9B44-04EEC1AA11EF}"/>
          </ac:spMkLst>
        </pc:spChg>
        <pc:spChg chg="add mod">
          <ac:chgData name="Sajid Choudhury" userId="a37f0bd66b0f646b" providerId="LiveId" clId="{3B24DBE8-8353-4C84-8C95-44945D97D796}" dt="2022-12-25T14:39:07.007" v="1582" actId="12788"/>
          <ac:spMkLst>
            <pc:docMk/>
            <pc:sldMk cId="2778246567" sldId="256"/>
            <ac:spMk id="20" creationId="{CECC13EE-FBCE-10C6-EB5D-43BB62188098}"/>
          </ac:spMkLst>
        </pc:spChg>
        <pc:spChg chg="add mod">
          <ac:chgData name="Sajid Choudhury" userId="a37f0bd66b0f646b" providerId="LiveId" clId="{3B24DBE8-8353-4C84-8C95-44945D97D796}" dt="2022-12-24T08:43:15.636" v="797" actId="113"/>
          <ac:spMkLst>
            <pc:docMk/>
            <pc:sldMk cId="2778246567" sldId="256"/>
            <ac:spMk id="21" creationId="{BB547222-A76B-567F-F82E-B34979900BE4}"/>
          </ac:spMkLst>
        </pc:spChg>
        <pc:spChg chg="add mod">
          <ac:chgData name="Sajid Choudhury" userId="a37f0bd66b0f646b" providerId="LiveId" clId="{3B24DBE8-8353-4C84-8C95-44945D97D796}" dt="2022-12-25T14:39:07.007" v="1582" actId="12788"/>
          <ac:spMkLst>
            <pc:docMk/>
            <pc:sldMk cId="2778246567" sldId="256"/>
            <ac:spMk id="22" creationId="{DA43A702-4CF0-D740-2F5E-625EB6ED414A}"/>
          </ac:spMkLst>
        </pc:spChg>
        <pc:spChg chg="add mod">
          <ac:chgData name="Sajid Choudhury" userId="a37f0bd66b0f646b" providerId="LiveId" clId="{3B24DBE8-8353-4C84-8C95-44945D97D796}" dt="2022-12-25T14:39:07.007" v="1582" actId="12788"/>
          <ac:spMkLst>
            <pc:docMk/>
            <pc:sldMk cId="2778246567" sldId="256"/>
            <ac:spMk id="23" creationId="{744D3B9B-4D47-C622-5934-3A8FA182B243}"/>
          </ac:spMkLst>
        </pc:spChg>
        <pc:picChg chg="del">
          <ac:chgData name="Sajid Choudhury" userId="a37f0bd66b0f646b" providerId="LiveId" clId="{3B24DBE8-8353-4C84-8C95-44945D97D796}" dt="2022-12-24T06:07:54.871" v="1" actId="478"/>
          <ac:picMkLst>
            <pc:docMk/>
            <pc:sldMk cId="2778246567" sldId="256"/>
            <ac:picMk id="6" creationId="{8C1E2448-7174-D146-87EA-2E00E125DAA6}"/>
          </ac:picMkLst>
        </pc:picChg>
        <pc:picChg chg="del">
          <ac:chgData name="Sajid Choudhury" userId="a37f0bd66b0f646b" providerId="LiveId" clId="{3B24DBE8-8353-4C84-8C95-44945D97D796}" dt="2022-12-24T06:07:54.871" v="1" actId="478"/>
          <ac:picMkLst>
            <pc:docMk/>
            <pc:sldMk cId="2778246567" sldId="256"/>
            <ac:picMk id="8" creationId="{9DBEAE45-EACB-644E-B57B-BF1FCD177DEF}"/>
          </ac:picMkLst>
        </pc:picChg>
        <pc:picChg chg="del">
          <ac:chgData name="Sajid Choudhury" userId="a37f0bd66b0f646b" providerId="LiveId" clId="{3B24DBE8-8353-4C84-8C95-44945D97D796}" dt="2022-12-24T06:07:54.871" v="1" actId="478"/>
          <ac:picMkLst>
            <pc:docMk/>
            <pc:sldMk cId="2778246567" sldId="256"/>
            <ac:picMk id="10" creationId="{1D1BDD9D-1AC6-D545-AED6-677086890AE3}"/>
          </ac:picMkLst>
        </pc:picChg>
        <pc:picChg chg="del">
          <ac:chgData name="Sajid Choudhury" userId="a37f0bd66b0f646b" providerId="LiveId" clId="{3B24DBE8-8353-4C84-8C95-44945D97D796}" dt="2022-12-24T06:07:54.871" v="1" actId="478"/>
          <ac:picMkLst>
            <pc:docMk/>
            <pc:sldMk cId="2778246567" sldId="256"/>
            <ac:picMk id="1026" creationId="{3858C5C2-70BE-814B-8762-8829283F2142}"/>
          </ac:picMkLst>
        </pc:picChg>
        <pc:picChg chg="del">
          <ac:chgData name="Sajid Choudhury" userId="a37f0bd66b0f646b" providerId="LiveId" clId="{3B24DBE8-8353-4C84-8C95-44945D97D796}" dt="2022-12-24T06:07:46.911" v="0" actId="478"/>
          <ac:picMkLst>
            <pc:docMk/>
            <pc:sldMk cId="2778246567" sldId="256"/>
            <ac:picMk id="1028" creationId="{AEDB557B-883F-B642-8577-6498598B70A8}"/>
          </ac:picMkLst>
        </pc:picChg>
      </pc:sldChg>
      <pc:sldChg chg="del">
        <pc:chgData name="Sajid Choudhury" userId="a37f0bd66b0f646b" providerId="LiveId" clId="{3B24DBE8-8353-4C84-8C95-44945D97D796}" dt="2022-12-24T06:38:52.730" v="361" actId="47"/>
        <pc:sldMkLst>
          <pc:docMk/>
          <pc:sldMk cId="2984699319" sldId="257"/>
        </pc:sldMkLst>
      </pc:sldChg>
      <pc:sldChg chg="del">
        <pc:chgData name="Sajid Choudhury" userId="a37f0bd66b0f646b" providerId="LiveId" clId="{3B24DBE8-8353-4C84-8C95-44945D97D796}" dt="2022-12-24T06:38:52.730" v="361" actId="47"/>
        <pc:sldMkLst>
          <pc:docMk/>
          <pc:sldMk cId="2642175759" sldId="258"/>
        </pc:sldMkLst>
      </pc:sldChg>
      <pc:sldChg chg="del">
        <pc:chgData name="Sajid Choudhury" userId="a37f0bd66b0f646b" providerId="LiveId" clId="{3B24DBE8-8353-4C84-8C95-44945D97D796}" dt="2022-12-24T06:38:52.730" v="361" actId="47"/>
        <pc:sldMkLst>
          <pc:docMk/>
          <pc:sldMk cId="1959859778" sldId="259"/>
        </pc:sldMkLst>
      </pc:sldChg>
      <pc:sldChg chg="del">
        <pc:chgData name="Sajid Choudhury" userId="a37f0bd66b0f646b" providerId="LiveId" clId="{3B24DBE8-8353-4C84-8C95-44945D97D796}" dt="2022-12-24T06:38:52.730" v="361" actId="47"/>
        <pc:sldMkLst>
          <pc:docMk/>
          <pc:sldMk cId="821992315" sldId="264"/>
        </pc:sldMkLst>
      </pc:sldChg>
      <pc:sldChg chg="del">
        <pc:chgData name="Sajid Choudhury" userId="a37f0bd66b0f646b" providerId="LiveId" clId="{3B24DBE8-8353-4C84-8C95-44945D97D796}" dt="2022-12-24T06:38:52.730" v="361" actId="47"/>
        <pc:sldMkLst>
          <pc:docMk/>
          <pc:sldMk cId="3005554769" sldId="268"/>
        </pc:sldMkLst>
      </pc:sldChg>
      <pc:sldChg chg="del">
        <pc:chgData name="Sajid Choudhury" userId="a37f0bd66b0f646b" providerId="LiveId" clId="{3B24DBE8-8353-4C84-8C95-44945D97D796}" dt="2022-12-24T06:38:03.742" v="336" actId="47"/>
        <pc:sldMkLst>
          <pc:docMk/>
          <pc:sldMk cId="2097328553" sldId="272"/>
        </pc:sldMkLst>
      </pc:sldChg>
      <pc:sldChg chg="del">
        <pc:chgData name="Sajid Choudhury" userId="a37f0bd66b0f646b" providerId="LiveId" clId="{3B24DBE8-8353-4C84-8C95-44945D97D796}" dt="2022-12-24T06:38:52.730" v="361" actId="47"/>
        <pc:sldMkLst>
          <pc:docMk/>
          <pc:sldMk cId="318081049" sldId="276"/>
        </pc:sldMkLst>
      </pc:sldChg>
      <pc:sldChg chg="del">
        <pc:chgData name="Sajid Choudhury" userId="a37f0bd66b0f646b" providerId="LiveId" clId="{3B24DBE8-8353-4C84-8C95-44945D97D796}" dt="2022-12-24T06:38:52.730" v="361" actId="47"/>
        <pc:sldMkLst>
          <pc:docMk/>
          <pc:sldMk cId="1358462619" sldId="277"/>
        </pc:sldMkLst>
      </pc:sldChg>
      <pc:sldChg chg="del">
        <pc:chgData name="Sajid Choudhury" userId="a37f0bd66b0f646b" providerId="LiveId" clId="{3B24DBE8-8353-4C84-8C95-44945D97D796}" dt="2022-12-24T06:38:52.730" v="361" actId="47"/>
        <pc:sldMkLst>
          <pc:docMk/>
          <pc:sldMk cId="4194278917" sldId="278"/>
        </pc:sldMkLst>
      </pc:sldChg>
      <pc:sldChg chg="del">
        <pc:chgData name="Sajid Choudhury" userId="a37f0bd66b0f646b" providerId="LiveId" clId="{3B24DBE8-8353-4C84-8C95-44945D97D796}" dt="2022-12-24T06:38:52.730" v="361" actId="47"/>
        <pc:sldMkLst>
          <pc:docMk/>
          <pc:sldMk cId="2278554073" sldId="280"/>
        </pc:sldMkLst>
      </pc:sldChg>
      <pc:sldChg chg="del">
        <pc:chgData name="Sajid Choudhury" userId="a37f0bd66b0f646b" providerId="LiveId" clId="{3B24DBE8-8353-4C84-8C95-44945D97D796}" dt="2022-12-24T06:38:52.730" v="361" actId="47"/>
        <pc:sldMkLst>
          <pc:docMk/>
          <pc:sldMk cId="1361576288" sldId="283"/>
        </pc:sldMkLst>
      </pc:sldChg>
      <pc:sldChg chg="del">
        <pc:chgData name="Sajid Choudhury" userId="a37f0bd66b0f646b" providerId="LiveId" clId="{3B24DBE8-8353-4C84-8C95-44945D97D796}" dt="2022-12-24T06:38:52.730" v="361" actId="47"/>
        <pc:sldMkLst>
          <pc:docMk/>
          <pc:sldMk cId="1365090019" sldId="286"/>
        </pc:sldMkLst>
      </pc:sldChg>
      <pc:sldChg chg="del">
        <pc:chgData name="Sajid Choudhury" userId="a37f0bd66b0f646b" providerId="LiveId" clId="{3B24DBE8-8353-4C84-8C95-44945D97D796}" dt="2022-12-24T06:38:52.730" v="361" actId="47"/>
        <pc:sldMkLst>
          <pc:docMk/>
          <pc:sldMk cId="2408797340" sldId="287"/>
        </pc:sldMkLst>
      </pc:sldChg>
      <pc:sldChg chg="del">
        <pc:chgData name="Sajid Choudhury" userId="a37f0bd66b0f646b" providerId="LiveId" clId="{3B24DBE8-8353-4C84-8C95-44945D97D796}" dt="2022-12-24T06:38:52.730" v="361" actId="47"/>
        <pc:sldMkLst>
          <pc:docMk/>
          <pc:sldMk cId="3086108362" sldId="288"/>
        </pc:sldMkLst>
      </pc:sldChg>
      <pc:sldChg chg="del">
        <pc:chgData name="Sajid Choudhury" userId="a37f0bd66b0f646b" providerId="LiveId" clId="{3B24DBE8-8353-4C84-8C95-44945D97D796}" dt="2022-12-24T06:38:52.730" v="361" actId="47"/>
        <pc:sldMkLst>
          <pc:docMk/>
          <pc:sldMk cId="681849024" sldId="290"/>
        </pc:sldMkLst>
      </pc:sldChg>
      <pc:sldChg chg="del">
        <pc:chgData name="Sajid Choudhury" userId="a37f0bd66b0f646b" providerId="LiveId" clId="{3B24DBE8-8353-4C84-8C95-44945D97D796}" dt="2022-12-24T06:38:52.730" v="361" actId="47"/>
        <pc:sldMkLst>
          <pc:docMk/>
          <pc:sldMk cId="3430931830" sldId="291"/>
        </pc:sldMkLst>
      </pc:sldChg>
      <pc:sldChg chg="del">
        <pc:chgData name="Sajid Choudhury" userId="a37f0bd66b0f646b" providerId="LiveId" clId="{3B24DBE8-8353-4C84-8C95-44945D97D796}" dt="2022-12-24T06:38:52.730" v="361" actId="47"/>
        <pc:sldMkLst>
          <pc:docMk/>
          <pc:sldMk cId="786827221" sldId="292"/>
        </pc:sldMkLst>
      </pc:sldChg>
      <pc:sldChg chg="del">
        <pc:chgData name="Sajid Choudhury" userId="a37f0bd66b0f646b" providerId="LiveId" clId="{3B24DBE8-8353-4C84-8C95-44945D97D796}" dt="2022-12-24T06:38:52.730" v="361" actId="47"/>
        <pc:sldMkLst>
          <pc:docMk/>
          <pc:sldMk cId="254430729" sldId="293"/>
        </pc:sldMkLst>
      </pc:sldChg>
      <pc:sldChg chg="addSp delSp modSp mod modClrScheme chgLayout">
        <pc:chgData name="Sajid Choudhury" userId="a37f0bd66b0f646b" providerId="LiveId" clId="{3B24DBE8-8353-4C84-8C95-44945D97D796}" dt="2022-12-25T03:04:27.777" v="1118" actId="1440"/>
        <pc:sldMkLst>
          <pc:docMk/>
          <pc:sldMk cId="3768087126" sldId="295"/>
        </pc:sldMkLst>
        <pc:spChg chg="mod ord">
          <ac:chgData name="Sajid Choudhury" userId="a37f0bd66b0f646b" providerId="LiveId" clId="{3B24DBE8-8353-4C84-8C95-44945D97D796}" dt="2022-12-25T03:03:48.130" v="1113" actId="700"/>
          <ac:spMkLst>
            <pc:docMk/>
            <pc:sldMk cId="3768087126" sldId="295"/>
            <ac:spMk id="2" creationId="{EC2EC05D-A30C-BE68-5515-12B1F5B619BE}"/>
          </ac:spMkLst>
        </pc:spChg>
        <pc:spChg chg="mod ord">
          <ac:chgData name="Sajid Choudhury" userId="a37f0bd66b0f646b" providerId="LiveId" clId="{3B24DBE8-8353-4C84-8C95-44945D97D796}" dt="2022-12-25T03:03:48.130" v="1113" actId="700"/>
          <ac:spMkLst>
            <pc:docMk/>
            <pc:sldMk cId="3768087126" sldId="295"/>
            <ac:spMk id="3" creationId="{26A0B13A-71C9-F2E3-7452-32C3044F13B8}"/>
          </ac:spMkLst>
        </pc:spChg>
        <pc:spChg chg="mod ord">
          <ac:chgData name="Sajid Choudhury" userId="a37f0bd66b0f646b" providerId="LiveId" clId="{3B24DBE8-8353-4C84-8C95-44945D97D796}" dt="2022-12-25T03:03:48.130" v="1113" actId="700"/>
          <ac:spMkLst>
            <pc:docMk/>
            <pc:sldMk cId="3768087126" sldId="295"/>
            <ac:spMk id="4" creationId="{6A9CAA8B-4A0A-8311-3130-0C2090990F84}"/>
          </ac:spMkLst>
        </pc:spChg>
        <pc:spChg chg="mod ord">
          <ac:chgData name="Sajid Choudhury" userId="a37f0bd66b0f646b" providerId="LiveId" clId="{3B24DBE8-8353-4C84-8C95-44945D97D796}" dt="2022-12-25T03:03:48.130" v="1113" actId="700"/>
          <ac:spMkLst>
            <pc:docMk/>
            <pc:sldMk cId="3768087126" sldId="295"/>
            <ac:spMk id="5" creationId="{3707FCD8-7641-6C0B-74E9-92F772F4C011}"/>
          </ac:spMkLst>
        </pc:spChg>
        <pc:spChg chg="add del mod ord">
          <ac:chgData name="Sajid Choudhury" userId="a37f0bd66b0f646b" providerId="LiveId" clId="{3B24DBE8-8353-4C84-8C95-44945D97D796}" dt="2022-12-25T02:47:12.296" v="1030" actId="700"/>
          <ac:spMkLst>
            <pc:docMk/>
            <pc:sldMk cId="3768087126" sldId="295"/>
            <ac:spMk id="6" creationId="{59F26529-1E13-B1D4-6C8A-35D09B4B62B2}"/>
          </ac:spMkLst>
        </pc:spChg>
        <pc:spChg chg="add del mod ord">
          <ac:chgData name="Sajid Choudhury" userId="a37f0bd66b0f646b" providerId="LiveId" clId="{3B24DBE8-8353-4C84-8C95-44945D97D796}" dt="2022-12-25T02:51:41.090" v="1071" actId="700"/>
          <ac:spMkLst>
            <pc:docMk/>
            <pc:sldMk cId="3768087126" sldId="295"/>
            <ac:spMk id="8" creationId="{057C860C-E9A7-8FFC-6F58-0F814CFA3ED1}"/>
          </ac:spMkLst>
        </pc:spChg>
        <pc:spChg chg="add del mod ord">
          <ac:chgData name="Sajid Choudhury" userId="a37f0bd66b0f646b" providerId="LiveId" clId="{3B24DBE8-8353-4C84-8C95-44945D97D796}" dt="2022-12-25T02:51:41.090" v="1071" actId="700"/>
          <ac:spMkLst>
            <pc:docMk/>
            <pc:sldMk cId="3768087126" sldId="295"/>
            <ac:spMk id="9" creationId="{8AF43902-7721-C080-0D40-D53041038C3D}"/>
          </ac:spMkLst>
        </pc:spChg>
        <pc:spChg chg="add del mod ord">
          <ac:chgData name="Sajid Choudhury" userId="a37f0bd66b0f646b" providerId="LiveId" clId="{3B24DBE8-8353-4C84-8C95-44945D97D796}" dt="2022-12-25T02:51:41.090" v="1071" actId="700"/>
          <ac:spMkLst>
            <pc:docMk/>
            <pc:sldMk cId="3768087126" sldId="295"/>
            <ac:spMk id="10" creationId="{CEFCB2A3-BE00-31B5-41E9-34EE3D67A3D1}"/>
          </ac:spMkLst>
        </pc:spChg>
        <pc:spChg chg="add del mod ord">
          <ac:chgData name="Sajid Choudhury" userId="a37f0bd66b0f646b" providerId="LiveId" clId="{3B24DBE8-8353-4C84-8C95-44945D97D796}" dt="2022-12-25T03:03:48.130" v="1113" actId="700"/>
          <ac:spMkLst>
            <pc:docMk/>
            <pc:sldMk cId="3768087126" sldId="295"/>
            <ac:spMk id="11" creationId="{264263F4-A11E-3AEC-FD15-241ACCC5181A}"/>
          </ac:spMkLst>
        </pc:spChg>
        <pc:spChg chg="add del mod ord">
          <ac:chgData name="Sajid Choudhury" userId="a37f0bd66b0f646b" providerId="LiveId" clId="{3B24DBE8-8353-4C84-8C95-44945D97D796}" dt="2022-12-25T03:04:08.325" v="1114"/>
          <ac:spMkLst>
            <pc:docMk/>
            <pc:sldMk cId="3768087126" sldId="295"/>
            <ac:spMk id="12" creationId="{FA5E0689-770C-A0D4-C837-F452F60C3890}"/>
          </ac:spMkLst>
        </pc:spChg>
        <pc:graphicFrameChg chg="mod ord">
          <ac:chgData name="Sajid Choudhury" userId="a37f0bd66b0f646b" providerId="LiveId" clId="{3B24DBE8-8353-4C84-8C95-44945D97D796}" dt="2022-12-25T03:03:48.130" v="1113" actId="700"/>
          <ac:graphicFrameMkLst>
            <pc:docMk/>
            <pc:sldMk cId="3768087126" sldId="295"/>
            <ac:graphicFrameMk id="7" creationId="{2959713D-630A-B026-C460-F68BF7A09370}"/>
          </ac:graphicFrameMkLst>
        </pc:graphicFrameChg>
        <pc:picChg chg="add mod">
          <ac:chgData name="Sajid Choudhury" userId="a37f0bd66b0f646b" providerId="LiveId" clId="{3B24DBE8-8353-4C84-8C95-44945D97D796}" dt="2022-12-25T03:04:27.777" v="1118" actId="1440"/>
          <ac:picMkLst>
            <pc:docMk/>
            <pc:sldMk cId="3768087126" sldId="295"/>
            <ac:picMk id="1026" creationId="{1D33A40C-3E91-AA4A-5E21-AA6005C2EE55}"/>
          </ac:picMkLst>
        </pc:picChg>
      </pc:sldChg>
      <pc:sldChg chg="modSp del mod modClrScheme chgLayout">
        <pc:chgData name="Sajid Choudhury" userId="a37f0bd66b0f646b" providerId="LiveId" clId="{3B24DBE8-8353-4C84-8C95-44945D97D796}" dt="2022-12-25T03:06:20.416" v="1136" actId="47"/>
        <pc:sldMkLst>
          <pc:docMk/>
          <pc:sldMk cId="1401262058" sldId="296"/>
        </pc:sldMkLst>
        <pc:spChg chg="mod ord">
          <ac:chgData name="Sajid Choudhury" userId="a37f0bd66b0f646b" providerId="LiveId" clId="{3B24DBE8-8353-4C84-8C95-44945D97D796}" dt="2022-12-25T02:45:35.495" v="974" actId="255"/>
          <ac:spMkLst>
            <pc:docMk/>
            <pc:sldMk cId="1401262058" sldId="296"/>
            <ac:spMk id="2" creationId="{EC2EC05D-A30C-BE68-5515-12B1F5B619BE}"/>
          </ac:spMkLst>
        </pc:spChg>
        <pc:spChg chg="mod ord">
          <ac:chgData name="Sajid Choudhury" userId="a37f0bd66b0f646b" providerId="LiveId" clId="{3B24DBE8-8353-4C84-8C95-44945D97D796}" dt="2022-12-24T08:51:07.669" v="969" actId="700"/>
          <ac:spMkLst>
            <pc:docMk/>
            <pc:sldMk cId="1401262058" sldId="296"/>
            <ac:spMk id="3" creationId="{36EFA790-406F-C1A2-4D0D-350CB9064077}"/>
          </ac:spMkLst>
        </pc:spChg>
        <pc:spChg chg="mod ord">
          <ac:chgData name="Sajid Choudhury" userId="a37f0bd66b0f646b" providerId="LiveId" clId="{3B24DBE8-8353-4C84-8C95-44945D97D796}" dt="2022-12-24T08:51:07.669" v="969" actId="700"/>
          <ac:spMkLst>
            <pc:docMk/>
            <pc:sldMk cId="1401262058" sldId="296"/>
            <ac:spMk id="4" creationId="{6A9CAA8B-4A0A-8311-3130-0C2090990F84}"/>
          </ac:spMkLst>
        </pc:spChg>
        <pc:spChg chg="mod ord">
          <ac:chgData name="Sajid Choudhury" userId="a37f0bd66b0f646b" providerId="LiveId" clId="{3B24DBE8-8353-4C84-8C95-44945D97D796}" dt="2022-12-24T08:51:07.669" v="969" actId="700"/>
          <ac:spMkLst>
            <pc:docMk/>
            <pc:sldMk cId="1401262058" sldId="296"/>
            <ac:spMk id="5" creationId="{3707FCD8-7641-6C0B-74E9-92F772F4C011}"/>
          </ac:spMkLst>
        </pc:spChg>
        <pc:graphicFrameChg chg="mod ord">
          <ac:chgData name="Sajid Choudhury" userId="a37f0bd66b0f646b" providerId="LiveId" clId="{3B24DBE8-8353-4C84-8C95-44945D97D796}" dt="2022-12-24T08:51:07.669" v="969" actId="700"/>
          <ac:graphicFrameMkLst>
            <pc:docMk/>
            <pc:sldMk cId="1401262058" sldId="296"/>
            <ac:graphicFrameMk id="7" creationId="{2959713D-630A-B026-C460-F68BF7A09370}"/>
          </ac:graphicFrameMkLst>
        </pc:graphicFrameChg>
      </pc:sldChg>
      <pc:sldChg chg="del">
        <pc:chgData name="Sajid Choudhury" userId="a37f0bd66b0f646b" providerId="LiveId" clId="{3B24DBE8-8353-4C84-8C95-44945D97D796}" dt="2022-12-24T06:38:52.730" v="361" actId="47"/>
        <pc:sldMkLst>
          <pc:docMk/>
          <pc:sldMk cId="1621294114" sldId="297"/>
        </pc:sldMkLst>
      </pc:sldChg>
      <pc:sldChg chg="addSp delSp modSp new mod ord modClrScheme chgLayout">
        <pc:chgData name="Sajid Choudhury" userId="a37f0bd66b0f646b" providerId="LiveId" clId="{3B24DBE8-8353-4C84-8C95-44945D97D796}" dt="2022-12-25T03:20:01.165" v="1405" actId="700"/>
        <pc:sldMkLst>
          <pc:docMk/>
          <pc:sldMk cId="1962182426" sldId="297"/>
        </pc:sldMkLst>
        <pc:spChg chg="mod ord">
          <ac:chgData name="Sajid Choudhury" userId="a37f0bd66b0f646b" providerId="LiveId" clId="{3B24DBE8-8353-4C84-8C95-44945D97D796}" dt="2022-12-25T03:20:01.165" v="1405" actId="700"/>
          <ac:spMkLst>
            <pc:docMk/>
            <pc:sldMk cId="1962182426" sldId="297"/>
            <ac:spMk id="2" creationId="{DD061922-41B2-98F1-10B6-9A3E39A65C13}"/>
          </ac:spMkLst>
        </pc:spChg>
        <pc:spChg chg="del mod ord">
          <ac:chgData name="Sajid Choudhury" userId="a37f0bd66b0f646b" providerId="LiveId" clId="{3B24DBE8-8353-4C84-8C95-44945D97D796}" dt="2022-12-25T03:20:01.165" v="1405" actId="700"/>
          <ac:spMkLst>
            <pc:docMk/>
            <pc:sldMk cId="1962182426" sldId="297"/>
            <ac:spMk id="3" creationId="{DC7E86F7-D5AE-A09D-C817-1A3476593E0B}"/>
          </ac:spMkLst>
        </pc:spChg>
        <pc:spChg chg="mod ord">
          <ac:chgData name="Sajid Choudhury" userId="a37f0bd66b0f646b" providerId="LiveId" clId="{3B24DBE8-8353-4C84-8C95-44945D97D796}" dt="2022-12-25T03:20:01.165" v="1405" actId="700"/>
          <ac:spMkLst>
            <pc:docMk/>
            <pc:sldMk cId="1962182426" sldId="297"/>
            <ac:spMk id="4" creationId="{BBF66BE7-9DB6-AAA9-FCF2-702C812874F4}"/>
          </ac:spMkLst>
        </pc:spChg>
        <pc:spChg chg="mod ord">
          <ac:chgData name="Sajid Choudhury" userId="a37f0bd66b0f646b" providerId="LiveId" clId="{3B24DBE8-8353-4C84-8C95-44945D97D796}" dt="2022-12-25T03:20:01.165" v="1405" actId="700"/>
          <ac:spMkLst>
            <pc:docMk/>
            <pc:sldMk cId="1962182426" sldId="297"/>
            <ac:spMk id="5" creationId="{E78BDBC9-C158-6F2E-5093-4940BAF83FDE}"/>
          </ac:spMkLst>
        </pc:spChg>
        <pc:spChg chg="add mod ord">
          <ac:chgData name="Sajid Choudhury" userId="a37f0bd66b0f646b" providerId="LiveId" clId="{3B24DBE8-8353-4C84-8C95-44945D97D796}" dt="2022-12-25T03:20:01.165" v="1405" actId="700"/>
          <ac:spMkLst>
            <pc:docMk/>
            <pc:sldMk cId="1962182426" sldId="297"/>
            <ac:spMk id="6" creationId="{E6D767E8-4243-AEF6-65A3-AFC73E90DF2D}"/>
          </ac:spMkLst>
        </pc:spChg>
        <pc:spChg chg="mod ord">
          <ac:chgData name="Sajid Choudhury" userId="a37f0bd66b0f646b" providerId="LiveId" clId="{3B24DBE8-8353-4C84-8C95-44945D97D796}" dt="2022-12-25T03:20:01.165" v="1405" actId="700"/>
          <ac:spMkLst>
            <pc:docMk/>
            <pc:sldMk cId="1962182426" sldId="297"/>
            <ac:spMk id="7" creationId="{518ECC94-A576-DA48-2F49-891A0FC6A314}"/>
          </ac:spMkLst>
        </pc:spChg>
        <pc:spChg chg="add mod ord">
          <ac:chgData name="Sajid Choudhury" userId="a37f0bd66b0f646b" providerId="LiveId" clId="{3B24DBE8-8353-4C84-8C95-44945D97D796}" dt="2022-12-25T03:20:01.165" v="1405" actId="700"/>
          <ac:spMkLst>
            <pc:docMk/>
            <pc:sldMk cId="1962182426" sldId="297"/>
            <ac:spMk id="8" creationId="{5B89A11B-0C86-230B-62D8-6E6CD873DF00}"/>
          </ac:spMkLst>
        </pc:spChg>
      </pc:sldChg>
      <pc:sldChg chg="addSp delSp modSp add mod modClrScheme chgLayout">
        <pc:chgData name="Sajid Choudhury" userId="a37f0bd66b0f646b" providerId="LiveId" clId="{3B24DBE8-8353-4C84-8C95-44945D97D796}" dt="2022-12-25T14:24:10.842" v="1575" actId="1076"/>
        <pc:sldMkLst>
          <pc:docMk/>
          <pc:sldMk cId="2461286113" sldId="298"/>
        </pc:sldMkLst>
        <pc:spChg chg="mod ord">
          <ac:chgData name="Sajid Choudhury" userId="a37f0bd66b0f646b" providerId="LiveId" clId="{3B24DBE8-8353-4C84-8C95-44945D97D796}" dt="2022-12-25T03:09:28.006" v="1181" actId="700"/>
          <ac:spMkLst>
            <pc:docMk/>
            <pc:sldMk cId="2461286113" sldId="298"/>
            <ac:spMk id="2" creationId="{DD061922-41B2-98F1-10B6-9A3E39A65C13}"/>
          </ac:spMkLst>
        </pc:spChg>
        <pc:spChg chg="add mod">
          <ac:chgData name="Sajid Choudhury" userId="a37f0bd66b0f646b" providerId="LiveId" clId="{3B24DBE8-8353-4C84-8C95-44945D97D796}" dt="2022-12-25T14:08:09.618" v="1409" actId="208"/>
          <ac:spMkLst>
            <pc:docMk/>
            <pc:sldMk cId="2461286113" sldId="298"/>
            <ac:spMk id="3" creationId="{8C1A8CFE-EF52-ABEC-F1F6-D4CA71BD50B6}"/>
          </ac:spMkLst>
        </pc:spChg>
        <pc:spChg chg="del mod ord">
          <ac:chgData name="Sajid Choudhury" userId="a37f0bd66b0f646b" providerId="LiveId" clId="{3B24DBE8-8353-4C84-8C95-44945D97D796}" dt="2022-12-25T03:09:28.006" v="1181" actId="700"/>
          <ac:spMkLst>
            <pc:docMk/>
            <pc:sldMk cId="2461286113" sldId="298"/>
            <ac:spMk id="3" creationId="{DC7E86F7-D5AE-A09D-C817-1A3476593E0B}"/>
          </ac:spMkLst>
        </pc:spChg>
        <pc:spChg chg="mod ord">
          <ac:chgData name="Sajid Choudhury" userId="a37f0bd66b0f646b" providerId="LiveId" clId="{3B24DBE8-8353-4C84-8C95-44945D97D796}" dt="2022-12-25T03:09:28.006" v="1181" actId="700"/>
          <ac:spMkLst>
            <pc:docMk/>
            <pc:sldMk cId="2461286113" sldId="298"/>
            <ac:spMk id="4" creationId="{BBF66BE7-9DB6-AAA9-FCF2-702C812874F4}"/>
          </ac:spMkLst>
        </pc:spChg>
        <pc:spChg chg="mod ord">
          <ac:chgData name="Sajid Choudhury" userId="a37f0bd66b0f646b" providerId="LiveId" clId="{3B24DBE8-8353-4C84-8C95-44945D97D796}" dt="2022-12-25T03:09:28.006" v="1181" actId="700"/>
          <ac:spMkLst>
            <pc:docMk/>
            <pc:sldMk cId="2461286113" sldId="298"/>
            <ac:spMk id="5" creationId="{E78BDBC9-C158-6F2E-5093-4940BAF83FDE}"/>
          </ac:spMkLst>
        </pc:spChg>
        <pc:spChg chg="add mod">
          <ac:chgData name="Sajid Choudhury" userId="a37f0bd66b0f646b" providerId="LiveId" clId="{3B24DBE8-8353-4C84-8C95-44945D97D796}" dt="2022-12-25T14:08:15.867" v="1410" actId="571"/>
          <ac:spMkLst>
            <pc:docMk/>
            <pc:sldMk cId="2461286113" sldId="298"/>
            <ac:spMk id="6" creationId="{0F9CEF20-A700-41C0-77CA-910FB141EB64}"/>
          </ac:spMkLst>
        </pc:spChg>
        <pc:spChg chg="add del mod ord">
          <ac:chgData name="Sajid Choudhury" userId="a37f0bd66b0f646b" providerId="LiveId" clId="{3B24DBE8-8353-4C84-8C95-44945D97D796}" dt="2022-12-25T03:11:25.598" v="1187"/>
          <ac:spMkLst>
            <pc:docMk/>
            <pc:sldMk cId="2461286113" sldId="298"/>
            <ac:spMk id="6" creationId="{8AD6B03E-68D3-AE85-DF7E-63DC7F085F3A}"/>
          </ac:spMkLst>
        </pc:spChg>
        <pc:spChg chg="mod ord">
          <ac:chgData name="Sajid Choudhury" userId="a37f0bd66b0f646b" providerId="LiveId" clId="{3B24DBE8-8353-4C84-8C95-44945D97D796}" dt="2022-12-25T03:09:28.006" v="1181" actId="700"/>
          <ac:spMkLst>
            <pc:docMk/>
            <pc:sldMk cId="2461286113" sldId="298"/>
            <ac:spMk id="7" creationId="{518ECC94-A576-DA48-2F49-891A0FC6A314}"/>
          </ac:spMkLst>
        </pc:spChg>
        <pc:spChg chg="add del mod ord">
          <ac:chgData name="Sajid Choudhury" userId="a37f0bd66b0f646b" providerId="LiveId" clId="{3B24DBE8-8353-4C84-8C95-44945D97D796}" dt="2022-12-25T03:13:22.846" v="1242"/>
          <ac:spMkLst>
            <pc:docMk/>
            <pc:sldMk cId="2461286113" sldId="298"/>
            <ac:spMk id="8" creationId="{2F73537A-9DEA-A798-CEF0-B210EF48600D}"/>
          </ac:spMkLst>
        </pc:spChg>
        <pc:spChg chg="add mod ord">
          <ac:chgData name="Sajid Choudhury" userId="a37f0bd66b0f646b" providerId="LiveId" clId="{3B24DBE8-8353-4C84-8C95-44945D97D796}" dt="2022-12-25T03:18:05.087" v="1392" actId="20577"/>
          <ac:spMkLst>
            <pc:docMk/>
            <pc:sldMk cId="2461286113" sldId="298"/>
            <ac:spMk id="9" creationId="{D287EB46-703D-2D96-8D20-006BE3BC8E1D}"/>
          </ac:spMkLst>
        </pc:spChg>
        <pc:spChg chg="add mod ord">
          <ac:chgData name="Sajid Choudhury" userId="a37f0bd66b0f646b" providerId="LiveId" clId="{3B24DBE8-8353-4C84-8C95-44945D97D796}" dt="2022-12-25T03:14:17.487" v="1273" actId="1076"/>
          <ac:spMkLst>
            <pc:docMk/>
            <pc:sldMk cId="2461286113" sldId="298"/>
            <ac:spMk id="10" creationId="{8865A76B-D6AB-39D7-FB98-BE44C94EBB0C}"/>
          </ac:spMkLst>
        </pc:spChg>
        <pc:spChg chg="add mod ord">
          <ac:chgData name="Sajid Choudhury" userId="a37f0bd66b0f646b" providerId="LiveId" clId="{3B24DBE8-8353-4C84-8C95-44945D97D796}" dt="2022-12-25T14:08:28.563" v="1413" actId="1076"/>
          <ac:spMkLst>
            <pc:docMk/>
            <pc:sldMk cId="2461286113" sldId="298"/>
            <ac:spMk id="11" creationId="{F9A7B01C-CB1D-FBE0-604D-26175640BD58}"/>
          </ac:spMkLst>
        </pc:spChg>
        <pc:spChg chg="add mod ord">
          <ac:chgData name="Sajid Choudhury" userId="a37f0bd66b0f646b" providerId="LiveId" clId="{3B24DBE8-8353-4C84-8C95-44945D97D796}" dt="2022-12-25T14:08:23.907" v="1412" actId="1076"/>
          <ac:spMkLst>
            <pc:docMk/>
            <pc:sldMk cId="2461286113" sldId="298"/>
            <ac:spMk id="12" creationId="{A398773F-1A2F-DB17-BC5D-8EECDBCEC3B1}"/>
          </ac:spMkLst>
        </pc:spChg>
        <pc:spChg chg="add del mod">
          <ac:chgData name="Sajid Choudhury" userId="a37f0bd66b0f646b" providerId="LiveId" clId="{3B24DBE8-8353-4C84-8C95-44945D97D796}" dt="2022-12-25T03:17:51.449" v="1363"/>
          <ac:spMkLst>
            <pc:docMk/>
            <pc:sldMk cId="2461286113" sldId="298"/>
            <ac:spMk id="18" creationId="{D46B45C2-2CF2-D9EF-B276-46ED93D98B5F}"/>
          </ac:spMkLst>
        </pc:spChg>
        <pc:picChg chg="add mod ord">
          <ac:chgData name="Sajid Choudhury" userId="a37f0bd66b0f646b" providerId="LiveId" clId="{3B24DBE8-8353-4C84-8C95-44945D97D796}" dt="2022-12-25T14:24:10.842" v="1575" actId="1076"/>
          <ac:picMkLst>
            <pc:docMk/>
            <pc:sldMk cId="2461286113" sldId="298"/>
            <ac:picMk id="13" creationId="{B774B7BB-F503-0BDF-AFDD-A4E65B9429E0}"/>
          </ac:picMkLst>
        </pc:picChg>
        <pc:picChg chg="add mod">
          <ac:chgData name="Sajid Choudhury" userId="a37f0bd66b0f646b" providerId="LiveId" clId="{3B24DBE8-8353-4C84-8C95-44945D97D796}" dt="2022-12-25T03:12:52.076" v="1241"/>
          <ac:picMkLst>
            <pc:docMk/>
            <pc:sldMk cId="2461286113" sldId="298"/>
            <ac:picMk id="14" creationId="{475FB52E-6899-CCE8-55C8-3B038CA7A231}"/>
          </ac:picMkLst>
        </pc:picChg>
        <pc:picChg chg="add del mod">
          <ac:chgData name="Sajid Choudhury" userId="a37f0bd66b0f646b" providerId="LiveId" clId="{3B24DBE8-8353-4C84-8C95-44945D97D796}" dt="2022-12-25T03:17:33.200" v="1361" actId="478"/>
          <ac:picMkLst>
            <pc:docMk/>
            <pc:sldMk cId="2461286113" sldId="298"/>
            <ac:picMk id="15" creationId="{2A73C59D-77A5-4977-FC7D-43160CC8E192}"/>
          </ac:picMkLst>
        </pc:picChg>
        <pc:picChg chg="add del mod ord">
          <ac:chgData name="Sajid Choudhury" userId="a37f0bd66b0f646b" providerId="LiveId" clId="{3B24DBE8-8353-4C84-8C95-44945D97D796}" dt="2022-12-25T03:17:37.679" v="1362" actId="478"/>
          <ac:picMkLst>
            <pc:docMk/>
            <pc:sldMk cId="2461286113" sldId="298"/>
            <ac:picMk id="16" creationId="{7ADDAE1B-DBFC-65D7-45FB-893C29118599}"/>
          </ac:picMkLst>
        </pc:picChg>
        <pc:picChg chg="add mod">
          <ac:chgData name="Sajid Choudhury" userId="a37f0bd66b0f646b" providerId="LiveId" clId="{3B24DBE8-8353-4C84-8C95-44945D97D796}" dt="2022-12-25T03:18:25.599" v="1396" actId="1076"/>
          <ac:picMkLst>
            <pc:docMk/>
            <pc:sldMk cId="2461286113" sldId="298"/>
            <ac:picMk id="2050" creationId="{ACFC1627-C2BC-18C0-1778-63E2A0A187A8}"/>
          </ac:picMkLst>
        </pc:picChg>
        <pc:picChg chg="add mod">
          <ac:chgData name="Sajid Choudhury" userId="a37f0bd66b0f646b" providerId="LiveId" clId="{3B24DBE8-8353-4C84-8C95-44945D97D796}" dt="2022-12-25T03:18:29.916" v="1398" actId="1076"/>
          <ac:picMkLst>
            <pc:docMk/>
            <pc:sldMk cId="2461286113" sldId="298"/>
            <ac:picMk id="2052" creationId="{BF1D467C-76F4-1296-E4CB-6EFBDCB604DA}"/>
          </ac:picMkLst>
        </pc:picChg>
      </pc:sldChg>
      <pc:sldChg chg="del">
        <pc:chgData name="Sajid Choudhury" userId="a37f0bd66b0f646b" providerId="LiveId" clId="{3B24DBE8-8353-4C84-8C95-44945D97D796}" dt="2022-12-24T06:38:52.730" v="361" actId="47"/>
        <pc:sldMkLst>
          <pc:docMk/>
          <pc:sldMk cId="2602898014" sldId="298"/>
        </pc:sldMkLst>
      </pc:sldChg>
      <pc:sldChg chg="del">
        <pc:chgData name="Sajid Choudhury" userId="a37f0bd66b0f646b" providerId="LiveId" clId="{3B24DBE8-8353-4C84-8C95-44945D97D796}" dt="2022-12-24T06:38:52.730" v="361" actId="47"/>
        <pc:sldMkLst>
          <pc:docMk/>
          <pc:sldMk cId="909008052" sldId="299"/>
        </pc:sldMkLst>
      </pc:sldChg>
      <pc:sldChg chg="modSp add">
        <pc:chgData name="Sajid Choudhury" userId="a37f0bd66b0f646b" providerId="LiveId" clId="{3B24DBE8-8353-4C84-8C95-44945D97D796}" dt="2022-12-25T03:05:56.253" v="1131" actId="207"/>
        <pc:sldMkLst>
          <pc:docMk/>
          <pc:sldMk cId="2622460439" sldId="299"/>
        </pc:sldMkLst>
        <pc:graphicFrameChg chg="mod">
          <ac:chgData name="Sajid Choudhury" userId="a37f0bd66b0f646b" providerId="LiveId" clId="{3B24DBE8-8353-4C84-8C95-44945D97D796}" dt="2022-12-25T03:05:56.253" v="1131" actId="207"/>
          <ac:graphicFrameMkLst>
            <pc:docMk/>
            <pc:sldMk cId="2622460439" sldId="299"/>
            <ac:graphicFrameMk id="7" creationId="{2959713D-630A-B026-C460-F68BF7A09370}"/>
          </ac:graphicFrameMkLst>
        </pc:graphicFrameChg>
      </pc:sldChg>
      <pc:sldChg chg="add del">
        <pc:chgData name="Sajid Choudhury" userId="a37f0bd66b0f646b" providerId="LiveId" clId="{3B24DBE8-8353-4C84-8C95-44945D97D796}" dt="2022-12-25T03:06:08.960" v="1134" actId="47"/>
        <pc:sldMkLst>
          <pc:docMk/>
          <pc:sldMk cId="360179451" sldId="300"/>
        </pc:sldMkLst>
      </pc:sldChg>
      <pc:sldChg chg="del">
        <pc:chgData name="Sajid Choudhury" userId="a37f0bd66b0f646b" providerId="LiveId" clId="{3B24DBE8-8353-4C84-8C95-44945D97D796}" dt="2022-12-24T06:38:52.730" v="361" actId="47"/>
        <pc:sldMkLst>
          <pc:docMk/>
          <pc:sldMk cId="3699336792" sldId="300"/>
        </pc:sldMkLst>
      </pc:sldChg>
      <pc:sldChg chg="del">
        <pc:chgData name="Sajid Choudhury" userId="a37f0bd66b0f646b" providerId="LiveId" clId="{3B24DBE8-8353-4C84-8C95-44945D97D796}" dt="2022-12-24T06:38:52.730" v="361" actId="47"/>
        <pc:sldMkLst>
          <pc:docMk/>
          <pc:sldMk cId="4198147858" sldId="301"/>
        </pc:sldMkLst>
      </pc:sldChg>
      <pc:sldChg chg="modSp add">
        <pc:chgData name="Sajid Choudhury" userId="a37f0bd66b0f646b" providerId="LiveId" clId="{3B24DBE8-8353-4C84-8C95-44945D97D796}" dt="2022-12-25T03:06:27.224" v="1137" actId="207"/>
        <pc:sldMkLst>
          <pc:docMk/>
          <pc:sldMk cId="4260933627" sldId="301"/>
        </pc:sldMkLst>
        <pc:graphicFrameChg chg="mod">
          <ac:chgData name="Sajid Choudhury" userId="a37f0bd66b0f646b" providerId="LiveId" clId="{3B24DBE8-8353-4C84-8C95-44945D97D796}" dt="2022-12-25T03:06:27.224" v="1137" actId="207"/>
          <ac:graphicFrameMkLst>
            <pc:docMk/>
            <pc:sldMk cId="4260933627" sldId="301"/>
            <ac:graphicFrameMk id="7" creationId="{2959713D-630A-B026-C460-F68BF7A09370}"/>
          </ac:graphicFrameMkLst>
        </pc:graphicFrameChg>
      </pc:sldChg>
      <pc:sldChg chg="del">
        <pc:chgData name="Sajid Choudhury" userId="a37f0bd66b0f646b" providerId="LiveId" clId="{3B24DBE8-8353-4C84-8C95-44945D97D796}" dt="2022-12-24T06:38:52.730" v="361" actId="47"/>
        <pc:sldMkLst>
          <pc:docMk/>
          <pc:sldMk cId="521639302" sldId="302"/>
        </pc:sldMkLst>
      </pc:sldChg>
      <pc:sldChg chg="modSp add">
        <pc:chgData name="Sajid Choudhury" userId="a37f0bd66b0f646b" providerId="LiveId" clId="{3B24DBE8-8353-4C84-8C95-44945D97D796}" dt="2022-12-25T14:22:20.783" v="1501" actId="207"/>
        <pc:sldMkLst>
          <pc:docMk/>
          <pc:sldMk cId="561411870" sldId="302"/>
        </pc:sldMkLst>
        <pc:graphicFrameChg chg="mod">
          <ac:chgData name="Sajid Choudhury" userId="a37f0bd66b0f646b" providerId="LiveId" clId="{3B24DBE8-8353-4C84-8C95-44945D97D796}" dt="2022-12-25T14:22:20.783" v="1501" actId="207"/>
          <ac:graphicFrameMkLst>
            <pc:docMk/>
            <pc:sldMk cId="561411870" sldId="302"/>
            <ac:graphicFrameMk id="7" creationId="{2959713D-630A-B026-C460-F68BF7A09370}"/>
          </ac:graphicFrameMkLst>
        </pc:graphicFrameChg>
      </pc:sldChg>
      <pc:sldChg chg="addSp delSp modSp add mod modClrScheme chgLayout">
        <pc:chgData name="Sajid Choudhury" userId="a37f0bd66b0f646b" providerId="LiveId" clId="{3B24DBE8-8353-4C84-8C95-44945D97D796}" dt="2022-12-25T14:08:40.611" v="1416" actId="1076"/>
        <pc:sldMkLst>
          <pc:docMk/>
          <pc:sldMk cId="1314772942" sldId="303"/>
        </pc:sldMkLst>
        <pc:spChg chg="mod ord">
          <ac:chgData name="Sajid Choudhury" userId="a37f0bd66b0f646b" providerId="LiveId" clId="{3B24DBE8-8353-4C84-8C95-44945D97D796}" dt="2022-12-25T03:09:34.374" v="1185" actId="700"/>
          <ac:spMkLst>
            <pc:docMk/>
            <pc:sldMk cId="1314772942" sldId="303"/>
            <ac:spMk id="2" creationId="{DD061922-41B2-98F1-10B6-9A3E39A65C13}"/>
          </ac:spMkLst>
        </pc:spChg>
        <pc:spChg chg="add mod">
          <ac:chgData name="Sajid Choudhury" userId="a37f0bd66b0f646b" providerId="LiveId" clId="{3B24DBE8-8353-4C84-8C95-44945D97D796}" dt="2022-12-25T14:08:36.047" v="1415" actId="14100"/>
          <ac:spMkLst>
            <pc:docMk/>
            <pc:sldMk cId="1314772942" sldId="303"/>
            <ac:spMk id="3" creationId="{B64AB6B0-8C7A-5638-83EB-83CC3C7DA30B}"/>
          </ac:spMkLst>
        </pc:spChg>
        <pc:spChg chg="del mod ord">
          <ac:chgData name="Sajid Choudhury" userId="a37f0bd66b0f646b" providerId="LiveId" clId="{3B24DBE8-8353-4C84-8C95-44945D97D796}" dt="2022-12-25T03:09:34.374" v="1185" actId="700"/>
          <ac:spMkLst>
            <pc:docMk/>
            <pc:sldMk cId="1314772942" sldId="303"/>
            <ac:spMk id="3" creationId="{DC7E86F7-D5AE-A09D-C817-1A3476593E0B}"/>
          </ac:spMkLst>
        </pc:spChg>
        <pc:spChg chg="mod ord">
          <ac:chgData name="Sajid Choudhury" userId="a37f0bd66b0f646b" providerId="LiveId" clId="{3B24DBE8-8353-4C84-8C95-44945D97D796}" dt="2022-12-25T03:09:34.374" v="1185" actId="700"/>
          <ac:spMkLst>
            <pc:docMk/>
            <pc:sldMk cId="1314772942" sldId="303"/>
            <ac:spMk id="4" creationId="{BBF66BE7-9DB6-AAA9-FCF2-702C812874F4}"/>
          </ac:spMkLst>
        </pc:spChg>
        <pc:spChg chg="mod ord">
          <ac:chgData name="Sajid Choudhury" userId="a37f0bd66b0f646b" providerId="LiveId" clId="{3B24DBE8-8353-4C84-8C95-44945D97D796}" dt="2022-12-25T03:09:34.374" v="1185" actId="700"/>
          <ac:spMkLst>
            <pc:docMk/>
            <pc:sldMk cId="1314772942" sldId="303"/>
            <ac:spMk id="5" creationId="{E78BDBC9-C158-6F2E-5093-4940BAF83FDE}"/>
          </ac:spMkLst>
        </pc:spChg>
        <pc:spChg chg="add del mod ord">
          <ac:chgData name="Sajid Choudhury" userId="a37f0bd66b0f646b" providerId="LiveId" clId="{3B24DBE8-8353-4C84-8C95-44945D97D796}" dt="2022-12-25T03:15:39.624" v="1302"/>
          <ac:spMkLst>
            <pc:docMk/>
            <pc:sldMk cId="1314772942" sldId="303"/>
            <ac:spMk id="6" creationId="{6AE25E09-A64F-071B-116C-782DF58AA95C}"/>
          </ac:spMkLst>
        </pc:spChg>
        <pc:spChg chg="mod ord">
          <ac:chgData name="Sajid Choudhury" userId="a37f0bd66b0f646b" providerId="LiveId" clId="{3B24DBE8-8353-4C84-8C95-44945D97D796}" dt="2022-12-25T03:09:34.374" v="1185" actId="700"/>
          <ac:spMkLst>
            <pc:docMk/>
            <pc:sldMk cId="1314772942" sldId="303"/>
            <ac:spMk id="7" creationId="{518ECC94-A576-DA48-2F49-891A0FC6A314}"/>
          </ac:spMkLst>
        </pc:spChg>
        <pc:spChg chg="add del mod ord">
          <ac:chgData name="Sajid Choudhury" userId="a37f0bd66b0f646b" providerId="LiveId" clId="{3B24DBE8-8353-4C84-8C95-44945D97D796}" dt="2022-12-25T03:15:44.137" v="1303"/>
          <ac:spMkLst>
            <pc:docMk/>
            <pc:sldMk cId="1314772942" sldId="303"/>
            <ac:spMk id="8" creationId="{7FBD610B-546D-AC1B-B30F-B66DFB5D704A}"/>
          </ac:spMkLst>
        </pc:spChg>
        <pc:spChg chg="add mod ord">
          <ac:chgData name="Sajid Choudhury" userId="a37f0bd66b0f646b" providerId="LiveId" clId="{3B24DBE8-8353-4C84-8C95-44945D97D796}" dt="2022-12-25T03:15:49.579" v="1305"/>
          <ac:spMkLst>
            <pc:docMk/>
            <pc:sldMk cId="1314772942" sldId="303"/>
            <ac:spMk id="9" creationId="{0E148E36-88A8-530E-1350-2D4A56016B5B}"/>
          </ac:spMkLst>
        </pc:spChg>
        <pc:spChg chg="add mod ord">
          <ac:chgData name="Sajid Choudhury" userId="a37f0bd66b0f646b" providerId="LiveId" clId="{3B24DBE8-8353-4C84-8C95-44945D97D796}" dt="2022-12-25T03:15:54.816" v="1308" actId="20577"/>
          <ac:spMkLst>
            <pc:docMk/>
            <pc:sldMk cId="1314772942" sldId="303"/>
            <ac:spMk id="10" creationId="{415637C8-2798-F03F-3728-DAA5B224179F}"/>
          </ac:spMkLst>
        </pc:spChg>
        <pc:spChg chg="add mod">
          <ac:chgData name="Sajid Choudhury" userId="a37f0bd66b0f646b" providerId="LiveId" clId="{3B24DBE8-8353-4C84-8C95-44945D97D796}" dt="2022-12-25T14:08:40.611" v="1416" actId="1076"/>
          <ac:spMkLst>
            <pc:docMk/>
            <pc:sldMk cId="1314772942" sldId="303"/>
            <ac:spMk id="15" creationId="{BC5E6BBA-9833-E44C-DD1D-17D196F004EE}"/>
          </ac:spMkLst>
        </pc:spChg>
        <pc:spChg chg="add mod">
          <ac:chgData name="Sajid Choudhury" userId="a37f0bd66b0f646b" providerId="LiveId" clId="{3B24DBE8-8353-4C84-8C95-44945D97D796}" dt="2022-12-25T03:17:03.266" v="1328" actId="571"/>
          <ac:spMkLst>
            <pc:docMk/>
            <pc:sldMk cId="1314772942" sldId="303"/>
            <ac:spMk id="18" creationId="{B22A507C-42E8-2CFE-E20C-0B5B72A9BC2A}"/>
          </ac:spMkLst>
        </pc:spChg>
        <pc:spChg chg="add mod">
          <ac:chgData name="Sajid Choudhury" userId="a37f0bd66b0f646b" providerId="LiveId" clId="{3B24DBE8-8353-4C84-8C95-44945D97D796}" dt="2022-12-25T03:17:15.353" v="1349" actId="113"/>
          <ac:spMkLst>
            <pc:docMk/>
            <pc:sldMk cId="1314772942" sldId="303"/>
            <ac:spMk id="19" creationId="{122E3F98-0F00-4A57-D598-8B5128FB1CD6}"/>
          </ac:spMkLst>
        </pc:spChg>
        <pc:spChg chg="add mod">
          <ac:chgData name="Sajid Choudhury" userId="a37f0bd66b0f646b" providerId="LiveId" clId="{3B24DBE8-8353-4C84-8C95-44945D97D796}" dt="2022-12-25T03:17:24.934" v="1360" actId="20577"/>
          <ac:spMkLst>
            <pc:docMk/>
            <pc:sldMk cId="1314772942" sldId="303"/>
            <ac:spMk id="20" creationId="{33DEC052-42C3-1484-0B44-AAE4D24DE2F5}"/>
          </ac:spMkLst>
        </pc:spChg>
        <pc:picChg chg="add mod">
          <ac:chgData name="Sajid Choudhury" userId="a37f0bd66b0f646b" providerId="LiveId" clId="{3B24DBE8-8353-4C84-8C95-44945D97D796}" dt="2022-12-25T03:16:00.737" v="1311" actId="1076"/>
          <ac:picMkLst>
            <pc:docMk/>
            <pc:sldMk cId="1314772942" sldId="303"/>
            <ac:picMk id="11" creationId="{F9BA5207-9D52-E669-585A-45551591ED3E}"/>
          </ac:picMkLst>
        </pc:picChg>
        <pc:picChg chg="add mod">
          <ac:chgData name="Sajid Choudhury" userId="a37f0bd66b0f646b" providerId="LiveId" clId="{3B24DBE8-8353-4C84-8C95-44945D97D796}" dt="2022-12-25T03:15:44.137" v="1303"/>
          <ac:picMkLst>
            <pc:docMk/>
            <pc:sldMk cId="1314772942" sldId="303"/>
            <ac:picMk id="12" creationId="{F50EB64B-D03E-CF3E-B08F-CFDEE8A613F2}"/>
          </ac:picMkLst>
        </pc:picChg>
        <pc:picChg chg="add mod">
          <ac:chgData name="Sajid Choudhury" userId="a37f0bd66b0f646b" providerId="LiveId" clId="{3B24DBE8-8353-4C84-8C95-44945D97D796}" dt="2022-12-25T03:16:55.272" v="1323" actId="1076"/>
          <ac:picMkLst>
            <pc:docMk/>
            <pc:sldMk cId="1314772942" sldId="303"/>
            <ac:picMk id="13" creationId="{47064239-E56D-921F-81A0-2568E2A00634}"/>
          </ac:picMkLst>
        </pc:picChg>
        <pc:picChg chg="add mod">
          <ac:chgData name="Sajid Choudhury" userId="a37f0bd66b0f646b" providerId="LiveId" clId="{3B24DBE8-8353-4C84-8C95-44945D97D796}" dt="2022-12-25T03:17:00.921" v="1326" actId="571"/>
          <ac:picMkLst>
            <pc:docMk/>
            <pc:sldMk cId="1314772942" sldId="303"/>
            <ac:picMk id="16" creationId="{021116C1-C611-A786-CBCC-3EBB973F70BD}"/>
          </ac:picMkLst>
        </pc:picChg>
        <pc:picChg chg="add mod">
          <ac:chgData name="Sajid Choudhury" userId="a37f0bd66b0f646b" providerId="LiveId" clId="{3B24DBE8-8353-4C84-8C95-44945D97D796}" dt="2022-12-25T03:17:03.266" v="1328" actId="571"/>
          <ac:picMkLst>
            <pc:docMk/>
            <pc:sldMk cId="1314772942" sldId="303"/>
            <ac:picMk id="17" creationId="{26CB5823-B90B-FD7B-A58A-C7EA61F79082}"/>
          </ac:picMkLst>
        </pc:picChg>
      </pc:sldChg>
      <pc:sldChg chg="del">
        <pc:chgData name="Sajid Choudhury" userId="a37f0bd66b0f646b" providerId="LiveId" clId="{3B24DBE8-8353-4C84-8C95-44945D97D796}" dt="2022-12-24T06:38:52.730" v="361" actId="47"/>
        <pc:sldMkLst>
          <pc:docMk/>
          <pc:sldMk cId="1800521410" sldId="303"/>
        </pc:sldMkLst>
      </pc:sldChg>
      <pc:sldChg chg="del">
        <pc:chgData name="Sajid Choudhury" userId="a37f0bd66b0f646b" providerId="LiveId" clId="{3B24DBE8-8353-4C84-8C95-44945D97D796}" dt="2022-12-24T06:38:52.730" v="361" actId="47"/>
        <pc:sldMkLst>
          <pc:docMk/>
          <pc:sldMk cId="3689359716" sldId="304"/>
        </pc:sldMkLst>
      </pc:sldChg>
      <pc:sldChg chg="modSp add">
        <pc:chgData name="Sajid Choudhury" userId="a37f0bd66b0f646b" providerId="LiveId" clId="{3B24DBE8-8353-4C84-8C95-44945D97D796}" dt="2022-12-25T14:22:34.254" v="1513" actId="207"/>
        <pc:sldMkLst>
          <pc:docMk/>
          <pc:sldMk cId="4242086625" sldId="304"/>
        </pc:sldMkLst>
        <pc:graphicFrameChg chg="mod">
          <ac:chgData name="Sajid Choudhury" userId="a37f0bd66b0f646b" providerId="LiveId" clId="{3B24DBE8-8353-4C84-8C95-44945D97D796}" dt="2022-12-25T14:22:34.254" v="1513" actId="207"/>
          <ac:graphicFrameMkLst>
            <pc:docMk/>
            <pc:sldMk cId="4242086625" sldId="304"/>
            <ac:graphicFrameMk id="7" creationId="{2959713D-630A-B026-C460-F68BF7A09370}"/>
          </ac:graphicFrameMkLst>
        </pc:graphicFrameChg>
      </pc:sldChg>
      <pc:sldChg chg="modSp add">
        <pc:chgData name="Sajid Choudhury" userId="a37f0bd66b0f646b" providerId="LiveId" clId="{3B24DBE8-8353-4C84-8C95-44945D97D796}" dt="2022-12-25T14:22:40.244" v="1515" actId="207"/>
        <pc:sldMkLst>
          <pc:docMk/>
          <pc:sldMk cId="247609322" sldId="305"/>
        </pc:sldMkLst>
        <pc:graphicFrameChg chg="mod">
          <ac:chgData name="Sajid Choudhury" userId="a37f0bd66b0f646b" providerId="LiveId" clId="{3B24DBE8-8353-4C84-8C95-44945D97D796}" dt="2022-12-25T14:22:40.244" v="1515" actId="207"/>
          <ac:graphicFrameMkLst>
            <pc:docMk/>
            <pc:sldMk cId="247609322" sldId="305"/>
            <ac:graphicFrameMk id="7" creationId="{2959713D-630A-B026-C460-F68BF7A09370}"/>
          </ac:graphicFrameMkLst>
        </pc:graphicFrameChg>
      </pc:sldChg>
      <pc:sldChg chg="modSp add">
        <pc:chgData name="Sajid Choudhury" userId="a37f0bd66b0f646b" providerId="LiveId" clId="{3B24DBE8-8353-4C84-8C95-44945D97D796}" dt="2022-12-25T14:22:54.712" v="1524" actId="207"/>
        <pc:sldMkLst>
          <pc:docMk/>
          <pc:sldMk cId="716721180" sldId="306"/>
        </pc:sldMkLst>
        <pc:graphicFrameChg chg="mod">
          <ac:chgData name="Sajid Choudhury" userId="a37f0bd66b0f646b" providerId="LiveId" clId="{3B24DBE8-8353-4C84-8C95-44945D97D796}" dt="2022-12-25T14:22:54.712" v="1524" actId="207"/>
          <ac:graphicFrameMkLst>
            <pc:docMk/>
            <pc:sldMk cId="716721180" sldId="306"/>
            <ac:graphicFrameMk id="7" creationId="{2959713D-630A-B026-C460-F68BF7A09370}"/>
          </ac:graphicFrameMkLst>
        </pc:graphicFrameChg>
      </pc:sldChg>
      <pc:sldChg chg="add del">
        <pc:chgData name="Sajid Choudhury" userId="a37f0bd66b0f646b" providerId="LiveId" clId="{3B24DBE8-8353-4C84-8C95-44945D97D796}" dt="2022-12-25T14:23:18.216" v="1537" actId="47"/>
        <pc:sldMkLst>
          <pc:docMk/>
          <pc:sldMk cId="2911053181" sldId="307"/>
        </pc:sldMkLst>
      </pc:sldChg>
      <pc:sldChg chg="modSp add">
        <pc:chgData name="Sajid Choudhury" userId="a37f0bd66b0f646b" providerId="LiveId" clId="{3B24DBE8-8353-4C84-8C95-44945D97D796}" dt="2022-12-25T14:23:09.169" v="1535" actId="207"/>
        <pc:sldMkLst>
          <pc:docMk/>
          <pc:sldMk cId="373663577" sldId="308"/>
        </pc:sldMkLst>
        <pc:graphicFrameChg chg="mod">
          <ac:chgData name="Sajid Choudhury" userId="a37f0bd66b0f646b" providerId="LiveId" clId="{3B24DBE8-8353-4C84-8C95-44945D97D796}" dt="2022-12-25T14:23:09.169" v="1535" actId="207"/>
          <ac:graphicFrameMkLst>
            <pc:docMk/>
            <pc:sldMk cId="373663577" sldId="308"/>
            <ac:graphicFrameMk id="7" creationId="{2959713D-630A-B026-C460-F68BF7A09370}"/>
          </ac:graphicFrameMkLst>
        </pc:graphicFrameChg>
      </pc:sldChg>
      <pc:sldChg chg="add del">
        <pc:chgData name="Sajid Choudhury" userId="a37f0bd66b0f646b" providerId="LiveId" clId="{3B24DBE8-8353-4C84-8C95-44945D97D796}" dt="2022-12-25T14:23:23.832" v="1540" actId="47"/>
        <pc:sldMkLst>
          <pc:docMk/>
          <pc:sldMk cId="2607214408" sldId="309"/>
        </pc:sldMkLst>
      </pc:sldChg>
      <pc:sldChg chg="addSp delSp modSp new mod">
        <pc:chgData name="Sajid Choudhury" userId="a37f0bd66b0f646b" providerId="LiveId" clId="{3B24DBE8-8353-4C84-8C95-44945D97D796}" dt="2022-12-25T14:20:21.183" v="1492" actId="20577"/>
        <pc:sldMkLst>
          <pc:docMk/>
          <pc:sldMk cId="1690769401" sldId="310"/>
        </pc:sldMkLst>
        <pc:spChg chg="mod">
          <ac:chgData name="Sajid Choudhury" userId="a37f0bd66b0f646b" providerId="LiveId" clId="{3B24DBE8-8353-4C84-8C95-44945D97D796}" dt="2022-12-25T14:20:21.183" v="1492" actId="20577"/>
          <ac:spMkLst>
            <pc:docMk/>
            <pc:sldMk cId="1690769401" sldId="310"/>
            <ac:spMk id="2" creationId="{60F73F1B-6B85-41C8-B97F-291023F9A6CC}"/>
          </ac:spMkLst>
        </pc:spChg>
        <pc:spChg chg="del mod">
          <ac:chgData name="Sajid Choudhury" userId="a37f0bd66b0f646b" providerId="LiveId" clId="{3B24DBE8-8353-4C84-8C95-44945D97D796}" dt="2022-12-25T14:19:44.580" v="1489"/>
          <ac:spMkLst>
            <pc:docMk/>
            <pc:sldMk cId="1690769401" sldId="310"/>
            <ac:spMk id="6" creationId="{A7600F77-39AD-F521-6E03-79F90BEA5A8E}"/>
          </ac:spMkLst>
        </pc:spChg>
        <pc:spChg chg="del">
          <ac:chgData name="Sajid Choudhury" userId="a37f0bd66b0f646b" providerId="LiveId" clId="{3B24DBE8-8353-4C84-8C95-44945D97D796}" dt="2022-12-25T14:19:06.388" v="1477"/>
          <ac:spMkLst>
            <pc:docMk/>
            <pc:sldMk cId="1690769401" sldId="310"/>
            <ac:spMk id="7" creationId="{2C5FDBB0-30F7-AA56-CB9C-2FDDA5C4A0FE}"/>
          </ac:spMkLst>
        </pc:spChg>
        <pc:picChg chg="add mod">
          <ac:chgData name="Sajid Choudhury" userId="a37f0bd66b0f646b" providerId="LiveId" clId="{3B24DBE8-8353-4C84-8C95-44945D97D796}" dt="2022-12-25T14:19:06.388" v="1477"/>
          <ac:picMkLst>
            <pc:docMk/>
            <pc:sldMk cId="1690769401" sldId="310"/>
            <ac:picMk id="8" creationId="{5D29A86A-B82E-169F-3CC3-8596AB8F80FA}"/>
          </ac:picMkLst>
        </pc:picChg>
        <pc:picChg chg="add mod">
          <ac:chgData name="Sajid Choudhury" userId="a37f0bd66b0f646b" providerId="LiveId" clId="{3B24DBE8-8353-4C84-8C95-44945D97D796}" dt="2022-12-25T14:20:00.902" v="1491"/>
          <ac:picMkLst>
            <pc:docMk/>
            <pc:sldMk cId="1690769401" sldId="310"/>
            <ac:picMk id="1026" creationId="{8F9872F0-46D8-2895-F281-C98BC77CCBC3}"/>
          </ac:picMkLst>
        </pc:picChg>
      </pc:sldChg>
      <pc:sldChg chg="addSp delSp modSp new mod modClrScheme chgLayout">
        <pc:chgData name="Sajid Choudhury" userId="a37f0bd66b0f646b" providerId="LiveId" clId="{3B24DBE8-8353-4C84-8C95-44945D97D796}" dt="2022-12-25T14:22:14.752" v="1500" actId="700"/>
        <pc:sldMkLst>
          <pc:docMk/>
          <pc:sldMk cId="874963437" sldId="311"/>
        </pc:sldMkLst>
        <pc:spChg chg="mod ord">
          <ac:chgData name="Sajid Choudhury" userId="a37f0bd66b0f646b" providerId="LiveId" clId="{3B24DBE8-8353-4C84-8C95-44945D97D796}" dt="2022-12-25T14:22:14.752" v="1500" actId="700"/>
          <ac:spMkLst>
            <pc:docMk/>
            <pc:sldMk cId="874963437" sldId="311"/>
            <ac:spMk id="2" creationId="{053F2E8F-1972-7F79-7581-8F3C547DF7D5}"/>
          </ac:spMkLst>
        </pc:spChg>
        <pc:spChg chg="mod ord">
          <ac:chgData name="Sajid Choudhury" userId="a37f0bd66b0f646b" providerId="LiveId" clId="{3B24DBE8-8353-4C84-8C95-44945D97D796}" dt="2022-12-25T14:22:14.752" v="1500" actId="700"/>
          <ac:spMkLst>
            <pc:docMk/>
            <pc:sldMk cId="874963437" sldId="311"/>
            <ac:spMk id="3" creationId="{10B7CD1C-BAE0-D5F1-1A9D-7380D9941730}"/>
          </ac:spMkLst>
        </pc:spChg>
        <pc:spChg chg="mod ord">
          <ac:chgData name="Sajid Choudhury" userId="a37f0bd66b0f646b" providerId="LiveId" clId="{3B24DBE8-8353-4C84-8C95-44945D97D796}" dt="2022-12-25T14:22:14.752" v="1500" actId="700"/>
          <ac:spMkLst>
            <pc:docMk/>
            <pc:sldMk cId="874963437" sldId="311"/>
            <ac:spMk id="4" creationId="{267CE13A-A227-79E4-3970-E43CB11E957E}"/>
          </ac:spMkLst>
        </pc:spChg>
        <pc:spChg chg="mod ord">
          <ac:chgData name="Sajid Choudhury" userId="a37f0bd66b0f646b" providerId="LiveId" clId="{3B24DBE8-8353-4C84-8C95-44945D97D796}" dt="2022-12-25T14:22:14.752" v="1500" actId="700"/>
          <ac:spMkLst>
            <pc:docMk/>
            <pc:sldMk cId="874963437" sldId="311"/>
            <ac:spMk id="5" creationId="{D58C31E0-2A25-DC74-1658-052825C6809B}"/>
          </ac:spMkLst>
        </pc:spChg>
        <pc:spChg chg="del mod ord">
          <ac:chgData name="Sajid Choudhury" userId="a37f0bd66b0f646b" providerId="LiveId" clId="{3B24DBE8-8353-4C84-8C95-44945D97D796}" dt="2022-12-25T14:22:14.752" v="1500" actId="700"/>
          <ac:spMkLst>
            <pc:docMk/>
            <pc:sldMk cId="874963437" sldId="311"/>
            <ac:spMk id="6" creationId="{5102800B-D5AD-76DF-CEC6-05B99E96CD0A}"/>
          </ac:spMkLst>
        </pc:spChg>
        <pc:spChg chg="del">
          <ac:chgData name="Sajid Choudhury" userId="a37f0bd66b0f646b" providerId="LiveId" clId="{3B24DBE8-8353-4C84-8C95-44945D97D796}" dt="2022-12-25T14:22:14.752" v="1500" actId="700"/>
          <ac:spMkLst>
            <pc:docMk/>
            <pc:sldMk cId="874963437" sldId="311"/>
            <ac:spMk id="7" creationId="{47C19365-F4B4-8256-E5D4-738B3CE902EC}"/>
          </ac:spMkLst>
        </pc:spChg>
        <pc:spChg chg="add mod ord">
          <ac:chgData name="Sajid Choudhury" userId="a37f0bd66b0f646b" providerId="LiveId" clId="{3B24DBE8-8353-4C84-8C95-44945D97D796}" dt="2022-12-25T14:22:14.752" v="1500" actId="700"/>
          <ac:spMkLst>
            <pc:docMk/>
            <pc:sldMk cId="874963437" sldId="311"/>
            <ac:spMk id="8" creationId="{8A4176D9-BDBF-5150-C10D-8777ED22DFD7}"/>
          </ac:spMkLst>
        </pc:spChg>
      </pc:sldChg>
      <pc:sldChg chg="modSp add mod">
        <pc:chgData name="Sajid Choudhury" userId="a37f0bd66b0f646b" providerId="LiveId" clId="{3B24DBE8-8353-4C84-8C95-44945D97D796}" dt="2022-12-25T14:22:29.535" v="1512" actId="20577"/>
        <pc:sldMkLst>
          <pc:docMk/>
          <pc:sldMk cId="1759788722" sldId="312"/>
        </pc:sldMkLst>
        <pc:spChg chg="mod">
          <ac:chgData name="Sajid Choudhury" userId="a37f0bd66b0f646b" providerId="LiveId" clId="{3B24DBE8-8353-4C84-8C95-44945D97D796}" dt="2022-12-25T14:22:29.535" v="1512" actId="20577"/>
          <ac:spMkLst>
            <pc:docMk/>
            <pc:sldMk cId="1759788722" sldId="312"/>
            <ac:spMk id="2" creationId="{053F2E8F-1972-7F79-7581-8F3C547DF7D5}"/>
          </ac:spMkLst>
        </pc:spChg>
      </pc:sldChg>
      <pc:sldChg chg="modSp add mod">
        <pc:chgData name="Sajid Choudhury" userId="a37f0bd66b0f646b" providerId="LiveId" clId="{3B24DBE8-8353-4C84-8C95-44945D97D796}" dt="2022-12-25T14:22:44.511" v="1522" actId="20577"/>
        <pc:sldMkLst>
          <pc:docMk/>
          <pc:sldMk cId="2048165829" sldId="313"/>
        </pc:sldMkLst>
        <pc:spChg chg="mod">
          <ac:chgData name="Sajid Choudhury" userId="a37f0bd66b0f646b" providerId="LiveId" clId="{3B24DBE8-8353-4C84-8C95-44945D97D796}" dt="2022-12-25T14:22:44.511" v="1522" actId="20577"/>
          <ac:spMkLst>
            <pc:docMk/>
            <pc:sldMk cId="2048165829" sldId="313"/>
            <ac:spMk id="2" creationId="{053F2E8F-1972-7F79-7581-8F3C547DF7D5}"/>
          </ac:spMkLst>
        </pc:spChg>
      </pc:sldChg>
      <pc:sldChg chg="modSp add mod">
        <pc:chgData name="Sajid Choudhury" userId="a37f0bd66b0f646b" providerId="LiveId" clId="{3B24DBE8-8353-4C84-8C95-44945D97D796}" dt="2022-12-25T14:22:59.863" v="1534" actId="20577"/>
        <pc:sldMkLst>
          <pc:docMk/>
          <pc:sldMk cId="1509807331" sldId="314"/>
        </pc:sldMkLst>
        <pc:spChg chg="mod">
          <ac:chgData name="Sajid Choudhury" userId="a37f0bd66b0f646b" providerId="LiveId" clId="{3B24DBE8-8353-4C84-8C95-44945D97D796}" dt="2022-12-25T14:22:59.863" v="1534" actId="20577"/>
          <ac:spMkLst>
            <pc:docMk/>
            <pc:sldMk cId="1509807331" sldId="314"/>
            <ac:spMk id="2" creationId="{053F2E8F-1972-7F79-7581-8F3C547DF7D5}"/>
          </ac:spMkLst>
        </pc:spChg>
      </pc:sldChg>
      <pc:sldChg chg="modSp add mod ord">
        <pc:chgData name="Sajid Choudhury" userId="a37f0bd66b0f646b" providerId="LiveId" clId="{3B24DBE8-8353-4C84-8C95-44945D97D796}" dt="2022-12-25T14:23:33.399" v="1574" actId="20577"/>
        <pc:sldMkLst>
          <pc:docMk/>
          <pc:sldMk cId="4205876252" sldId="315"/>
        </pc:sldMkLst>
        <pc:spChg chg="mod">
          <ac:chgData name="Sajid Choudhury" userId="a37f0bd66b0f646b" providerId="LiveId" clId="{3B24DBE8-8353-4C84-8C95-44945D97D796}" dt="2022-12-25T14:23:33.399" v="1574" actId="20577"/>
          <ac:spMkLst>
            <pc:docMk/>
            <pc:sldMk cId="4205876252" sldId="315"/>
            <ac:spMk id="2" creationId="{053F2E8F-1972-7F79-7581-8F3C547DF7D5}"/>
          </ac:spMkLst>
        </pc:spChg>
      </pc:sldChg>
      <pc:sldMasterChg chg="addSp delSp modSp mod addSldLayout delSldLayout modSldLayout sldLayoutOrd">
        <pc:chgData name="Sajid Choudhury" userId="a37f0bd66b0f646b" providerId="LiveId" clId="{3B24DBE8-8353-4C84-8C95-44945D97D796}" dt="2022-12-25T14:17:04.656" v="1457" actId="478"/>
        <pc:sldMasterMkLst>
          <pc:docMk/>
          <pc:sldMasterMk cId="4155827765" sldId="2147483709"/>
        </pc:sldMasterMkLst>
        <pc:spChg chg="mod">
          <ac:chgData name="Sajid Choudhury" userId="a37f0bd66b0f646b" providerId="LiveId" clId="{3B24DBE8-8353-4C84-8C95-44945D97D796}" dt="2022-12-24T06:13:58.298" v="101" actId="14100"/>
          <ac:spMkLst>
            <pc:docMk/>
            <pc:sldMasterMk cId="4155827765" sldId="2147483709"/>
            <ac:spMk id="2" creationId="{00000000-0000-0000-0000-000000000000}"/>
          </ac:spMkLst>
        </pc:spChg>
        <pc:spChg chg="mod">
          <ac:chgData name="Sajid Choudhury" userId="a37f0bd66b0f646b" providerId="LiveId" clId="{3B24DBE8-8353-4C84-8C95-44945D97D796}" dt="2022-12-24T06:14:15.518" v="102" actId="403"/>
          <ac:spMkLst>
            <pc:docMk/>
            <pc:sldMasterMk cId="4155827765" sldId="2147483709"/>
            <ac:spMk id="3" creationId="{00000000-0000-0000-0000-000000000000}"/>
          </ac:spMkLst>
        </pc:spChg>
        <pc:spChg chg="add mod">
          <ac:chgData name="Sajid Choudhury" userId="a37f0bd66b0f646b" providerId="LiveId" clId="{3B24DBE8-8353-4C84-8C95-44945D97D796}" dt="2022-12-24T06:11:44.497" v="51" actId="571"/>
          <ac:spMkLst>
            <pc:docMk/>
            <pc:sldMasterMk cId="4155827765" sldId="2147483709"/>
            <ac:spMk id="5" creationId="{B2DBBF83-23CB-2D41-69EF-3076D19B6F1B}"/>
          </ac:spMkLst>
        </pc:spChg>
        <pc:spChg chg="mod">
          <ac:chgData name="Sajid Choudhury" userId="a37f0bd66b0f646b" providerId="LiveId" clId="{3B24DBE8-8353-4C84-8C95-44945D97D796}" dt="2022-12-24T06:36:11.488" v="329" actId="403"/>
          <ac:spMkLst>
            <pc:docMk/>
            <pc:sldMasterMk cId="4155827765" sldId="2147483709"/>
            <ac:spMk id="6" creationId="{00000000-0000-0000-0000-000000000000}"/>
          </ac:spMkLst>
        </pc:spChg>
        <pc:spChg chg="mod">
          <ac:chgData name="Sajid Choudhury" userId="a37f0bd66b0f646b" providerId="LiveId" clId="{3B24DBE8-8353-4C84-8C95-44945D97D796}" dt="2022-12-24T08:34:06.075" v="434" actId="207"/>
          <ac:spMkLst>
            <pc:docMk/>
            <pc:sldMasterMk cId="4155827765" sldId="2147483709"/>
            <ac:spMk id="8" creationId="{D852ED7D-C8C9-FC45-9D41-2B197068D5F8}"/>
          </ac:spMkLst>
        </pc:spChg>
        <pc:spChg chg="mod">
          <ac:chgData name="Sajid Choudhury" userId="a37f0bd66b0f646b" providerId="LiveId" clId="{3B24DBE8-8353-4C84-8C95-44945D97D796}" dt="2022-12-24T06:33:08.047" v="199" actId="1038"/>
          <ac:spMkLst>
            <pc:docMk/>
            <pc:sldMasterMk cId="4155827765" sldId="2147483709"/>
            <ac:spMk id="10" creationId="{576C60AE-BF9F-E948-A464-57EC6013BD0B}"/>
          </ac:spMkLst>
        </pc:spChg>
        <pc:spChg chg="mod">
          <ac:chgData name="Sajid Choudhury" userId="a37f0bd66b0f646b" providerId="LiveId" clId="{3B24DBE8-8353-4C84-8C95-44945D97D796}" dt="2022-12-24T06:33:08.047" v="199" actId="1038"/>
          <ac:spMkLst>
            <pc:docMk/>
            <pc:sldMasterMk cId="4155827765" sldId="2147483709"/>
            <ac:spMk id="11" creationId="{DCD1120D-AD02-624F-AC7B-A52A109ECB59}"/>
          </ac:spMkLst>
        </pc:spChg>
        <pc:picChg chg="add del mod">
          <ac:chgData name="Sajid Choudhury" userId="a37f0bd66b0f646b" providerId="LiveId" clId="{3B24DBE8-8353-4C84-8C95-44945D97D796}" dt="2022-12-24T06:32:50.199" v="164" actId="478"/>
          <ac:picMkLst>
            <pc:docMk/>
            <pc:sldMasterMk cId="4155827765" sldId="2147483709"/>
            <ac:picMk id="4" creationId="{B55615F6-220D-FC48-7FB2-C164EF7BA820}"/>
          </ac:picMkLst>
        </pc:picChg>
        <pc:picChg chg="add mod">
          <ac:chgData name="Sajid Choudhury" userId="a37f0bd66b0f646b" providerId="LiveId" clId="{3B24DBE8-8353-4C84-8C95-44945D97D796}" dt="2022-12-25T14:15:51.298" v="1436" actId="207"/>
          <ac:picMkLst>
            <pc:docMk/>
            <pc:sldMasterMk cId="4155827765" sldId="2147483709"/>
            <ac:picMk id="5" creationId="{92849F54-1AE9-9CF4-01D8-A745326B63D3}"/>
          </ac:picMkLst>
        </pc:picChg>
        <pc:picChg chg="add del mod">
          <ac:chgData name="Sajid Choudhury" userId="a37f0bd66b0f646b" providerId="LiveId" clId="{3B24DBE8-8353-4C84-8C95-44945D97D796}" dt="2022-12-25T14:15:16.074" v="1417" actId="478"/>
          <ac:picMkLst>
            <pc:docMk/>
            <pc:sldMasterMk cId="4155827765" sldId="2147483709"/>
            <ac:picMk id="7" creationId="{584717A2-C506-0045-B72A-613D84C60598}"/>
          </ac:picMkLst>
        </pc:picChg>
        <pc:picChg chg="del mod">
          <ac:chgData name="Sajid Choudhury" userId="a37f0bd66b0f646b" providerId="LiveId" clId="{3B24DBE8-8353-4C84-8C95-44945D97D796}" dt="2022-12-24T06:11:35.895" v="44" actId="478"/>
          <ac:picMkLst>
            <pc:docMk/>
            <pc:sldMasterMk cId="4155827765" sldId="2147483709"/>
            <ac:picMk id="9" creationId="{8D083A58-BF4A-C247-A39E-31621332A2F9}"/>
          </ac:picMkLst>
        </pc:picChg>
        <pc:sldLayoutChg chg="addSp delSp modSp mod">
          <pc:chgData name="Sajid Choudhury" userId="a37f0bd66b0f646b" providerId="LiveId" clId="{3B24DBE8-8353-4C84-8C95-44945D97D796}" dt="2022-12-25T14:16:00.465" v="1439" actId="207"/>
          <pc:sldLayoutMkLst>
            <pc:docMk/>
            <pc:sldMasterMk cId="4155827765" sldId="2147483709"/>
            <pc:sldLayoutMk cId="446892132" sldId="2147483710"/>
          </pc:sldLayoutMkLst>
          <pc:spChg chg="mod">
            <ac:chgData name="Sajid Choudhury" userId="a37f0bd66b0f646b" providerId="LiveId" clId="{3B24DBE8-8353-4C84-8C95-44945D97D796}" dt="2022-12-24T08:38:47.291" v="569" actId="404"/>
            <ac:spMkLst>
              <pc:docMk/>
              <pc:sldMasterMk cId="4155827765" sldId="2147483709"/>
              <pc:sldLayoutMk cId="446892132" sldId="2147483710"/>
              <ac:spMk id="2" creationId="{00000000-0000-0000-0000-000000000000}"/>
            </ac:spMkLst>
          </pc:spChg>
          <pc:spChg chg="mod">
            <ac:chgData name="Sajid Choudhury" userId="a37f0bd66b0f646b" providerId="LiveId" clId="{3B24DBE8-8353-4C84-8C95-44945D97D796}" dt="2022-12-24T08:39:00.878" v="570" actId="1076"/>
            <ac:spMkLst>
              <pc:docMk/>
              <pc:sldMasterMk cId="4155827765" sldId="2147483709"/>
              <pc:sldLayoutMk cId="446892132" sldId="2147483710"/>
              <ac:spMk id="3" creationId="{00000000-0000-0000-0000-000000000000}"/>
            </ac:spMkLst>
          </pc:spChg>
          <pc:spChg chg="add del mod">
            <ac:chgData name="Sajid Choudhury" userId="a37f0bd66b0f646b" providerId="LiveId" clId="{3B24DBE8-8353-4C84-8C95-44945D97D796}" dt="2022-12-24T08:48:49.433" v="960" actId="207"/>
            <ac:spMkLst>
              <pc:docMk/>
              <pc:sldMasterMk cId="4155827765" sldId="2147483709"/>
              <pc:sldLayoutMk cId="446892132" sldId="2147483710"/>
              <ac:spMk id="8" creationId="{C0CF256B-783D-1F47-F02E-860D3989792B}"/>
            </ac:spMkLst>
          </pc:spChg>
          <pc:spChg chg="add del mod">
            <ac:chgData name="Sajid Choudhury" userId="a37f0bd66b0f646b" providerId="LiveId" clId="{3B24DBE8-8353-4C84-8C95-44945D97D796}" dt="2022-12-24T08:35:15.274" v="444" actId="478"/>
            <ac:spMkLst>
              <pc:docMk/>
              <pc:sldMasterMk cId="4155827765" sldId="2147483709"/>
              <pc:sldLayoutMk cId="446892132" sldId="2147483710"/>
              <ac:spMk id="10" creationId="{B5CD4575-A504-103C-D67F-5D8D10D6AE41}"/>
            </ac:spMkLst>
          </pc:spChg>
          <pc:spChg chg="add del mod">
            <ac:chgData name="Sajid Choudhury" userId="a37f0bd66b0f646b" providerId="LiveId" clId="{3B24DBE8-8353-4C84-8C95-44945D97D796}" dt="2022-12-24T08:35:15.274" v="444" actId="478"/>
            <ac:spMkLst>
              <pc:docMk/>
              <pc:sldMasterMk cId="4155827765" sldId="2147483709"/>
              <pc:sldLayoutMk cId="446892132" sldId="2147483710"/>
              <ac:spMk id="11" creationId="{39437B8E-B03B-7515-F756-B87034321908}"/>
            </ac:spMkLst>
          </pc:spChg>
          <pc:spChg chg="add del mod">
            <ac:chgData name="Sajid Choudhury" userId="a37f0bd66b0f646b" providerId="LiveId" clId="{3B24DBE8-8353-4C84-8C95-44945D97D796}" dt="2022-12-24T06:17:29.662" v="143" actId="478"/>
            <ac:spMkLst>
              <pc:docMk/>
              <pc:sldMasterMk cId="4155827765" sldId="2147483709"/>
              <pc:sldLayoutMk cId="446892132" sldId="2147483710"/>
              <ac:spMk id="12" creationId="{9DFB7A1B-BCFE-463C-C606-E919FC9D1DA1}"/>
            </ac:spMkLst>
          </pc:spChg>
          <pc:spChg chg="add mod">
            <ac:chgData name="Sajid Choudhury" userId="a37f0bd66b0f646b" providerId="LiveId" clId="{3B24DBE8-8353-4C84-8C95-44945D97D796}" dt="2022-12-24T08:39:00.878" v="570" actId="1076"/>
            <ac:spMkLst>
              <pc:docMk/>
              <pc:sldMasterMk cId="4155827765" sldId="2147483709"/>
              <pc:sldLayoutMk cId="446892132" sldId="2147483710"/>
              <ac:spMk id="16" creationId="{3A8C9E29-EBFF-985E-158F-E3BDB4E1765B}"/>
            </ac:spMkLst>
          </pc:spChg>
          <pc:spChg chg="add del">
            <ac:chgData name="Sajid Choudhury" userId="a37f0bd66b0f646b" providerId="LiveId" clId="{3B24DBE8-8353-4C84-8C95-44945D97D796}" dt="2022-12-24T06:37:30.092" v="332" actId="11529"/>
            <ac:spMkLst>
              <pc:docMk/>
              <pc:sldMasterMk cId="4155827765" sldId="2147483709"/>
              <pc:sldLayoutMk cId="446892132" sldId="2147483710"/>
              <ac:spMk id="17" creationId="{A64BEEC5-073D-2C6D-64F3-3890B02D5AEC}"/>
            </ac:spMkLst>
          </pc:spChg>
          <pc:spChg chg="add mod">
            <ac:chgData name="Sajid Choudhury" userId="a37f0bd66b0f646b" providerId="LiveId" clId="{3B24DBE8-8353-4C84-8C95-44945D97D796}" dt="2022-12-24T08:38:40.931" v="567" actId="207"/>
            <ac:spMkLst>
              <pc:docMk/>
              <pc:sldMasterMk cId="4155827765" sldId="2147483709"/>
              <pc:sldLayoutMk cId="446892132" sldId="2147483710"/>
              <ac:spMk id="18" creationId="{D04274EB-C6AD-4AF0-A8C5-76F8539F0C45}"/>
            </ac:spMkLst>
          </pc:spChg>
          <pc:spChg chg="add del mod ord">
            <ac:chgData name="Sajid Choudhury" userId="a37f0bd66b0f646b" providerId="LiveId" clId="{3B24DBE8-8353-4C84-8C95-44945D97D796}" dt="2022-12-24T08:35:15.274" v="444" actId="478"/>
            <ac:spMkLst>
              <pc:docMk/>
              <pc:sldMasterMk cId="4155827765" sldId="2147483709"/>
              <pc:sldLayoutMk cId="446892132" sldId="2147483710"/>
              <ac:spMk id="21" creationId="{00000000-0000-0000-0000-000000000000}"/>
            </ac:spMkLst>
          </pc:spChg>
          <pc:spChg chg="del">
            <ac:chgData name="Sajid Choudhury" userId="a37f0bd66b0f646b" providerId="LiveId" clId="{3B24DBE8-8353-4C84-8C95-44945D97D796}" dt="2022-12-24T06:38:31.990" v="360" actId="478"/>
            <ac:spMkLst>
              <pc:docMk/>
              <pc:sldMasterMk cId="4155827765" sldId="2147483709"/>
              <pc:sldLayoutMk cId="446892132" sldId="2147483710"/>
              <ac:spMk id="22" creationId="{00000000-0000-0000-0000-000000000000}"/>
            </ac:spMkLst>
          </pc:spChg>
          <pc:spChg chg="del">
            <ac:chgData name="Sajid Choudhury" userId="a37f0bd66b0f646b" providerId="LiveId" clId="{3B24DBE8-8353-4C84-8C95-44945D97D796}" dt="2022-12-24T06:16:57.749" v="128" actId="478"/>
            <ac:spMkLst>
              <pc:docMk/>
              <pc:sldMasterMk cId="4155827765" sldId="2147483709"/>
              <pc:sldLayoutMk cId="446892132" sldId="2147483710"/>
              <ac:spMk id="23" creationId="{ACC9C879-EF2D-BA4E-B6A9-D4377737278E}"/>
            </ac:spMkLst>
          </pc:spChg>
          <pc:spChg chg="del">
            <ac:chgData name="Sajid Choudhury" userId="a37f0bd66b0f646b" providerId="LiveId" clId="{3B24DBE8-8353-4C84-8C95-44945D97D796}" dt="2022-12-24T06:09:47.984" v="20" actId="478"/>
            <ac:spMkLst>
              <pc:docMk/>
              <pc:sldMasterMk cId="4155827765" sldId="2147483709"/>
              <pc:sldLayoutMk cId="446892132" sldId="2147483710"/>
              <ac:spMk id="24" creationId="{A799C6A4-662A-4C47-AB70-4A7A449F40AE}"/>
            </ac:spMkLst>
          </pc:spChg>
          <pc:spChg chg="add mod">
            <ac:chgData name="Sajid Choudhury" userId="a37f0bd66b0f646b" providerId="LiveId" clId="{3B24DBE8-8353-4C84-8C95-44945D97D796}" dt="2022-12-24T08:35:15.694" v="445"/>
            <ac:spMkLst>
              <pc:docMk/>
              <pc:sldMasterMk cId="4155827765" sldId="2147483709"/>
              <pc:sldLayoutMk cId="446892132" sldId="2147483710"/>
              <ac:spMk id="25" creationId="{4F8B375C-47B0-B098-5E2F-4B8C1BF3FCCD}"/>
            </ac:spMkLst>
          </pc:spChg>
          <pc:spChg chg="add mod">
            <ac:chgData name="Sajid Choudhury" userId="a37f0bd66b0f646b" providerId="LiveId" clId="{3B24DBE8-8353-4C84-8C95-44945D97D796}" dt="2022-12-24T08:35:15.694" v="445"/>
            <ac:spMkLst>
              <pc:docMk/>
              <pc:sldMasterMk cId="4155827765" sldId="2147483709"/>
              <pc:sldLayoutMk cId="446892132" sldId="2147483710"/>
              <ac:spMk id="26" creationId="{D82B61AF-E56D-F625-4390-5F63E1884ECF}"/>
            </ac:spMkLst>
          </pc:spChg>
          <pc:spChg chg="add mod">
            <ac:chgData name="Sajid Choudhury" userId="a37f0bd66b0f646b" providerId="LiveId" clId="{3B24DBE8-8353-4C84-8C95-44945D97D796}" dt="2022-12-24T08:35:15.694" v="445"/>
            <ac:spMkLst>
              <pc:docMk/>
              <pc:sldMasterMk cId="4155827765" sldId="2147483709"/>
              <pc:sldLayoutMk cId="446892132" sldId="2147483710"/>
              <ac:spMk id="27" creationId="{2F12B4E6-980F-B96D-7BAF-97CE9407A887}"/>
            </ac:spMkLst>
          </pc:spChg>
          <pc:spChg chg="add mod ord">
            <ac:chgData name="Sajid Choudhury" userId="a37f0bd66b0f646b" providerId="LiveId" clId="{3B24DBE8-8353-4C84-8C95-44945D97D796}" dt="2022-12-24T08:44:36.120" v="859" actId="14100"/>
            <ac:spMkLst>
              <pc:docMk/>
              <pc:sldMasterMk cId="4155827765" sldId="2147483709"/>
              <pc:sldLayoutMk cId="446892132" sldId="2147483710"/>
              <ac:spMk id="28" creationId="{5B6435D3-8090-1D30-837E-5C90FCC646C1}"/>
            </ac:spMkLst>
          </pc:spChg>
          <pc:picChg chg="add mod">
            <ac:chgData name="Sajid Choudhury" userId="a37f0bd66b0f646b" providerId="LiveId" clId="{3B24DBE8-8353-4C84-8C95-44945D97D796}" dt="2022-12-25T14:16:00.465" v="1439" actId="207"/>
            <ac:picMkLst>
              <pc:docMk/>
              <pc:sldMasterMk cId="4155827765" sldId="2147483709"/>
              <pc:sldLayoutMk cId="446892132" sldId="2147483710"/>
              <ac:picMk id="4" creationId="{A2758542-8664-E93C-59B3-D3D4D9072285}"/>
            </ac:picMkLst>
          </pc:picChg>
          <pc:picChg chg="add del mod">
            <ac:chgData name="Sajid Choudhury" userId="a37f0bd66b0f646b" providerId="LiveId" clId="{3B24DBE8-8353-4C84-8C95-44945D97D796}" dt="2022-12-24T06:09:00.748" v="9" actId="478"/>
            <ac:picMkLst>
              <pc:docMk/>
              <pc:sldMasterMk cId="4155827765" sldId="2147483709"/>
              <pc:sldLayoutMk cId="446892132" sldId="2147483710"/>
              <ac:picMk id="5" creationId="{4AC79C9F-1797-1C5D-3FF1-843E01625711}"/>
            </ac:picMkLst>
          </pc:picChg>
          <pc:picChg chg="add del mod modCrop">
            <ac:chgData name="Sajid Choudhury" userId="a37f0bd66b0f646b" providerId="LiveId" clId="{3B24DBE8-8353-4C84-8C95-44945D97D796}" dt="2022-12-24T08:48:52.177" v="961" actId="478"/>
            <ac:picMkLst>
              <pc:docMk/>
              <pc:sldMasterMk cId="4155827765" sldId="2147483709"/>
              <pc:sldLayoutMk cId="446892132" sldId="2147483710"/>
              <ac:picMk id="7" creationId="{3B45B19A-8565-8A25-72F7-39F181812E4C}"/>
            </ac:picMkLst>
          </pc:picChg>
          <pc:picChg chg="del">
            <ac:chgData name="Sajid Choudhury" userId="a37f0bd66b0f646b" providerId="LiveId" clId="{3B24DBE8-8353-4C84-8C95-44945D97D796}" dt="2022-12-24T06:09:35.766" v="18" actId="478"/>
            <ac:picMkLst>
              <pc:docMk/>
              <pc:sldMasterMk cId="4155827765" sldId="2147483709"/>
              <pc:sldLayoutMk cId="446892132" sldId="2147483710"/>
              <ac:picMk id="9" creationId="{89B5FDC4-269D-0A46-8DED-E482158D83E5}"/>
            </ac:picMkLst>
          </pc:picChg>
          <pc:picChg chg="add del mod">
            <ac:chgData name="Sajid Choudhury" userId="a37f0bd66b0f646b" providerId="LiveId" clId="{3B24DBE8-8353-4C84-8C95-44945D97D796}" dt="2022-12-24T06:32:19.215" v="152" actId="478"/>
            <ac:picMkLst>
              <pc:docMk/>
              <pc:sldMasterMk cId="4155827765" sldId="2147483709"/>
              <pc:sldLayoutMk cId="446892132" sldId="2147483710"/>
              <ac:picMk id="13" creationId="{CB9A476D-EF5A-F7C1-8D03-FEBFE4D5F9C8}"/>
            </ac:picMkLst>
          </pc:picChg>
          <pc:picChg chg="add del mod">
            <ac:chgData name="Sajid Choudhury" userId="a37f0bd66b0f646b" providerId="LiveId" clId="{3B24DBE8-8353-4C84-8C95-44945D97D796}" dt="2022-12-24T08:34:41.369" v="442" actId="478"/>
            <ac:picMkLst>
              <pc:docMk/>
              <pc:sldMasterMk cId="4155827765" sldId="2147483709"/>
              <pc:sldLayoutMk cId="446892132" sldId="2147483710"/>
              <ac:picMk id="15" creationId="{3336C963-4915-DDAF-C6BD-E30F732A30EF}"/>
            </ac:picMkLst>
          </pc:picChg>
          <pc:picChg chg="add del mod">
            <ac:chgData name="Sajid Choudhury" userId="a37f0bd66b0f646b" providerId="LiveId" clId="{3B24DBE8-8353-4C84-8C95-44945D97D796}" dt="2022-12-24T08:34:39.585" v="441"/>
            <ac:picMkLst>
              <pc:docMk/>
              <pc:sldMasterMk cId="4155827765" sldId="2147483709"/>
              <pc:sldLayoutMk cId="446892132" sldId="2147483710"/>
              <ac:picMk id="19" creationId="{19BDA863-1A04-8212-91EB-60483E88C62F}"/>
            </ac:picMkLst>
          </pc:picChg>
          <pc:picChg chg="add del mod">
            <ac:chgData name="Sajid Choudhury" userId="a37f0bd66b0f646b" providerId="LiveId" clId="{3B24DBE8-8353-4C84-8C95-44945D97D796}" dt="2022-12-25T14:15:55.521" v="1437" actId="478"/>
            <ac:picMkLst>
              <pc:docMk/>
              <pc:sldMasterMk cId="4155827765" sldId="2147483709"/>
              <pc:sldLayoutMk cId="446892132" sldId="2147483710"/>
              <ac:picMk id="20" creationId="{817356E7-E612-4889-0400-9D4ED5C30128}"/>
            </ac:picMkLst>
          </pc:picChg>
        </pc:sldLayoutChg>
        <pc:sldLayoutChg chg="modSp">
          <pc:chgData name="Sajid Choudhury" userId="a37f0bd66b0f646b" providerId="LiveId" clId="{3B24DBE8-8353-4C84-8C95-44945D97D796}" dt="2022-12-25T03:01:30.068" v="1072" actId="403"/>
          <pc:sldLayoutMkLst>
            <pc:docMk/>
            <pc:sldMasterMk cId="4155827765" sldId="2147483709"/>
            <pc:sldLayoutMk cId="3219430870" sldId="2147483711"/>
          </pc:sldLayoutMkLst>
          <pc:spChg chg="mod">
            <ac:chgData name="Sajid Choudhury" userId="a37f0bd66b0f646b" providerId="LiveId" clId="{3B24DBE8-8353-4C84-8C95-44945D97D796}" dt="2022-12-25T03:01:30.068" v="1072" actId="403"/>
            <ac:spMkLst>
              <pc:docMk/>
              <pc:sldMasterMk cId="4155827765" sldId="2147483709"/>
              <pc:sldLayoutMk cId="3219430870" sldId="2147483711"/>
              <ac:spMk id="3" creationId="{00000000-0000-0000-0000-000000000000}"/>
            </ac:spMkLst>
          </pc:spChg>
        </pc:sldLayoutChg>
        <pc:sldLayoutChg chg="del">
          <pc:chgData name="Sajid Choudhury" userId="a37f0bd66b0f646b" providerId="LiveId" clId="{3B24DBE8-8353-4C84-8C95-44945D97D796}" dt="2022-12-25T02:47:33.987" v="1031" actId="2696"/>
          <pc:sldLayoutMkLst>
            <pc:docMk/>
            <pc:sldMasterMk cId="4155827765" sldId="2147483709"/>
            <pc:sldLayoutMk cId="4237455634" sldId="2147483713"/>
          </pc:sldLayoutMkLst>
        </pc:sldLayoutChg>
        <pc:sldLayoutChg chg="del">
          <pc:chgData name="Sajid Choudhury" userId="a37f0bd66b0f646b" providerId="LiveId" clId="{3B24DBE8-8353-4C84-8C95-44945D97D796}" dt="2022-12-25T02:50:34.525" v="1067" actId="2696"/>
          <pc:sldLayoutMkLst>
            <pc:docMk/>
            <pc:sldMasterMk cId="4155827765" sldId="2147483709"/>
            <pc:sldLayoutMk cId="3184022701" sldId="2147483714"/>
          </pc:sldLayoutMkLst>
        </pc:sldLayoutChg>
        <pc:sldLayoutChg chg="del">
          <pc:chgData name="Sajid Choudhury" userId="a37f0bd66b0f646b" providerId="LiveId" clId="{3B24DBE8-8353-4C84-8C95-44945D97D796}" dt="2022-12-25T02:48:27.116" v="1040" actId="2696"/>
          <pc:sldLayoutMkLst>
            <pc:docMk/>
            <pc:sldMasterMk cId="4155827765" sldId="2147483709"/>
            <pc:sldLayoutMk cId="1448220753" sldId="2147483715"/>
          </pc:sldLayoutMkLst>
        </pc:sldLayoutChg>
        <pc:sldLayoutChg chg="del">
          <pc:chgData name="Sajid Choudhury" userId="a37f0bd66b0f646b" providerId="LiveId" clId="{3B24DBE8-8353-4C84-8C95-44945D97D796}" dt="2022-12-25T02:48:31.036" v="1041" actId="2696"/>
          <pc:sldLayoutMkLst>
            <pc:docMk/>
            <pc:sldMasterMk cId="4155827765" sldId="2147483709"/>
            <pc:sldLayoutMk cId="3970478218" sldId="2147483716"/>
          </pc:sldLayoutMkLst>
        </pc:sldLayoutChg>
        <pc:sldLayoutChg chg="addSp delSp modSp mod">
          <pc:chgData name="Sajid Choudhury" userId="a37f0bd66b0f646b" providerId="LiveId" clId="{3B24DBE8-8353-4C84-8C95-44945D97D796}" dt="2022-12-25T14:16:16.630" v="1445"/>
          <pc:sldLayoutMkLst>
            <pc:docMk/>
            <pc:sldMasterMk cId="4155827765" sldId="2147483709"/>
            <pc:sldLayoutMk cId="1648857740" sldId="2147483717"/>
          </pc:sldLayoutMkLst>
          <pc:spChg chg="del">
            <ac:chgData name="Sajid Choudhury" userId="a37f0bd66b0f646b" providerId="LiveId" clId="{3B24DBE8-8353-4C84-8C95-44945D97D796}" dt="2022-12-25T02:47:36.925" v="1032" actId="478"/>
            <ac:spMkLst>
              <pc:docMk/>
              <pc:sldMasterMk cId="4155827765" sldId="2147483709"/>
              <pc:sldLayoutMk cId="1648857740" sldId="2147483717"/>
              <ac:spMk id="3" creationId="{00000000-0000-0000-0000-000000000000}"/>
            </ac:spMkLst>
          </pc:spChg>
          <pc:spChg chg="add mod ord">
            <ac:chgData name="Sajid Choudhury" userId="a37f0bd66b0f646b" providerId="LiveId" clId="{3B24DBE8-8353-4C84-8C95-44945D97D796}" dt="2022-12-24T08:50:41.844" v="967" actId="207"/>
            <ac:spMkLst>
              <pc:docMk/>
              <pc:sldMasterMk cId="4155827765" sldId="2147483709"/>
              <pc:sldLayoutMk cId="1648857740" sldId="2147483717"/>
              <ac:spMk id="8" creationId="{EA21C061-E4BD-67C6-02E3-02C7112C3A29}"/>
            </ac:spMkLst>
          </pc:spChg>
          <pc:spChg chg="add mod">
            <ac:chgData name="Sajid Choudhury" userId="a37f0bd66b0f646b" providerId="LiveId" clId="{3B24DBE8-8353-4C84-8C95-44945D97D796}" dt="2022-12-25T03:01:58.862" v="1088" actId="403"/>
            <ac:spMkLst>
              <pc:docMk/>
              <pc:sldMasterMk cId="4155827765" sldId="2147483709"/>
              <pc:sldLayoutMk cId="1648857740" sldId="2147483717"/>
              <ac:spMk id="9" creationId="{F83BF6E5-C98C-F708-B2BD-4219218A8930}"/>
            </ac:spMkLst>
          </pc:spChg>
          <pc:spChg chg="add mod">
            <ac:chgData name="Sajid Choudhury" userId="a37f0bd66b0f646b" providerId="LiveId" clId="{3B24DBE8-8353-4C84-8C95-44945D97D796}" dt="2022-12-25T03:02:01.726" v="1091" actId="403"/>
            <ac:spMkLst>
              <pc:docMk/>
              <pc:sldMasterMk cId="4155827765" sldId="2147483709"/>
              <pc:sldLayoutMk cId="1648857740" sldId="2147483717"/>
              <ac:spMk id="10" creationId="{9C654A39-EB62-320C-8C11-C8083EC9B194}"/>
            </ac:spMkLst>
          </pc:spChg>
          <pc:picChg chg="add mod">
            <ac:chgData name="Sajid Choudhury" userId="a37f0bd66b0f646b" providerId="LiveId" clId="{3B24DBE8-8353-4C84-8C95-44945D97D796}" dt="2022-12-25T14:16:16.630" v="1445"/>
            <ac:picMkLst>
              <pc:docMk/>
              <pc:sldMasterMk cId="4155827765" sldId="2147483709"/>
              <pc:sldLayoutMk cId="1648857740" sldId="2147483717"/>
              <ac:picMk id="3" creationId="{6E481434-F0A1-536B-3509-D9027D3BA0F6}"/>
            </ac:picMkLst>
          </pc:picChg>
          <pc:picChg chg="add del mod">
            <ac:chgData name="Sajid Choudhury" userId="a37f0bd66b0f646b" providerId="LiveId" clId="{3B24DBE8-8353-4C84-8C95-44945D97D796}" dt="2022-12-25T14:16:16.151" v="1444" actId="478"/>
            <ac:picMkLst>
              <pc:docMk/>
              <pc:sldMasterMk cId="4155827765" sldId="2147483709"/>
              <pc:sldLayoutMk cId="1648857740" sldId="2147483717"/>
              <ac:picMk id="7" creationId="{9601EA1D-9DBF-D267-0A9A-9513C00D5136}"/>
            </ac:picMkLst>
          </pc:picChg>
        </pc:sldLayoutChg>
        <pc:sldLayoutChg chg="new del mod">
          <pc:chgData name="Sajid Choudhury" userId="a37f0bd66b0f646b" providerId="LiveId" clId="{3B24DBE8-8353-4C84-8C95-44945D97D796}" dt="2022-12-24T06:37:20.106" v="331" actId="11236"/>
          <pc:sldLayoutMkLst>
            <pc:docMk/>
            <pc:sldMasterMk cId="4155827765" sldId="2147483709"/>
            <pc:sldLayoutMk cId="1903768011" sldId="2147483717"/>
          </pc:sldLayoutMkLst>
        </pc:sldLayoutChg>
        <pc:sldLayoutChg chg="addSp delSp modSp mod ord">
          <pc:chgData name="Sajid Choudhury" userId="a37f0bd66b0f646b" providerId="LiveId" clId="{3B24DBE8-8353-4C84-8C95-44945D97D796}" dt="2022-12-25T14:16:13.642" v="1443"/>
          <pc:sldLayoutMkLst>
            <pc:docMk/>
            <pc:sldMasterMk cId="4155827765" sldId="2147483709"/>
            <pc:sldLayoutMk cId="2961924655" sldId="2147483718"/>
          </pc:sldLayoutMkLst>
          <pc:spChg chg="del">
            <ac:chgData name="Sajid Choudhury" userId="a37f0bd66b0f646b" providerId="LiveId" clId="{3B24DBE8-8353-4C84-8C95-44945D97D796}" dt="2022-12-25T02:48:50.111" v="1044" actId="478"/>
            <ac:spMkLst>
              <pc:docMk/>
              <pc:sldMasterMk cId="4155827765" sldId="2147483709"/>
              <pc:sldLayoutMk cId="2961924655" sldId="2147483718"/>
              <ac:spMk id="3" creationId="{00000000-0000-0000-0000-000000000000}"/>
            </ac:spMkLst>
          </pc:spChg>
          <pc:picChg chg="add mod">
            <ac:chgData name="Sajid Choudhury" userId="a37f0bd66b0f646b" providerId="LiveId" clId="{3B24DBE8-8353-4C84-8C95-44945D97D796}" dt="2022-12-25T14:16:13.642" v="1443"/>
            <ac:picMkLst>
              <pc:docMk/>
              <pc:sldMasterMk cId="4155827765" sldId="2147483709"/>
              <pc:sldLayoutMk cId="2961924655" sldId="2147483718"/>
              <ac:picMk id="3" creationId="{F69CA169-9B9D-4F5F-99DB-9B8799CE6A49}"/>
            </ac:picMkLst>
          </pc:picChg>
          <pc:picChg chg="del">
            <ac:chgData name="Sajid Choudhury" userId="a37f0bd66b0f646b" providerId="LiveId" clId="{3B24DBE8-8353-4C84-8C95-44945D97D796}" dt="2022-12-25T14:16:13.200" v="1442" actId="478"/>
            <ac:picMkLst>
              <pc:docMk/>
              <pc:sldMasterMk cId="4155827765" sldId="2147483709"/>
              <pc:sldLayoutMk cId="2961924655" sldId="2147483718"/>
              <ac:picMk id="7" creationId="{9601EA1D-9DBF-D267-0A9A-9513C00D5136}"/>
            </ac:picMkLst>
          </pc:picChg>
        </pc:sldLayoutChg>
        <pc:sldLayoutChg chg="delSp modSp mod">
          <pc:chgData name="Sajid Choudhury" userId="a37f0bd66b0f646b" providerId="LiveId" clId="{3B24DBE8-8353-4C84-8C95-44945D97D796}" dt="2022-12-25T14:16:57" v="1453" actId="478"/>
          <pc:sldLayoutMkLst>
            <pc:docMk/>
            <pc:sldMasterMk cId="4155827765" sldId="2147483709"/>
            <pc:sldLayoutMk cId="582413900" sldId="2147483719"/>
          </pc:sldLayoutMkLst>
          <pc:spChg chg="del">
            <ac:chgData name="Sajid Choudhury" userId="a37f0bd66b0f646b" providerId="LiveId" clId="{3B24DBE8-8353-4C84-8C95-44945D97D796}" dt="2022-12-25T02:48:06.718" v="1038" actId="478"/>
            <ac:spMkLst>
              <pc:docMk/>
              <pc:sldMasterMk cId="4155827765" sldId="2147483709"/>
              <pc:sldLayoutMk cId="582413900" sldId="2147483719"/>
              <ac:spMk id="8" creationId="{EA21C061-E4BD-67C6-02E3-02C7112C3A29}"/>
            </ac:spMkLst>
          </pc:spChg>
          <pc:spChg chg="mod">
            <ac:chgData name="Sajid Choudhury" userId="a37f0bd66b0f646b" providerId="LiveId" clId="{3B24DBE8-8353-4C84-8C95-44945D97D796}" dt="2022-12-25T03:01:36.406" v="1077" actId="404"/>
            <ac:spMkLst>
              <pc:docMk/>
              <pc:sldMasterMk cId="4155827765" sldId="2147483709"/>
              <pc:sldLayoutMk cId="582413900" sldId="2147483719"/>
              <ac:spMk id="9" creationId="{F83BF6E5-C98C-F708-B2BD-4219218A8930}"/>
            </ac:spMkLst>
          </pc:spChg>
          <pc:spChg chg="mod">
            <ac:chgData name="Sajid Choudhury" userId="a37f0bd66b0f646b" providerId="LiveId" clId="{3B24DBE8-8353-4C84-8C95-44945D97D796}" dt="2022-12-25T03:01:39.772" v="1080" actId="403"/>
            <ac:spMkLst>
              <pc:docMk/>
              <pc:sldMasterMk cId="4155827765" sldId="2147483709"/>
              <pc:sldLayoutMk cId="582413900" sldId="2147483719"/>
              <ac:spMk id="10" creationId="{9C654A39-EB62-320C-8C11-C8083EC9B194}"/>
            </ac:spMkLst>
          </pc:spChg>
          <pc:picChg chg="del">
            <ac:chgData name="Sajid Choudhury" userId="a37f0bd66b0f646b" providerId="LiveId" clId="{3B24DBE8-8353-4C84-8C95-44945D97D796}" dt="2022-12-25T14:16:57" v="1453" actId="478"/>
            <ac:picMkLst>
              <pc:docMk/>
              <pc:sldMasterMk cId="4155827765" sldId="2147483709"/>
              <pc:sldLayoutMk cId="582413900" sldId="2147483719"/>
              <ac:picMk id="7" creationId="{9601EA1D-9DBF-D267-0A9A-9513C00D5136}"/>
            </ac:picMkLst>
          </pc:picChg>
        </pc:sldLayoutChg>
        <pc:sldLayoutChg chg="addSp delSp modSp mod ord">
          <pc:chgData name="Sajid Choudhury" userId="a37f0bd66b0f646b" providerId="LiveId" clId="{3B24DBE8-8353-4C84-8C95-44945D97D796}" dt="2022-12-25T14:16:10.613" v="1441"/>
          <pc:sldLayoutMkLst>
            <pc:docMk/>
            <pc:sldMasterMk cId="4155827765" sldId="2147483709"/>
            <pc:sldLayoutMk cId="1689240900" sldId="2147483720"/>
          </pc:sldLayoutMkLst>
          <pc:spChg chg="mod">
            <ac:chgData name="Sajid Choudhury" userId="a37f0bd66b0f646b" providerId="LiveId" clId="{3B24DBE8-8353-4C84-8C95-44945D97D796}" dt="2022-12-25T03:01:54.280" v="1085" actId="404"/>
            <ac:spMkLst>
              <pc:docMk/>
              <pc:sldMasterMk cId="4155827765" sldId="2147483709"/>
              <pc:sldLayoutMk cId="1689240900" sldId="2147483720"/>
              <ac:spMk id="3" creationId="{00000000-0000-0000-0000-000000000000}"/>
            </ac:spMkLst>
          </pc:spChg>
          <pc:picChg chg="del">
            <ac:chgData name="Sajid Choudhury" userId="a37f0bd66b0f646b" providerId="LiveId" clId="{3B24DBE8-8353-4C84-8C95-44945D97D796}" dt="2022-12-25T14:16:10.152" v="1440" actId="478"/>
            <ac:picMkLst>
              <pc:docMk/>
              <pc:sldMasterMk cId="4155827765" sldId="2147483709"/>
              <pc:sldLayoutMk cId="1689240900" sldId="2147483720"/>
              <ac:picMk id="7" creationId="{9601EA1D-9DBF-D267-0A9A-9513C00D5136}"/>
            </ac:picMkLst>
          </pc:picChg>
          <pc:picChg chg="add mod">
            <ac:chgData name="Sajid Choudhury" userId="a37f0bd66b0f646b" providerId="LiveId" clId="{3B24DBE8-8353-4C84-8C95-44945D97D796}" dt="2022-12-25T14:16:10.613" v="1441"/>
            <ac:picMkLst>
              <pc:docMk/>
              <pc:sldMasterMk cId="4155827765" sldId="2147483709"/>
              <pc:sldLayoutMk cId="1689240900" sldId="2147483720"/>
              <ac:picMk id="9" creationId="{599FCF85-C9C5-C5A5-AFED-825D40A292C0}"/>
            </ac:picMkLst>
          </pc:picChg>
        </pc:sldLayoutChg>
        <pc:sldLayoutChg chg="delSp mod ord">
          <pc:chgData name="Sajid Choudhury" userId="a37f0bd66b0f646b" providerId="LiveId" clId="{3B24DBE8-8353-4C84-8C95-44945D97D796}" dt="2022-12-25T14:16:55.256" v="1452" actId="478"/>
          <pc:sldLayoutMkLst>
            <pc:docMk/>
            <pc:sldMasterMk cId="4155827765" sldId="2147483709"/>
            <pc:sldLayoutMk cId="3950477991" sldId="2147483721"/>
          </pc:sldLayoutMkLst>
          <pc:spChg chg="del">
            <ac:chgData name="Sajid Choudhury" userId="a37f0bd66b0f646b" providerId="LiveId" clId="{3B24DBE8-8353-4C84-8C95-44945D97D796}" dt="2022-12-25T02:48:56.334" v="1046" actId="478"/>
            <ac:spMkLst>
              <pc:docMk/>
              <pc:sldMasterMk cId="4155827765" sldId="2147483709"/>
              <pc:sldLayoutMk cId="3950477991" sldId="2147483721"/>
              <ac:spMk id="3" creationId="{00000000-0000-0000-0000-000000000000}"/>
            </ac:spMkLst>
          </pc:spChg>
          <pc:spChg chg="del">
            <ac:chgData name="Sajid Choudhury" userId="a37f0bd66b0f646b" providerId="LiveId" clId="{3B24DBE8-8353-4C84-8C95-44945D97D796}" dt="2022-12-25T02:48:24.117" v="1039" actId="478"/>
            <ac:spMkLst>
              <pc:docMk/>
              <pc:sldMasterMk cId="4155827765" sldId="2147483709"/>
              <pc:sldLayoutMk cId="3950477991" sldId="2147483721"/>
              <ac:spMk id="8" creationId="{EA21C061-E4BD-67C6-02E3-02C7112C3A29}"/>
            </ac:spMkLst>
          </pc:spChg>
          <pc:picChg chg="del">
            <ac:chgData name="Sajid Choudhury" userId="a37f0bd66b0f646b" providerId="LiveId" clId="{3B24DBE8-8353-4C84-8C95-44945D97D796}" dt="2022-12-25T14:16:55.256" v="1452" actId="478"/>
            <ac:picMkLst>
              <pc:docMk/>
              <pc:sldMasterMk cId="4155827765" sldId="2147483709"/>
              <pc:sldLayoutMk cId="3950477991" sldId="2147483721"/>
              <ac:picMk id="7" creationId="{9601EA1D-9DBF-D267-0A9A-9513C00D5136}"/>
            </ac:picMkLst>
          </pc:picChg>
        </pc:sldLayoutChg>
        <pc:sldLayoutChg chg="addSp delSp modSp mod">
          <pc:chgData name="Sajid Choudhury" userId="a37f0bd66b0f646b" providerId="LiveId" clId="{3B24DBE8-8353-4C84-8C95-44945D97D796}" dt="2022-12-25T14:16:22.619" v="1449"/>
          <pc:sldLayoutMkLst>
            <pc:docMk/>
            <pc:sldMasterMk cId="4155827765" sldId="2147483709"/>
            <pc:sldLayoutMk cId="4003288227" sldId="2147483722"/>
          </pc:sldLayoutMkLst>
          <pc:spChg chg="del">
            <ac:chgData name="Sajid Choudhury" userId="a37f0bd66b0f646b" providerId="LiveId" clId="{3B24DBE8-8353-4C84-8C95-44945D97D796}" dt="2022-12-25T02:49:15.134" v="1047" actId="478"/>
            <ac:spMkLst>
              <pc:docMk/>
              <pc:sldMasterMk cId="4155827765" sldId="2147483709"/>
              <pc:sldLayoutMk cId="4003288227" sldId="2147483722"/>
              <ac:spMk id="2" creationId="{00000000-0000-0000-0000-000000000000}"/>
            </ac:spMkLst>
          </pc:spChg>
          <pc:picChg chg="add mod">
            <ac:chgData name="Sajid Choudhury" userId="a37f0bd66b0f646b" providerId="LiveId" clId="{3B24DBE8-8353-4C84-8C95-44945D97D796}" dt="2022-12-25T14:16:22.619" v="1449"/>
            <ac:picMkLst>
              <pc:docMk/>
              <pc:sldMasterMk cId="4155827765" sldId="2147483709"/>
              <pc:sldLayoutMk cId="4003288227" sldId="2147483722"/>
              <ac:picMk id="2" creationId="{7567B045-7A06-D90F-9F3E-15EF1ACBE2E6}"/>
            </ac:picMkLst>
          </pc:picChg>
          <pc:picChg chg="del">
            <ac:chgData name="Sajid Choudhury" userId="a37f0bd66b0f646b" providerId="LiveId" clId="{3B24DBE8-8353-4C84-8C95-44945D97D796}" dt="2022-12-25T14:16:22.359" v="1448" actId="478"/>
            <ac:picMkLst>
              <pc:docMk/>
              <pc:sldMasterMk cId="4155827765" sldId="2147483709"/>
              <pc:sldLayoutMk cId="4003288227" sldId="2147483722"/>
              <ac:picMk id="7" creationId="{9601EA1D-9DBF-D267-0A9A-9513C00D5136}"/>
            </ac:picMkLst>
          </pc:picChg>
        </pc:sldLayoutChg>
        <pc:sldLayoutChg chg="delSp mod">
          <pc:chgData name="Sajid Choudhury" userId="a37f0bd66b0f646b" providerId="LiveId" clId="{3B24DBE8-8353-4C84-8C95-44945D97D796}" dt="2022-12-25T14:16:59.128" v="1454" actId="478"/>
          <pc:sldLayoutMkLst>
            <pc:docMk/>
            <pc:sldMasterMk cId="4155827765" sldId="2147483709"/>
            <pc:sldLayoutMk cId="1140156209" sldId="2147483723"/>
          </pc:sldLayoutMkLst>
          <pc:spChg chg="del">
            <ac:chgData name="Sajid Choudhury" userId="a37f0bd66b0f646b" providerId="LiveId" clId="{3B24DBE8-8353-4C84-8C95-44945D97D796}" dt="2022-12-25T02:49:20.854" v="1048" actId="478"/>
            <ac:spMkLst>
              <pc:docMk/>
              <pc:sldMasterMk cId="4155827765" sldId="2147483709"/>
              <pc:sldLayoutMk cId="1140156209" sldId="2147483723"/>
              <ac:spMk id="8" creationId="{EA21C061-E4BD-67C6-02E3-02C7112C3A29}"/>
            </ac:spMkLst>
          </pc:spChg>
          <pc:picChg chg="del">
            <ac:chgData name="Sajid Choudhury" userId="a37f0bd66b0f646b" providerId="LiveId" clId="{3B24DBE8-8353-4C84-8C95-44945D97D796}" dt="2022-12-25T14:16:59.128" v="1454" actId="478"/>
            <ac:picMkLst>
              <pc:docMk/>
              <pc:sldMasterMk cId="4155827765" sldId="2147483709"/>
              <pc:sldLayoutMk cId="1140156209" sldId="2147483723"/>
              <ac:picMk id="7" creationId="{9601EA1D-9DBF-D267-0A9A-9513C00D5136}"/>
            </ac:picMkLst>
          </pc:picChg>
        </pc:sldLayoutChg>
        <pc:sldLayoutChg chg="addSp delSp modSp mod">
          <pc:chgData name="Sajid Choudhury" userId="a37f0bd66b0f646b" providerId="LiveId" clId="{3B24DBE8-8353-4C84-8C95-44945D97D796}" dt="2022-12-25T14:16:25.447" v="1451"/>
          <pc:sldLayoutMkLst>
            <pc:docMk/>
            <pc:sldMasterMk cId="4155827765" sldId="2147483709"/>
            <pc:sldLayoutMk cId="4035032632" sldId="2147483724"/>
          </pc:sldLayoutMkLst>
          <pc:spChg chg="add mod">
            <ac:chgData name="Sajid Choudhury" userId="a37f0bd66b0f646b" providerId="LiveId" clId="{3B24DBE8-8353-4C84-8C95-44945D97D796}" dt="2022-12-25T02:50:25.584" v="1064" actId="403"/>
            <ac:spMkLst>
              <pc:docMk/>
              <pc:sldMasterMk cId="4155827765" sldId="2147483709"/>
              <pc:sldLayoutMk cId="4035032632" sldId="2147483724"/>
              <ac:spMk id="3" creationId="{01592C07-A07E-2C6C-A2ED-5CFA375CA0C7}"/>
            </ac:spMkLst>
          </pc:spChg>
          <pc:spChg chg="mod">
            <ac:chgData name="Sajid Choudhury" userId="a37f0bd66b0f646b" providerId="LiveId" clId="{3B24DBE8-8353-4C84-8C95-44945D97D796}" dt="2022-12-25T02:50:20.605" v="1062" actId="403"/>
            <ac:spMkLst>
              <pc:docMk/>
              <pc:sldMasterMk cId="4155827765" sldId="2147483709"/>
              <pc:sldLayoutMk cId="4035032632" sldId="2147483724"/>
              <ac:spMk id="9" creationId="{F83BF6E5-C98C-F708-B2BD-4219218A8930}"/>
            </ac:spMkLst>
          </pc:spChg>
          <pc:spChg chg="mod">
            <ac:chgData name="Sajid Choudhury" userId="a37f0bd66b0f646b" providerId="LiveId" clId="{3B24DBE8-8353-4C84-8C95-44945D97D796}" dt="2022-12-25T02:50:18.399" v="1060" actId="403"/>
            <ac:spMkLst>
              <pc:docMk/>
              <pc:sldMasterMk cId="4155827765" sldId="2147483709"/>
              <pc:sldLayoutMk cId="4035032632" sldId="2147483724"/>
              <ac:spMk id="10" creationId="{9C654A39-EB62-320C-8C11-C8083EC9B194}"/>
            </ac:spMkLst>
          </pc:spChg>
          <pc:spChg chg="add mod">
            <ac:chgData name="Sajid Choudhury" userId="a37f0bd66b0f646b" providerId="LiveId" clId="{3B24DBE8-8353-4C84-8C95-44945D97D796}" dt="2022-12-25T02:50:30.792" v="1066" actId="403"/>
            <ac:spMkLst>
              <pc:docMk/>
              <pc:sldMasterMk cId="4155827765" sldId="2147483709"/>
              <pc:sldLayoutMk cId="4035032632" sldId="2147483724"/>
              <ac:spMk id="11" creationId="{EA2C0FB6-34A7-D512-4170-BFD90919A915}"/>
            </ac:spMkLst>
          </pc:spChg>
          <pc:picChg chg="del">
            <ac:chgData name="Sajid Choudhury" userId="a37f0bd66b0f646b" providerId="LiveId" clId="{3B24DBE8-8353-4C84-8C95-44945D97D796}" dt="2022-12-25T14:16:25.103" v="1450" actId="478"/>
            <ac:picMkLst>
              <pc:docMk/>
              <pc:sldMasterMk cId="4155827765" sldId="2147483709"/>
              <pc:sldLayoutMk cId="4035032632" sldId="2147483724"/>
              <ac:picMk id="7" creationId="{9601EA1D-9DBF-D267-0A9A-9513C00D5136}"/>
            </ac:picMkLst>
          </pc:picChg>
          <pc:picChg chg="add mod">
            <ac:chgData name="Sajid Choudhury" userId="a37f0bd66b0f646b" providerId="LiveId" clId="{3B24DBE8-8353-4C84-8C95-44945D97D796}" dt="2022-12-25T14:16:25.447" v="1451"/>
            <ac:picMkLst>
              <pc:docMk/>
              <pc:sldMasterMk cId="4155827765" sldId="2147483709"/>
              <pc:sldLayoutMk cId="4035032632" sldId="2147483724"/>
              <ac:picMk id="12" creationId="{FBA452B5-F045-0DFC-00DE-44DFE4DE1A2F}"/>
            </ac:picMkLst>
          </pc:picChg>
        </pc:sldLayoutChg>
        <pc:sldLayoutChg chg="delSp modSp mod">
          <pc:chgData name="Sajid Choudhury" userId="a37f0bd66b0f646b" providerId="LiveId" clId="{3B24DBE8-8353-4C84-8C95-44945D97D796}" dt="2022-12-25T14:17:00.863" v="1455" actId="478"/>
          <pc:sldLayoutMkLst>
            <pc:docMk/>
            <pc:sldMasterMk cId="4155827765" sldId="2147483709"/>
            <pc:sldLayoutMk cId="801442482" sldId="2147483725"/>
          </pc:sldLayoutMkLst>
          <pc:spChg chg="del">
            <ac:chgData name="Sajid Choudhury" userId="a37f0bd66b0f646b" providerId="LiveId" clId="{3B24DBE8-8353-4C84-8C95-44945D97D796}" dt="2022-12-25T02:50:44.925" v="1068" actId="478"/>
            <ac:spMkLst>
              <pc:docMk/>
              <pc:sldMasterMk cId="4155827765" sldId="2147483709"/>
              <pc:sldLayoutMk cId="801442482" sldId="2147483725"/>
              <ac:spMk id="8" creationId="{EA21C061-E4BD-67C6-02E3-02C7112C3A29}"/>
            </ac:spMkLst>
          </pc:spChg>
          <pc:spChg chg="mod">
            <ac:chgData name="Sajid Choudhury" userId="a37f0bd66b0f646b" providerId="LiveId" clId="{3B24DBE8-8353-4C84-8C95-44945D97D796}" dt="2022-12-25T03:01:44.271" v="1081" actId="403"/>
            <ac:spMkLst>
              <pc:docMk/>
              <pc:sldMasterMk cId="4155827765" sldId="2147483709"/>
              <pc:sldLayoutMk cId="801442482" sldId="2147483725"/>
              <ac:spMk id="9" creationId="{F83BF6E5-C98C-F708-B2BD-4219218A8930}"/>
            </ac:spMkLst>
          </pc:spChg>
          <pc:spChg chg="mod">
            <ac:chgData name="Sajid Choudhury" userId="a37f0bd66b0f646b" providerId="LiveId" clId="{3B24DBE8-8353-4C84-8C95-44945D97D796}" dt="2022-12-25T03:01:45.998" v="1082" actId="403"/>
            <ac:spMkLst>
              <pc:docMk/>
              <pc:sldMasterMk cId="4155827765" sldId="2147483709"/>
              <pc:sldLayoutMk cId="801442482" sldId="2147483725"/>
              <ac:spMk id="10" creationId="{9C654A39-EB62-320C-8C11-C8083EC9B194}"/>
            </ac:spMkLst>
          </pc:spChg>
          <pc:picChg chg="del">
            <ac:chgData name="Sajid Choudhury" userId="a37f0bd66b0f646b" providerId="LiveId" clId="{3B24DBE8-8353-4C84-8C95-44945D97D796}" dt="2022-12-25T14:17:00.863" v="1455" actId="478"/>
            <ac:picMkLst>
              <pc:docMk/>
              <pc:sldMasterMk cId="4155827765" sldId="2147483709"/>
              <pc:sldLayoutMk cId="801442482" sldId="2147483725"/>
              <ac:picMk id="7" creationId="{9601EA1D-9DBF-D267-0A9A-9513C00D5136}"/>
            </ac:picMkLst>
          </pc:picChg>
        </pc:sldLayoutChg>
        <pc:sldLayoutChg chg="delSp mod">
          <pc:chgData name="Sajid Choudhury" userId="a37f0bd66b0f646b" providerId="LiveId" clId="{3B24DBE8-8353-4C84-8C95-44945D97D796}" dt="2022-12-25T02:51:05.584" v="1069" actId="478"/>
          <pc:sldLayoutMkLst>
            <pc:docMk/>
            <pc:sldMasterMk cId="4155827765" sldId="2147483709"/>
            <pc:sldLayoutMk cId="604232353" sldId="2147483726"/>
          </pc:sldLayoutMkLst>
          <pc:picChg chg="del">
            <ac:chgData name="Sajid Choudhury" userId="a37f0bd66b0f646b" providerId="LiveId" clId="{3B24DBE8-8353-4C84-8C95-44945D97D796}" dt="2022-12-25T02:51:05.584" v="1069" actId="478"/>
            <ac:picMkLst>
              <pc:docMk/>
              <pc:sldMasterMk cId="4155827765" sldId="2147483709"/>
              <pc:sldLayoutMk cId="604232353" sldId="2147483726"/>
              <ac:picMk id="20" creationId="{817356E7-E612-4889-0400-9D4ED5C30128}"/>
            </ac:picMkLst>
          </pc:picChg>
        </pc:sldLayoutChg>
        <pc:sldLayoutChg chg="addSp delSp modSp mod">
          <pc:chgData name="Sajid Choudhury" userId="a37f0bd66b0f646b" providerId="LiveId" clId="{3B24DBE8-8353-4C84-8C95-44945D97D796}" dt="2022-12-25T14:16:19.958" v="1447"/>
          <pc:sldLayoutMkLst>
            <pc:docMk/>
            <pc:sldMasterMk cId="4155827765" sldId="2147483709"/>
            <pc:sldLayoutMk cId="4078966880" sldId="2147483727"/>
          </pc:sldLayoutMkLst>
          <pc:spChg chg="add del mod">
            <ac:chgData name="Sajid Choudhury" userId="a37f0bd66b0f646b" providerId="LiveId" clId="{3B24DBE8-8353-4C84-8C95-44945D97D796}" dt="2022-12-25T03:03:19.941" v="1104" actId="478"/>
            <ac:spMkLst>
              <pc:docMk/>
              <pc:sldMasterMk cId="4155827765" sldId="2147483709"/>
              <pc:sldLayoutMk cId="4078966880" sldId="2147483727"/>
              <ac:spMk id="3" creationId="{863188CB-F22E-99B9-D883-AF970CFDA955}"/>
            </ac:spMkLst>
          </pc:spChg>
          <pc:spChg chg="mod">
            <ac:chgData name="Sajid Choudhury" userId="a37f0bd66b0f646b" providerId="LiveId" clId="{3B24DBE8-8353-4C84-8C95-44945D97D796}" dt="2022-12-25T03:03:33.161" v="1112" actId="404"/>
            <ac:spMkLst>
              <pc:docMk/>
              <pc:sldMasterMk cId="4155827765" sldId="2147483709"/>
              <pc:sldLayoutMk cId="4078966880" sldId="2147483727"/>
              <ac:spMk id="5" creationId="{D54079AD-4F4B-2A08-E54B-560665B9ABE1}"/>
            </ac:spMkLst>
          </pc:spChg>
          <pc:spChg chg="mod">
            <ac:chgData name="Sajid Choudhury" userId="a37f0bd66b0f646b" providerId="LiveId" clId="{3B24DBE8-8353-4C84-8C95-44945D97D796}" dt="2022-12-25T03:03:05.449" v="1098" actId="1076"/>
            <ac:spMkLst>
              <pc:docMk/>
              <pc:sldMasterMk cId="4155827765" sldId="2147483709"/>
              <pc:sldLayoutMk cId="4078966880" sldId="2147483727"/>
              <ac:spMk id="8" creationId="{EA21C061-E4BD-67C6-02E3-02C7112C3A29}"/>
            </ac:spMkLst>
          </pc:spChg>
          <pc:spChg chg="mod">
            <ac:chgData name="Sajid Choudhury" userId="a37f0bd66b0f646b" providerId="LiveId" clId="{3B24DBE8-8353-4C84-8C95-44945D97D796}" dt="2022-12-25T03:02:12.539" v="1092" actId="14100"/>
            <ac:spMkLst>
              <pc:docMk/>
              <pc:sldMasterMk cId="4155827765" sldId="2147483709"/>
              <pc:sldLayoutMk cId="4078966880" sldId="2147483727"/>
              <ac:spMk id="10" creationId="{9C654A39-EB62-320C-8C11-C8083EC9B194}"/>
            </ac:spMkLst>
          </pc:spChg>
          <pc:picChg chg="add mod">
            <ac:chgData name="Sajid Choudhury" userId="a37f0bd66b0f646b" providerId="LiveId" clId="{3B24DBE8-8353-4C84-8C95-44945D97D796}" dt="2022-12-25T14:16:19.958" v="1447"/>
            <ac:picMkLst>
              <pc:docMk/>
              <pc:sldMasterMk cId="4155827765" sldId="2147483709"/>
              <pc:sldLayoutMk cId="4078966880" sldId="2147483727"/>
              <ac:picMk id="3" creationId="{FEA50BAA-A03E-B6F3-D07D-7D0FCC9237B9}"/>
            </ac:picMkLst>
          </pc:picChg>
          <pc:picChg chg="del">
            <ac:chgData name="Sajid Choudhury" userId="a37f0bd66b0f646b" providerId="LiveId" clId="{3B24DBE8-8353-4C84-8C95-44945D97D796}" dt="2022-12-25T14:16:19.649" v="1446" actId="478"/>
            <ac:picMkLst>
              <pc:docMk/>
              <pc:sldMasterMk cId="4155827765" sldId="2147483709"/>
              <pc:sldLayoutMk cId="4078966880" sldId="2147483727"/>
              <ac:picMk id="7" creationId="{9601EA1D-9DBF-D267-0A9A-9513C00D5136}"/>
            </ac:picMkLst>
          </pc:picChg>
        </pc:sldLayoutChg>
        <pc:sldLayoutChg chg="addSp modSp del mod">
          <pc:chgData name="Sajid Choudhury" userId="a37f0bd66b0f646b" providerId="LiveId" clId="{3B24DBE8-8353-4C84-8C95-44945D97D796}" dt="2022-12-25T03:07:41.891" v="1160" actId="2696"/>
          <pc:sldLayoutMkLst>
            <pc:docMk/>
            <pc:sldMasterMk cId="4155827765" sldId="2147483709"/>
            <pc:sldLayoutMk cId="2107260921" sldId="2147483728"/>
          </pc:sldLayoutMkLst>
          <pc:spChg chg="mod">
            <ac:chgData name="Sajid Choudhury" userId="a37f0bd66b0f646b" providerId="LiveId" clId="{3B24DBE8-8353-4C84-8C95-44945D97D796}" dt="2022-12-25T03:07:23.181" v="1158" actId="14100"/>
            <ac:spMkLst>
              <pc:docMk/>
              <pc:sldMasterMk cId="4155827765" sldId="2147483709"/>
              <pc:sldLayoutMk cId="2107260921" sldId="2147483728"/>
              <ac:spMk id="3" creationId="{00000000-0000-0000-0000-000000000000}"/>
            </ac:spMkLst>
          </pc:spChg>
          <pc:spChg chg="add mod">
            <ac:chgData name="Sajid Choudhury" userId="a37f0bd66b0f646b" providerId="LiveId" clId="{3B24DBE8-8353-4C84-8C95-44945D97D796}" dt="2022-12-25T03:07:26.042" v="1159" actId="1076"/>
            <ac:spMkLst>
              <pc:docMk/>
              <pc:sldMasterMk cId="4155827765" sldId="2147483709"/>
              <pc:sldLayoutMk cId="2107260921" sldId="2147483728"/>
              <ac:spMk id="7" creationId="{2975461C-AD4E-D2A3-3678-A887C806437D}"/>
            </ac:spMkLst>
          </pc:spChg>
        </pc:sldLayoutChg>
        <pc:sldLayoutChg chg="addSp delSp modSp mod">
          <pc:chgData name="Sajid Choudhury" userId="a37f0bd66b0f646b" providerId="LiveId" clId="{3B24DBE8-8353-4C84-8C95-44945D97D796}" dt="2022-12-25T14:17:02.680" v="1456" actId="478"/>
          <pc:sldLayoutMkLst>
            <pc:docMk/>
            <pc:sldMasterMk cId="4155827765" sldId="2147483709"/>
            <pc:sldLayoutMk cId="1915133022" sldId="2147483729"/>
          </pc:sldLayoutMkLst>
          <pc:spChg chg="mod">
            <ac:chgData name="Sajid Choudhury" userId="a37f0bd66b0f646b" providerId="LiveId" clId="{3B24DBE8-8353-4C84-8C95-44945D97D796}" dt="2022-12-25T03:07:50.332" v="1161" actId="14100"/>
            <ac:spMkLst>
              <pc:docMk/>
              <pc:sldMasterMk cId="4155827765" sldId="2147483709"/>
              <pc:sldLayoutMk cId="1915133022" sldId="2147483729"/>
              <ac:spMk id="3" creationId="{01592C07-A07E-2C6C-A2ED-5CFA375CA0C7}"/>
            </ac:spMkLst>
          </pc:spChg>
          <pc:spChg chg="add mod">
            <ac:chgData name="Sajid Choudhury" userId="a37f0bd66b0f646b" providerId="LiveId" clId="{3B24DBE8-8353-4C84-8C95-44945D97D796}" dt="2022-12-25T03:08:56.329" v="1180" actId="114"/>
            <ac:spMkLst>
              <pc:docMk/>
              <pc:sldMasterMk cId="4155827765" sldId="2147483709"/>
              <pc:sldLayoutMk cId="1915133022" sldId="2147483729"/>
              <ac:spMk id="8" creationId="{240794BA-A3B7-4A23-B918-0FEE4192B3A1}"/>
            </ac:spMkLst>
          </pc:spChg>
          <pc:spChg chg="mod">
            <ac:chgData name="Sajid Choudhury" userId="a37f0bd66b0f646b" providerId="LiveId" clId="{3B24DBE8-8353-4C84-8C95-44945D97D796}" dt="2022-12-25T03:08:00.247" v="1163" actId="14100"/>
            <ac:spMkLst>
              <pc:docMk/>
              <pc:sldMasterMk cId="4155827765" sldId="2147483709"/>
              <pc:sldLayoutMk cId="1915133022" sldId="2147483729"/>
              <ac:spMk id="9" creationId="{F83BF6E5-C98C-F708-B2BD-4219218A8930}"/>
            </ac:spMkLst>
          </pc:spChg>
          <pc:spChg chg="mod">
            <ac:chgData name="Sajid Choudhury" userId="a37f0bd66b0f646b" providerId="LiveId" clId="{3B24DBE8-8353-4C84-8C95-44945D97D796}" dt="2022-12-25T03:08:00.247" v="1163" actId="14100"/>
            <ac:spMkLst>
              <pc:docMk/>
              <pc:sldMasterMk cId="4155827765" sldId="2147483709"/>
              <pc:sldLayoutMk cId="1915133022" sldId="2147483729"/>
              <ac:spMk id="10" creationId="{9C654A39-EB62-320C-8C11-C8083EC9B194}"/>
            </ac:spMkLst>
          </pc:spChg>
          <pc:spChg chg="mod">
            <ac:chgData name="Sajid Choudhury" userId="a37f0bd66b0f646b" providerId="LiveId" clId="{3B24DBE8-8353-4C84-8C95-44945D97D796}" dt="2022-12-25T03:07:50.332" v="1161" actId="14100"/>
            <ac:spMkLst>
              <pc:docMk/>
              <pc:sldMasterMk cId="4155827765" sldId="2147483709"/>
              <pc:sldLayoutMk cId="1915133022" sldId="2147483729"/>
              <ac:spMk id="11" creationId="{EA2C0FB6-34A7-D512-4170-BFD90919A915}"/>
            </ac:spMkLst>
          </pc:spChg>
          <pc:spChg chg="add mod">
            <ac:chgData name="Sajid Choudhury" userId="a37f0bd66b0f646b" providerId="LiveId" clId="{3B24DBE8-8353-4C84-8C95-44945D97D796}" dt="2022-12-25T03:08:56.329" v="1180" actId="114"/>
            <ac:spMkLst>
              <pc:docMk/>
              <pc:sldMasterMk cId="4155827765" sldId="2147483709"/>
              <pc:sldLayoutMk cId="1915133022" sldId="2147483729"/>
              <ac:spMk id="12" creationId="{D0C5A0B9-2EDE-4E12-8F33-F935C1D4C808}"/>
            </ac:spMkLst>
          </pc:spChg>
          <pc:picChg chg="del">
            <ac:chgData name="Sajid Choudhury" userId="a37f0bd66b0f646b" providerId="LiveId" clId="{3B24DBE8-8353-4C84-8C95-44945D97D796}" dt="2022-12-25T14:17:02.680" v="1456" actId="478"/>
            <ac:picMkLst>
              <pc:docMk/>
              <pc:sldMasterMk cId="4155827765" sldId="2147483709"/>
              <pc:sldLayoutMk cId="1915133022" sldId="2147483729"/>
              <ac:picMk id="7" creationId="{9601EA1D-9DBF-D267-0A9A-9513C00D5136}"/>
            </ac:picMkLst>
          </pc:picChg>
        </pc:sldLayoutChg>
        <pc:sldLayoutChg chg="delSp modSp mod">
          <pc:chgData name="Sajid Choudhury" userId="a37f0bd66b0f646b" providerId="LiveId" clId="{3B24DBE8-8353-4C84-8C95-44945D97D796}" dt="2022-12-25T14:17:04.656" v="1457" actId="478"/>
          <pc:sldLayoutMkLst>
            <pc:docMk/>
            <pc:sldMasterMk cId="4155827765" sldId="2147483709"/>
            <pc:sldLayoutMk cId="3515146262" sldId="2147483730"/>
          </pc:sldLayoutMkLst>
          <pc:spChg chg="mod">
            <ac:chgData name="Sajid Choudhury" userId="a37f0bd66b0f646b" providerId="LiveId" clId="{3B24DBE8-8353-4C84-8C95-44945D97D796}" dt="2022-12-25T03:08:46.460" v="1177" actId="14100"/>
            <ac:spMkLst>
              <pc:docMk/>
              <pc:sldMasterMk cId="4155827765" sldId="2147483709"/>
              <pc:sldLayoutMk cId="3515146262" sldId="2147483730"/>
              <ac:spMk id="3" creationId="{01592C07-A07E-2C6C-A2ED-5CFA375CA0C7}"/>
            </ac:spMkLst>
          </pc:spChg>
          <pc:spChg chg="del">
            <ac:chgData name="Sajid Choudhury" userId="a37f0bd66b0f646b" providerId="LiveId" clId="{3B24DBE8-8353-4C84-8C95-44945D97D796}" dt="2022-12-25T03:08:49.838" v="1178" actId="478"/>
            <ac:spMkLst>
              <pc:docMk/>
              <pc:sldMasterMk cId="4155827765" sldId="2147483709"/>
              <pc:sldLayoutMk cId="3515146262" sldId="2147483730"/>
              <ac:spMk id="8" creationId="{240794BA-A3B7-4A23-B918-0FEE4192B3A1}"/>
            </ac:spMkLst>
          </pc:spChg>
          <pc:spChg chg="del">
            <ac:chgData name="Sajid Choudhury" userId="a37f0bd66b0f646b" providerId="LiveId" clId="{3B24DBE8-8353-4C84-8C95-44945D97D796}" dt="2022-12-25T03:08:43.670" v="1176" actId="478"/>
            <ac:spMkLst>
              <pc:docMk/>
              <pc:sldMasterMk cId="4155827765" sldId="2147483709"/>
              <pc:sldLayoutMk cId="3515146262" sldId="2147483730"/>
              <ac:spMk id="11" creationId="{EA2C0FB6-34A7-D512-4170-BFD90919A915}"/>
            </ac:spMkLst>
          </pc:spChg>
          <pc:spChg chg="mod">
            <ac:chgData name="Sajid Choudhury" userId="a37f0bd66b0f646b" providerId="LiveId" clId="{3B24DBE8-8353-4C84-8C95-44945D97D796}" dt="2022-12-25T03:08:52.442" v="1179" actId="114"/>
            <ac:spMkLst>
              <pc:docMk/>
              <pc:sldMasterMk cId="4155827765" sldId="2147483709"/>
              <pc:sldLayoutMk cId="3515146262" sldId="2147483730"/>
              <ac:spMk id="12" creationId="{D0C5A0B9-2EDE-4E12-8F33-F935C1D4C808}"/>
            </ac:spMkLst>
          </pc:spChg>
          <pc:picChg chg="del">
            <ac:chgData name="Sajid Choudhury" userId="a37f0bd66b0f646b" providerId="LiveId" clId="{3B24DBE8-8353-4C84-8C95-44945D97D796}" dt="2022-12-25T14:17:04.656" v="1457" actId="478"/>
            <ac:picMkLst>
              <pc:docMk/>
              <pc:sldMasterMk cId="4155827765" sldId="2147483709"/>
              <pc:sldLayoutMk cId="3515146262" sldId="2147483730"/>
              <ac:picMk id="7" creationId="{9601EA1D-9DBF-D267-0A9A-9513C00D5136}"/>
            </ac:picMkLst>
          </pc:picChg>
        </pc:sldLayoutChg>
      </pc:sldMasterChg>
    </pc:docChg>
  </pc:docChgLst>
  <pc:docChgLst>
    <pc:chgData name="1906055 - Tasmin Khan" userId="S::1906055@eee.buet.ac.bd::ac607c45-54a5-41c6-a260-ae3d6cf88f18" providerId="AD" clId="Web-{8908DCDB-9A9D-FD03-1193-12B8C4F2FFBD}"/>
    <pc:docChg chg="addSld delSld modSld sldOrd">
      <pc:chgData name="1906055 - Tasmin Khan" userId="S::1906055@eee.buet.ac.bd::ac607c45-54a5-41c6-a260-ae3d6cf88f18" providerId="AD" clId="Web-{8908DCDB-9A9D-FD03-1193-12B8C4F2FFBD}" dt="2023-12-19T06:22:26.971" v="3205" actId="1076"/>
      <pc:docMkLst>
        <pc:docMk/>
      </pc:docMkLst>
      <pc:sldChg chg="modSp">
        <pc:chgData name="1906055 - Tasmin Khan" userId="S::1906055@eee.buet.ac.bd::ac607c45-54a5-41c6-a260-ae3d6cf88f18" providerId="AD" clId="Web-{8908DCDB-9A9D-FD03-1193-12B8C4F2FFBD}" dt="2023-12-19T06:19:56.997" v="3200" actId="1076"/>
        <pc:sldMkLst>
          <pc:docMk/>
          <pc:sldMk cId="2778246567" sldId="256"/>
        </pc:sldMkLst>
        <pc:spChg chg="mod">
          <ac:chgData name="1906055 - Tasmin Khan" userId="S::1906055@eee.buet.ac.bd::ac607c45-54a5-41c6-a260-ae3d6cf88f18" providerId="AD" clId="Web-{8908DCDB-9A9D-FD03-1193-12B8C4F2FFBD}" dt="2023-12-19T06:19:51.887" v="3199" actId="1076"/>
          <ac:spMkLst>
            <pc:docMk/>
            <pc:sldMk cId="2778246567" sldId="256"/>
            <ac:spMk id="2" creationId="{8146C925-AD3C-084C-A393-173805EA7DAE}"/>
          </ac:spMkLst>
        </pc:spChg>
        <pc:spChg chg="mod">
          <ac:chgData name="1906055 - Tasmin Khan" userId="S::1906055@eee.buet.ac.bd::ac607c45-54a5-41c6-a260-ae3d6cf88f18" providerId="AD" clId="Web-{8908DCDB-9A9D-FD03-1193-12B8C4F2FFBD}" dt="2023-12-19T06:19:56.997" v="3200" actId="1076"/>
          <ac:spMkLst>
            <pc:docMk/>
            <pc:sldMk cId="2778246567" sldId="256"/>
            <ac:spMk id="15" creationId="{5636667E-12AA-33D2-00FA-4C32ED7D002F}"/>
          </ac:spMkLst>
        </pc:spChg>
        <pc:spChg chg="mod">
          <ac:chgData name="1906055 - Tasmin Khan" userId="S::1906055@eee.buet.ac.bd::ac607c45-54a5-41c6-a260-ae3d6cf88f18" providerId="AD" clId="Web-{8908DCDB-9A9D-FD03-1193-12B8C4F2FFBD}" dt="2023-12-19T03:19:23.013" v="35" actId="14100"/>
          <ac:spMkLst>
            <pc:docMk/>
            <pc:sldMk cId="2778246567" sldId="256"/>
            <ac:spMk id="20" creationId="{CECC13EE-FBCE-10C6-EB5D-43BB62188098}"/>
          </ac:spMkLst>
        </pc:spChg>
        <pc:spChg chg="mod">
          <ac:chgData name="1906055 - Tasmin Khan" userId="S::1906055@eee.buet.ac.bd::ac607c45-54a5-41c6-a260-ae3d6cf88f18" providerId="AD" clId="Web-{8908DCDB-9A9D-FD03-1193-12B8C4F2FFBD}" dt="2023-12-19T05:42:07.193" v="2241" actId="20577"/>
          <ac:spMkLst>
            <pc:docMk/>
            <pc:sldMk cId="2778246567" sldId="256"/>
            <ac:spMk id="21" creationId="{BB547222-A76B-567F-F82E-B34979900BE4}"/>
          </ac:spMkLst>
        </pc:spChg>
        <pc:spChg chg="mod">
          <ac:chgData name="1906055 - Tasmin Khan" userId="S::1906055@eee.buet.ac.bd::ac607c45-54a5-41c6-a260-ae3d6cf88f18" providerId="AD" clId="Web-{8908DCDB-9A9D-FD03-1193-12B8C4F2FFBD}" dt="2023-12-19T03:19:26.498" v="36" actId="20577"/>
          <ac:spMkLst>
            <pc:docMk/>
            <pc:sldMk cId="2778246567" sldId="256"/>
            <ac:spMk id="22" creationId="{DA43A702-4CF0-D740-2F5E-625EB6ED414A}"/>
          </ac:spMkLst>
        </pc:spChg>
      </pc:sldChg>
      <pc:sldChg chg="del">
        <pc:chgData name="1906055 - Tasmin Khan" userId="S::1906055@eee.buet.ac.bd::ac607c45-54a5-41c6-a260-ae3d6cf88f18" providerId="AD" clId="Web-{8908DCDB-9A9D-FD03-1193-12B8C4F2FFBD}" dt="2023-12-19T03:37:16.631" v="291"/>
        <pc:sldMkLst>
          <pc:docMk/>
          <pc:sldMk cId="3768087126" sldId="295"/>
        </pc:sldMkLst>
      </pc:sldChg>
      <pc:sldChg chg="addSp delSp modSp ord">
        <pc:chgData name="1906055 - Tasmin Khan" userId="S::1906055@eee.buet.ac.bd::ac607c45-54a5-41c6-a260-ae3d6cf88f18" providerId="AD" clId="Web-{8908DCDB-9A9D-FD03-1193-12B8C4F2FFBD}" dt="2023-12-19T05:33:36.173" v="2201"/>
        <pc:sldMkLst>
          <pc:docMk/>
          <pc:sldMk cId="1962182426" sldId="297"/>
        </pc:sldMkLst>
        <pc:spChg chg="mod">
          <ac:chgData name="1906055 - Tasmin Khan" userId="S::1906055@eee.buet.ac.bd::ac607c45-54a5-41c6-a260-ae3d6cf88f18" providerId="AD" clId="Web-{8908DCDB-9A9D-FD03-1193-12B8C4F2FFBD}" dt="2023-12-19T04:57:39.593" v="1081" actId="1076"/>
          <ac:spMkLst>
            <pc:docMk/>
            <pc:sldMk cId="1962182426" sldId="297"/>
            <ac:spMk id="2" creationId="{DD061922-41B2-98F1-10B6-9A3E39A65C13}"/>
          </ac:spMkLst>
        </pc:spChg>
        <pc:spChg chg="mod">
          <ac:chgData name="1906055 - Tasmin Khan" userId="S::1906055@eee.buet.ac.bd::ac607c45-54a5-41c6-a260-ae3d6cf88f18" providerId="AD" clId="Web-{8908DCDB-9A9D-FD03-1193-12B8C4F2FFBD}" dt="2023-12-19T05:05:31.814" v="1378" actId="20577"/>
          <ac:spMkLst>
            <pc:docMk/>
            <pc:sldMk cId="1962182426" sldId="297"/>
            <ac:spMk id="3" creationId="{303F6E7E-D788-8B0D-84B6-B6544918879E}"/>
          </ac:spMkLst>
        </pc:spChg>
        <pc:spChg chg="del">
          <ac:chgData name="1906055 - Tasmin Khan" userId="S::1906055@eee.buet.ac.bd::ac607c45-54a5-41c6-a260-ae3d6cf88f18" providerId="AD" clId="Web-{8908DCDB-9A9D-FD03-1193-12B8C4F2FFBD}" dt="2023-12-19T03:37:53.726" v="298"/>
          <ac:spMkLst>
            <pc:docMk/>
            <pc:sldMk cId="1962182426" sldId="297"/>
            <ac:spMk id="6" creationId="{E6D767E8-4243-AEF6-65A3-AFC73E90DF2D}"/>
          </ac:spMkLst>
        </pc:spChg>
        <pc:spChg chg="del">
          <ac:chgData name="1906055 - Tasmin Khan" userId="S::1906055@eee.buet.ac.bd::ac607c45-54a5-41c6-a260-ae3d6cf88f18" providerId="AD" clId="Web-{8908DCDB-9A9D-FD03-1193-12B8C4F2FFBD}" dt="2023-12-19T03:37:53.726" v="297"/>
          <ac:spMkLst>
            <pc:docMk/>
            <pc:sldMk cId="1962182426" sldId="297"/>
            <ac:spMk id="8" creationId="{5B89A11B-0C86-230B-62D8-6E6CD873DF00}"/>
          </ac:spMkLst>
        </pc:spChg>
        <pc:spChg chg="add mod">
          <ac:chgData name="1906055 - Tasmin Khan" userId="S::1906055@eee.buet.ac.bd::ac607c45-54a5-41c6-a260-ae3d6cf88f18" providerId="AD" clId="Web-{8908DCDB-9A9D-FD03-1193-12B8C4F2FFBD}" dt="2023-12-19T04:57:34.749" v="1080" actId="1076"/>
          <ac:spMkLst>
            <pc:docMk/>
            <pc:sldMk cId="1962182426" sldId="297"/>
            <ac:spMk id="10" creationId="{014CA891-7352-5D94-A417-564D2F1AE0C1}"/>
          </ac:spMkLst>
        </pc:spChg>
        <pc:spChg chg="add mod">
          <ac:chgData name="1906055 - Tasmin Khan" userId="S::1906055@eee.buet.ac.bd::ac607c45-54a5-41c6-a260-ae3d6cf88f18" providerId="AD" clId="Web-{8908DCDB-9A9D-FD03-1193-12B8C4F2FFBD}" dt="2023-12-19T05:33:36.173" v="2201"/>
          <ac:spMkLst>
            <pc:docMk/>
            <pc:sldMk cId="1962182426" sldId="297"/>
            <ac:spMk id="11" creationId="{E41496E4-DC13-F733-4480-69BCA7A662F9}"/>
          </ac:spMkLst>
        </pc:spChg>
        <pc:picChg chg="add mod">
          <ac:chgData name="1906055 - Tasmin Khan" userId="S::1906055@eee.buet.ac.bd::ac607c45-54a5-41c6-a260-ae3d6cf88f18" providerId="AD" clId="Web-{8908DCDB-9A9D-FD03-1193-12B8C4F2FFBD}" dt="2023-12-19T03:53:40.074" v="318" actId="1076"/>
          <ac:picMkLst>
            <pc:docMk/>
            <pc:sldMk cId="1962182426" sldId="297"/>
            <ac:picMk id="5" creationId="{F3A58E7D-9F47-0C70-71AA-BF2399C328DB}"/>
          </ac:picMkLst>
        </pc:picChg>
        <pc:picChg chg="add del mod">
          <ac:chgData name="1906055 - Tasmin Khan" userId="S::1906055@eee.buet.ac.bd::ac607c45-54a5-41c6-a260-ae3d6cf88f18" providerId="AD" clId="Web-{8908DCDB-9A9D-FD03-1193-12B8C4F2FFBD}" dt="2023-12-19T04:47:11.226" v="691"/>
          <ac:picMkLst>
            <pc:docMk/>
            <pc:sldMk cId="1962182426" sldId="297"/>
            <ac:picMk id="9" creationId="{06608881-F18A-B67C-35B0-3F6E9C910910}"/>
          </ac:picMkLst>
        </pc:picChg>
      </pc:sldChg>
      <pc:sldChg chg="del">
        <pc:chgData name="1906055 - Tasmin Khan" userId="S::1906055@eee.buet.ac.bd::ac607c45-54a5-41c6-a260-ae3d6cf88f18" providerId="AD" clId="Web-{8908DCDB-9A9D-FD03-1193-12B8C4F2FFBD}" dt="2023-12-19T03:51:52.351" v="312"/>
        <pc:sldMkLst>
          <pc:docMk/>
          <pc:sldMk cId="2461286113" sldId="298"/>
        </pc:sldMkLst>
      </pc:sldChg>
      <pc:sldChg chg="del">
        <pc:chgData name="1906055 - Tasmin Khan" userId="S::1906055@eee.buet.ac.bd::ac607c45-54a5-41c6-a260-ae3d6cf88f18" providerId="AD" clId="Web-{8908DCDB-9A9D-FD03-1193-12B8C4F2FFBD}" dt="2023-12-19T03:37:57.398" v="299"/>
        <pc:sldMkLst>
          <pc:docMk/>
          <pc:sldMk cId="2622460439" sldId="299"/>
        </pc:sldMkLst>
      </pc:sldChg>
      <pc:sldChg chg="del">
        <pc:chgData name="1906055 - Tasmin Khan" userId="S::1906055@eee.buet.ac.bd::ac607c45-54a5-41c6-a260-ae3d6cf88f18" providerId="AD" clId="Web-{8908DCDB-9A9D-FD03-1193-12B8C4F2FFBD}" dt="2023-12-19T03:37:59.727" v="300"/>
        <pc:sldMkLst>
          <pc:docMk/>
          <pc:sldMk cId="4260933627" sldId="301"/>
        </pc:sldMkLst>
      </pc:sldChg>
      <pc:sldChg chg="del">
        <pc:chgData name="1906055 - Tasmin Khan" userId="S::1906055@eee.buet.ac.bd::ac607c45-54a5-41c6-a260-ae3d6cf88f18" providerId="AD" clId="Web-{8908DCDB-9A9D-FD03-1193-12B8C4F2FFBD}" dt="2023-12-19T03:38:02.852" v="301"/>
        <pc:sldMkLst>
          <pc:docMk/>
          <pc:sldMk cId="561411870" sldId="302"/>
        </pc:sldMkLst>
      </pc:sldChg>
      <pc:sldChg chg="del">
        <pc:chgData name="1906055 - Tasmin Khan" userId="S::1906055@eee.buet.ac.bd::ac607c45-54a5-41c6-a260-ae3d6cf88f18" providerId="AD" clId="Web-{8908DCDB-9A9D-FD03-1193-12B8C4F2FFBD}" dt="2023-12-19T03:51:53.492" v="313"/>
        <pc:sldMkLst>
          <pc:docMk/>
          <pc:sldMk cId="1314772942" sldId="303"/>
        </pc:sldMkLst>
      </pc:sldChg>
      <pc:sldChg chg="del">
        <pc:chgData name="1906055 - Tasmin Khan" userId="S::1906055@eee.buet.ac.bd::ac607c45-54a5-41c6-a260-ae3d6cf88f18" providerId="AD" clId="Web-{8908DCDB-9A9D-FD03-1193-12B8C4F2FFBD}" dt="2023-12-19T03:38:07.102" v="302"/>
        <pc:sldMkLst>
          <pc:docMk/>
          <pc:sldMk cId="4242086625" sldId="304"/>
        </pc:sldMkLst>
      </pc:sldChg>
      <pc:sldChg chg="del">
        <pc:chgData name="1906055 - Tasmin Khan" userId="S::1906055@eee.buet.ac.bd::ac607c45-54a5-41c6-a260-ae3d6cf88f18" providerId="AD" clId="Web-{8908DCDB-9A9D-FD03-1193-12B8C4F2FFBD}" dt="2023-12-19T03:38:08.946" v="303"/>
        <pc:sldMkLst>
          <pc:docMk/>
          <pc:sldMk cId="247609322" sldId="305"/>
        </pc:sldMkLst>
      </pc:sldChg>
      <pc:sldChg chg="del">
        <pc:chgData name="1906055 - Tasmin Khan" userId="S::1906055@eee.buet.ac.bd::ac607c45-54a5-41c6-a260-ae3d6cf88f18" providerId="AD" clId="Web-{8908DCDB-9A9D-FD03-1193-12B8C4F2FFBD}" dt="2023-12-19T03:38:15.243" v="304"/>
        <pc:sldMkLst>
          <pc:docMk/>
          <pc:sldMk cId="716721180" sldId="306"/>
        </pc:sldMkLst>
      </pc:sldChg>
      <pc:sldChg chg="addSp delSp modSp del ord">
        <pc:chgData name="1906055 - Tasmin Khan" userId="S::1906055@eee.buet.ac.bd::ac607c45-54a5-41c6-a260-ae3d6cf88f18" providerId="AD" clId="Web-{8908DCDB-9A9D-FD03-1193-12B8C4F2FFBD}" dt="2023-12-19T05:06:01.299" v="1380"/>
        <pc:sldMkLst>
          <pc:docMk/>
          <pc:sldMk cId="373663577" sldId="308"/>
        </pc:sldMkLst>
        <pc:spChg chg="del">
          <ac:chgData name="1906055 - Tasmin Khan" userId="S::1906055@eee.buet.ac.bd::ac607c45-54a5-41c6-a260-ae3d6cf88f18" providerId="AD" clId="Web-{8908DCDB-9A9D-FD03-1193-12B8C4F2FFBD}" dt="2023-12-19T04:54:09.382" v="855"/>
          <ac:spMkLst>
            <pc:docMk/>
            <pc:sldMk cId="373663577" sldId="308"/>
            <ac:spMk id="6" creationId="{4FE62933-CB9A-F2DD-CDB5-784571C4E5E9}"/>
          </ac:spMkLst>
        </pc:spChg>
        <pc:spChg chg="add mod">
          <ac:chgData name="1906055 - Tasmin Khan" userId="S::1906055@eee.buet.ac.bd::ac607c45-54a5-41c6-a260-ae3d6cf88f18" providerId="AD" clId="Web-{8908DCDB-9A9D-FD03-1193-12B8C4F2FFBD}" dt="2023-12-19T04:54:07.023" v="854"/>
          <ac:spMkLst>
            <pc:docMk/>
            <pc:sldMk cId="373663577" sldId="308"/>
            <ac:spMk id="1059" creationId="{11E81D51-9519-489F-716A-3201E60F10EA}"/>
          </ac:spMkLst>
        </pc:spChg>
        <pc:spChg chg="add mod">
          <ac:chgData name="1906055 - Tasmin Khan" userId="S::1906055@eee.buet.ac.bd::ac607c45-54a5-41c6-a260-ae3d6cf88f18" providerId="AD" clId="Web-{8908DCDB-9A9D-FD03-1193-12B8C4F2FFBD}" dt="2023-12-19T04:54:16.492" v="856"/>
          <ac:spMkLst>
            <pc:docMk/>
            <pc:sldMk cId="373663577" sldId="308"/>
            <ac:spMk id="1070" creationId="{F979C53B-557A-3421-CF21-BA4442A965CC}"/>
          </ac:spMkLst>
        </pc:spChg>
        <pc:graphicFrameChg chg="del">
          <ac:chgData name="1906055 - Tasmin Khan" userId="S::1906055@eee.buet.ac.bd::ac607c45-54a5-41c6-a260-ae3d6cf88f18" providerId="AD" clId="Web-{8908DCDB-9A9D-FD03-1193-12B8C4F2FFBD}" dt="2023-12-19T04:54:16.492" v="856"/>
          <ac:graphicFrameMkLst>
            <pc:docMk/>
            <pc:sldMk cId="373663577" sldId="308"/>
            <ac:graphicFrameMk id="7" creationId="{2959713D-630A-B026-C460-F68BF7A09370}"/>
          </ac:graphicFrameMkLst>
        </pc:graphicFrameChg>
        <pc:picChg chg="del">
          <ac:chgData name="1906055 - Tasmin Khan" userId="S::1906055@eee.buet.ac.bd::ac607c45-54a5-41c6-a260-ae3d6cf88f18" providerId="AD" clId="Web-{8908DCDB-9A9D-FD03-1193-12B8C4F2FFBD}" dt="2023-12-19T04:54:07.023" v="854"/>
          <ac:picMkLst>
            <pc:docMk/>
            <pc:sldMk cId="373663577" sldId="308"/>
            <ac:picMk id="1026" creationId="{1D33A40C-3E91-AA4A-5E21-AA6005C2EE55}"/>
          </ac:picMkLst>
        </pc:picChg>
      </pc:sldChg>
      <pc:sldChg chg="addSp delSp modSp del">
        <pc:chgData name="1906055 - Tasmin Khan" userId="S::1906055@eee.buet.ac.bd::ac607c45-54a5-41c6-a260-ae3d6cf88f18" providerId="AD" clId="Web-{8908DCDB-9A9D-FD03-1193-12B8C4F2FFBD}" dt="2023-12-19T05:05:59.362" v="1379"/>
        <pc:sldMkLst>
          <pc:docMk/>
          <pc:sldMk cId="1690769401" sldId="310"/>
        </pc:sldMkLst>
        <pc:spChg chg="add mod">
          <ac:chgData name="1906055 - Tasmin Khan" userId="S::1906055@eee.buet.ac.bd::ac607c45-54a5-41c6-a260-ae3d6cf88f18" providerId="AD" clId="Web-{8908DCDB-9A9D-FD03-1193-12B8C4F2FFBD}" dt="2023-12-19T03:18:27.777" v="0"/>
          <ac:spMkLst>
            <pc:docMk/>
            <pc:sldMk cId="1690769401" sldId="310"/>
            <ac:spMk id="7" creationId="{00FD465C-E073-C6E5-67FE-DEC00BAA3A80}"/>
          </ac:spMkLst>
        </pc:spChg>
        <pc:picChg chg="del">
          <ac:chgData name="1906055 - Tasmin Khan" userId="S::1906055@eee.buet.ac.bd::ac607c45-54a5-41c6-a260-ae3d6cf88f18" providerId="AD" clId="Web-{8908DCDB-9A9D-FD03-1193-12B8C4F2FFBD}" dt="2023-12-19T03:18:27.777" v="0"/>
          <ac:picMkLst>
            <pc:docMk/>
            <pc:sldMk cId="1690769401" sldId="310"/>
            <ac:picMk id="1026" creationId="{8F9872F0-46D8-2895-F281-C98BC77CCBC3}"/>
          </ac:picMkLst>
        </pc:picChg>
      </pc:sldChg>
      <pc:sldChg chg="addSp delSp modSp">
        <pc:chgData name="1906055 - Tasmin Khan" userId="S::1906055@eee.buet.ac.bd::ac607c45-54a5-41c6-a260-ae3d6cf88f18" providerId="AD" clId="Web-{8908DCDB-9A9D-FD03-1193-12B8C4F2FFBD}" dt="2023-12-19T06:15:03.282" v="3183" actId="1076"/>
        <pc:sldMkLst>
          <pc:docMk/>
          <pc:sldMk cId="874963437" sldId="311"/>
        </pc:sldMkLst>
        <pc:spChg chg="mod">
          <ac:chgData name="1906055 - Tasmin Khan" userId="S::1906055@eee.buet.ac.bd::ac607c45-54a5-41c6-a260-ae3d6cf88f18" providerId="AD" clId="Web-{8908DCDB-9A9D-FD03-1193-12B8C4F2FFBD}" dt="2023-12-19T04:10:26.456" v="594" actId="1076"/>
          <ac:spMkLst>
            <pc:docMk/>
            <pc:sldMk cId="874963437" sldId="311"/>
            <ac:spMk id="2" creationId="{053F2E8F-1972-7F79-7581-8F3C547DF7D5}"/>
          </ac:spMkLst>
        </pc:spChg>
        <pc:spChg chg="add del">
          <ac:chgData name="1906055 - Tasmin Khan" userId="S::1906055@eee.buet.ac.bd::ac607c45-54a5-41c6-a260-ae3d6cf88f18" providerId="AD" clId="Web-{8908DCDB-9A9D-FD03-1193-12B8C4F2FFBD}" dt="2023-12-19T05:33:09.876" v="2198"/>
          <ac:spMkLst>
            <pc:docMk/>
            <pc:sldMk cId="874963437" sldId="311"/>
            <ac:spMk id="6" creationId="{EAA8ED40-45F7-753A-9C6D-40204D348356}"/>
          </ac:spMkLst>
        </pc:spChg>
        <pc:spChg chg="add mod">
          <ac:chgData name="1906055 - Tasmin Khan" userId="S::1906055@eee.buet.ac.bd::ac607c45-54a5-41c6-a260-ae3d6cf88f18" providerId="AD" clId="Web-{8908DCDB-9A9D-FD03-1193-12B8C4F2FFBD}" dt="2023-12-19T06:15:03.282" v="3183" actId="1076"/>
          <ac:spMkLst>
            <pc:docMk/>
            <pc:sldMk cId="874963437" sldId="311"/>
            <ac:spMk id="7" creationId="{645F696A-2C4B-56EB-5AD9-246827BB76A8}"/>
          </ac:spMkLst>
        </pc:spChg>
        <pc:spChg chg="del">
          <ac:chgData name="1906055 - Tasmin Khan" userId="S::1906055@eee.buet.ac.bd::ac607c45-54a5-41c6-a260-ae3d6cf88f18" providerId="AD" clId="Web-{8908DCDB-9A9D-FD03-1193-12B8C4F2FFBD}" dt="2023-12-19T03:53:22.402" v="315"/>
          <ac:spMkLst>
            <pc:docMk/>
            <pc:sldMk cId="874963437" sldId="311"/>
            <ac:spMk id="8" creationId="{8A4176D9-BDBF-5150-C10D-8777ED22DFD7}"/>
          </ac:spMkLst>
        </pc:spChg>
        <pc:picChg chg="add mod modCrop">
          <ac:chgData name="1906055 - Tasmin Khan" userId="S::1906055@eee.buet.ac.bd::ac607c45-54a5-41c6-a260-ae3d6cf88f18" providerId="AD" clId="Web-{8908DCDB-9A9D-FD03-1193-12B8C4F2FFBD}" dt="2023-12-19T04:09:39.798" v="577" actId="1076"/>
          <ac:picMkLst>
            <pc:docMk/>
            <pc:sldMk cId="874963437" sldId="311"/>
            <ac:picMk id="4" creationId="{DFF168CC-804C-38A2-118E-54CB0A91F9A3}"/>
          </ac:picMkLst>
        </pc:picChg>
        <pc:picChg chg="add">
          <ac:chgData name="1906055 - Tasmin Khan" userId="S::1906055@eee.buet.ac.bd::ac607c45-54a5-41c6-a260-ae3d6cf88f18" providerId="AD" clId="Web-{8908DCDB-9A9D-FD03-1193-12B8C4F2FFBD}" dt="2023-12-19T05:34:35.972" v="2211"/>
          <ac:picMkLst>
            <pc:docMk/>
            <pc:sldMk cId="874963437" sldId="311"/>
            <ac:picMk id="10" creationId="{1D7AC9B8-82BA-109E-1D5B-6AD57E8C711D}"/>
          </ac:picMkLst>
        </pc:picChg>
      </pc:sldChg>
      <pc:sldChg chg="addSp modSp">
        <pc:chgData name="1906055 - Tasmin Khan" userId="S::1906055@eee.buet.ac.bd::ac607c45-54a5-41c6-a260-ae3d6cf88f18" providerId="AD" clId="Web-{8908DCDB-9A9D-FD03-1193-12B8C4F2FFBD}" dt="2023-12-19T06:22:26.971" v="3205" actId="1076"/>
        <pc:sldMkLst>
          <pc:docMk/>
          <pc:sldMk cId="1759788722" sldId="312"/>
        </pc:sldMkLst>
        <pc:spChg chg="mod">
          <ac:chgData name="1906055 - Tasmin Khan" userId="S::1906055@eee.buet.ac.bd::ac607c45-54a5-41c6-a260-ae3d6cf88f18" providerId="AD" clId="Web-{8908DCDB-9A9D-FD03-1193-12B8C4F2FFBD}" dt="2023-12-19T06:22:26.971" v="3205" actId="1076"/>
          <ac:spMkLst>
            <pc:docMk/>
            <pc:sldMk cId="1759788722" sldId="312"/>
            <ac:spMk id="2" creationId="{053F2E8F-1972-7F79-7581-8F3C547DF7D5}"/>
          </ac:spMkLst>
        </pc:spChg>
        <pc:spChg chg="mod">
          <ac:chgData name="1906055 - Tasmin Khan" userId="S::1906055@eee.buet.ac.bd::ac607c45-54a5-41c6-a260-ae3d6cf88f18" providerId="AD" clId="Web-{8908DCDB-9A9D-FD03-1193-12B8C4F2FFBD}" dt="2023-12-19T06:22:23.533" v="3204" actId="1076"/>
          <ac:spMkLst>
            <pc:docMk/>
            <pc:sldMk cId="1759788722" sldId="312"/>
            <ac:spMk id="8" creationId="{8A4176D9-BDBF-5150-C10D-8777ED22DFD7}"/>
          </ac:spMkLst>
        </pc:spChg>
        <pc:picChg chg="add mod">
          <ac:chgData name="1906055 - Tasmin Khan" userId="S::1906055@eee.buet.ac.bd::ac607c45-54a5-41c6-a260-ae3d6cf88f18" providerId="AD" clId="Web-{8908DCDB-9A9D-FD03-1193-12B8C4F2FFBD}" dt="2023-12-19T04:34:49.401" v="682" actId="1076"/>
          <ac:picMkLst>
            <pc:docMk/>
            <pc:sldMk cId="1759788722" sldId="312"/>
            <ac:picMk id="4" creationId="{874B93C2-7BA0-3A54-98D1-800A321D89B1}"/>
          </ac:picMkLst>
        </pc:picChg>
        <pc:picChg chg="add mod">
          <ac:chgData name="1906055 - Tasmin Khan" userId="S::1906055@eee.buet.ac.bd::ac607c45-54a5-41c6-a260-ae3d6cf88f18" providerId="AD" clId="Web-{8908DCDB-9A9D-FD03-1193-12B8C4F2FFBD}" dt="2023-12-19T04:36:29.264" v="689" actId="1076"/>
          <ac:picMkLst>
            <pc:docMk/>
            <pc:sldMk cId="1759788722" sldId="312"/>
            <ac:picMk id="7" creationId="{6D936DF4-5146-2733-B630-8A82FEF91C2D}"/>
          </ac:picMkLst>
        </pc:picChg>
        <pc:picChg chg="add mod">
          <ac:chgData name="1906055 - Tasmin Khan" userId="S::1906055@eee.buet.ac.bd::ac607c45-54a5-41c6-a260-ae3d6cf88f18" providerId="AD" clId="Web-{8908DCDB-9A9D-FD03-1193-12B8C4F2FFBD}" dt="2023-12-19T04:36:27.639" v="688" actId="1076"/>
          <ac:picMkLst>
            <pc:docMk/>
            <pc:sldMk cId="1759788722" sldId="312"/>
            <ac:picMk id="9" creationId="{F0A49439-E0E7-785C-303F-12BCFD43708A}"/>
          </ac:picMkLst>
        </pc:picChg>
        <pc:picChg chg="add">
          <ac:chgData name="1906055 - Tasmin Khan" userId="S::1906055@eee.buet.ac.bd::ac607c45-54a5-41c6-a260-ae3d6cf88f18" providerId="AD" clId="Web-{8908DCDB-9A9D-FD03-1193-12B8C4F2FFBD}" dt="2023-12-19T05:34:38.785" v="2212"/>
          <ac:picMkLst>
            <pc:docMk/>
            <pc:sldMk cId="1759788722" sldId="312"/>
            <ac:picMk id="11" creationId="{3B5245F2-FBAF-0968-B3CB-A1AAC46CF497}"/>
          </ac:picMkLst>
        </pc:picChg>
      </pc:sldChg>
      <pc:sldChg chg="addSp delSp modSp">
        <pc:chgData name="1906055 - Tasmin Khan" userId="S::1906055@eee.buet.ac.bd::ac607c45-54a5-41c6-a260-ae3d6cf88f18" providerId="AD" clId="Web-{8908DCDB-9A9D-FD03-1193-12B8C4F2FFBD}" dt="2023-12-19T05:35:43.178" v="2233"/>
        <pc:sldMkLst>
          <pc:docMk/>
          <pc:sldMk cId="2048165829" sldId="313"/>
        </pc:sldMkLst>
        <pc:spChg chg="mod">
          <ac:chgData name="1906055 - Tasmin Khan" userId="S::1906055@eee.buet.ac.bd::ac607c45-54a5-41c6-a260-ae3d6cf88f18" providerId="AD" clId="Web-{8908DCDB-9A9D-FD03-1193-12B8C4F2FFBD}" dt="2023-12-19T05:26:35.361" v="2110" actId="1076"/>
          <ac:spMkLst>
            <pc:docMk/>
            <pc:sldMk cId="2048165829" sldId="313"/>
            <ac:spMk id="2" creationId="{053F2E8F-1972-7F79-7581-8F3C547DF7D5}"/>
          </ac:spMkLst>
        </pc:spChg>
        <pc:spChg chg="add del mod">
          <ac:chgData name="1906055 - Tasmin Khan" userId="S::1906055@eee.buet.ac.bd::ac607c45-54a5-41c6-a260-ae3d6cf88f18" providerId="AD" clId="Web-{8908DCDB-9A9D-FD03-1193-12B8C4F2FFBD}" dt="2023-12-19T05:13:23.034" v="1571"/>
          <ac:spMkLst>
            <pc:docMk/>
            <pc:sldMk cId="2048165829" sldId="313"/>
            <ac:spMk id="4" creationId="{7E7BAE09-D984-3D9B-89CB-02A5BA3B12C5}"/>
          </ac:spMkLst>
        </pc:spChg>
        <pc:spChg chg="add mod">
          <ac:chgData name="1906055 - Tasmin Khan" userId="S::1906055@eee.buet.ac.bd::ac607c45-54a5-41c6-a260-ae3d6cf88f18" providerId="AD" clId="Web-{8908DCDB-9A9D-FD03-1193-12B8C4F2FFBD}" dt="2023-12-19T05:27:34.004" v="2133" actId="14100"/>
          <ac:spMkLst>
            <pc:docMk/>
            <pc:sldMk cId="2048165829" sldId="313"/>
            <ac:spMk id="7" creationId="{F459FDB6-7B85-C147-A51B-E0448810B3F8}"/>
          </ac:spMkLst>
        </pc:spChg>
        <pc:spChg chg="del">
          <ac:chgData name="1906055 - Tasmin Khan" userId="S::1906055@eee.buet.ac.bd::ac607c45-54a5-41c6-a260-ae3d6cf88f18" providerId="AD" clId="Web-{8908DCDB-9A9D-FD03-1193-12B8C4F2FFBD}" dt="2023-12-19T04:47:33.508" v="697"/>
          <ac:spMkLst>
            <pc:docMk/>
            <pc:sldMk cId="2048165829" sldId="313"/>
            <ac:spMk id="8" creationId="{8A4176D9-BDBF-5150-C10D-8777ED22DFD7}"/>
          </ac:spMkLst>
        </pc:spChg>
        <pc:spChg chg="add mod">
          <ac:chgData name="1906055 - Tasmin Khan" userId="S::1906055@eee.buet.ac.bd::ac607c45-54a5-41c6-a260-ae3d6cf88f18" providerId="AD" clId="Web-{8908DCDB-9A9D-FD03-1193-12B8C4F2FFBD}" dt="2023-12-19T05:28:18.068" v="2137" actId="1076"/>
          <ac:spMkLst>
            <pc:docMk/>
            <pc:sldMk cId="2048165829" sldId="313"/>
            <ac:spMk id="9" creationId="{FA64F075-ADC5-4E4B-593D-F4A36C0F674D}"/>
          </ac:spMkLst>
        </pc:spChg>
        <pc:spChg chg="add mod">
          <ac:chgData name="1906055 - Tasmin Khan" userId="S::1906055@eee.buet.ac.bd::ac607c45-54a5-41c6-a260-ae3d6cf88f18" providerId="AD" clId="Web-{8908DCDB-9A9D-FD03-1193-12B8C4F2FFBD}" dt="2023-12-19T05:26:35.376" v="2111" actId="1076"/>
          <ac:spMkLst>
            <pc:docMk/>
            <pc:sldMk cId="2048165829" sldId="313"/>
            <ac:spMk id="10" creationId="{8332FA94-2A8D-5AE5-58F8-66CC26062157}"/>
          </ac:spMkLst>
        </pc:spChg>
        <pc:spChg chg="add mod">
          <ac:chgData name="1906055 - Tasmin Khan" userId="S::1906055@eee.buet.ac.bd::ac607c45-54a5-41c6-a260-ae3d6cf88f18" providerId="AD" clId="Web-{8908DCDB-9A9D-FD03-1193-12B8C4F2FFBD}" dt="2023-12-19T05:27:27.113" v="2129" actId="1076"/>
          <ac:spMkLst>
            <pc:docMk/>
            <pc:sldMk cId="2048165829" sldId="313"/>
            <ac:spMk id="11" creationId="{A746C5D4-4B61-BD59-A013-B2C498FCE96B}"/>
          </ac:spMkLst>
        </pc:spChg>
        <pc:spChg chg="add mod">
          <ac:chgData name="1906055 - Tasmin Khan" userId="S::1906055@eee.buet.ac.bd::ac607c45-54a5-41c6-a260-ae3d6cf88f18" providerId="AD" clId="Web-{8908DCDB-9A9D-FD03-1193-12B8C4F2FFBD}" dt="2023-12-19T05:28:18.083" v="2138" actId="1076"/>
          <ac:spMkLst>
            <pc:docMk/>
            <pc:sldMk cId="2048165829" sldId="313"/>
            <ac:spMk id="12" creationId="{D19830A2-68D5-B18A-AF24-CA995C04F205}"/>
          </ac:spMkLst>
        </pc:spChg>
        <pc:spChg chg="add del mod">
          <ac:chgData name="1906055 - Tasmin Khan" userId="S::1906055@eee.buet.ac.bd::ac607c45-54a5-41c6-a260-ae3d6cf88f18" providerId="AD" clId="Web-{8908DCDB-9A9D-FD03-1193-12B8C4F2FFBD}" dt="2023-12-19T05:30:19.338" v="2178"/>
          <ac:spMkLst>
            <pc:docMk/>
            <pc:sldMk cId="2048165829" sldId="313"/>
            <ac:spMk id="13" creationId="{F9F65B46-59CA-70B3-E335-B25DAA97AC97}"/>
          </ac:spMkLst>
        </pc:spChg>
        <pc:spChg chg="add mod">
          <ac:chgData name="1906055 - Tasmin Khan" userId="S::1906055@eee.buet.ac.bd::ac607c45-54a5-41c6-a260-ae3d6cf88f18" providerId="AD" clId="Web-{8908DCDB-9A9D-FD03-1193-12B8C4F2FFBD}" dt="2023-12-19T05:26:35.392" v="2113" actId="1076"/>
          <ac:spMkLst>
            <pc:docMk/>
            <pc:sldMk cId="2048165829" sldId="313"/>
            <ac:spMk id="14" creationId="{2FD3187C-3F9A-9851-53B2-06E9AE437969}"/>
          </ac:spMkLst>
        </pc:spChg>
        <pc:spChg chg="add mod">
          <ac:chgData name="1906055 - Tasmin Khan" userId="S::1906055@eee.buet.ac.bd::ac607c45-54a5-41c6-a260-ae3d6cf88f18" providerId="AD" clId="Web-{8908DCDB-9A9D-FD03-1193-12B8C4F2FFBD}" dt="2023-12-19T05:30:26.041" v="2180" actId="1076"/>
          <ac:spMkLst>
            <pc:docMk/>
            <pc:sldMk cId="2048165829" sldId="313"/>
            <ac:spMk id="15" creationId="{E1AFC980-25D5-26EA-6EB6-A91A027A783A}"/>
          </ac:spMkLst>
        </pc:spChg>
        <pc:spChg chg="add mod">
          <ac:chgData name="1906055 - Tasmin Khan" userId="S::1906055@eee.buet.ac.bd::ac607c45-54a5-41c6-a260-ae3d6cf88f18" providerId="AD" clId="Web-{8908DCDB-9A9D-FD03-1193-12B8C4F2FFBD}" dt="2023-12-19T05:28:18.099" v="2139" actId="1076"/>
          <ac:spMkLst>
            <pc:docMk/>
            <pc:sldMk cId="2048165829" sldId="313"/>
            <ac:spMk id="16" creationId="{35FE1288-2F71-6452-BB6D-2C4282EB05E8}"/>
          </ac:spMkLst>
        </pc:spChg>
        <pc:spChg chg="add mod">
          <ac:chgData name="1906055 - Tasmin Khan" userId="S::1906055@eee.buet.ac.bd::ac607c45-54a5-41c6-a260-ae3d6cf88f18" providerId="AD" clId="Web-{8908DCDB-9A9D-FD03-1193-12B8C4F2FFBD}" dt="2023-12-19T05:28:18.115" v="2140" actId="1076"/>
          <ac:spMkLst>
            <pc:docMk/>
            <pc:sldMk cId="2048165829" sldId="313"/>
            <ac:spMk id="17" creationId="{1023A458-5637-345D-A877-4820A0974CED}"/>
          </ac:spMkLst>
        </pc:spChg>
        <pc:spChg chg="add mod">
          <ac:chgData name="1906055 - Tasmin Khan" userId="S::1906055@eee.buet.ac.bd::ac607c45-54a5-41c6-a260-ae3d6cf88f18" providerId="AD" clId="Web-{8908DCDB-9A9D-FD03-1193-12B8C4F2FFBD}" dt="2023-12-19T05:28:18.115" v="2141" actId="1076"/>
          <ac:spMkLst>
            <pc:docMk/>
            <pc:sldMk cId="2048165829" sldId="313"/>
            <ac:spMk id="18" creationId="{7A643B10-3D5A-332E-20A5-0DC9A35B1918}"/>
          </ac:spMkLst>
        </pc:spChg>
        <pc:spChg chg="add mod">
          <ac:chgData name="1906055 - Tasmin Khan" userId="S::1906055@eee.buet.ac.bd::ac607c45-54a5-41c6-a260-ae3d6cf88f18" providerId="AD" clId="Web-{8908DCDB-9A9D-FD03-1193-12B8C4F2FFBD}" dt="2023-12-19T05:28:18.130" v="2142" actId="1076"/>
          <ac:spMkLst>
            <pc:docMk/>
            <pc:sldMk cId="2048165829" sldId="313"/>
            <ac:spMk id="19" creationId="{85062657-C26B-DDCB-F7CD-27F7098E6AC7}"/>
          </ac:spMkLst>
        </pc:spChg>
        <pc:spChg chg="add mod">
          <ac:chgData name="1906055 - Tasmin Khan" userId="S::1906055@eee.buet.ac.bd::ac607c45-54a5-41c6-a260-ae3d6cf88f18" providerId="AD" clId="Web-{8908DCDB-9A9D-FD03-1193-12B8C4F2FFBD}" dt="2023-12-19T05:27:27.128" v="2130" actId="1076"/>
          <ac:spMkLst>
            <pc:docMk/>
            <pc:sldMk cId="2048165829" sldId="313"/>
            <ac:spMk id="20" creationId="{2B32A27B-5342-96D4-6FC6-EEC19591ACA5}"/>
          </ac:spMkLst>
        </pc:spChg>
        <pc:spChg chg="add mod">
          <ac:chgData name="1906055 - Tasmin Khan" userId="S::1906055@eee.buet.ac.bd::ac607c45-54a5-41c6-a260-ae3d6cf88f18" providerId="AD" clId="Web-{8908DCDB-9A9D-FD03-1193-12B8C4F2FFBD}" dt="2023-12-19T05:27:27.144" v="2131" actId="1076"/>
          <ac:spMkLst>
            <pc:docMk/>
            <pc:sldMk cId="2048165829" sldId="313"/>
            <ac:spMk id="21" creationId="{F1E1806F-E5EF-D83C-EB7E-3B83B637878A}"/>
          </ac:spMkLst>
        </pc:spChg>
        <pc:spChg chg="add mod">
          <ac:chgData name="1906055 - Tasmin Khan" userId="S::1906055@eee.buet.ac.bd::ac607c45-54a5-41c6-a260-ae3d6cf88f18" providerId="AD" clId="Web-{8908DCDB-9A9D-FD03-1193-12B8C4F2FFBD}" dt="2023-12-19T05:26:35.423" v="2115" actId="1076"/>
          <ac:spMkLst>
            <pc:docMk/>
            <pc:sldMk cId="2048165829" sldId="313"/>
            <ac:spMk id="22" creationId="{0A15844F-E2F0-EEFF-2614-DCCADADB1353}"/>
          </ac:spMkLst>
        </pc:spChg>
        <pc:spChg chg="add mod">
          <ac:chgData name="1906055 - Tasmin Khan" userId="S::1906055@eee.buet.ac.bd::ac607c45-54a5-41c6-a260-ae3d6cf88f18" providerId="AD" clId="Web-{8908DCDB-9A9D-FD03-1193-12B8C4F2FFBD}" dt="2023-12-19T05:26:35.423" v="2116" actId="1076"/>
          <ac:spMkLst>
            <pc:docMk/>
            <pc:sldMk cId="2048165829" sldId="313"/>
            <ac:spMk id="23" creationId="{8259D3D1-1710-EE0E-9663-C4E2D0AF094C}"/>
          </ac:spMkLst>
        </pc:spChg>
        <pc:spChg chg="add del mod">
          <ac:chgData name="1906055 - Tasmin Khan" userId="S::1906055@eee.buet.ac.bd::ac607c45-54a5-41c6-a260-ae3d6cf88f18" providerId="AD" clId="Web-{8908DCDB-9A9D-FD03-1193-12B8C4F2FFBD}" dt="2023-12-19T05:26:35.439" v="2117" actId="1076"/>
          <ac:spMkLst>
            <pc:docMk/>
            <pc:sldMk cId="2048165829" sldId="313"/>
            <ac:spMk id="24" creationId="{7FA6CF47-0D3E-344A-A73E-3305DD3774A8}"/>
          </ac:spMkLst>
        </pc:spChg>
        <pc:spChg chg="add mod">
          <ac:chgData name="1906055 - Tasmin Khan" userId="S::1906055@eee.buet.ac.bd::ac607c45-54a5-41c6-a260-ae3d6cf88f18" providerId="AD" clId="Web-{8908DCDB-9A9D-FD03-1193-12B8C4F2FFBD}" dt="2023-12-19T05:27:56.364" v="2136" actId="1076"/>
          <ac:spMkLst>
            <pc:docMk/>
            <pc:sldMk cId="2048165829" sldId="313"/>
            <ac:spMk id="26" creationId="{C4E84DC1-4153-7C19-C6FF-4E8AE0503D73}"/>
          </ac:spMkLst>
        </pc:spChg>
        <pc:spChg chg="add mod">
          <ac:chgData name="1906055 - Tasmin Khan" userId="S::1906055@eee.buet.ac.bd::ac607c45-54a5-41c6-a260-ae3d6cf88f18" providerId="AD" clId="Web-{8908DCDB-9A9D-FD03-1193-12B8C4F2FFBD}" dt="2023-12-19T05:35:43.084" v="2225"/>
          <ac:spMkLst>
            <pc:docMk/>
            <pc:sldMk cId="2048165829" sldId="313"/>
            <ac:spMk id="27" creationId="{70ABDC67-E070-A500-D695-E614B9FF0D76}"/>
          </ac:spMkLst>
        </pc:spChg>
        <pc:spChg chg="add mod">
          <ac:chgData name="1906055 - Tasmin Khan" userId="S::1906055@eee.buet.ac.bd::ac607c45-54a5-41c6-a260-ae3d6cf88f18" providerId="AD" clId="Web-{8908DCDB-9A9D-FD03-1193-12B8C4F2FFBD}" dt="2023-12-19T05:35:43.084" v="2226"/>
          <ac:spMkLst>
            <pc:docMk/>
            <pc:sldMk cId="2048165829" sldId="313"/>
            <ac:spMk id="28" creationId="{05D9F6C8-EDE7-F10B-F455-1BE07FF9DFC8}"/>
          </ac:spMkLst>
        </pc:spChg>
        <pc:spChg chg="add mod">
          <ac:chgData name="1906055 - Tasmin Khan" userId="S::1906055@eee.buet.ac.bd::ac607c45-54a5-41c6-a260-ae3d6cf88f18" providerId="AD" clId="Web-{8908DCDB-9A9D-FD03-1193-12B8C4F2FFBD}" dt="2023-12-19T05:35:43.100" v="2227"/>
          <ac:spMkLst>
            <pc:docMk/>
            <pc:sldMk cId="2048165829" sldId="313"/>
            <ac:spMk id="29" creationId="{A72503E4-5B0E-804E-000F-CA89CFF9046A}"/>
          </ac:spMkLst>
        </pc:spChg>
        <pc:spChg chg="add mod">
          <ac:chgData name="1906055 - Tasmin Khan" userId="S::1906055@eee.buet.ac.bd::ac607c45-54a5-41c6-a260-ae3d6cf88f18" providerId="AD" clId="Web-{8908DCDB-9A9D-FD03-1193-12B8C4F2FFBD}" dt="2023-12-19T05:35:43.116" v="2228"/>
          <ac:spMkLst>
            <pc:docMk/>
            <pc:sldMk cId="2048165829" sldId="313"/>
            <ac:spMk id="30" creationId="{01668577-4305-0A2F-382F-EA31952AD975}"/>
          </ac:spMkLst>
        </pc:spChg>
        <pc:spChg chg="add mod">
          <ac:chgData name="1906055 - Tasmin Khan" userId="S::1906055@eee.buet.ac.bd::ac607c45-54a5-41c6-a260-ae3d6cf88f18" providerId="AD" clId="Web-{8908DCDB-9A9D-FD03-1193-12B8C4F2FFBD}" dt="2023-12-19T05:35:43.131" v="2229"/>
          <ac:spMkLst>
            <pc:docMk/>
            <pc:sldMk cId="2048165829" sldId="313"/>
            <ac:spMk id="31" creationId="{A3B81A63-2B4E-9538-028A-C535F8E92E68}"/>
          </ac:spMkLst>
        </pc:spChg>
        <pc:spChg chg="add mod">
          <ac:chgData name="1906055 - Tasmin Khan" userId="S::1906055@eee.buet.ac.bd::ac607c45-54a5-41c6-a260-ae3d6cf88f18" providerId="AD" clId="Web-{8908DCDB-9A9D-FD03-1193-12B8C4F2FFBD}" dt="2023-12-19T05:35:43.131" v="2230"/>
          <ac:spMkLst>
            <pc:docMk/>
            <pc:sldMk cId="2048165829" sldId="313"/>
            <ac:spMk id="32" creationId="{C6EA6DCA-EC0A-E63B-53BE-C5DF17B957CF}"/>
          </ac:spMkLst>
        </pc:spChg>
        <pc:spChg chg="add mod">
          <ac:chgData name="1906055 - Tasmin Khan" userId="S::1906055@eee.buet.ac.bd::ac607c45-54a5-41c6-a260-ae3d6cf88f18" providerId="AD" clId="Web-{8908DCDB-9A9D-FD03-1193-12B8C4F2FFBD}" dt="2023-12-19T05:35:43.147" v="2231"/>
          <ac:spMkLst>
            <pc:docMk/>
            <pc:sldMk cId="2048165829" sldId="313"/>
            <ac:spMk id="33" creationId="{86DAAC7A-CCC5-4419-BC7E-7DEAC45CD7A7}"/>
          </ac:spMkLst>
        </pc:spChg>
        <pc:spChg chg="add mod">
          <ac:chgData name="1906055 - Tasmin Khan" userId="S::1906055@eee.buet.ac.bd::ac607c45-54a5-41c6-a260-ae3d6cf88f18" providerId="AD" clId="Web-{8908DCDB-9A9D-FD03-1193-12B8C4F2FFBD}" dt="2023-12-19T05:35:43.163" v="2232"/>
          <ac:spMkLst>
            <pc:docMk/>
            <pc:sldMk cId="2048165829" sldId="313"/>
            <ac:spMk id="34" creationId="{5555D0F2-62CC-C751-C0BB-699E7309F9AF}"/>
          </ac:spMkLst>
        </pc:spChg>
        <pc:spChg chg="add mod">
          <ac:chgData name="1906055 - Tasmin Khan" userId="S::1906055@eee.buet.ac.bd::ac607c45-54a5-41c6-a260-ae3d6cf88f18" providerId="AD" clId="Web-{8908DCDB-9A9D-FD03-1193-12B8C4F2FFBD}" dt="2023-12-19T05:30:34.573" v="2181" actId="1076"/>
          <ac:spMkLst>
            <pc:docMk/>
            <pc:sldMk cId="2048165829" sldId="313"/>
            <ac:spMk id="35" creationId="{87031BF7-F863-A1A6-C882-68D8799834C7}"/>
          </ac:spMkLst>
        </pc:spChg>
        <pc:spChg chg="add mod">
          <ac:chgData name="1906055 - Tasmin Khan" userId="S::1906055@eee.buet.ac.bd::ac607c45-54a5-41c6-a260-ae3d6cf88f18" providerId="AD" clId="Web-{8908DCDB-9A9D-FD03-1193-12B8C4F2FFBD}" dt="2023-12-19T05:35:43.178" v="2233"/>
          <ac:spMkLst>
            <pc:docMk/>
            <pc:sldMk cId="2048165829" sldId="313"/>
            <ac:spMk id="38" creationId="{E21622AA-9F59-7ADF-E439-0BAB8DE67AE4}"/>
          </ac:spMkLst>
        </pc:spChg>
        <pc:picChg chg="add mod">
          <ac:chgData name="1906055 - Tasmin Khan" userId="S::1906055@eee.buet.ac.bd::ac607c45-54a5-41c6-a260-ae3d6cf88f18" providerId="AD" clId="Web-{8908DCDB-9A9D-FD03-1193-12B8C4F2FFBD}" dt="2023-12-19T05:34:42.270" v="2214" actId="1076"/>
          <ac:picMkLst>
            <pc:docMk/>
            <pc:sldMk cId="2048165829" sldId="313"/>
            <ac:picMk id="37" creationId="{1A06E4EB-8523-B087-0313-BFF52B6EC757}"/>
          </ac:picMkLst>
        </pc:picChg>
      </pc:sldChg>
      <pc:sldChg chg="addSp modSp ord">
        <pc:chgData name="1906055 - Tasmin Khan" userId="S::1906055@eee.buet.ac.bd::ac607c45-54a5-41c6-a260-ae3d6cf88f18" providerId="AD" clId="Web-{8908DCDB-9A9D-FD03-1193-12B8C4F2FFBD}" dt="2023-12-19T06:13:07.294" v="3094"/>
        <pc:sldMkLst>
          <pc:docMk/>
          <pc:sldMk cId="1509807331" sldId="314"/>
        </pc:sldMkLst>
        <pc:spChg chg="mod">
          <ac:chgData name="1906055 - Tasmin Khan" userId="S::1906055@eee.buet.ac.bd::ac607c45-54a5-41c6-a260-ae3d6cf88f18" providerId="AD" clId="Web-{8908DCDB-9A9D-FD03-1193-12B8C4F2FFBD}" dt="2023-12-19T05:31:36.591" v="2183" actId="20577"/>
          <ac:spMkLst>
            <pc:docMk/>
            <pc:sldMk cId="1509807331" sldId="314"/>
            <ac:spMk id="2" creationId="{053F2E8F-1972-7F79-7581-8F3C547DF7D5}"/>
          </ac:spMkLst>
        </pc:spChg>
        <pc:spChg chg="mod">
          <ac:chgData name="1906055 - Tasmin Khan" userId="S::1906055@eee.buet.ac.bd::ac607c45-54a5-41c6-a260-ae3d6cf88f18" providerId="AD" clId="Web-{8908DCDB-9A9D-FD03-1193-12B8C4F2FFBD}" dt="2023-12-19T05:32:00.732" v="2195" actId="14100"/>
          <ac:spMkLst>
            <pc:docMk/>
            <pc:sldMk cId="1509807331" sldId="314"/>
            <ac:spMk id="8" creationId="{8A4176D9-BDBF-5150-C10D-8777ED22DFD7}"/>
          </ac:spMkLst>
        </pc:spChg>
        <pc:picChg chg="add mod">
          <ac:chgData name="1906055 - Tasmin Khan" userId="S::1906055@eee.buet.ac.bd::ac607c45-54a5-41c6-a260-ae3d6cf88f18" providerId="AD" clId="Web-{8908DCDB-9A9D-FD03-1193-12B8C4F2FFBD}" dt="2023-12-19T05:34:45.613" v="2216" actId="1076"/>
          <ac:picMkLst>
            <pc:docMk/>
            <pc:sldMk cId="1509807331" sldId="314"/>
            <ac:picMk id="7" creationId="{4E0274C5-3323-9513-FCED-DF80696B39A6}"/>
          </ac:picMkLst>
        </pc:picChg>
      </pc:sldChg>
      <pc:sldChg chg="addSp modSp">
        <pc:chgData name="1906055 - Tasmin Khan" userId="S::1906055@eee.buet.ac.bd::ac607c45-54a5-41c6-a260-ae3d6cf88f18" providerId="AD" clId="Web-{8908DCDB-9A9D-FD03-1193-12B8C4F2FFBD}" dt="2023-12-19T06:02:58.146" v="2710" actId="20577"/>
        <pc:sldMkLst>
          <pc:docMk/>
          <pc:sldMk cId="4205876252" sldId="315"/>
        </pc:sldMkLst>
        <pc:spChg chg="mod">
          <ac:chgData name="1906055 - Tasmin Khan" userId="S::1906055@eee.buet.ac.bd::ac607c45-54a5-41c6-a260-ae3d6cf88f18" providerId="AD" clId="Web-{8908DCDB-9A9D-FD03-1193-12B8C4F2FFBD}" dt="2023-12-19T05:04:16.514" v="1350" actId="1076"/>
          <ac:spMkLst>
            <pc:docMk/>
            <pc:sldMk cId="4205876252" sldId="315"/>
            <ac:spMk id="2" creationId="{053F2E8F-1972-7F79-7581-8F3C547DF7D5}"/>
          </ac:spMkLst>
        </pc:spChg>
        <pc:spChg chg="mod">
          <ac:chgData name="1906055 - Tasmin Khan" userId="S::1906055@eee.buet.ac.bd::ac607c45-54a5-41c6-a260-ae3d6cf88f18" providerId="AD" clId="Web-{8908DCDB-9A9D-FD03-1193-12B8C4F2FFBD}" dt="2023-12-19T06:02:58.146" v="2710" actId="20577"/>
          <ac:spMkLst>
            <pc:docMk/>
            <pc:sldMk cId="4205876252" sldId="315"/>
            <ac:spMk id="8" creationId="{8A4176D9-BDBF-5150-C10D-8777ED22DFD7}"/>
          </ac:spMkLst>
        </pc:spChg>
        <pc:picChg chg="add">
          <ac:chgData name="1906055 - Tasmin Khan" userId="S::1906055@eee.buet.ac.bd::ac607c45-54a5-41c6-a260-ae3d6cf88f18" providerId="AD" clId="Web-{8908DCDB-9A9D-FD03-1193-12B8C4F2FFBD}" dt="2023-12-19T05:34:46.160" v="2217"/>
          <ac:picMkLst>
            <pc:docMk/>
            <pc:sldMk cId="4205876252" sldId="315"/>
            <ac:picMk id="7" creationId="{EDC6C175-5DBE-6E87-5498-6D2004CC4CBE}"/>
          </ac:picMkLst>
        </pc:picChg>
      </pc:sldChg>
      <pc:sldChg chg="delSp modSp add del replId">
        <pc:chgData name="1906055 - Tasmin Khan" userId="S::1906055@eee.buet.ac.bd::ac607c45-54a5-41c6-a260-ae3d6cf88f18" providerId="AD" clId="Web-{8908DCDB-9A9D-FD03-1193-12B8C4F2FFBD}" dt="2023-12-19T04:10:19.284" v="593"/>
        <pc:sldMkLst>
          <pc:docMk/>
          <pc:sldMk cId="3016221464" sldId="316"/>
        </pc:sldMkLst>
        <pc:spChg chg="del mod">
          <ac:chgData name="1906055 - Tasmin Khan" userId="S::1906055@eee.buet.ac.bd::ac607c45-54a5-41c6-a260-ae3d6cf88f18" providerId="AD" clId="Web-{8908DCDB-9A9D-FD03-1193-12B8C4F2FFBD}" dt="2023-12-19T04:10:18.159" v="592"/>
          <ac:spMkLst>
            <pc:docMk/>
            <pc:sldMk cId="3016221464" sldId="316"/>
            <ac:spMk id="7" creationId="{FEC3FE8E-0803-A3ED-19CA-22C31A018FB6}"/>
          </ac:spMkLst>
        </pc:spChg>
      </pc:sldChg>
      <pc:sldChg chg="addSp delSp modSp add ord replId">
        <pc:chgData name="1906055 - Tasmin Khan" userId="S::1906055@eee.buet.ac.bd::ac607c45-54a5-41c6-a260-ae3d6cf88f18" providerId="AD" clId="Web-{8908DCDB-9A9D-FD03-1193-12B8C4F2FFBD}" dt="2023-12-19T06:20:48.483" v="3202" actId="1076"/>
        <pc:sldMkLst>
          <pc:docMk/>
          <pc:sldMk cId="4049933883" sldId="316"/>
        </pc:sldMkLst>
        <pc:spChg chg="mod">
          <ac:chgData name="1906055 - Tasmin Khan" userId="S::1906055@eee.buet.ac.bd::ac607c45-54a5-41c6-a260-ae3d6cf88f18" providerId="AD" clId="Web-{8908DCDB-9A9D-FD03-1193-12B8C4F2FFBD}" dt="2023-12-19T06:20:45.623" v="3201" actId="1076"/>
          <ac:spMkLst>
            <pc:docMk/>
            <pc:sldMk cId="4049933883" sldId="316"/>
            <ac:spMk id="2" creationId="{626E0475-0277-C38E-09D1-423F37AA7FB8}"/>
          </ac:spMkLst>
        </pc:spChg>
        <pc:spChg chg="add mod">
          <ac:chgData name="1906055 - Tasmin Khan" userId="S::1906055@eee.buet.ac.bd::ac607c45-54a5-41c6-a260-ae3d6cf88f18" providerId="AD" clId="Web-{8908DCDB-9A9D-FD03-1193-12B8C4F2FFBD}" dt="2023-12-19T05:00:05.833" v="1282" actId="1076"/>
          <ac:spMkLst>
            <pc:docMk/>
            <pc:sldMk cId="4049933883" sldId="316"/>
            <ac:spMk id="7" creationId="{0477B0F5-3098-1043-CBEE-0561FB00009D}"/>
          </ac:spMkLst>
        </pc:spChg>
        <pc:spChg chg="del">
          <ac:chgData name="1906055 - Tasmin Khan" userId="S::1906055@eee.buet.ac.bd::ac607c45-54a5-41c6-a260-ae3d6cf88f18" providerId="AD" clId="Web-{8908DCDB-9A9D-FD03-1193-12B8C4F2FFBD}" dt="2023-12-19T04:54:38.852" v="886"/>
          <ac:spMkLst>
            <pc:docMk/>
            <pc:sldMk cId="4049933883" sldId="316"/>
            <ac:spMk id="8" creationId="{383292E7-A01B-6EFD-B682-2E80BB92402D}"/>
          </ac:spMkLst>
        </pc:spChg>
        <pc:picChg chg="add mod ord modCrop">
          <ac:chgData name="1906055 - Tasmin Khan" userId="S::1906055@eee.buet.ac.bd::ac607c45-54a5-41c6-a260-ae3d6cf88f18" providerId="AD" clId="Web-{8908DCDB-9A9D-FD03-1193-12B8C4F2FFBD}" dt="2023-12-19T06:20:48.483" v="3202" actId="1076"/>
          <ac:picMkLst>
            <pc:docMk/>
            <pc:sldMk cId="4049933883" sldId="316"/>
            <ac:picMk id="4" creationId="{991A5E96-F8C5-7F85-DC2B-378B5764E509}"/>
          </ac:picMkLst>
        </pc:picChg>
        <pc:picChg chg="add mod modCrop">
          <ac:chgData name="1906055 - Tasmin Khan" userId="S::1906055@eee.buet.ac.bd::ac607c45-54a5-41c6-a260-ae3d6cf88f18" providerId="AD" clId="Web-{8908DCDB-9A9D-FD03-1193-12B8C4F2FFBD}" dt="2023-12-19T05:34:28.019" v="2208" actId="1076"/>
          <ac:picMkLst>
            <pc:docMk/>
            <pc:sldMk cId="4049933883" sldId="316"/>
            <ac:picMk id="9" creationId="{2F1359A3-33EF-B081-0AF2-76FDBC98B4FA}"/>
          </ac:picMkLst>
        </pc:picChg>
        <pc:picChg chg="add del">
          <ac:chgData name="1906055 - Tasmin Khan" userId="S::1906055@eee.buet.ac.bd::ac607c45-54a5-41c6-a260-ae3d6cf88f18" providerId="AD" clId="Web-{8908DCDB-9A9D-FD03-1193-12B8C4F2FFBD}" dt="2023-12-19T05:34:33.519" v="2210"/>
          <ac:picMkLst>
            <pc:docMk/>
            <pc:sldMk cId="4049933883" sldId="316"/>
            <ac:picMk id="10" creationId="{6D97EE4B-BA9A-9D36-30E8-A2428E6AF595}"/>
          </ac:picMkLst>
        </pc:picChg>
      </pc:sldChg>
      <pc:sldChg chg="addSp delSp modSp add replId">
        <pc:chgData name="1906055 - Tasmin Khan" userId="S::1906055@eee.buet.ac.bd::ac607c45-54a5-41c6-a260-ae3d6cf88f18" providerId="AD" clId="Web-{8908DCDB-9A9D-FD03-1193-12B8C4F2FFBD}" dt="2023-12-19T05:58:15.807" v="2554" actId="1076"/>
        <pc:sldMkLst>
          <pc:docMk/>
          <pc:sldMk cId="1717948084" sldId="317"/>
        </pc:sldMkLst>
        <pc:spChg chg="mod">
          <ac:chgData name="1906055 - Tasmin Khan" userId="S::1906055@eee.buet.ac.bd::ac607c45-54a5-41c6-a260-ae3d6cf88f18" providerId="AD" clId="Web-{8908DCDB-9A9D-FD03-1193-12B8C4F2FFBD}" dt="2023-12-19T05:58:13.057" v="2553" actId="1076"/>
          <ac:spMkLst>
            <pc:docMk/>
            <pc:sldMk cId="1717948084" sldId="317"/>
            <ac:spMk id="2" creationId="{3AE3B395-0461-5BEF-992B-DEE9F408E034}"/>
          </ac:spMkLst>
        </pc:spChg>
        <pc:spChg chg="mod">
          <ac:chgData name="1906055 - Tasmin Khan" userId="S::1906055@eee.buet.ac.bd::ac607c45-54a5-41c6-a260-ae3d6cf88f18" providerId="AD" clId="Web-{8908DCDB-9A9D-FD03-1193-12B8C4F2FFBD}" dt="2023-12-19T05:58:15.807" v="2554" actId="1076"/>
          <ac:spMkLst>
            <pc:docMk/>
            <pc:sldMk cId="1717948084" sldId="317"/>
            <ac:spMk id="7" creationId="{E56CE610-0700-5127-E5CF-83BE09078809}"/>
          </ac:spMkLst>
        </pc:spChg>
        <pc:spChg chg="add del mod">
          <ac:chgData name="1906055 - Tasmin Khan" userId="S::1906055@eee.buet.ac.bd::ac607c45-54a5-41c6-a260-ae3d6cf88f18" providerId="AD" clId="Web-{8908DCDB-9A9D-FD03-1193-12B8C4F2FFBD}" dt="2023-12-19T05:49:17.849" v="2278"/>
          <ac:spMkLst>
            <pc:docMk/>
            <pc:sldMk cId="1717948084" sldId="317"/>
            <ac:spMk id="10" creationId="{9124549B-BA00-9534-006A-AB59F65F5FA7}"/>
          </ac:spMkLst>
        </pc:spChg>
        <pc:picChg chg="del">
          <ac:chgData name="1906055 - Tasmin Khan" userId="S::1906055@eee.buet.ac.bd::ac607c45-54a5-41c6-a260-ae3d6cf88f18" providerId="AD" clId="Web-{8908DCDB-9A9D-FD03-1193-12B8C4F2FFBD}" dt="2023-12-19T05:46:26.765" v="2276"/>
          <ac:picMkLst>
            <pc:docMk/>
            <pc:sldMk cId="1717948084" sldId="317"/>
            <ac:picMk id="4" creationId="{F25B1A95-DE40-5256-3616-80244A7C0C8A}"/>
          </ac:picMkLst>
        </pc:picChg>
        <pc:picChg chg="add del mod modCrop">
          <ac:chgData name="1906055 - Tasmin Khan" userId="S::1906055@eee.buet.ac.bd::ac607c45-54a5-41c6-a260-ae3d6cf88f18" providerId="AD" clId="Web-{8908DCDB-9A9D-FD03-1193-12B8C4F2FFBD}" dt="2023-12-19T05:56:49.257" v="2545"/>
          <ac:picMkLst>
            <pc:docMk/>
            <pc:sldMk cId="1717948084" sldId="317"/>
            <ac:picMk id="11" creationId="{524CBC49-97EC-CF70-ABFE-AFBD3DF53397}"/>
          </ac:picMkLst>
        </pc:picChg>
        <pc:picChg chg="add mod">
          <ac:chgData name="1906055 - Tasmin Khan" userId="S::1906055@eee.buet.ac.bd::ac607c45-54a5-41c6-a260-ae3d6cf88f18" providerId="AD" clId="Web-{8908DCDB-9A9D-FD03-1193-12B8C4F2FFBD}" dt="2023-12-19T05:57:18.039" v="2552" actId="1076"/>
          <ac:picMkLst>
            <pc:docMk/>
            <pc:sldMk cId="1717948084" sldId="317"/>
            <ac:picMk id="12" creationId="{B8DDDC43-D8F1-99EF-F62F-6CF1E6516C9D}"/>
          </ac:picMkLst>
        </pc:picChg>
      </pc:sldChg>
      <pc:sldChg chg="addSp delSp modSp add del replId">
        <pc:chgData name="1906055 - Tasmin Khan" userId="S::1906055@eee.buet.ac.bd::ac607c45-54a5-41c6-a260-ae3d6cf88f18" providerId="AD" clId="Web-{8908DCDB-9A9D-FD03-1193-12B8C4F2FFBD}" dt="2023-12-19T06:13:01.184" v="3093"/>
        <pc:sldMkLst>
          <pc:docMk/>
          <pc:sldMk cId="3077683581" sldId="318"/>
        </pc:sldMkLst>
        <pc:spChg chg="del mod">
          <ac:chgData name="1906055 - Tasmin Khan" userId="S::1906055@eee.buet.ac.bd::ac607c45-54a5-41c6-a260-ae3d6cf88f18" providerId="AD" clId="Web-{8908DCDB-9A9D-FD03-1193-12B8C4F2FFBD}" dt="2023-12-19T06:12:39.027" v="3091"/>
          <ac:spMkLst>
            <pc:docMk/>
            <pc:sldMk cId="3077683581" sldId="318"/>
            <ac:spMk id="2" creationId="{B1C65ACE-32E4-C320-2DA3-6AC6825518F7}"/>
          </ac:spMkLst>
        </pc:spChg>
        <pc:spChg chg="del">
          <ac:chgData name="1906055 - Tasmin Khan" userId="S::1906055@eee.buet.ac.bd::ac607c45-54a5-41c6-a260-ae3d6cf88f18" providerId="AD" clId="Web-{8908DCDB-9A9D-FD03-1193-12B8C4F2FFBD}" dt="2023-12-19T06:00:48.469" v="2582"/>
          <ac:spMkLst>
            <pc:docMk/>
            <pc:sldMk cId="3077683581" sldId="318"/>
            <ac:spMk id="8" creationId="{4807B382-39CB-CFB2-24F0-306C73CC42DF}"/>
          </ac:spMkLst>
        </pc:spChg>
        <pc:spChg chg="add del mod">
          <ac:chgData name="1906055 - Tasmin Khan" userId="S::1906055@eee.buet.ac.bd::ac607c45-54a5-41c6-a260-ae3d6cf88f18" providerId="AD" clId="Web-{8908DCDB-9A9D-FD03-1193-12B8C4F2FFBD}" dt="2023-12-19T06:00:52.203" v="2583"/>
          <ac:spMkLst>
            <pc:docMk/>
            <pc:sldMk cId="3077683581" sldId="318"/>
            <ac:spMk id="9" creationId="{2135713D-4D14-5DD4-2E38-74E51091C855}"/>
          </ac:spMkLst>
        </pc:spChg>
        <pc:spChg chg="add mod">
          <ac:chgData name="1906055 - Tasmin Khan" userId="S::1906055@eee.buet.ac.bd::ac607c45-54a5-41c6-a260-ae3d6cf88f18" providerId="AD" clId="Web-{8908DCDB-9A9D-FD03-1193-12B8C4F2FFBD}" dt="2023-12-19T06:12:06.166" v="3074" actId="1076"/>
          <ac:spMkLst>
            <pc:docMk/>
            <pc:sldMk cId="3077683581" sldId="318"/>
            <ac:spMk id="12" creationId="{933DC499-4431-B946-4EC2-9FEA3C83A09E}"/>
          </ac:spMkLst>
        </pc:spChg>
        <pc:spChg chg="add del">
          <ac:chgData name="1906055 - Tasmin Khan" userId="S::1906055@eee.buet.ac.bd::ac607c45-54a5-41c6-a260-ae3d6cf88f18" providerId="AD" clId="Web-{8908DCDB-9A9D-FD03-1193-12B8C4F2FFBD}" dt="2023-12-19T06:12:12.354" v="3076"/>
          <ac:spMkLst>
            <pc:docMk/>
            <pc:sldMk cId="3077683581" sldId="318"/>
            <ac:spMk id="13" creationId="{2D89D3E9-3FC4-2725-B533-F268B6030CB9}"/>
          </ac:spMkLst>
        </pc:spChg>
        <pc:spChg chg="add mod">
          <ac:chgData name="1906055 - Tasmin Khan" userId="S::1906055@eee.buet.ac.bd::ac607c45-54a5-41c6-a260-ae3d6cf88f18" providerId="AD" clId="Web-{8908DCDB-9A9D-FD03-1193-12B8C4F2FFBD}" dt="2023-12-19T06:12:33.839" v="3089" actId="20577"/>
          <ac:spMkLst>
            <pc:docMk/>
            <pc:sldMk cId="3077683581" sldId="318"/>
            <ac:spMk id="14" creationId="{9763C81F-EE1D-E350-76AB-4E150508F815}"/>
          </ac:spMkLst>
        </pc:spChg>
        <pc:spChg chg="add del mod">
          <ac:chgData name="1906055 - Tasmin Khan" userId="S::1906055@eee.buet.ac.bd::ac607c45-54a5-41c6-a260-ae3d6cf88f18" providerId="AD" clId="Web-{8908DCDB-9A9D-FD03-1193-12B8C4F2FFBD}" dt="2023-12-19T06:12:48.808" v="3092"/>
          <ac:spMkLst>
            <pc:docMk/>
            <pc:sldMk cId="3077683581" sldId="318"/>
            <ac:spMk id="16" creationId="{3E82DFA3-E5F1-606E-832C-3A7862371F62}"/>
          </ac:spMkLst>
        </pc:spChg>
        <pc:graphicFrameChg chg="add del mod modGraphic">
          <ac:chgData name="1906055 - Tasmin Khan" userId="S::1906055@eee.buet.ac.bd::ac607c45-54a5-41c6-a260-ae3d6cf88f18" providerId="AD" clId="Web-{8908DCDB-9A9D-FD03-1193-12B8C4F2FFBD}" dt="2023-12-19T06:12:35.964" v="3090"/>
          <ac:graphicFrameMkLst>
            <pc:docMk/>
            <pc:sldMk cId="3077683581" sldId="318"/>
            <ac:graphicFrameMk id="10" creationId="{97F6A633-0CFA-4B66-0E8A-B86B7A2FE4FB}"/>
          </ac:graphicFrameMkLst>
        </pc:graphicFrameChg>
      </pc:sldChg>
      <pc:sldChg chg="addSp modSp add replId">
        <pc:chgData name="1906055 - Tasmin Khan" userId="S::1906055@eee.buet.ac.bd::ac607c45-54a5-41c6-a260-ae3d6cf88f18" providerId="AD" clId="Web-{8908DCDB-9A9D-FD03-1193-12B8C4F2FFBD}" dt="2023-12-19T06:10:38.444" v="3025" actId="1076"/>
        <pc:sldMkLst>
          <pc:docMk/>
          <pc:sldMk cId="2235815737" sldId="319"/>
        </pc:sldMkLst>
        <pc:spChg chg="mod">
          <ac:chgData name="1906055 - Tasmin Khan" userId="S::1906055@eee.buet.ac.bd::ac607c45-54a5-41c6-a260-ae3d6cf88f18" providerId="AD" clId="Web-{8908DCDB-9A9D-FD03-1193-12B8C4F2FFBD}" dt="2023-12-19T06:10:38.444" v="3025" actId="1076"/>
          <ac:spMkLst>
            <pc:docMk/>
            <pc:sldMk cId="2235815737" sldId="319"/>
            <ac:spMk id="2" creationId="{8BD1D38F-D6C2-B25C-D92A-099AD4CB75A0}"/>
          </ac:spMkLst>
        </pc:spChg>
        <pc:spChg chg="mod">
          <ac:chgData name="1906055 - Tasmin Khan" userId="S::1906055@eee.buet.ac.bd::ac607c45-54a5-41c6-a260-ae3d6cf88f18" providerId="AD" clId="Web-{8908DCDB-9A9D-FD03-1193-12B8C4F2FFBD}" dt="2023-12-19T06:10:33.835" v="3024" actId="1076"/>
          <ac:spMkLst>
            <pc:docMk/>
            <pc:sldMk cId="2235815737" sldId="319"/>
            <ac:spMk id="8" creationId="{4B8FC82A-F261-8CFB-1317-E314F5468AE2}"/>
          </ac:spMkLst>
        </pc:spChg>
        <pc:picChg chg="add mod">
          <ac:chgData name="1906055 - Tasmin Khan" userId="S::1906055@eee.buet.ac.bd::ac607c45-54a5-41c6-a260-ae3d6cf88f18" providerId="AD" clId="Web-{8908DCDB-9A9D-FD03-1193-12B8C4F2FFBD}" dt="2023-12-19T06:09:48.880" v="2950" actId="1076"/>
          <ac:picMkLst>
            <pc:docMk/>
            <pc:sldMk cId="2235815737" sldId="319"/>
            <ac:picMk id="4" creationId="{27BA7559-778B-B0E0-FF7F-50934A42DFD4}"/>
          </ac:picMkLst>
        </pc:picChg>
      </pc:sldChg>
    </pc:docChg>
  </pc:docChgLst>
  <pc:docChgLst>
    <pc:chgData name="1906040 - Tanvir  Hossain" userId="S::1906040@eee.buet.ac.bd::14e3b8f1-5ec1-4ec3-8262-e20c5a225501" providerId="AD" clId="Web-{6491DEB1-80FF-0DA2-379C-41E0709FCCA6}"/>
    <pc:docChg chg="modSld">
      <pc:chgData name="1906040 - Tanvir  Hossain" userId="S::1906040@eee.buet.ac.bd::14e3b8f1-5ec1-4ec3-8262-e20c5a225501" providerId="AD" clId="Web-{6491DEB1-80FF-0DA2-379C-41E0709FCCA6}" dt="2023-12-19T06:02:11.639" v="37"/>
      <pc:docMkLst>
        <pc:docMk/>
      </pc:docMkLst>
      <pc:sldChg chg="modSp">
        <pc:chgData name="1906040 - Tanvir  Hossain" userId="S::1906040@eee.buet.ac.bd::14e3b8f1-5ec1-4ec3-8262-e20c5a225501" providerId="AD" clId="Web-{6491DEB1-80FF-0DA2-379C-41E0709FCCA6}" dt="2023-12-19T06:02:11.639" v="37"/>
        <pc:sldMkLst>
          <pc:docMk/>
          <pc:sldMk cId="3077683581" sldId="318"/>
        </pc:sldMkLst>
        <pc:graphicFrameChg chg="mod modGraphic">
          <ac:chgData name="1906040 - Tanvir  Hossain" userId="S::1906040@eee.buet.ac.bd::14e3b8f1-5ec1-4ec3-8262-e20c5a225501" providerId="AD" clId="Web-{6491DEB1-80FF-0DA2-379C-41E0709FCCA6}" dt="2023-12-19T06:02:11.639" v="37"/>
          <ac:graphicFrameMkLst>
            <pc:docMk/>
            <pc:sldMk cId="3077683581" sldId="318"/>
            <ac:graphicFrameMk id="10" creationId="{97F6A633-0CFA-4B66-0E8A-B86B7A2FE4FB}"/>
          </ac:graphicFrameMkLst>
        </pc:graphicFrameChg>
      </pc:sldChg>
    </pc:docChg>
  </pc:docChgLst>
  <pc:docChgLst>
    <pc:chgData name="Guest User" userId="S::urn:spo:anon#38efb3e6e74b3d515925d1f171e8434d703909d52c66aab8389f031709740233::" providerId="AD" clId="Web-{9CF9170D-16D2-4C8E-BB05-9B6DF07A391A}"/>
    <pc:docChg chg="modSld">
      <pc:chgData name="Guest User" userId="S::urn:spo:anon#38efb3e6e74b3d515925d1f171e8434d703909d52c66aab8389f031709740233::" providerId="AD" clId="Web-{9CF9170D-16D2-4C8E-BB05-9B6DF07A391A}" dt="2023-12-19T05:59:37.224" v="20" actId="20577"/>
      <pc:docMkLst>
        <pc:docMk/>
      </pc:docMkLst>
      <pc:sldChg chg="modSp">
        <pc:chgData name="Guest User" userId="S::urn:spo:anon#38efb3e6e74b3d515925d1f171e8434d703909d52c66aab8389f031709740233::" providerId="AD" clId="Web-{9CF9170D-16D2-4C8E-BB05-9B6DF07A391A}" dt="2023-12-19T05:59:37.224" v="20" actId="20577"/>
        <pc:sldMkLst>
          <pc:docMk/>
          <pc:sldMk cId="1759788722" sldId="312"/>
        </pc:sldMkLst>
        <pc:spChg chg="mod">
          <ac:chgData name="Guest User" userId="S::urn:spo:anon#38efb3e6e74b3d515925d1f171e8434d703909d52c66aab8389f031709740233::" providerId="AD" clId="Web-{9CF9170D-16D2-4C8E-BB05-9B6DF07A391A}" dt="2023-12-19T05:59:37.224" v="20" actId="20577"/>
          <ac:spMkLst>
            <pc:docMk/>
            <pc:sldMk cId="1759788722" sldId="312"/>
            <ac:spMk id="8" creationId="{8A4176D9-BDBF-5150-C10D-8777ED22DFD7}"/>
          </ac:spMkLst>
        </pc:spChg>
      </pc:sldChg>
      <pc:sldChg chg="modSp">
        <pc:chgData name="Guest User" userId="S::urn:spo:anon#38efb3e6e74b3d515925d1f171e8434d703909d52c66aab8389f031709740233::" providerId="AD" clId="Web-{9CF9170D-16D2-4C8E-BB05-9B6DF07A391A}" dt="2023-12-19T05:40:37.484" v="2" actId="20577"/>
        <pc:sldMkLst>
          <pc:docMk/>
          <pc:sldMk cId="4205876252" sldId="315"/>
        </pc:sldMkLst>
        <pc:spChg chg="mod">
          <ac:chgData name="Guest User" userId="S::urn:spo:anon#38efb3e6e74b3d515925d1f171e8434d703909d52c66aab8389f031709740233::" providerId="AD" clId="Web-{9CF9170D-16D2-4C8E-BB05-9B6DF07A391A}" dt="2023-12-19T05:40:37.484" v="2" actId="20577"/>
          <ac:spMkLst>
            <pc:docMk/>
            <pc:sldMk cId="4205876252" sldId="315"/>
            <ac:spMk id="8" creationId="{8A4176D9-BDBF-5150-C10D-8777ED22DFD7}"/>
          </ac:spMkLst>
        </pc:spChg>
      </pc:sldChg>
    </pc:docChg>
  </pc:docChgLst>
  <pc:docChgLst>
    <pc:chgData name="1906055 - Tasmin Khan" userId="S::1906055@eee.buet.ac.bd::ac607c45-54a5-41c6-a260-ae3d6cf88f18" providerId="AD" clId="Web-{23C38675-DAE5-597E-508E-16EDD7110DE6}"/>
    <pc:docChg chg="modSld">
      <pc:chgData name="1906055 - Tasmin Khan" userId="S::1906055@eee.buet.ac.bd::ac607c45-54a5-41c6-a260-ae3d6cf88f18" providerId="AD" clId="Web-{23C38675-DAE5-597E-508E-16EDD7110DE6}" dt="2024-01-10T19:01:41.789" v="9" actId="20577"/>
      <pc:docMkLst>
        <pc:docMk/>
      </pc:docMkLst>
      <pc:sldChg chg="modSp">
        <pc:chgData name="1906055 - Tasmin Khan" userId="S::1906055@eee.buet.ac.bd::ac607c45-54a5-41c6-a260-ae3d6cf88f18" providerId="AD" clId="Web-{23C38675-DAE5-597E-508E-16EDD7110DE6}" dt="2024-01-10T19:01:41.789" v="9" actId="20577"/>
        <pc:sldMkLst>
          <pc:docMk/>
          <pc:sldMk cId="1759788722" sldId="312"/>
        </pc:sldMkLst>
        <pc:spChg chg="mod">
          <ac:chgData name="1906055 - Tasmin Khan" userId="S::1906055@eee.buet.ac.bd::ac607c45-54a5-41c6-a260-ae3d6cf88f18" providerId="AD" clId="Web-{23C38675-DAE5-597E-508E-16EDD7110DE6}" dt="2024-01-10T19:01:41.789" v="9" actId="20577"/>
          <ac:spMkLst>
            <pc:docMk/>
            <pc:sldMk cId="1759788722" sldId="312"/>
            <ac:spMk id="8" creationId="{8A4176D9-BDBF-5150-C10D-8777ED22DFD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0F265C-9DF2-E8FB-C281-49A95720C6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C688A12-072E-E9DD-75D8-792036B5CA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5F0298-9D9B-42EE-9FBC-5BF5BA8C94E8}" type="datetimeFigureOut">
              <a:rPr lang="en-GB" smtClean="0"/>
              <a:t>10/01/2024</a:t>
            </a:fld>
            <a:endParaRPr lang="en-GB"/>
          </a:p>
        </p:txBody>
      </p:sp>
      <p:sp>
        <p:nvSpPr>
          <p:cNvPr id="4" name="Footer Placeholder 3">
            <a:extLst>
              <a:ext uri="{FF2B5EF4-FFF2-40B4-BE49-F238E27FC236}">
                <a16:creationId xmlns:a16="http://schemas.microsoft.com/office/drawing/2014/main" id="{A4286D79-EFC6-014D-40F3-68F8FB024E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0CA9D36-8240-DBBB-128E-9E573BE9AC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C436C1-A97E-48B9-A38A-E4B8449736C9}" type="slidenum">
              <a:rPr lang="en-GB" smtClean="0"/>
              <a:t>‹#›</a:t>
            </a:fld>
            <a:endParaRPr lang="en-GB"/>
          </a:p>
        </p:txBody>
      </p:sp>
    </p:spTree>
    <p:extLst>
      <p:ext uri="{BB962C8B-B14F-4D97-AF65-F5344CB8AC3E}">
        <p14:creationId xmlns:p14="http://schemas.microsoft.com/office/powerpoint/2010/main" val="1291430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F15EC-E103-EA4C-8F3D-F70BFBFE368F}" type="datetimeFigureOut">
              <a:rPr lang="en-BD" smtClean="0"/>
              <a:t>01/10/2024</a:t>
            </a:fld>
            <a:endParaRPr lang="en-B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5D39E-BF79-5044-9B9C-292D64001D90}" type="slidenum">
              <a:rPr lang="en-BD" smtClean="0"/>
              <a:t>‹#›</a:t>
            </a:fld>
            <a:endParaRPr lang="en-BD"/>
          </a:p>
        </p:txBody>
      </p:sp>
    </p:spTree>
    <p:extLst>
      <p:ext uri="{BB962C8B-B14F-4D97-AF65-F5344CB8AC3E}">
        <p14:creationId xmlns:p14="http://schemas.microsoft.com/office/powerpoint/2010/main" val="130034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B6435D3-8090-1D30-837E-5C90FCC646C1}"/>
              </a:ext>
            </a:extLst>
          </p:cNvPr>
          <p:cNvSpPr/>
          <p:nvPr userDrawn="1"/>
        </p:nvSpPr>
        <p:spPr>
          <a:xfrm>
            <a:off x="-3146" y="0"/>
            <a:ext cx="12192000" cy="20371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a:p>
        </p:txBody>
      </p:sp>
      <p:sp>
        <p:nvSpPr>
          <p:cNvPr id="3" name="Subtitle 2"/>
          <p:cNvSpPr>
            <a:spLocks noGrp="1"/>
          </p:cNvSpPr>
          <p:nvPr>
            <p:ph type="subTitle" idx="1"/>
          </p:nvPr>
        </p:nvSpPr>
        <p:spPr>
          <a:xfrm>
            <a:off x="1559052" y="4674892"/>
            <a:ext cx="7464446" cy="457201"/>
          </a:xfrm>
        </p:spPr>
        <p:txBody>
          <a:bodyPr>
            <a:normAutofit/>
          </a:bodyPr>
          <a:lstStyle>
            <a:lvl1pPr marL="0" indent="0" algn="l">
              <a:spcBef>
                <a:spcPts val="0"/>
              </a:spcBef>
              <a:buNone/>
              <a:defRPr sz="1800" spc="80" baseline="0">
                <a:solidFill>
                  <a:schemeClr val="tx1"/>
                </a:solidFill>
                <a:latin typeface="Arial" panose="020B0604020202020204" pitchFamily="34" charset="0"/>
                <a:cs typeface="Arial" panose="020B0604020202020204" pitchFamily="34"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8" name="Rectangle 7">
            <a:extLst>
              <a:ext uri="{FF2B5EF4-FFF2-40B4-BE49-F238E27FC236}">
                <a16:creationId xmlns:a16="http://schemas.microsoft.com/office/drawing/2014/main" id="{C0CF256B-783D-1F47-F02E-860D3989792B}"/>
              </a:ext>
            </a:extLst>
          </p:cNvPr>
          <p:cNvSpPr/>
          <p:nvPr userDrawn="1"/>
        </p:nvSpPr>
        <p:spPr>
          <a:xfrm>
            <a:off x="-3146" y="6224026"/>
            <a:ext cx="12192000" cy="64633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18" name="Text Placeholder 17">
            <a:extLst>
              <a:ext uri="{FF2B5EF4-FFF2-40B4-BE49-F238E27FC236}">
                <a16:creationId xmlns:a16="http://schemas.microsoft.com/office/drawing/2014/main" id="{D04274EB-C6AD-4AF0-A8C5-76F8539F0C45}"/>
              </a:ext>
            </a:extLst>
          </p:cNvPr>
          <p:cNvSpPr>
            <a:spLocks noGrp="1"/>
          </p:cNvSpPr>
          <p:nvPr>
            <p:ph type="body" sz="quarter" idx="13"/>
          </p:nvPr>
        </p:nvSpPr>
        <p:spPr>
          <a:xfrm>
            <a:off x="1446213" y="158750"/>
            <a:ext cx="9272587" cy="657800"/>
          </a:xfrm>
        </p:spPr>
        <p:txBody>
          <a:bodyPr/>
          <a:lstStyle>
            <a:lvl1pPr marL="0" indent="0">
              <a:buNone/>
              <a:defRPr>
                <a:solidFill>
                  <a:schemeClr val="bg1"/>
                </a:solidFill>
              </a:defRPr>
            </a:lvl1pPr>
          </a:lstStyle>
          <a:p>
            <a:pPr lvl="0"/>
            <a:r>
              <a:rPr lang="en-US"/>
              <a:t>Click to edit Master text styles</a:t>
            </a:r>
          </a:p>
        </p:txBody>
      </p:sp>
      <p:sp>
        <p:nvSpPr>
          <p:cNvPr id="25" name="Slide Number Placeholder 5">
            <a:extLst>
              <a:ext uri="{FF2B5EF4-FFF2-40B4-BE49-F238E27FC236}">
                <a16:creationId xmlns:a16="http://schemas.microsoft.com/office/drawing/2014/main" id="{4F8B375C-47B0-B098-5E2F-4B8C1BF3FCCD}"/>
              </a:ext>
            </a:extLst>
          </p:cNvPr>
          <p:cNvSpPr>
            <a:spLocks noGrp="1"/>
          </p:cNvSpPr>
          <p:nvPr>
            <p:ph type="sldNum" sz="quarter" idx="4"/>
          </p:nvPr>
        </p:nvSpPr>
        <p:spPr>
          <a:xfrm>
            <a:off x="11426412" y="6396262"/>
            <a:ext cx="673041" cy="420001"/>
          </a:xfrm>
          <a:prstGeom prst="rect">
            <a:avLst/>
          </a:prstGeom>
        </p:spPr>
        <p:txBody>
          <a:bodyPr vert="horz" lIns="91440" tIns="45720" rIns="91440" bIns="45720" rtlCol="0" anchor="b"/>
          <a:lstStyle>
            <a:lvl1pPr algn="r">
              <a:defRPr sz="2400" b="1">
                <a:solidFill>
                  <a:schemeClr val="bg1"/>
                </a:solidFill>
                <a:latin typeface="Arial Narrow" panose="020B0606020202030204" pitchFamily="34" charset="0"/>
              </a:defRPr>
            </a:lvl1pPr>
          </a:lstStyle>
          <a:p>
            <a:fld id="{E9C29D53-9981-884B-B5B6-B5743DF81FD1}" type="slidenum">
              <a:rPr lang="en-BD" smtClean="0"/>
              <a:pPr/>
              <a:t>‹#›</a:t>
            </a:fld>
            <a:endParaRPr lang="en-BD"/>
          </a:p>
        </p:txBody>
      </p:sp>
      <p:sp>
        <p:nvSpPr>
          <p:cNvPr id="26" name="Date Placeholder 5">
            <a:extLst>
              <a:ext uri="{FF2B5EF4-FFF2-40B4-BE49-F238E27FC236}">
                <a16:creationId xmlns:a16="http://schemas.microsoft.com/office/drawing/2014/main" id="{D82B61AF-E56D-F625-4390-5F63E1884ECF}"/>
              </a:ext>
            </a:extLst>
          </p:cNvPr>
          <p:cNvSpPr>
            <a:spLocks noGrp="1"/>
          </p:cNvSpPr>
          <p:nvPr>
            <p:ph type="dt" sz="half" idx="2"/>
          </p:nvPr>
        </p:nvSpPr>
        <p:spPr>
          <a:xfrm>
            <a:off x="2899150" y="6372123"/>
            <a:ext cx="2373280" cy="447012"/>
          </a:xfrm>
          <a:prstGeom prst="rect">
            <a:avLst/>
          </a:prstGeom>
        </p:spPr>
        <p:txBody>
          <a:bodyPr/>
          <a:lstStyle>
            <a:lvl1pPr>
              <a:defRPr>
                <a:solidFill>
                  <a:schemeClr val="bg1"/>
                </a:solidFill>
                <a:latin typeface="Arial Narrow" panose="020B0606020202030204" pitchFamily="34" charset="0"/>
              </a:defRPr>
            </a:lvl1pPr>
          </a:lstStyle>
          <a:p>
            <a:r>
              <a:rPr lang="en-US"/>
              <a:t>Mr. John Doe (St ID: 1906XXX)</a:t>
            </a:r>
            <a:endParaRPr lang="en-BD"/>
          </a:p>
        </p:txBody>
      </p:sp>
      <p:sp>
        <p:nvSpPr>
          <p:cNvPr id="27" name="Footer Placeholder 6">
            <a:extLst>
              <a:ext uri="{FF2B5EF4-FFF2-40B4-BE49-F238E27FC236}">
                <a16:creationId xmlns:a16="http://schemas.microsoft.com/office/drawing/2014/main" id="{2F12B4E6-980F-B96D-7BAF-97CE9407A887}"/>
              </a:ext>
            </a:extLst>
          </p:cNvPr>
          <p:cNvSpPr>
            <a:spLocks noGrp="1"/>
          </p:cNvSpPr>
          <p:nvPr>
            <p:ph type="ftr" sz="quarter" idx="3"/>
          </p:nvPr>
        </p:nvSpPr>
        <p:spPr>
          <a:xfrm>
            <a:off x="5272430" y="6371739"/>
            <a:ext cx="5000625" cy="447781"/>
          </a:xfrm>
          <a:prstGeom prst="rect">
            <a:avLst/>
          </a:prstGeom>
        </p:spPr>
        <p:txBody>
          <a:bodyPr/>
          <a:lstStyle>
            <a:lvl1pPr algn="l">
              <a:defRPr>
                <a:solidFill>
                  <a:schemeClr val="bg1"/>
                </a:solidFill>
                <a:latin typeface="Arial Narrow" panose="020B0606020202030204" pitchFamily="34" charset="0"/>
              </a:defRPr>
            </a:lvl1pPr>
          </a:lstStyle>
          <a:p>
            <a:r>
              <a:rPr lang="en-US"/>
              <a:t>EEE 400: Title of the Presentation</a:t>
            </a:r>
            <a:endParaRPr lang="en-BD"/>
          </a:p>
        </p:txBody>
      </p:sp>
      <p:pic>
        <p:nvPicPr>
          <p:cNvPr id="4" name="Graphic 3">
            <a:extLst>
              <a:ext uri="{FF2B5EF4-FFF2-40B4-BE49-F238E27FC236}">
                <a16:creationId xmlns:a16="http://schemas.microsoft.com/office/drawing/2014/main" id="{A2758542-8664-E93C-59B3-D3D4D90722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016" y="6337301"/>
            <a:ext cx="2608126" cy="503638"/>
          </a:xfrm>
          <a:prstGeom prst="rect">
            <a:avLst/>
          </a:prstGeom>
        </p:spPr>
      </p:pic>
    </p:spTree>
    <p:extLst>
      <p:ext uri="{BB962C8B-B14F-4D97-AF65-F5344CB8AC3E}">
        <p14:creationId xmlns:p14="http://schemas.microsoft.com/office/powerpoint/2010/main" val="446892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21C061-E4BD-67C6-02E3-02C7112C3A29}"/>
              </a:ext>
            </a:extLst>
          </p:cNvPr>
          <p:cNvSpPr/>
          <p:nvPr userDrawn="1"/>
        </p:nvSpPr>
        <p:spPr>
          <a:xfrm>
            <a:off x="-3146" y="6297307"/>
            <a:ext cx="12192000" cy="5730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400"/>
            </a:lvl4pPr>
            <a:lvl5pPr>
              <a:defRPr sz="2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a:t>Mr. John Doe (St ID: 1906XXX)</a:t>
            </a:r>
            <a:endParaRPr lang="en-BD"/>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US"/>
              <a:t>EEE 400: Title of the Presentation</a:t>
            </a:r>
            <a:endParaRPr lang="en-BD"/>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pic>
        <p:nvPicPr>
          <p:cNvPr id="9" name="Graphic 8">
            <a:extLst>
              <a:ext uri="{FF2B5EF4-FFF2-40B4-BE49-F238E27FC236}">
                <a16:creationId xmlns:a16="http://schemas.microsoft.com/office/drawing/2014/main" id="{599FCF85-C9C5-C5A5-AFED-825D40A292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016" y="6337301"/>
            <a:ext cx="2608126" cy="503638"/>
          </a:xfrm>
          <a:prstGeom prst="rect">
            <a:avLst/>
          </a:prstGeom>
        </p:spPr>
      </p:pic>
    </p:spTree>
    <p:extLst>
      <p:ext uri="{BB962C8B-B14F-4D97-AF65-F5344CB8AC3E}">
        <p14:creationId xmlns:p14="http://schemas.microsoft.com/office/powerpoint/2010/main" val="1689240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21C061-E4BD-67C6-02E3-02C7112C3A29}"/>
              </a:ext>
            </a:extLst>
          </p:cNvPr>
          <p:cNvSpPr/>
          <p:nvPr userDrawn="1"/>
        </p:nvSpPr>
        <p:spPr>
          <a:xfrm>
            <a:off x="-3146" y="6297307"/>
            <a:ext cx="12192000" cy="5730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 name="Title 1"/>
          <p:cNvSpPr>
            <a:spLocks noGrp="1"/>
          </p:cNvSpPr>
          <p:nvPr>
            <p:ph type="title"/>
          </p:nvPr>
        </p:nvSpPr>
        <p:spPr/>
        <p:txBody>
          <a:bodyPr/>
          <a:lstStyle/>
          <a:p>
            <a:r>
              <a:rPr lang="en-GB"/>
              <a:t>Click to edit Master title style</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a:t>Mr. John Doe (St ID: 1906XXX)</a:t>
            </a:r>
            <a:endParaRPr lang="en-BD"/>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US"/>
              <a:t>EEE 400: Title of the Presentation</a:t>
            </a:r>
            <a:endParaRPr lang="en-BD"/>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pic>
        <p:nvPicPr>
          <p:cNvPr id="3" name="Graphic 2">
            <a:extLst>
              <a:ext uri="{FF2B5EF4-FFF2-40B4-BE49-F238E27FC236}">
                <a16:creationId xmlns:a16="http://schemas.microsoft.com/office/drawing/2014/main" id="{F69CA169-9B9D-4F5F-99DB-9B8799CE6A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016" y="6337301"/>
            <a:ext cx="2608126" cy="503638"/>
          </a:xfrm>
          <a:prstGeom prst="rect">
            <a:avLst/>
          </a:prstGeom>
        </p:spPr>
      </p:pic>
    </p:spTree>
    <p:extLst>
      <p:ext uri="{BB962C8B-B14F-4D97-AF65-F5344CB8AC3E}">
        <p14:creationId xmlns:p14="http://schemas.microsoft.com/office/powerpoint/2010/main" val="2961924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21C061-E4BD-67C6-02E3-02C7112C3A29}"/>
              </a:ext>
            </a:extLst>
          </p:cNvPr>
          <p:cNvSpPr/>
          <p:nvPr userDrawn="1"/>
        </p:nvSpPr>
        <p:spPr>
          <a:xfrm>
            <a:off x="-3146" y="6297307"/>
            <a:ext cx="12192000" cy="5730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 name="Title 1"/>
          <p:cNvSpPr>
            <a:spLocks noGrp="1"/>
          </p:cNvSpPr>
          <p:nvPr>
            <p:ph type="title"/>
          </p:nvPr>
        </p:nvSpPr>
        <p:spPr/>
        <p:txBody>
          <a:bodyPr/>
          <a:lstStyle/>
          <a:p>
            <a:r>
              <a:rPr lang="en-GB"/>
              <a:t>Click to edit Master title style</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a:t>Mr. John Doe (St ID: 1906XXX)</a:t>
            </a:r>
            <a:endParaRPr lang="en-BD"/>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US"/>
              <a:t>EEE 400: Title of the Presentation</a:t>
            </a:r>
            <a:endParaRPr lang="en-BD"/>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sp>
        <p:nvSpPr>
          <p:cNvPr id="9" name="Content Placeholder 2">
            <a:extLst>
              <a:ext uri="{FF2B5EF4-FFF2-40B4-BE49-F238E27FC236}">
                <a16:creationId xmlns:a16="http://schemas.microsoft.com/office/drawing/2014/main" id="{F83BF6E5-C98C-F708-B2BD-4219218A8930}"/>
              </a:ext>
            </a:extLst>
          </p:cNvPr>
          <p:cNvSpPr>
            <a:spLocks noGrp="1"/>
          </p:cNvSpPr>
          <p:nvPr>
            <p:ph sz="half" idx="1"/>
          </p:nvPr>
        </p:nvSpPr>
        <p:spPr>
          <a:xfrm>
            <a:off x="337788" y="1401370"/>
            <a:ext cx="5303520" cy="4393373"/>
          </a:xfrm>
        </p:spPr>
        <p:txBody>
          <a:bodyPr>
            <a:normAutofit/>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Content Placeholder 3">
            <a:extLst>
              <a:ext uri="{FF2B5EF4-FFF2-40B4-BE49-F238E27FC236}">
                <a16:creationId xmlns:a16="http://schemas.microsoft.com/office/drawing/2014/main" id="{9C654A39-EB62-320C-8C11-C8083EC9B194}"/>
              </a:ext>
            </a:extLst>
          </p:cNvPr>
          <p:cNvSpPr>
            <a:spLocks noGrp="1"/>
          </p:cNvSpPr>
          <p:nvPr>
            <p:ph sz="half" idx="2"/>
          </p:nvPr>
        </p:nvSpPr>
        <p:spPr>
          <a:xfrm>
            <a:off x="6096000" y="1401370"/>
            <a:ext cx="5780566" cy="4393373"/>
          </a:xfrm>
        </p:spPr>
        <p:txBody>
          <a:bodyPr>
            <a:normAutofit/>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3" name="Graphic 2">
            <a:extLst>
              <a:ext uri="{FF2B5EF4-FFF2-40B4-BE49-F238E27FC236}">
                <a16:creationId xmlns:a16="http://schemas.microsoft.com/office/drawing/2014/main" id="{6E481434-F0A1-536B-3509-D9027D3BA0F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016" y="6337301"/>
            <a:ext cx="2608126" cy="503638"/>
          </a:xfrm>
          <a:prstGeom prst="rect">
            <a:avLst/>
          </a:prstGeom>
        </p:spPr>
      </p:pic>
    </p:spTree>
    <p:extLst>
      <p:ext uri="{BB962C8B-B14F-4D97-AF65-F5344CB8AC3E}">
        <p14:creationId xmlns:p14="http://schemas.microsoft.com/office/powerpoint/2010/main" val="1648857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21C061-E4BD-67C6-02E3-02C7112C3A29}"/>
              </a:ext>
            </a:extLst>
          </p:cNvPr>
          <p:cNvSpPr/>
          <p:nvPr userDrawn="1"/>
        </p:nvSpPr>
        <p:spPr>
          <a:xfrm>
            <a:off x="-3146" y="6297307"/>
            <a:ext cx="12192000" cy="5730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 name="Title 1"/>
          <p:cNvSpPr>
            <a:spLocks noGrp="1"/>
          </p:cNvSpPr>
          <p:nvPr>
            <p:ph type="title"/>
          </p:nvPr>
        </p:nvSpPr>
        <p:spPr/>
        <p:txBody>
          <a:bodyPr/>
          <a:lstStyle/>
          <a:p>
            <a:r>
              <a:rPr lang="en-GB"/>
              <a:t>Click to edit Master title style</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a:t>Mr. John Doe (St ID: 1906XXX)</a:t>
            </a:r>
            <a:endParaRPr lang="en-BD"/>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a:xfrm>
            <a:off x="6103088" y="1374032"/>
            <a:ext cx="5592726" cy="1347903"/>
          </a:xfrm>
        </p:spPr>
        <p:txBody>
          <a:bodyPr/>
          <a:lstStyle>
            <a:lvl1pPr>
              <a:defRPr sz="3200">
                <a:solidFill>
                  <a:srgbClr val="C00000"/>
                </a:solidFill>
              </a:defRPr>
            </a:lvl1pPr>
          </a:lstStyle>
          <a:p>
            <a:pPr algn="ctr"/>
            <a:r>
              <a:rPr lang="en-US"/>
              <a:t>EEE 400: Title of the Presentation</a:t>
            </a:r>
            <a:endParaRPr lang="en-BD"/>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sp>
        <p:nvSpPr>
          <p:cNvPr id="9" name="Content Placeholder 2">
            <a:extLst>
              <a:ext uri="{FF2B5EF4-FFF2-40B4-BE49-F238E27FC236}">
                <a16:creationId xmlns:a16="http://schemas.microsoft.com/office/drawing/2014/main" id="{F83BF6E5-C98C-F708-B2BD-4219218A8930}"/>
              </a:ext>
            </a:extLst>
          </p:cNvPr>
          <p:cNvSpPr>
            <a:spLocks noGrp="1"/>
          </p:cNvSpPr>
          <p:nvPr>
            <p:ph sz="half" idx="1"/>
          </p:nvPr>
        </p:nvSpPr>
        <p:spPr>
          <a:xfrm>
            <a:off x="337788" y="1401370"/>
            <a:ext cx="5303520" cy="4393373"/>
          </a:xfrm>
        </p:spPr>
        <p:txBody>
          <a:bodyPr>
            <a:normAutofit/>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Content Placeholder 3">
            <a:extLst>
              <a:ext uri="{FF2B5EF4-FFF2-40B4-BE49-F238E27FC236}">
                <a16:creationId xmlns:a16="http://schemas.microsoft.com/office/drawing/2014/main" id="{9C654A39-EB62-320C-8C11-C8083EC9B194}"/>
              </a:ext>
            </a:extLst>
          </p:cNvPr>
          <p:cNvSpPr>
            <a:spLocks noGrp="1"/>
          </p:cNvSpPr>
          <p:nvPr>
            <p:ph sz="half" idx="2"/>
          </p:nvPr>
        </p:nvSpPr>
        <p:spPr>
          <a:xfrm>
            <a:off x="6096000" y="2902688"/>
            <a:ext cx="5780566" cy="2892055"/>
          </a:xfrm>
        </p:spPr>
        <p:txBody>
          <a:bodyPr>
            <a:normAutofit/>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3" name="Graphic 2">
            <a:extLst>
              <a:ext uri="{FF2B5EF4-FFF2-40B4-BE49-F238E27FC236}">
                <a16:creationId xmlns:a16="http://schemas.microsoft.com/office/drawing/2014/main" id="{FEA50BAA-A03E-B6F3-D07D-7D0FCC9237B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016" y="6337301"/>
            <a:ext cx="2608126" cy="503638"/>
          </a:xfrm>
          <a:prstGeom prst="rect">
            <a:avLst/>
          </a:prstGeom>
        </p:spPr>
      </p:pic>
    </p:spTree>
    <p:extLst>
      <p:ext uri="{BB962C8B-B14F-4D97-AF65-F5344CB8AC3E}">
        <p14:creationId xmlns:p14="http://schemas.microsoft.com/office/powerpoint/2010/main" val="4078966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21C061-E4BD-67C6-02E3-02C7112C3A29}"/>
              </a:ext>
            </a:extLst>
          </p:cNvPr>
          <p:cNvSpPr/>
          <p:nvPr userDrawn="1"/>
        </p:nvSpPr>
        <p:spPr>
          <a:xfrm>
            <a:off x="-3146" y="6297307"/>
            <a:ext cx="12192000" cy="5730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a:t>Mr. John Doe (St ID: 1906XXX)</a:t>
            </a:r>
            <a:endParaRPr lang="en-BD"/>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US"/>
              <a:t>EEE 400: Title of the Presentation</a:t>
            </a:r>
            <a:endParaRPr lang="en-BD"/>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pic>
        <p:nvPicPr>
          <p:cNvPr id="2" name="Graphic 1">
            <a:extLst>
              <a:ext uri="{FF2B5EF4-FFF2-40B4-BE49-F238E27FC236}">
                <a16:creationId xmlns:a16="http://schemas.microsoft.com/office/drawing/2014/main" id="{7567B045-7A06-D90F-9F3E-15EF1ACBE2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016" y="6337301"/>
            <a:ext cx="2608126" cy="503638"/>
          </a:xfrm>
          <a:prstGeom prst="rect">
            <a:avLst/>
          </a:prstGeom>
        </p:spPr>
      </p:pic>
    </p:spTree>
    <p:extLst>
      <p:ext uri="{BB962C8B-B14F-4D97-AF65-F5344CB8AC3E}">
        <p14:creationId xmlns:p14="http://schemas.microsoft.com/office/powerpoint/2010/main" val="4003288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21C061-E4BD-67C6-02E3-02C7112C3A29}"/>
              </a:ext>
            </a:extLst>
          </p:cNvPr>
          <p:cNvSpPr/>
          <p:nvPr userDrawn="1"/>
        </p:nvSpPr>
        <p:spPr>
          <a:xfrm>
            <a:off x="-3146" y="6297307"/>
            <a:ext cx="12192000" cy="5730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 name="Title 1"/>
          <p:cNvSpPr>
            <a:spLocks noGrp="1"/>
          </p:cNvSpPr>
          <p:nvPr>
            <p:ph type="title"/>
          </p:nvPr>
        </p:nvSpPr>
        <p:spPr/>
        <p:txBody>
          <a:bodyPr/>
          <a:lstStyle/>
          <a:p>
            <a:r>
              <a:rPr lang="en-GB"/>
              <a:t>Click to edit Master title style</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a:t>Mr. John Doe (St ID: 1906XXX)</a:t>
            </a:r>
            <a:endParaRPr lang="en-BD"/>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US"/>
              <a:t>EEE 400: Title of the Presentation</a:t>
            </a:r>
            <a:endParaRPr lang="en-BD"/>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sp>
        <p:nvSpPr>
          <p:cNvPr id="9" name="Content Placeholder 2">
            <a:extLst>
              <a:ext uri="{FF2B5EF4-FFF2-40B4-BE49-F238E27FC236}">
                <a16:creationId xmlns:a16="http://schemas.microsoft.com/office/drawing/2014/main" id="{F83BF6E5-C98C-F708-B2BD-4219218A8930}"/>
              </a:ext>
            </a:extLst>
          </p:cNvPr>
          <p:cNvSpPr>
            <a:spLocks noGrp="1"/>
          </p:cNvSpPr>
          <p:nvPr>
            <p:ph sz="half" idx="1"/>
          </p:nvPr>
        </p:nvSpPr>
        <p:spPr>
          <a:xfrm>
            <a:off x="337789" y="1967023"/>
            <a:ext cx="5303520" cy="4146697"/>
          </a:xfrm>
        </p:spPr>
        <p:txBody>
          <a:bodyPr>
            <a:normAutofit/>
          </a:bodyPr>
          <a:lstStyle>
            <a:lvl1pPr>
              <a:defRPr sz="2400"/>
            </a:lvl1pPr>
            <a:lvl2pPr>
              <a:defRPr sz="2000"/>
            </a:lvl2pPr>
            <a:lvl3pPr>
              <a:defRPr sz="1800"/>
            </a:lvl3pPr>
            <a:lvl4pPr>
              <a:defRPr sz="1800"/>
            </a:lvl4pPr>
            <a:lvl5pPr>
              <a:defRPr sz="18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Content Placeholder 3">
            <a:extLst>
              <a:ext uri="{FF2B5EF4-FFF2-40B4-BE49-F238E27FC236}">
                <a16:creationId xmlns:a16="http://schemas.microsoft.com/office/drawing/2014/main" id="{9C654A39-EB62-320C-8C11-C8083EC9B194}"/>
              </a:ext>
            </a:extLst>
          </p:cNvPr>
          <p:cNvSpPr>
            <a:spLocks noGrp="1"/>
          </p:cNvSpPr>
          <p:nvPr>
            <p:ph sz="half" idx="2"/>
          </p:nvPr>
        </p:nvSpPr>
        <p:spPr>
          <a:xfrm>
            <a:off x="6096001" y="1967023"/>
            <a:ext cx="5780566" cy="4146697"/>
          </a:xfrm>
        </p:spPr>
        <p:txBody>
          <a:bodyPr>
            <a:normAutofit/>
          </a:bodyPr>
          <a:lstStyle>
            <a:lvl1pPr>
              <a:defRPr sz="2400"/>
            </a:lvl1pPr>
            <a:lvl2pPr>
              <a:defRPr sz="2000"/>
            </a:lvl2pPr>
            <a:lvl3pPr>
              <a:defRPr sz="1800"/>
            </a:lvl3pPr>
            <a:lvl4pPr>
              <a:defRPr sz="1800"/>
            </a:lvl4pPr>
            <a:lvl5pPr>
              <a:defRPr sz="18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ext Placeholder 2">
            <a:extLst>
              <a:ext uri="{FF2B5EF4-FFF2-40B4-BE49-F238E27FC236}">
                <a16:creationId xmlns:a16="http://schemas.microsoft.com/office/drawing/2014/main" id="{01592C07-A07E-2C6C-A2ED-5CFA375CA0C7}"/>
              </a:ext>
            </a:extLst>
          </p:cNvPr>
          <p:cNvSpPr>
            <a:spLocks noGrp="1"/>
          </p:cNvSpPr>
          <p:nvPr>
            <p:ph type="body" idx="13"/>
          </p:nvPr>
        </p:nvSpPr>
        <p:spPr>
          <a:xfrm>
            <a:off x="337789" y="1304938"/>
            <a:ext cx="5303520" cy="640080"/>
          </a:xfrm>
        </p:spPr>
        <p:txBody>
          <a:bodyPr anchor="ctr">
            <a:normAutofit/>
          </a:bodyPr>
          <a:lstStyle>
            <a:lvl1pPr marL="0" indent="0" algn="ctr">
              <a:spcBef>
                <a:spcPts val="0"/>
              </a:spcBef>
              <a:buNone/>
              <a:defRPr sz="2800" b="1">
                <a:solidFill>
                  <a:srgbClr val="C00000"/>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1" name="Text Placeholder 4">
            <a:extLst>
              <a:ext uri="{FF2B5EF4-FFF2-40B4-BE49-F238E27FC236}">
                <a16:creationId xmlns:a16="http://schemas.microsoft.com/office/drawing/2014/main" id="{EA2C0FB6-34A7-D512-4170-BFD90919A915}"/>
              </a:ext>
            </a:extLst>
          </p:cNvPr>
          <p:cNvSpPr>
            <a:spLocks noGrp="1"/>
          </p:cNvSpPr>
          <p:nvPr>
            <p:ph type="body" sz="quarter" idx="3"/>
          </p:nvPr>
        </p:nvSpPr>
        <p:spPr>
          <a:xfrm>
            <a:off x="6096001" y="1304938"/>
            <a:ext cx="5758210" cy="640080"/>
          </a:xfrm>
        </p:spPr>
        <p:txBody>
          <a:bodyPr anchor="ctr">
            <a:normAutofit/>
          </a:bodyPr>
          <a:lstStyle>
            <a:lvl1pPr marL="0" indent="0" algn="ctr">
              <a:spcBef>
                <a:spcPts val="0"/>
              </a:spcBef>
              <a:buNone/>
              <a:defRPr sz="2800" b="1">
                <a:solidFill>
                  <a:srgbClr val="C00000"/>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pic>
        <p:nvPicPr>
          <p:cNvPr id="12" name="Graphic 11">
            <a:extLst>
              <a:ext uri="{FF2B5EF4-FFF2-40B4-BE49-F238E27FC236}">
                <a16:creationId xmlns:a16="http://schemas.microsoft.com/office/drawing/2014/main" id="{FBA452B5-F045-0DFC-00DE-44DFE4DE1A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016" y="6337301"/>
            <a:ext cx="2608126" cy="503638"/>
          </a:xfrm>
          <a:prstGeom prst="rect">
            <a:avLst/>
          </a:prstGeom>
        </p:spPr>
      </p:pic>
    </p:spTree>
    <p:extLst>
      <p:ext uri="{BB962C8B-B14F-4D97-AF65-F5344CB8AC3E}">
        <p14:creationId xmlns:p14="http://schemas.microsoft.com/office/powerpoint/2010/main" val="403503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B6435D3-8090-1D30-837E-5C90FCC646C1}"/>
              </a:ext>
            </a:extLst>
          </p:cNvPr>
          <p:cNvSpPr/>
          <p:nvPr userDrawn="1"/>
        </p:nvSpPr>
        <p:spPr>
          <a:xfrm>
            <a:off x="-3146" y="0"/>
            <a:ext cx="12192000" cy="20371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a:p>
        </p:txBody>
      </p:sp>
      <p:sp>
        <p:nvSpPr>
          <p:cNvPr id="3" name="Subtitle 2"/>
          <p:cNvSpPr>
            <a:spLocks noGrp="1"/>
          </p:cNvSpPr>
          <p:nvPr>
            <p:ph type="subTitle" idx="1"/>
          </p:nvPr>
        </p:nvSpPr>
        <p:spPr>
          <a:xfrm>
            <a:off x="1559052" y="4674892"/>
            <a:ext cx="7464446" cy="457201"/>
          </a:xfrm>
        </p:spPr>
        <p:txBody>
          <a:bodyPr>
            <a:normAutofit/>
          </a:bodyPr>
          <a:lstStyle>
            <a:lvl1pPr marL="0" indent="0" algn="l">
              <a:spcBef>
                <a:spcPts val="0"/>
              </a:spcBef>
              <a:buNone/>
              <a:defRPr sz="1800" spc="80" baseline="0">
                <a:solidFill>
                  <a:schemeClr val="tx1"/>
                </a:solidFill>
                <a:latin typeface="Arial" panose="020B0604020202020204" pitchFamily="34" charset="0"/>
                <a:cs typeface="Arial" panose="020B0604020202020204" pitchFamily="34"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8" name="Rectangle 7">
            <a:extLst>
              <a:ext uri="{FF2B5EF4-FFF2-40B4-BE49-F238E27FC236}">
                <a16:creationId xmlns:a16="http://schemas.microsoft.com/office/drawing/2014/main" id="{C0CF256B-783D-1F47-F02E-860D3989792B}"/>
              </a:ext>
            </a:extLst>
          </p:cNvPr>
          <p:cNvSpPr/>
          <p:nvPr userDrawn="1"/>
        </p:nvSpPr>
        <p:spPr>
          <a:xfrm>
            <a:off x="-3146" y="6224026"/>
            <a:ext cx="12192000" cy="64633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16" name="TextBox 15">
            <a:extLst>
              <a:ext uri="{FF2B5EF4-FFF2-40B4-BE49-F238E27FC236}">
                <a16:creationId xmlns:a16="http://schemas.microsoft.com/office/drawing/2014/main" id="{3A8C9E29-EBFF-985E-158F-E3BDB4E1765B}"/>
              </a:ext>
            </a:extLst>
          </p:cNvPr>
          <p:cNvSpPr txBox="1"/>
          <p:nvPr userDrawn="1"/>
        </p:nvSpPr>
        <p:spPr>
          <a:xfrm>
            <a:off x="1559052" y="5387949"/>
            <a:ext cx="6924566" cy="646331"/>
          </a:xfrm>
          <a:prstGeom prst="rect">
            <a:avLst/>
          </a:prstGeom>
          <a:noFill/>
        </p:spPr>
        <p:txBody>
          <a:bodyPr wrap="square" rtlCol="0">
            <a:spAutoFit/>
          </a:bodyPr>
          <a:lstStyle/>
          <a:p>
            <a:r>
              <a:rPr lang="en-US"/>
              <a:t>Department of Electrical and Electronic Engineering</a:t>
            </a:r>
          </a:p>
          <a:p>
            <a:r>
              <a:rPr lang="en-US"/>
              <a:t>Bangladesh University of Engineering and Technology</a:t>
            </a:r>
            <a:endParaRPr lang="en-GB"/>
          </a:p>
        </p:txBody>
      </p:sp>
      <p:sp>
        <p:nvSpPr>
          <p:cNvPr id="18" name="Text Placeholder 17">
            <a:extLst>
              <a:ext uri="{FF2B5EF4-FFF2-40B4-BE49-F238E27FC236}">
                <a16:creationId xmlns:a16="http://schemas.microsoft.com/office/drawing/2014/main" id="{D04274EB-C6AD-4AF0-A8C5-76F8539F0C45}"/>
              </a:ext>
            </a:extLst>
          </p:cNvPr>
          <p:cNvSpPr>
            <a:spLocks noGrp="1"/>
          </p:cNvSpPr>
          <p:nvPr>
            <p:ph type="body" sz="quarter" idx="13"/>
          </p:nvPr>
        </p:nvSpPr>
        <p:spPr>
          <a:xfrm>
            <a:off x="1446213" y="158750"/>
            <a:ext cx="9272587" cy="657800"/>
          </a:xfrm>
        </p:spPr>
        <p:txBody>
          <a:bodyPr/>
          <a:lstStyle>
            <a:lvl1pPr marL="0" indent="0">
              <a:buNone/>
              <a:defRPr>
                <a:solidFill>
                  <a:schemeClr val="bg1"/>
                </a:solidFill>
              </a:defRPr>
            </a:lvl1pPr>
          </a:lstStyle>
          <a:p>
            <a:pPr lvl="0"/>
            <a:r>
              <a:rPr lang="en-US"/>
              <a:t>Click to edit Master text styles</a:t>
            </a:r>
          </a:p>
        </p:txBody>
      </p:sp>
      <p:sp>
        <p:nvSpPr>
          <p:cNvPr id="25" name="Slide Number Placeholder 5">
            <a:extLst>
              <a:ext uri="{FF2B5EF4-FFF2-40B4-BE49-F238E27FC236}">
                <a16:creationId xmlns:a16="http://schemas.microsoft.com/office/drawing/2014/main" id="{4F8B375C-47B0-B098-5E2F-4B8C1BF3FCCD}"/>
              </a:ext>
            </a:extLst>
          </p:cNvPr>
          <p:cNvSpPr>
            <a:spLocks noGrp="1"/>
          </p:cNvSpPr>
          <p:nvPr>
            <p:ph type="sldNum" sz="quarter" idx="4"/>
          </p:nvPr>
        </p:nvSpPr>
        <p:spPr>
          <a:xfrm>
            <a:off x="11426412" y="6396262"/>
            <a:ext cx="673041" cy="420001"/>
          </a:xfrm>
          <a:prstGeom prst="rect">
            <a:avLst/>
          </a:prstGeom>
        </p:spPr>
        <p:txBody>
          <a:bodyPr vert="horz" lIns="91440" tIns="45720" rIns="91440" bIns="45720" rtlCol="0" anchor="b"/>
          <a:lstStyle>
            <a:lvl1pPr algn="r">
              <a:defRPr sz="2400" b="1">
                <a:solidFill>
                  <a:schemeClr val="bg1"/>
                </a:solidFill>
                <a:latin typeface="Arial Narrow" panose="020B0606020202030204" pitchFamily="34" charset="0"/>
              </a:defRPr>
            </a:lvl1pPr>
          </a:lstStyle>
          <a:p>
            <a:fld id="{E9C29D53-9981-884B-B5B6-B5743DF81FD1}" type="slidenum">
              <a:rPr lang="en-BD" smtClean="0"/>
              <a:pPr/>
              <a:t>‹#›</a:t>
            </a:fld>
            <a:endParaRPr lang="en-BD"/>
          </a:p>
        </p:txBody>
      </p:sp>
      <p:sp>
        <p:nvSpPr>
          <p:cNvPr id="26" name="Date Placeholder 5">
            <a:extLst>
              <a:ext uri="{FF2B5EF4-FFF2-40B4-BE49-F238E27FC236}">
                <a16:creationId xmlns:a16="http://schemas.microsoft.com/office/drawing/2014/main" id="{D82B61AF-E56D-F625-4390-5F63E1884ECF}"/>
              </a:ext>
            </a:extLst>
          </p:cNvPr>
          <p:cNvSpPr>
            <a:spLocks noGrp="1"/>
          </p:cNvSpPr>
          <p:nvPr>
            <p:ph type="dt" sz="half" idx="2"/>
          </p:nvPr>
        </p:nvSpPr>
        <p:spPr>
          <a:xfrm>
            <a:off x="2899150" y="6372123"/>
            <a:ext cx="2373280" cy="447012"/>
          </a:xfrm>
          <a:prstGeom prst="rect">
            <a:avLst/>
          </a:prstGeom>
        </p:spPr>
        <p:txBody>
          <a:bodyPr/>
          <a:lstStyle>
            <a:lvl1pPr>
              <a:defRPr>
                <a:solidFill>
                  <a:schemeClr val="bg1"/>
                </a:solidFill>
                <a:latin typeface="Arial Narrow" panose="020B0606020202030204" pitchFamily="34" charset="0"/>
              </a:defRPr>
            </a:lvl1pPr>
          </a:lstStyle>
          <a:p>
            <a:r>
              <a:rPr lang="en-US"/>
              <a:t>Mr. John Doe (St ID: 1906XXX)</a:t>
            </a:r>
            <a:endParaRPr lang="en-BD"/>
          </a:p>
        </p:txBody>
      </p:sp>
      <p:sp>
        <p:nvSpPr>
          <p:cNvPr id="27" name="Footer Placeholder 6">
            <a:extLst>
              <a:ext uri="{FF2B5EF4-FFF2-40B4-BE49-F238E27FC236}">
                <a16:creationId xmlns:a16="http://schemas.microsoft.com/office/drawing/2014/main" id="{2F12B4E6-980F-B96D-7BAF-97CE9407A887}"/>
              </a:ext>
            </a:extLst>
          </p:cNvPr>
          <p:cNvSpPr>
            <a:spLocks noGrp="1"/>
          </p:cNvSpPr>
          <p:nvPr>
            <p:ph type="ftr" sz="quarter" idx="3"/>
          </p:nvPr>
        </p:nvSpPr>
        <p:spPr>
          <a:xfrm>
            <a:off x="5272430" y="6371739"/>
            <a:ext cx="5000625" cy="447781"/>
          </a:xfrm>
          <a:prstGeom prst="rect">
            <a:avLst/>
          </a:prstGeom>
        </p:spPr>
        <p:txBody>
          <a:bodyPr/>
          <a:lstStyle>
            <a:lvl1pPr algn="l">
              <a:defRPr>
                <a:solidFill>
                  <a:schemeClr val="bg1"/>
                </a:solidFill>
                <a:latin typeface="Arial Narrow" panose="020B0606020202030204" pitchFamily="34" charset="0"/>
              </a:defRPr>
            </a:lvl1pPr>
          </a:lstStyle>
          <a:p>
            <a:r>
              <a:rPr lang="en-US"/>
              <a:t>EEE 400: Title of the Presentation</a:t>
            </a:r>
            <a:endParaRPr lang="en-BD"/>
          </a:p>
        </p:txBody>
      </p:sp>
    </p:spTree>
    <p:extLst>
      <p:ext uri="{BB962C8B-B14F-4D97-AF65-F5344CB8AC3E}">
        <p14:creationId xmlns:p14="http://schemas.microsoft.com/office/powerpoint/2010/main" val="6042323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400"/>
            </a:lvl4pPr>
            <a:lvl5pPr>
              <a:defRPr sz="2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a:t>Mr. John Doe (St ID: 1906XXX)</a:t>
            </a:r>
            <a:endParaRPr lang="en-BD"/>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US"/>
              <a:t>EEE 400: Title of the Presentation</a:t>
            </a:r>
            <a:endParaRPr lang="en-BD"/>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spTree>
    <p:extLst>
      <p:ext uri="{BB962C8B-B14F-4D97-AF65-F5344CB8AC3E}">
        <p14:creationId xmlns:p14="http://schemas.microsoft.com/office/powerpoint/2010/main" val="321943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a:t>Mr. John Doe (St ID: 1906XXX)</a:t>
            </a:r>
            <a:endParaRPr lang="en-BD"/>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US"/>
              <a:t>EEE 400: Title of the Presentation</a:t>
            </a:r>
            <a:endParaRPr lang="en-BD"/>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spTree>
    <p:extLst>
      <p:ext uri="{BB962C8B-B14F-4D97-AF65-F5344CB8AC3E}">
        <p14:creationId xmlns:p14="http://schemas.microsoft.com/office/powerpoint/2010/main" val="395047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a:t>Mr. John Doe (St ID: 1906XXX)</a:t>
            </a:r>
            <a:endParaRPr lang="en-BD"/>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US"/>
              <a:t>EEE 400: Title of the Presentation</a:t>
            </a:r>
            <a:endParaRPr lang="en-BD"/>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sp>
        <p:nvSpPr>
          <p:cNvPr id="9" name="Content Placeholder 2">
            <a:extLst>
              <a:ext uri="{FF2B5EF4-FFF2-40B4-BE49-F238E27FC236}">
                <a16:creationId xmlns:a16="http://schemas.microsoft.com/office/drawing/2014/main" id="{F83BF6E5-C98C-F708-B2BD-4219218A8930}"/>
              </a:ext>
            </a:extLst>
          </p:cNvPr>
          <p:cNvSpPr>
            <a:spLocks noGrp="1"/>
          </p:cNvSpPr>
          <p:nvPr>
            <p:ph sz="half" idx="1"/>
          </p:nvPr>
        </p:nvSpPr>
        <p:spPr>
          <a:xfrm>
            <a:off x="337788" y="1401370"/>
            <a:ext cx="5303520" cy="4393373"/>
          </a:xfrm>
        </p:spPr>
        <p:txBody>
          <a:bodyPr>
            <a:normAutofit/>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Content Placeholder 3">
            <a:extLst>
              <a:ext uri="{FF2B5EF4-FFF2-40B4-BE49-F238E27FC236}">
                <a16:creationId xmlns:a16="http://schemas.microsoft.com/office/drawing/2014/main" id="{9C654A39-EB62-320C-8C11-C8083EC9B194}"/>
              </a:ext>
            </a:extLst>
          </p:cNvPr>
          <p:cNvSpPr>
            <a:spLocks noGrp="1"/>
          </p:cNvSpPr>
          <p:nvPr>
            <p:ph sz="half" idx="2"/>
          </p:nvPr>
        </p:nvSpPr>
        <p:spPr>
          <a:xfrm>
            <a:off x="6096000" y="1401370"/>
            <a:ext cx="5780566" cy="4393373"/>
          </a:xfrm>
        </p:spPr>
        <p:txBody>
          <a:bodyPr>
            <a:normAutofit/>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582413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a:t>Mr. John Doe (St ID: 1906XXX)</a:t>
            </a:r>
            <a:endParaRPr lang="en-BD"/>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US"/>
              <a:t>EEE 400: Title of the Presentation</a:t>
            </a:r>
            <a:endParaRPr lang="en-BD"/>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spTree>
    <p:extLst>
      <p:ext uri="{BB962C8B-B14F-4D97-AF65-F5344CB8AC3E}">
        <p14:creationId xmlns:p14="http://schemas.microsoft.com/office/powerpoint/2010/main" val="114015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a:t>Mr. John Doe (St ID: 1906XXX)</a:t>
            </a:r>
            <a:endParaRPr lang="en-BD"/>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US"/>
              <a:t>EEE 400: Title of the Presentation</a:t>
            </a:r>
            <a:endParaRPr lang="en-BD"/>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sp>
        <p:nvSpPr>
          <p:cNvPr id="9" name="Content Placeholder 2">
            <a:extLst>
              <a:ext uri="{FF2B5EF4-FFF2-40B4-BE49-F238E27FC236}">
                <a16:creationId xmlns:a16="http://schemas.microsoft.com/office/drawing/2014/main" id="{F83BF6E5-C98C-F708-B2BD-4219218A8930}"/>
              </a:ext>
            </a:extLst>
          </p:cNvPr>
          <p:cNvSpPr>
            <a:spLocks noGrp="1"/>
          </p:cNvSpPr>
          <p:nvPr>
            <p:ph sz="half" idx="1"/>
          </p:nvPr>
        </p:nvSpPr>
        <p:spPr>
          <a:xfrm>
            <a:off x="337789" y="1967023"/>
            <a:ext cx="5303520" cy="4146697"/>
          </a:xfrm>
        </p:spPr>
        <p:txBody>
          <a:bodyPr>
            <a:normAutofit/>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Content Placeholder 3">
            <a:extLst>
              <a:ext uri="{FF2B5EF4-FFF2-40B4-BE49-F238E27FC236}">
                <a16:creationId xmlns:a16="http://schemas.microsoft.com/office/drawing/2014/main" id="{9C654A39-EB62-320C-8C11-C8083EC9B194}"/>
              </a:ext>
            </a:extLst>
          </p:cNvPr>
          <p:cNvSpPr>
            <a:spLocks noGrp="1"/>
          </p:cNvSpPr>
          <p:nvPr>
            <p:ph sz="half" idx="2"/>
          </p:nvPr>
        </p:nvSpPr>
        <p:spPr>
          <a:xfrm>
            <a:off x="6096001" y="1967023"/>
            <a:ext cx="5780566" cy="4146697"/>
          </a:xfrm>
        </p:spPr>
        <p:txBody>
          <a:bodyPr>
            <a:normAutofit/>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ext Placeholder 2">
            <a:extLst>
              <a:ext uri="{FF2B5EF4-FFF2-40B4-BE49-F238E27FC236}">
                <a16:creationId xmlns:a16="http://schemas.microsoft.com/office/drawing/2014/main" id="{01592C07-A07E-2C6C-A2ED-5CFA375CA0C7}"/>
              </a:ext>
            </a:extLst>
          </p:cNvPr>
          <p:cNvSpPr>
            <a:spLocks noGrp="1"/>
          </p:cNvSpPr>
          <p:nvPr>
            <p:ph type="body" idx="13"/>
          </p:nvPr>
        </p:nvSpPr>
        <p:spPr>
          <a:xfrm>
            <a:off x="337789" y="1304938"/>
            <a:ext cx="5303520" cy="640080"/>
          </a:xfrm>
        </p:spPr>
        <p:txBody>
          <a:bodyPr anchor="ctr">
            <a:normAutofit/>
          </a:bodyPr>
          <a:lstStyle>
            <a:lvl1pPr marL="0" indent="0" algn="ctr">
              <a:spcBef>
                <a:spcPts val="0"/>
              </a:spcBef>
              <a:buNone/>
              <a:defRPr sz="2800" b="1">
                <a:solidFill>
                  <a:srgbClr val="C00000"/>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1" name="Text Placeholder 4">
            <a:extLst>
              <a:ext uri="{FF2B5EF4-FFF2-40B4-BE49-F238E27FC236}">
                <a16:creationId xmlns:a16="http://schemas.microsoft.com/office/drawing/2014/main" id="{EA2C0FB6-34A7-D512-4170-BFD90919A915}"/>
              </a:ext>
            </a:extLst>
          </p:cNvPr>
          <p:cNvSpPr>
            <a:spLocks noGrp="1"/>
          </p:cNvSpPr>
          <p:nvPr>
            <p:ph type="body" sz="quarter" idx="3"/>
          </p:nvPr>
        </p:nvSpPr>
        <p:spPr>
          <a:xfrm>
            <a:off x="6096001" y="1304938"/>
            <a:ext cx="5758210" cy="640080"/>
          </a:xfrm>
        </p:spPr>
        <p:txBody>
          <a:bodyPr anchor="ctr">
            <a:normAutofit/>
          </a:bodyPr>
          <a:lstStyle>
            <a:lvl1pPr marL="0" indent="0" algn="ctr">
              <a:spcBef>
                <a:spcPts val="0"/>
              </a:spcBef>
              <a:buNone/>
              <a:defRPr sz="2800" b="1">
                <a:solidFill>
                  <a:srgbClr val="C00000"/>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Tree>
    <p:extLst>
      <p:ext uri="{BB962C8B-B14F-4D97-AF65-F5344CB8AC3E}">
        <p14:creationId xmlns:p14="http://schemas.microsoft.com/office/powerpoint/2010/main" val="8014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a:t>Mr. John Doe (St ID: 1906XXX)</a:t>
            </a:r>
            <a:endParaRPr lang="en-BD"/>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US"/>
              <a:t>EEE 400: Title of the Presentation</a:t>
            </a:r>
            <a:endParaRPr lang="en-BD"/>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sp>
        <p:nvSpPr>
          <p:cNvPr id="9" name="Content Placeholder 2">
            <a:extLst>
              <a:ext uri="{FF2B5EF4-FFF2-40B4-BE49-F238E27FC236}">
                <a16:creationId xmlns:a16="http://schemas.microsoft.com/office/drawing/2014/main" id="{F83BF6E5-C98C-F708-B2BD-4219218A8930}"/>
              </a:ext>
            </a:extLst>
          </p:cNvPr>
          <p:cNvSpPr>
            <a:spLocks noGrp="1"/>
          </p:cNvSpPr>
          <p:nvPr>
            <p:ph sz="half" idx="1"/>
          </p:nvPr>
        </p:nvSpPr>
        <p:spPr>
          <a:xfrm>
            <a:off x="362597" y="1796903"/>
            <a:ext cx="5303520" cy="3913490"/>
          </a:xfrm>
        </p:spPr>
        <p:txBody>
          <a:bodyPr>
            <a:normAutofit/>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Content Placeholder 3">
            <a:extLst>
              <a:ext uri="{FF2B5EF4-FFF2-40B4-BE49-F238E27FC236}">
                <a16:creationId xmlns:a16="http://schemas.microsoft.com/office/drawing/2014/main" id="{9C654A39-EB62-320C-8C11-C8083EC9B194}"/>
              </a:ext>
            </a:extLst>
          </p:cNvPr>
          <p:cNvSpPr>
            <a:spLocks noGrp="1"/>
          </p:cNvSpPr>
          <p:nvPr>
            <p:ph sz="half" idx="2"/>
          </p:nvPr>
        </p:nvSpPr>
        <p:spPr>
          <a:xfrm>
            <a:off x="6120809" y="1796903"/>
            <a:ext cx="5780566" cy="3913490"/>
          </a:xfrm>
        </p:spPr>
        <p:txBody>
          <a:bodyPr>
            <a:normAutofit/>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ext Placeholder 2">
            <a:extLst>
              <a:ext uri="{FF2B5EF4-FFF2-40B4-BE49-F238E27FC236}">
                <a16:creationId xmlns:a16="http://schemas.microsoft.com/office/drawing/2014/main" id="{01592C07-A07E-2C6C-A2ED-5CFA375CA0C7}"/>
              </a:ext>
            </a:extLst>
          </p:cNvPr>
          <p:cNvSpPr>
            <a:spLocks noGrp="1"/>
          </p:cNvSpPr>
          <p:nvPr>
            <p:ph type="body" idx="13"/>
          </p:nvPr>
        </p:nvSpPr>
        <p:spPr>
          <a:xfrm>
            <a:off x="337789" y="1304938"/>
            <a:ext cx="5303520" cy="491964"/>
          </a:xfrm>
        </p:spPr>
        <p:txBody>
          <a:bodyPr anchor="ctr">
            <a:normAutofit/>
          </a:bodyPr>
          <a:lstStyle>
            <a:lvl1pPr marL="0" indent="0" algn="ctr">
              <a:spcBef>
                <a:spcPts val="0"/>
              </a:spcBef>
              <a:buNone/>
              <a:defRPr sz="2800" b="1">
                <a:solidFill>
                  <a:srgbClr val="C00000"/>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1" name="Text Placeholder 4">
            <a:extLst>
              <a:ext uri="{FF2B5EF4-FFF2-40B4-BE49-F238E27FC236}">
                <a16:creationId xmlns:a16="http://schemas.microsoft.com/office/drawing/2014/main" id="{EA2C0FB6-34A7-D512-4170-BFD90919A915}"/>
              </a:ext>
            </a:extLst>
          </p:cNvPr>
          <p:cNvSpPr>
            <a:spLocks noGrp="1"/>
          </p:cNvSpPr>
          <p:nvPr>
            <p:ph type="body" sz="quarter" idx="3"/>
          </p:nvPr>
        </p:nvSpPr>
        <p:spPr>
          <a:xfrm>
            <a:off x="6096001" y="1304938"/>
            <a:ext cx="5758210" cy="491964"/>
          </a:xfrm>
        </p:spPr>
        <p:txBody>
          <a:bodyPr anchor="ctr">
            <a:normAutofit/>
          </a:bodyPr>
          <a:lstStyle>
            <a:lvl1pPr marL="0" indent="0" algn="ctr">
              <a:spcBef>
                <a:spcPts val="0"/>
              </a:spcBef>
              <a:buNone/>
              <a:defRPr sz="2800" b="1">
                <a:solidFill>
                  <a:srgbClr val="C00000"/>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2">
            <a:extLst>
              <a:ext uri="{FF2B5EF4-FFF2-40B4-BE49-F238E27FC236}">
                <a16:creationId xmlns:a16="http://schemas.microsoft.com/office/drawing/2014/main" id="{240794BA-A3B7-4A23-B918-0FEE4192B3A1}"/>
              </a:ext>
            </a:extLst>
          </p:cNvPr>
          <p:cNvSpPr>
            <a:spLocks noGrp="1"/>
          </p:cNvSpPr>
          <p:nvPr>
            <p:ph type="body" idx="14"/>
          </p:nvPr>
        </p:nvSpPr>
        <p:spPr>
          <a:xfrm>
            <a:off x="361508" y="5741727"/>
            <a:ext cx="5303520" cy="491964"/>
          </a:xfrm>
        </p:spPr>
        <p:txBody>
          <a:bodyPr anchor="ctr">
            <a:normAutofit/>
          </a:bodyPr>
          <a:lstStyle>
            <a:lvl1pPr marL="0" indent="0" algn="l">
              <a:spcBef>
                <a:spcPts val="0"/>
              </a:spcBef>
              <a:buNone/>
              <a:defRPr sz="2000" b="1" i="1">
                <a:solidFill>
                  <a:schemeClr val="tx1"/>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4">
            <a:extLst>
              <a:ext uri="{FF2B5EF4-FFF2-40B4-BE49-F238E27FC236}">
                <a16:creationId xmlns:a16="http://schemas.microsoft.com/office/drawing/2014/main" id="{D0C5A0B9-2EDE-4E12-8F33-F935C1D4C808}"/>
              </a:ext>
            </a:extLst>
          </p:cNvPr>
          <p:cNvSpPr>
            <a:spLocks noGrp="1"/>
          </p:cNvSpPr>
          <p:nvPr>
            <p:ph type="body" sz="quarter" idx="15"/>
          </p:nvPr>
        </p:nvSpPr>
        <p:spPr>
          <a:xfrm>
            <a:off x="6130353" y="5741727"/>
            <a:ext cx="5758210" cy="491964"/>
          </a:xfrm>
        </p:spPr>
        <p:txBody>
          <a:bodyPr anchor="ctr">
            <a:normAutofit/>
          </a:bodyPr>
          <a:lstStyle>
            <a:lvl1pPr marL="0" indent="0" algn="l">
              <a:spcBef>
                <a:spcPts val="0"/>
              </a:spcBef>
              <a:buNone/>
              <a:defRPr sz="2000" b="1" i="1">
                <a:solidFill>
                  <a:schemeClr val="tx1"/>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Tree>
    <p:extLst>
      <p:ext uri="{BB962C8B-B14F-4D97-AF65-F5344CB8AC3E}">
        <p14:creationId xmlns:p14="http://schemas.microsoft.com/office/powerpoint/2010/main" val="191513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a:t>Mr. John Doe (St ID: 1906XXX)</a:t>
            </a:r>
            <a:endParaRPr lang="en-BD"/>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US"/>
              <a:t>EEE 400: Title of the Presentation</a:t>
            </a:r>
            <a:endParaRPr lang="en-BD"/>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sp>
        <p:nvSpPr>
          <p:cNvPr id="9" name="Content Placeholder 2">
            <a:extLst>
              <a:ext uri="{FF2B5EF4-FFF2-40B4-BE49-F238E27FC236}">
                <a16:creationId xmlns:a16="http://schemas.microsoft.com/office/drawing/2014/main" id="{F83BF6E5-C98C-F708-B2BD-4219218A8930}"/>
              </a:ext>
            </a:extLst>
          </p:cNvPr>
          <p:cNvSpPr>
            <a:spLocks noGrp="1"/>
          </p:cNvSpPr>
          <p:nvPr>
            <p:ph sz="half" idx="1"/>
          </p:nvPr>
        </p:nvSpPr>
        <p:spPr>
          <a:xfrm>
            <a:off x="362597" y="1796903"/>
            <a:ext cx="5303520" cy="3913490"/>
          </a:xfrm>
        </p:spPr>
        <p:txBody>
          <a:bodyPr>
            <a:normAutofit/>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Content Placeholder 3">
            <a:extLst>
              <a:ext uri="{FF2B5EF4-FFF2-40B4-BE49-F238E27FC236}">
                <a16:creationId xmlns:a16="http://schemas.microsoft.com/office/drawing/2014/main" id="{9C654A39-EB62-320C-8C11-C8083EC9B194}"/>
              </a:ext>
            </a:extLst>
          </p:cNvPr>
          <p:cNvSpPr>
            <a:spLocks noGrp="1"/>
          </p:cNvSpPr>
          <p:nvPr>
            <p:ph sz="half" idx="2"/>
          </p:nvPr>
        </p:nvSpPr>
        <p:spPr>
          <a:xfrm>
            <a:off x="6120809" y="1796903"/>
            <a:ext cx="5780566" cy="3913490"/>
          </a:xfrm>
        </p:spPr>
        <p:txBody>
          <a:bodyPr>
            <a:normAutofit/>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ext Placeholder 2">
            <a:extLst>
              <a:ext uri="{FF2B5EF4-FFF2-40B4-BE49-F238E27FC236}">
                <a16:creationId xmlns:a16="http://schemas.microsoft.com/office/drawing/2014/main" id="{01592C07-A07E-2C6C-A2ED-5CFA375CA0C7}"/>
              </a:ext>
            </a:extLst>
          </p:cNvPr>
          <p:cNvSpPr>
            <a:spLocks noGrp="1"/>
          </p:cNvSpPr>
          <p:nvPr>
            <p:ph type="body" idx="13"/>
          </p:nvPr>
        </p:nvSpPr>
        <p:spPr>
          <a:xfrm>
            <a:off x="337789" y="1304938"/>
            <a:ext cx="11563586" cy="491964"/>
          </a:xfrm>
        </p:spPr>
        <p:txBody>
          <a:bodyPr anchor="ctr">
            <a:normAutofit/>
          </a:bodyPr>
          <a:lstStyle>
            <a:lvl1pPr marL="0" indent="0" algn="ctr">
              <a:spcBef>
                <a:spcPts val="0"/>
              </a:spcBef>
              <a:buNone/>
              <a:defRPr sz="2800" b="1">
                <a:solidFill>
                  <a:srgbClr val="C00000"/>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4">
            <a:extLst>
              <a:ext uri="{FF2B5EF4-FFF2-40B4-BE49-F238E27FC236}">
                <a16:creationId xmlns:a16="http://schemas.microsoft.com/office/drawing/2014/main" id="{D0C5A0B9-2EDE-4E12-8F33-F935C1D4C808}"/>
              </a:ext>
            </a:extLst>
          </p:cNvPr>
          <p:cNvSpPr>
            <a:spLocks noGrp="1"/>
          </p:cNvSpPr>
          <p:nvPr>
            <p:ph type="body" sz="quarter" idx="15"/>
          </p:nvPr>
        </p:nvSpPr>
        <p:spPr>
          <a:xfrm>
            <a:off x="6130353" y="5741727"/>
            <a:ext cx="5758210" cy="491964"/>
          </a:xfrm>
        </p:spPr>
        <p:txBody>
          <a:bodyPr anchor="ctr">
            <a:normAutofit/>
          </a:bodyPr>
          <a:lstStyle>
            <a:lvl1pPr marL="0" indent="0" algn="l">
              <a:spcBef>
                <a:spcPts val="0"/>
              </a:spcBef>
              <a:buNone/>
              <a:defRPr sz="2000" b="1" i="1">
                <a:solidFill>
                  <a:schemeClr val="tx1"/>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Tree>
    <p:extLst>
      <p:ext uri="{BB962C8B-B14F-4D97-AF65-F5344CB8AC3E}">
        <p14:creationId xmlns:p14="http://schemas.microsoft.com/office/powerpoint/2010/main" val="351514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52ED7D-C8C9-FC45-9D41-2B197068D5F8}"/>
              </a:ext>
            </a:extLst>
          </p:cNvPr>
          <p:cNvSpPr/>
          <p:nvPr userDrawn="1"/>
        </p:nvSpPr>
        <p:spPr>
          <a:xfrm>
            <a:off x="-3146" y="6297307"/>
            <a:ext cx="12192000" cy="5730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 name="Title Placeholder 1"/>
          <p:cNvSpPr>
            <a:spLocks noGrp="1"/>
          </p:cNvSpPr>
          <p:nvPr>
            <p:ph type="title"/>
          </p:nvPr>
        </p:nvSpPr>
        <p:spPr>
          <a:xfrm>
            <a:off x="329609" y="459714"/>
            <a:ext cx="11546958" cy="729006"/>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329609" y="1493520"/>
            <a:ext cx="11546958" cy="45415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4"/>
          </p:nvPr>
        </p:nvSpPr>
        <p:spPr>
          <a:xfrm>
            <a:off x="11426412" y="6396262"/>
            <a:ext cx="673041" cy="420001"/>
          </a:xfrm>
          <a:prstGeom prst="rect">
            <a:avLst/>
          </a:prstGeom>
        </p:spPr>
        <p:txBody>
          <a:bodyPr vert="horz" lIns="91440" tIns="45720" rIns="91440" bIns="45720" rtlCol="0" anchor="b"/>
          <a:lstStyle>
            <a:lvl1pPr algn="r">
              <a:defRPr sz="2400" b="1">
                <a:solidFill>
                  <a:schemeClr val="bg1"/>
                </a:solidFill>
                <a:latin typeface="Arial Narrow" panose="020B0606020202030204" pitchFamily="34" charset="0"/>
              </a:defRPr>
            </a:lvl1pPr>
          </a:lstStyle>
          <a:p>
            <a:fld id="{E9C29D53-9981-884B-B5B6-B5743DF81FD1}" type="slidenum">
              <a:rPr lang="en-BD" smtClean="0"/>
              <a:pPr/>
              <a:t>‹#›</a:t>
            </a:fld>
            <a:endParaRPr lang="en-BD"/>
          </a:p>
        </p:txBody>
      </p:sp>
      <p:sp>
        <p:nvSpPr>
          <p:cNvPr id="10" name="Date Placeholder 5">
            <a:extLst>
              <a:ext uri="{FF2B5EF4-FFF2-40B4-BE49-F238E27FC236}">
                <a16:creationId xmlns:a16="http://schemas.microsoft.com/office/drawing/2014/main" id="{576C60AE-BF9F-E948-A464-57EC6013BD0B}"/>
              </a:ext>
            </a:extLst>
          </p:cNvPr>
          <p:cNvSpPr>
            <a:spLocks noGrp="1"/>
          </p:cNvSpPr>
          <p:nvPr>
            <p:ph type="dt" sz="half" idx="2"/>
          </p:nvPr>
        </p:nvSpPr>
        <p:spPr>
          <a:xfrm>
            <a:off x="2899149" y="6372123"/>
            <a:ext cx="2993149" cy="447012"/>
          </a:xfrm>
          <a:prstGeom prst="rect">
            <a:avLst/>
          </a:prstGeom>
        </p:spPr>
        <p:txBody>
          <a:bodyPr/>
          <a:lstStyle>
            <a:lvl1pPr>
              <a:defRPr>
                <a:solidFill>
                  <a:schemeClr val="bg1"/>
                </a:solidFill>
                <a:latin typeface="Arial Narrow" panose="020B0606020202030204" pitchFamily="34" charset="0"/>
              </a:defRPr>
            </a:lvl1pPr>
          </a:lstStyle>
          <a:p>
            <a:r>
              <a:rPr lang="en-US"/>
              <a:t>Mr. John Doe (St ID: 1906XXX)</a:t>
            </a:r>
            <a:endParaRPr lang="en-BD"/>
          </a:p>
        </p:txBody>
      </p:sp>
      <p:sp>
        <p:nvSpPr>
          <p:cNvPr id="11" name="Footer Placeholder 6">
            <a:extLst>
              <a:ext uri="{FF2B5EF4-FFF2-40B4-BE49-F238E27FC236}">
                <a16:creationId xmlns:a16="http://schemas.microsoft.com/office/drawing/2014/main" id="{DCD1120D-AD02-624F-AC7B-A52A109ECB59}"/>
              </a:ext>
            </a:extLst>
          </p:cNvPr>
          <p:cNvSpPr>
            <a:spLocks noGrp="1"/>
          </p:cNvSpPr>
          <p:nvPr>
            <p:ph type="ftr" sz="quarter" idx="3"/>
          </p:nvPr>
        </p:nvSpPr>
        <p:spPr>
          <a:xfrm>
            <a:off x="5981700" y="6371739"/>
            <a:ext cx="4291355" cy="447781"/>
          </a:xfrm>
          <a:prstGeom prst="rect">
            <a:avLst/>
          </a:prstGeom>
        </p:spPr>
        <p:txBody>
          <a:bodyPr/>
          <a:lstStyle>
            <a:lvl1pPr algn="l">
              <a:defRPr>
                <a:solidFill>
                  <a:schemeClr val="bg1"/>
                </a:solidFill>
                <a:latin typeface="Arial Narrow" panose="020B0606020202030204" pitchFamily="34" charset="0"/>
              </a:defRPr>
            </a:lvl1pPr>
          </a:lstStyle>
          <a:p>
            <a:r>
              <a:rPr lang="en-US"/>
              <a:t>EEE 400: Title of the Presentation</a:t>
            </a:r>
            <a:endParaRPr lang="en-BD"/>
          </a:p>
        </p:txBody>
      </p:sp>
      <p:pic>
        <p:nvPicPr>
          <p:cNvPr id="5" name="Graphic 4">
            <a:extLst>
              <a:ext uri="{FF2B5EF4-FFF2-40B4-BE49-F238E27FC236}">
                <a16:creationId xmlns:a16="http://schemas.microsoft.com/office/drawing/2014/main" id="{92849F54-1AE9-9CF4-01D8-A745326B63D3}"/>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0016" y="6337301"/>
            <a:ext cx="2608126" cy="503638"/>
          </a:xfrm>
          <a:prstGeom prst="rect">
            <a:avLst/>
          </a:prstGeom>
        </p:spPr>
      </p:pic>
    </p:spTree>
    <p:extLst>
      <p:ext uri="{BB962C8B-B14F-4D97-AF65-F5344CB8AC3E}">
        <p14:creationId xmlns:p14="http://schemas.microsoft.com/office/powerpoint/2010/main" val="4155827765"/>
      </p:ext>
    </p:extLst>
  </p:cSld>
  <p:clrMap bg1="lt1" tx1="dk1" bg2="lt2" tx2="dk2" accent1="accent1" accent2="accent2" accent3="accent3" accent4="accent4" accent5="accent5" accent6="accent6" hlink="hlink" folHlink="folHlink"/>
  <p:sldLayoutIdLst>
    <p:sldLayoutId id="2147483710" r:id="rId1"/>
    <p:sldLayoutId id="2147483726" r:id="rId2"/>
    <p:sldLayoutId id="2147483711" r:id="rId3"/>
    <p:sldLayoutId id="2147483721" r:id="rId4"/>
    <p:sldLayoutId id="2147483719" r:id="rId5"/>
    <p:sldLayoutId id="2147483723" r:id="rId6"/>
    <p:sldLayoutId id="2147483725" r:id="rId7"/>
    <p:sldLayoutId id="2147483729" r:id="rId8"/>
    <p:sldLayoutId id="2147483730" r:id="rId9"/>
    <p:sldLayoutId id="2147483720" r:id="rId10"/>
    <p:sldLayoutId id="2147483718" r:id="rId11"/>
    <p:sldLayoutId id="2147483717" r:id="rId12"/>
    <p:sldLayoutId id="2147483727" r:id="rId13"/>
    <p:sldLayoutId id="2147483722" r:id="rId14"/>
    <p:sldLayoutId id="2147483724" r:id="rId15"/>
  </p:sldLayoutIdLst>
  <p:hf hdr="0"/>
  <p:txStyles>
    <p:titleStyle>
      <a:lvl1pPr algn="l" defTabSz="914400" rtl="0" eaLnBrk="1" latinLnBrk="0" hangingPunct="1">
        <a:lnSpc>
          <a:spcPct val="90000"/>
        </a:lnSpc>
        <a:spcBef>
          <a:spcPct val="0"/>
        </a:spcBef>
        <a:buNone/>
        <a:defRPr lang="en-US" sz="4400" kern="1200" cap="none" spc="0" baseline="0" dirty="0">
          <a:solidFill>
            <a:srgbClr val="C00000"/>
          </a:solidFill>
          <a:effectLst/>
          <a:latin typeface="Arial" panose="020B0604020202020204" pitchFamily="34" charset="0"/>
          <a:ea typeface="+mn-ea"/>
          <a:cs typeface="Arial" panose="020B0604020202020204" pitchFamily="34" charset="0"/>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28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2400" kern="1200">
          <a:solidFill>
            <a:schemeClr val="tx1"/>
          </a:solidFill>
          <a:latin typeface="Arial" panose="020B0604020202020204" pitchFamily="34" charset="0"/>
          <a:ea typeface="+mn-ea"/>
          <a:cs typeface="Arial" panose="020B0604020202020204" pitchFamily="34" charset="0"/>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2000" kern="1200">
          <a:solidFill>
            <a:schemeClr val="tx1"/>
          </a:solidFill>
          <a:latin typeface="Arial" panose="020B0604020202020204" pitchFamily="34" charset="0"/>
          <a:ea typeface="+mn-ea"/>
          <a:cs typeface="Arial" panose="020B0604020202020204" pitchFamily="34" charset="0"/>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2000" kern="1200">
          <a:solidFill>
            <a:schemeClr val="tx1"/>
          </a:solidFill>
          <a:latin typeface="Arial" panose="020B0604020202020204" pitchFamily="34" charset="0"/>
          <a:ea typeface="+mn-ea"/>
          <a:cs typeface="Arial" panose="020B0604020202020204" pitchFamily="34" charset="0"/>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2000" kern="1200">
          <a:solidFill>
            <a:schemeClr val="tx1"/>
          </a:solidFill>
          <a:latin typeface="Arial" panose="020B0604020202020204" pitchFamily="34" charset="0"/>
          <a:ea typeface="+mn-ea"/>
          <a:cs typeface="Arial" panose="020B0604020202020204" pitchFamily="34" charset="0"/>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C925-AD3C-084C-A393-173805EA7DAE}"/>
              </a:ext>
            </a:extLst>
          </p:cNvPr>
          <p:cNvSpPr>
            <a:spLocks noGrp="1"/>
          </p:cNvSpPr>
          <p:nvPr>
            <p:ph type="ctrTitle"/>
          </p:nvPr>
        </p:nvSpPr>
        <p:spPr>
          <a:xfrm>
            <a:off x="1364963" y="1973145"/>
            <a:ext cx="9692040" cy="1580405"/>
          </a:xfrm>
        </p:spPr>
        <p:txBody>
          <a:bodyPr/>
          <a:lstStyle/>
          <a:p>
            <a:r>
              <a:rPr lang="en-BD" sz="4400" cap="none">
                <a:solidFill>
                  <a:schemeClr val="tx1">
                    <a:lumMod val="95000"/>
                    <a:lumOff val="5000"/>
                  </a:schemeClr>
                </a:solidFill>
                <a:latin typeface="Arial Black"/>
              </a:rPr>
              <a:t>Low Cost Earthquake Detector</a:t>
            </a:r>
            <a:endParaRPr lang="en-BD" sz="4400" cap="none">
              <a:solidFill>
                <a:schemeClr val="tx1">
                  <a:lumMod val="95000"/>
                  <a:lumOff val="5000"/>
                </a:schemeClr>
              </a:solidFill>
              <a:latin typeface="Arial Black" panose="020B0A04020102020204" pitchFamily="34" charset="0"/>
            </a:endParaRPr>
          </a:p>
        </p:txBody>
      </p:sp>
      <p:sp>
        <p:nvSpPr>
          <p:cNvPr id="15" name="Subtitle 14">
            <a:extLst>
              <a:ext uri="{FF2B5EF4-FFF2-40B4-BE49-F238E27FC236}">
                <a16:creationId xmlns:a16="http://schemas.microsoft.com/office/drawing/2014/main" id="{5636667E-12AA-33D2-00FA-4C32ED7D002F}"/>
              </a:ext>
            </a:extLst>
          </p:cNvPr>
          <p:cNvSpPr>
            <a:spLocks noGrp="1"/>
          </p:cNvSpPr>
          <p:nvPr>
            <p:ph type="subTitle" idx="1"/>
          </p:nvPr>
        </p:nvSpPr>
        <p:spPr>
          <a:xfrm>
            <a:off x="3113525" y="3424943"/>
            <a:ext cx="3498584" cy="2774897"/>
          </a:xfrm>
        </p:spPr>
        <p:txBody>
          <a:bodyPr vert="horz" lIns="91440" tIns="45720" rIns="91440" bIns="45720" rtlCol="0" anchor="t">
            <a:noAutofit/>
          </a:bodyPr>
          <a:lstStyle/>
          <a:p>
            <a:r>
              <a:rPr lang="en-US" sz="1400" b="1">
                <a:latin typeface="Arial"/>
                <a:cs typeface="Arial"/>
              </a:rPr>
              <a:t>Presented by:</a:t>
            </a:r>
          </a:p>
          <a:p>
            <a:endParaRPr lang="en-US" sz="1400"/>
          </a:p>
          <a:p>
            <a:pPr marL="574675" indent="-515620">
              <a:spcAft>
                <a:spcPts val="600"/>
              </a:spcAft>
              <a:buAutoNum type="arabicPeriod"/>
            </a:pPr>
            <a:r>
              <a:rPr lang="en-US" sz="1400" b="1">
                <a:latin typeface="Arial"/>
                <a:cs typeface="Arial"/>
              </a:rPr>
              <a:t>Tanvir Hossain</a:t>
            </a:r>
            <a:br>
              <a:rPr lang="en-US" sz="1400"/>
            </a:br>
            <a:r>
              <a:rPr lang="en-US" sz="1400">
                <a:latin typeface="Arial"/>
                <a:cs typeface="Arial"/>
              </a:rPr>
              <a:t>Student ID: 1906040</a:t>
            </a:r>
          </a:p>
          <a:p>
            <a:pPr marL="574675" indent="-515620">
              <a:spcAft>
                <a:spcPts val="600"/>
              </a:spcAft>
              <a:buFont typeface="Garamond" pitchFamily="18" charset="0"/>
              <a:buAutoNum type="arabicPeriod"/>
            </a:pPr>
            <a:r>
              <a:rPr lang="en-US" sz="1400" b="1">
                <a:latin typeface="Arial"/>
                <a:cs typeface="Arial"/>
              </a:rPr>
              <a:t>Tasmin Khan</a:t>
            </a:r>
            <a:br>
              <a:rPr lang="en-US" sz="1400"/>
            </a:br>
            <a:r>
              <a:rPr lang="en-US" sz="1400">
                <a:latin typeface="Arial"/>
                <a:cs typeface="Arial"/>
              </a:rPr>
              <a:t>Student ID: 1906055</a:t>
            </a:r>
          </a:p>
          <a:p>
            <a:pPr marL="574675" indent="-515620">
              <a:spcAft>
                <a:spcPts val="600"/>
              </a:spcAft>
              <a:buClr>
                <a:srgbClr val="262626"/>
              </a:buClr>
              <a:buAutoNum type="arabicPeriod"/>
            </a:pPr>
            <a:r>
              <a:rPr lang="en-US" sz="1400" b="1">
                <a:latin typeface="Arial"/>
                <a:cs typeface="Arial"/>
              </a:rPr>
              <a:t>Hasib Ur Rashid Ifti</a:t>
            </a:r>
            <a:endParaRPr lang="en-US" sz="1400" b="1"/>
          </a:p>
          <a:p>
            <a:pPr marL="59055">
              <a:spcAft>
                <a:spcPts val="600"/>
              </a:spcAft>
              <a:buClr>
                <a:srgbClr val="262626"/>
              </a:buClr>
            </a:pPr>
            <a:r>
              <a:rPr lang="en-US" sz="1400">
                <a:latin typeface="Arial"/>
                <a:cs typeface="Arial"/>
              </a:rPr>
              <a:t>         Student ID: 1906059</a:t>
            </a:r>
            <a:endParaRPr lang="en-US" sz="1400"/>
          </a:p>
          <a:p>
            <a:pPr marL="59055">
              <a:spcAft>
                <a:spcPts val="600"/>
              </a:spcAft>
              <a:buClr>
                <a:srgbClr val="262626"/>
              </a:buClr>
            </a:pPr>
            <a:r>
              <a:rPr lang="en-US" sz="1400">
                <a:latin typeface="Arial"/>
                <a:cs typeface="Arial"/>
              </a:rPr>
              <a:t>4.      </a:t>
            </a:r>
            <a:r>
              <a:rPr lang="en-US" sz="1400" b="1">
                <a:latin typeface="Arial"/>
                <a:cs typeface="Arial"/>
              </a:rPr>
              <a:t>Anindya Alam</a:t>
            </a:r>
            <a:endParaRPr lang="en-US" sz="1400" b="1"/>
          </a:p>
          <a:p>
            <a:pPr marL="59055">
              <a:spcAft>
                <a:spcPts val="600"/>
              </a:spcAft>
              <a:buClr>
                <a:srgbClr val="262626"/>
              </a:buClr>
            </a:pPr>
            <a:r>
              <a:rPr lang="en-US" sz="1400">
                <a:latin typeface="Arial"/>
                <a:cs typeface="Arial"/>
              </a:rPr>
              <a:t>         Student ID: 1906065</a:t>
            </a:r>
            <a:endParaRPr lang="en-US" sz="1400"/>
          </a:p>
          <a:p>
            <a:pPr marL="574675" indent="-515620">
              <a:buAutoNum type="arabicPeriod"/>
            </a:pPr>
            <a:endParaRPr lang="en-GB"/>
          </a:p>
        </p:txBody>
      </p:sp>
      <p:sp>
        <p:nvSpPr>
          <p:cNvPr id="17" name="Date Placeholder 16">
            <a:extLst>
              <a:ext uri="{FF2B5EF4-FFF2-40B4-BE49-F238E27FC236}">
                <a16:creationId xmlns:a16="http://schemas.microsoft.com/office/drawing/2014/main" id="{9FB0854C-9268-D505-25FF-72F1E27B8014}"/>
              </a:ext>
            </a:extLst>
          </p:cNvPr>
          <p:cNvSpPr>
            <a:spLocks noGrp="1"/>
          </p:cNvSpPr>
          <p:nvPr>
            <p:ph type="dt" sz="half" idx="2"/>
          </p:nvPr>
        </p:nvSpPr>
        <p:spPr>
          <a:xfrm>
            <a:off x="3039440" y="6358750"/>
            <a:ext cx="2373280" cy="447012"/>
          </a:xfrm>
        </p:spPr>
        <p:txBody>
          <a:bodyPr/>
          <a:lstStyle/>
          <a:p>
            <a:r>
              <a:rPr lang="en-US"/>
              <a:t>Mr. John Doe (St ID: 1906XXX)</a:t>
            </a:r>
            <a:endParaRPr lang="en-BD"/>
          </a:p>
        </p:txBody>
      </p:sp>
      <p:sp>
        <p:nvSpPr>
          <p:cNvPr id="19" name="Slide Number Placeholder 18">
            <a:extLst>
              <a:ext uri="{FF2B5EF4-FFF2-40B4-BE49-F238E27FC236}">
                <a16:creationId xmlns:a16="http://schemas.microsoft.com/office/drawing/2014/main" id="{577D0144-D3BB-C357-9F8E-7D9591A7EAF2}"/>
              </a:ext>
            </a:extLst>
          </p:cNvPr>
          <p:cNvSpPr>
            <a:spLocks noGrp="1"/>
          </p:cNvSpPr>
          <p:nvPr>
            <p:ph type="sldNum" sz="quarter" idx="4"/>
          </p:nvPr>
        </p:nvSpPr>
        <p:spPr/>
        <p:txBody>
          <a:bodyPr/>
          <a:lstStyle/>
          <a:p>
            <a:fld id="{E9C29D53-9981-884B-B5B6-B5743DF81FD1}" type="slidenum">
              <a:rPr lang="en-BD" smtClean="0"/>
              <a:pPr/>
              <a:t>1</a:t>
            </a:fld>
            <a:endParaRPr lang="en-BD"/>
          </a:p>
        </p:txBody>
      </p:sp>
      <p:sp>
        <p:nvSpPr>
          <p:cNvPr id="20" name="Title 1">
            <a:extLst>
              <a:ext uri="{FF2B5EF4-FFF2-40B4-BE49-F238E27FC236}">
                <a16:creationId xmlns:a16="http://schemas.microsoft.com/office/drawing/2014/main" id="{CECC13EE-FBCE-10C6-EB5D-43BB62188098}"/>
              </a:ext>
            </a:extLst>
          </p:cNvPr>
          <p:cNvSpPr txBox="1">
            <a:spLocks/>
          </p:cNvSpPr>
          <p:nvPr/>
        </p:nvSpPr>
        <p:spPr>
          <a:xfrm>
            <a:off x="1768298" y="987073"/>
            <a:ext cx="9226905" cy="510153"/>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7200" b="0" kern="1200" cap="all" spc="-100" baseline="0" dirty="0">
                <a:solidFill>
                  <a:schemeClr val="tx1">
                    <a:lumMod val="85000"/>
                    <a:lumOff val="15000"/>
                  </a:schemeClr>
                </a:solidFill>
                <a:effectLst/>
                <a:latin typeface="+mj-lt"/>
                <a:ea typeface="+mn-ea"/>
                <a:cs typeface="+mn-cs"/>
              </a:defRPr>
            </a:lvl1pPr>
          </a:lstStyle>
          <a:p>
            <a:r>
              <a:rPr lang="en-GB" sz="3600" cap="small">
                <a:solidFill>
                  <a:schemeClr val="bg1"/>
                </a:solidFill>
              </a:rPr>
              <a:t>EEE 416 – Project Proposal Presentation</a:t>
            </a:r>
          </a:p>
        </p:txBody>
      </p:sp>
      <p:sp>
        <p:nvSpPr>
          <p:cNvPr id="21" name="TextBox 20">
            <a:extLst>
              <a:ext uri="{FF2B5EF4-FFF2-40B4-BE49-F238E27FC236}">
                <a16:creationId xmlns:a16="http://schemas.microsoft.com/office/drawing/2014/main" id="{BB547222-A76B-567F-F82E-B34979900BE4}"/>
              </a:ext>
            </a:extLst>
          </p:cNvPr>
          <p:cNvSpPr txBox="1"/>
          <p:nvPr/>
        </p:nvSpPr>
        <p:spPr>
          <a:xfrm>
            <a:off x="6139422" y="3698619"/>
            <a:ext cx="4858871" cy="1785104"/>
          </a:xfrm>
          <a:prstGeom prst="rect">
            <a:avLst/>
          </a:prstGeom>
          <a:noFill/>
        </p:spPr>
        <p:txBody>
          <a:bodyPr wrap="square" lIns="91440" tIns="45720" rIns="91440" bIns="45720" rtlCol="0" anchor="t">
            <a:spAutoFit/>
          </a:bodyPr>
          <a:lstStyle/>
          <a:p>
            <a:pPr>
              <a:spcAft>
                <a:spcPts val="600"/>
              </a:spcAft>
            </a:pPr>
            <a:r>
              <a:rPr lang="en-US" b="1">
                <a:cs typeface="Arial"/>
              </a:rPr>
              <a:t>Supervised by</a:t>
            </a:r>
            <a:endParaRPr lang="en-US" b="1"/>
          </a:p>
          <a:p>
            <a:pPr marL="342900" indent="-342900">
              <a:spcAft>
                <a:spcPts val="600"/>
              </a:spcAft>
              <a:buFont typeface="+mj-lt"/>
              <a:buAutoNum type="arabicPeriod"/>
            </a:pPr>
            <a:r>
              <a:rPr lang="en-US">
                <a:cs typeface="Arial"/>
              </a:rPr>
              <a:t>Dr. Md </a:t>
            </a:r>
            <a:r>
              <a:rPr lang="en-US" err="1">
                <a:cs typeface="Arial"/>
              </a:rPr>
              <a:t>Zunaid</a:t>
            </a:r>
            <a:r>
              <a:rPr lang="en-US">
                <a:cs typeface="Arial"/>
              </a:rPr>
              <a:t> Baten</a:t>
            </a:r>
          </a:p>
          <a:p>
            <a:pPr>
              <a:spcAft>
                <a:spcPts val="600"/>
              </a:spcAft>
            </a:pPr>
            <a:r>
              <a:rPr lang="en-US">
                <a:cs typeface="Arial"/>
              </a:rPr>
              <a:t>      Associate Professor, BUET, EEE</a:t>
            </a:r>
          </a:p>
          <a:p>
            <a:pPr>
              <a:spcAft>
                <a:spcPts val="600"/>
              </a:spcAft>
            </a:pPr>
            <a:r>
              <a:rPr lang="en-US">
                <a:cs typeface="Arial"/>
              </a:rPr>
              <a:t>2.   Bejoy Sikder</a:t>
            </a:r>
          </a:p>
          <a:p>
            <a:pPr>
              <a:spcAft>
                <a:spcPts val="600"/>
              </a:spcAft>
            </a:pPr>
            <a:r>
              <a:rPr lang="en-US">
                <a:cs typeface="Arial"/>
              </a:rPr>
              <a:t>      Lecturer, BUET, EEE</a:t>
            </a:r>
          </a:p>
        </p:txBody>
      </p:sp>
      <p:sp>
        <p:nvSpPr>
          <p:cNvPr id="22" name="Title 1">
            <a:extLst>
              <a:ext uri="{FF2B5EF4-FFF2-40B4-BE49-F238E27FC236}">
                <a16:creationId xmlns:a16="http://schemas.microsoft.com/office/drawing/2014/main" id="{DA43A702-4CF0-D740-2F5E-625EB6ED414A}"/>
              </a:ext>
            </a:extLst>
          </p:cNvPr>
          <p:cNvSpPr txBox="1">
            <a:spLocks/>
          </p:cNvSpPr>
          <p:nvPr/>
        </p:nvSpPr>
        <p:spPr>
          <a:xfrm>
            <a:off x="2456330" y="1561024"/>
            <a:ext cx="7279341" cy="460551"/>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7200" b="0" kern="1200" cap="all" spc="-100" baseline="0" dirty="0">
                <a:solidFill>
                  <a:schemeClr val="tx1">
                    <a:lumMod val="85000"/>
                    <a:lumOff val="15000"/>
                  </a:schemeClr>
                </a:solidFill>
                <a:effectLst/>
                <a:latin typeface="+mj-lt"/>
                <a:ea typeface="+mn-ea"/>
                <a:cs typeface="+mn-cs"/>
              </a:defRPr>
            </a:lvl1pPr>
          </a:lstStyle>
          <a:p>
            <a:r>
              <a:rPr lang="en-US" sz="2800" cap="none">
                <a:solidFill>
                  <a:schemeClr val="bg1"/>
                </a:solidFill>
              </a:rPr>
              <a:t>Presentation D</a:t>
            </a:r>
            <a:r>
              <a:rPr lang="en-GB" sz="2800" cap="none">
                <a:solidFill>
                  <a:schemeClr val="bg1"/>
                </a:solidFill>
              </a:rPr>
              <a:t>ate:19 December 2023</a:t>
            </a:r>
          </a:p>
        </p:txBody>
      </p:sp>
      <p:sp>
        <p:nvSpPr>
          <p:cNvPr id="23" name="Title 1">
            <a:extLst>
              <a:ext uri="{FF2B5EF4-FFF2-40B4-BE49-F238E27FC236}">
                <a16:creationId xmlns:a16="http://schemas.microsoft.com/office/drawing/2014/main" id="{744D3B9B-4D47-C622-5934-3A8FA182B243}"/>
              </a:ext>
            </a:extLst>
          </p:cNvPr>
          <p:cNvSpPr txBox="1">
            <a:spLocks/>
          </p:cNvSpPr>
          <p:nvPr/>
        </p:nvSpPr>
        <p:spPr>
          <a:xfrm>
            <a:off x="-539342" y="56219"/>
            <a:ext cx="13270684" cy="835597"/>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7200" b="0" kern="1200" cap="all" spc="-100" baseline="0" dirty="0">
                <a:solidFill>
                  <a:schemeClr val="tx1">
                    <a:lumMod val="85000"/>
                    <a:lumOff val="15000"/>
                  </a:schemeClr>
                </a:solidFill>
                <a:effectLst/>
                <a:latin typeface="+mj-lt"/>
                <a:ea typeface="+mn-ea"/>
                <a:cs typeface="+mn-cs"/>
              </a:defRPr>
            </a:lvl1pPr>
          </a:lstStyle>
          <a:p>
            <a:r>
              <a:rPr lang="en-GB" sz="2800" cap="small" spc="300">
                <a:solidFill>
                  <a:schemeClr val="bg1"/>
                </a:solidFill>
              </a:rPr>
              <a:t>Bangladesh University of Engineering and Technology</a:t>
            </a:r>
          </a:p>
          <a:p>
            <a:r>
              <a:rPr lang="en-GB" sz="2800" cap="small" spc="300">
                <a:solidFill>
                  <a:schemeClr val="bg1"/>
                </a:solidFill>
              </a:rPr>
              <a:t>Department of Electrical and Electronic Engineering</a:t>
            </a:r>
          </a:p>
        </p:txBody>
      </p:sp>
      <p:sp>
        <p:nvSpPr>
          <p:cNvPr id="3" name="Footer Placeholder 2">
            <a:extLst>
              <a:ext uri="{FF2B5EF4-FFF2-40B4-BE49-F238E27FC236}">
                <a16:creationId xmlns:a16="http://schemas.microsoft.com/office/drawing/2014/main" id="{EF571356-DE01-9E19-1EAA-095B9309951C}"/>
              </a:ext>
            </a:extLst>
          </p:cNvPr>
          <p:cNvSpPr>
            <a:spLocks noGrp="1"/>
          </p:cNvSpPr>
          <p:nvPr>
            <p:ph type="ftr" sz="quarter" idx="3"/>
          </p:nvPr>
        </p:nvSpPr>
        <p:spPr/>
        <p:txBody>
          <a:bodyPr/>
          <a:lstStyle/>
          <a:p>
            <a:r>
              <a:rPr lang="en-US"/>
              <a:t>EEE 400: Title of the Presentation</a:t>
            </a:r>
            <a:endParaRPr lang="en-BD"/>
          </a:p>
        </p:txBody>
      </p:sp>
    </p:spTree>
    <p:extLst>
      <p:ext uri="{BB962C8B-B14F-4D97-AF65-F5344CB8AC3E}">
        <p14:creationId xmlns:p14="http://schemas.microsoft.com/office/powerpoint/2010/main" val="2778246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2E8F-1972-7F79-7581-8F3C547DF7D5}"/>
              </a:ext>
            </a:extLst>
          </p:cNvPr>
          <p:cNvSpPr>
            <a:spLocks noGrp="1"/>
          </p:cNvSpPr>
          <p:nvPr>
            <p:ph type="title"/>
          </p:nvPr>
        </p:nvSpPr>
        <p:spPr>
          <a:xfrm>
            <a:off x="892450" y="754123"/>
            <a:ext cx="11546958" cy="729006"/>
          </a:xfrm>
        </p:spPr>
        <p:txBody>
          <a:bodyPr/>
          <a:lstStyle/>
          <a:p>
            <a:r>
              <a:rPr lang="en-US"/>
              <a:t>Acknowledgement and References</a:t>
            </a:r>
            <a:endParaRPr lang="en-GB"/>
          </a:p>
        </p:txBody>
      </p:sp>
      <p:sp>
        <p:nvSpPr>
          <p:cNvPr id="8" name="Content Placeholder 7">
            <a:extLst>
              <a:ext uri="{FF2B5EF4-FFF2-40B4-BE49-F238E27FC236}">
                <a16:creationId xmlns:a16="http://schemas.microsoft.com/office/drawing/2014/main" id="{8A4176D9-BDBF-5150-C10D-8777ED22DFD7}"/>
              </a:ext>
            </a:extLst>
          </p:cNvPr>
          <p:cNvSpPr>
            <a:spLocks noGrp="1"/>
          </p:cNvSpPr>
          <p:nvPr>
            <p:ph idx="1"/>
          </p:nvPr>
        </p:nvSpPr>
        <p:spPr>
          <a:xfrm>
            <a:off x="831836" y="1753293"/>
            <a:ext cx="9667936" cy="2160270"/>
          </a:xfrm>
        </p:spPr>
        <p:txBody>
          <a:bodyPr vert="horz" lIns="91440" tIns="45720" rIns="91440" bIns="45720" rtlCol="0" anchor="t">
            <a:noAutofit/>
          </a:bodyPr>
          <a:lstStyle/>
          <a:p>
            <a:r>
              <a:rPr lang="en-GB" sz="2000">
                <a:solidFill>
                  <a:srgbClr val="202124"/>
                </a:solidFill>
                <a:latin typeface="Arial"/>
                <a:cs typeface="Arial"/>
              </a:rPr>
              <a:t>Saleh Hamza </a:t>
            </a:r>
            <a:r>
              <a:rPr lang="en-GB" sz="2000" err="1">
                <a:solidFill>
                  <a:srgbClr val="202124"/>
                </a:solidFill>
                <a:latin typeface="Arial"/>
                <a:cs typeface="Arial"/>
              </a:rPr>
              <a:t>Priyo</a:t>
            </a:r>
            <a:r>
              <a:rPr lang="en-GB" sz="2000">
                <a:solidFill>
                  <a:srgbClr val="202124"/>
                </a:solidFill>
                <a:latin typeface="Arial"/>
                <a:cs typeface="Arial"/>
              </a:rPr>
              <a:t> (Research Assistant, Civil, BUET)</a:t>
            </a:r>
          </a:p>
          <a:p>
            <a:pPr>
              <a:buClr>
                <a:srgbClr val="262626"/>
              </a:buClr>
            </a:pPr>
            <a:r>
              <a:rPr lang="en-GB" sz="2000">
                <a:solidFill>
                  <a:srgbClr val="202124"/>
                </a:solidFill>
                <a:latin typeface="Arial"/>
                <a:cs typeface="Arial"/>
              </a:rPr>
              <a:t>S. Kim, I. Khan, S. Choi and Y. -W. Kwon, "Earthquake Alert Device Using a Low-Cost Accelerometer and its Services," in IEEE Access, vol. 9, pp. 121964-121974, 2021, </a:t>
            </a:r>
            <a:r>
              <a:rPr lang="en-GB" sz="2000" err="1">
                <a:solidFill>
                  <a:srgbClr val="202124"/>
                </a:solidFill>
                <a:latin typeface="Arial"/>
                <a:cs typeface="Arial"/>
              </a:rPr>
              <a:t>doi</a:t>
            </a:r>
            <a:r>
              <a:rPr lang="en-GB" sz="2000">
                <a:solidFill>
                  <a:srgbClr val="202124"/>
                </a:solidFill>
                <a:latin typeface="Arial"/>
                <a:cs typeface="Arial"/>
              </a:rPr>
              <a:t>: 10.1109/ACCESS.2021.3103505.</a:t>
            </a:r>
            <a:endParaRPr lang="en-GB" sz="2000">
              <a:solidFill>
                <a:srgbClr val="202124"/>
              </a:solidFill>
            </a:endParaRPr>
          </a:p>
          <a:p>
            <a:pPr>
              <a:buClr>
                <a:srgbClr val="262626"/>
              </a:buClr>
            </a:pPr>
            <a:r>
              <a:rPr lang="en-GB" sz="2000">
                <a:solidFill>
                  <a:srgbClr val="202124"/>
                </a:solidFill>
                <a:latin typeface="Arial"/>
                <a:cs typeface="Arial"/>
              </a:rPr>
              <a:t>J. Lee, J. -S. Kim, S. Choi and Y. -W. Kwon, "A Smart Device Using Low-Cost Sensors to Detect Earthquakes," 2019 IEEE International Conference on Big Data and Smart Computing (</a:t>
            </a:r>
            <a:r>
              <a:rPr lang="en-GB" sz="2000" err="1">
                <a:solidFill>
                  <a:srgbClr val="202124"/>
                </a:solidFill>
                <a:latin typeface="Arial"/>
                <a:cs typeface="Arial"/>
              </a:rPr>
              <a:t>BigComp</a:t>
            </a:r>
            <a:r>
              <a:rPr lang="en-GB" sz="2000">
                <a:solidFill>
                  <a:srgbClr val="202124"/>
                </a:solidFill>
                <a:latin typeface="Arial"/>
                <a:cs typeface="Arial"/>
              </a:rPr>
              <a:t>), Kyoto, Japan, 2019, pp. 1-4, </a:t>
            </a:r>
            <a:r>
              <a:rPr lang="en-GB" sz="2000" err="1">
                <a:solidFill>
                  <a:srgbClr val="202124"/>
                </a:solidFill>
                <a:latin typeface="Arial"/>
                <a:cs typeface="Arial"/>
              </a:rPr>
              <a:t>doi</a:t>
            </a:r>
            <a:r>
              <a:rPr lang="en-GB" sz="2000">
                <a:solidFill>
                  <a:srgbClr val="202124"/>
                </a:solidFill>
                <a:latin typeface="Arial"/>
                <a:cs typeface="Arial"/>
              </a:rPr>
              <a:t>: 10.1109/BIGCOMP.2019.8679190.</a:t>
            </a:r>
          </a:p>
          <a:p>
            <a:pPr>
              <a:buClr>
                <a:srgbClr val="262626"/>
              </a:buClr>
            </a:pPr>
            <a:r>
              <a:rPr lang="en-GB" sz="2000">
                <a:solidFill>
                  <a:srgbClr val="202124"/>
                </a:solidFill>
                <a:latin typeface="Segoe UI Historic"/>
                <a:ea typeface="Segoe UI Historic"/>
                <a:cs typeface="Segoe UI Historic"/>
              </a:rPr>
              <a:t>Ahmed, Mohiuddin &amp; Gopal, Chandra &amp; Roy, &amp; Das, Shishir &amp; Hasan, Mehidi. (2019). Seismic Behavior of RCC Buildings under Revised Seismic Zone Classification by BNBC. 9. 21-28.</a:t>
            </a:r>
            <a:endParaRPr lang="en-GB" sz="2000">
              <a:solidFill>
                <a:srgbClr val="202124"/>
              </a:solidFill>
            </a:endParaRPr>
          </a:p>
          <a:p>
            <a:pPr>
              <a:buClr>
                <a:srgbClr val="262626"/>
              </a:buClr>
            </a:pPr>
            <a:br>
              <a:rPr lang="en-US"/>
            </a:br>
            <a:endParaRPr lang="en-US"/>
          </a:p>
          <a:p>
            <a:pPr>
              <a:buClr>
                <a:srgbClr val="262626"/>
              </a:buClr>
            </a:pPr>
            <a:endParaRPr lang="en-GB" sz="2000">
              <a:solidFill>
                <a:srgbClr val="202124"/>
              </a:solidFill>
            </a:endParaRPr>
          </a:p>
          <a:p>
            <a:pPr>
              <a:buClr>
                <a:srgbClr val="262626"/>
              </a:buClr>
            </a:pPr>
            <a:endParaRPr lang="en-GB" sz="2000">
              <a:solidFill>
                <a:srgbClr val="202124"/>
              </a:solidFill>
            </a:endParaRPr>
          </a:p>
          <a:p>
            <a:pPr>
              <a:buClr>
                <a:srgbClr val="262626"/>
              </a:buClr>
            </a:pPr>
            <a:endParaRPr lang="en-GB" sz="2000">
              <a:solidFill>
                <a:srgbClr val="202124"/>
              </a:solidFill>
            </a:endParaRPr>
          </a:p>
        </p:txBody>
      </p:sp>
      <p:sp>
        <p:nvSpPr>
          <p:cNvPr id="3" name="Date Placeholder 2">
            <a:extLst>
              <a:ext uri="{FF2B5EF4-FFF2-40B4-BE49-F238E27FC236}">
                <a16:creationId xmlns:a16="http://schemas.microsoft.com/office/drawing/2014/main" id="{10B7CD1C-BAE0-D5F1-1A9D-7380D9941730}"/>
              </a:ext>
            </a:extLst>
          </p:cNvPr>
          <p:cNvSpPr>
            <a:spLocks noGrp="1"/>
          </p:cNvSpPr>
          <p:nvPr>
            <p:ph type="dt" sz="half" idx="10"/>
          </p:nvPr>
        </p:nvSpPr>
        <p:spPr/>
        <p:txBody>
          <a:bodyPr/>
          <a:lstStyle/>
          <a:p>
            <a:r>
              <a:rPr lang="en-US"/>
              <a:t>Mr. John Doe (St ID: 1906XXX)</a:t>
            </a:r>
            <a:endParaRPr lang="en-BD"/>
          </a:p>
        </p:txBody>
      </p:sp>
      <p:sp>
        <p:nvSpPr>
          <p:cNvPr id="5" name="Slide Number Placeholder 4">
            <a:extLst>
              <a:ext uri="{FF2B5EF4-FFF2-40B4-BE49-F238E27FC236}">
                <a16:creationId xmlns:a16="http://schemas.microsoft.com/office/drawing/2014/main" id="{D58C31E0-2A25-DC74-1658-052825C6809B}"/>
              </a:ext>
            </a:extLst>
          </p:cNvPr>
          <p:cNvSpPr>
            <a:spLocks noGrp="1"/>
          </p:cNvSpPr>
          <p:nvPr>
            <p:ph type="sldNum" sz="quarter" idx="12"/>
          </p:nvPr>
        </p:nvSpPr>
        <p:spPr/>
        <p:txBody>
          <a:bodyPr/>
          <a:lstStyle/>
          <a:p>
            <a:fld id="{E9C29D53-9981-884B-B5B6-B5743DF81FD1}" type="slidenum">
              <a:rPr lang="en-BD" smtClean="0"/>
              <a:pPr/>
              <a:t>10</a:t>
            </a:fld>
            <a:endParaRPr lang="en-BD"/>
          </a:p>
        </p:txBody>
      </p:sp>
      <p:sp>
        <p:nvSpPr>
          <p:cNvPr id="6" name="Footer Placeholder 5">
            <a:extLst>
              <a:ext uri="{FF2B5EF4-FFF2-40B4-BE49-F238E27FC236}">
                <a16:creationId xmlns:a16="http://schemas.microsoft.com/office/drawing/2014/main" id="{B5CF0C78-208D-8039-D87E-42894C821DC9}"/>
              </a:ext>
            </a:extLst>
          </p:cNvPr>
          <p:cNvSpPr>
            <a:spLocks noGrp="1"/>
          </p:cNvSpPr>
          <p:nvPr>
            <p:ph type="ftr" sz="quarter" idx="11"/>
          </p:nvPr>
        </p:nvSpPr>
        <p:spPr/>
        <p:txBody>
          <a:bodyPr/>
          <a:lstStyle/>
          <a:p>
            <a:pPr algn="ctr"/>
            <a:r>
              <a:rPr lang="en-US"/>
              <a:t>EEE 400: Title of the Presentation</a:t>
            </a:r>
            <a:endParaRPr lang="en-BD"/>
          </a:p>
        </p:txBody>
      </p:sp>
      <p:pic>
        <p:nvPicPr>
          <p:cNvPr id="7" name="Picture 6" descr="A grey rectangular object&#10;&#10;Description automatically generated">
            <a:extLst>
              <a:ext uri="{FF2B5EF4-FFF2-40B4-BE49-F238E27FC236}">
                <a16:creationId xmlns:a16="http://schemas.microsoft.com/office/drawing/2014/main" id="{EDC6C175-5DBE-6E87-5498-6D2004CC4CBE}"/>
              </a:ext>
            </a:extLst>
          </p:cNvPr>
          <p:cNvPicPr>
            <a:picLocks noChangeAspect="1"/>
          </p:cNvPicPr>
          <p:nvPr/>
        </p:nvPicPr>
        <p:blipFill rotWithShape="1">
          <a:blip r:embed="rId2"/>
          <a:srcRect l="25583" r="3913" b="8451"/>
          <a:stretch/>
        </p:blipFill>
        <p:spPr>
          <a:xfrm>
            <a:off x="2819400" y="6302086"/>
            <a:ext cx="8112355" cy="558085"/>
          </a:xfrm>
          <a:prstGeom prst="rect">
            <a:avLst/>
          </a:prstGeom>
        </p:spPr>
      </p:pic>
    </p:spTree>
    <p:extLst>
      <p:ext uri="{BB962C8B-B14F-4D97-AF65-F5344CB8AC3E}">
        <p14:creationId xmlns:p14="http://schemas.microsoft.com/office/powerpoint/2010/main" val="420587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1922-41B2-98F1-10B6-9A3E39A65C13}"/>
              </a:ext>
            </a:extLst>
          </p:cNvPr>
          <p:cNvSpPr>
            <a:spLocks noGrp="1"/>
          </p:cNvSpPr>
          <p:nvPr>
            <p:ph type="title"/>
          </p:nvPr>
        </p:nvSpPr>
        <p:spPr>
          <a:xfrm>
            <a:off x="1593837" y="1273669"/>
            <a:ext cx="11546958" cy="729006"/>
          </a:xfrm>
        </p:spPr>
        <p:txBody>
          <a:bodyPr>
            <a:normAutofit fontScale="90000"/>
          </a:bodyPr>
          <a:lstStyle/>
          <a:p>
            <a:r>
              <a:rPr lang="en-US">
                <a:latin typeface="Arial"/>
                <a:cs typeface="Arial"/>
              </a:rPr>
              <a:t>Overview</a:t>
            </a:r>
            <a:br>
              <a:rPr lang="en-US">
                <a:latin typeface="Arial"/>
                <a:cs typeface="Arial"/>
              </a:rPr>
            </a:br>
            <a:endParaRPr lang="en-US"/>
          </a:p>
        </p:txBody>
      </p:sp>
      <p:sp>
        <p:nvSpPr>
          <p:cNvPr id="4" name="Date Placeholder 3">
            <a:extLst>
              <a:ext uri="{FF2B5EF4-FFF2-40B4-BE49-F238E27FC236}">
                <a16:creationId xmlns:a16="http://schemas.microsoft.com/office/drawing/2014/main" id="{BBF66BE7-9DB6-AAA9-FCF2-702C812874F4}"/>
              </a:ext>
            </a:extLst>
          </p:cNvPr>
          <p:cNvSpPr>
            <a:spLocks noGrp="1"/>
          </p:cNvSpPr>
          <p:nvPr>
            <p:ph type="dt" sz="half" idx="10"/>
          </p:nvPr>
        </p:nvSpPr>
        <p:spPr/>
        <p:txBody>
          <a:bodyPr/>
          <a:lstStyle/>
          <a:p>
            <a:r>
              <a:rPr lang="en-US"/>
              <a:t>Mr. John Doe (St ID: 1906XXX)</a:t>
            </a:r>
            <a:endParaRPr lang="en-BD"/>
          </a:p>
        </p:txBody>
      </p:sp>
      <p:sp>
        <p:nvSpPr>
          <p:cNvPr id="7" name="Slide Number Placeholder 6">
            <a:extLst>
              <a:ext uri="{FF2B5EF4-FFF2-40B4-BE49-F238E27FC236}">
                <a16:creationId xmlns:a16="http://schemas.microsoft.com/office/drawing/2014/main" id="{518ECC94-A576-DA48-2F49-891A0FC6A314}"/>
              </a:ext>
            </a:extLst>
          </p:cNvPr>
          <p:cNvSpPr>
            <a:spLocks noGrp="1"/>
          </p:cNvSpPr>
          <p:nvPr>
            <p:ph type="sldNum" sz="quarter" idx="12"/>
          </p:nvPr>
        </p:nvSpPr>
        <p:spPr/>
        <p:txBody>
          <a:bodyPr/>
          <a:lstStyle/>
          <a:p>
            <a:fld id="{E9C29D53-9981-884B-B5B6-B5743DF81FD1}" type="slidenum">
              <a:rPr lang="en-BD" smtClean="0"/>
              <a:pPr/>
              <a:t>2</a:t>
            </a:fld>
            <a:endParaRPr lang="en-BD"/>
          </a:p>
        </p:txBody>
      </p:sp>
      <p:sp>
        <p:nvSpPr>
          <p:cNvPr id="3" name="Footer Placeholder 2">
            <a:extLst>
              <a:ext uri="{FF2B5EF4-FFF2-40B4-BE49-F238E27FC236}">
                <a16:creationId xmlns:a16="http://schemas.microsoft.com/office/drawing/2014/main" id="{303F6E7E-D788-8B0D-84B6-B6544918879E}"/>
              </a:ext>
            </a:extLst>
          </p:cNvPr>
          <p:cNvSpPr>
            <a:spLocks noGrp="1"/>
          </p:cNvSpPr>
          <p:nvPr>
            <p:ph type="ftr" sz="quarter" idx="11"/>
          </p:nvPr>
        </p:nvSpPr>
        <p:spPr/>
        <p:txBody>
          <a:bodyPr lIns="91440" tIns="45720" rIns="91440" bIns="45720" anchor="t"/>
          <a:lstStyle/>
          <a:p>
            <a:pPr algn="ctr"/>
            <a:r>
              <a:rPr lang="en-US">
                <a:latin typeface="Arial Narrow"/>
              </a:rPr>
              <a:t>EEE 416: Earthquake Detection</a:t>
            </a:r>
            <a:endParaRPr lang="en-BD">
              <a:latin typeface="Arial Narrow"/>
            </a:endParaRPr>
          </a:p>
        </p:txBody>
      </p:sp>
      <p:pic>
        <p:nvPicPr>
          <p:cNvPr id="5" name="Picture 4" descr="A diagram of a disaster response system&#10;&#10;Description automatically generated">
            <a:extLst>
              <a:ext uri="{FF2B5EF4-FFF2-40B4-BE49-F238E27FC236}">
                <a16:creationId xmlns:a16="http://schemas.microsoft.com/office/drawing/2014/main" id="{F3A58E7D-9F47-0C70-71AA-BF2399C328DB}"/>
              </a:ext>
            </a:extLst>
          </p:cNvPr>
          <p:cNvPicPr>
            <a:picLocks noChangeAspect="1"/>
          </p:cNvPicPr>
          <p:nvPr/>
        </p:nvPicPr>
        <p:blipFill>
          <a:blip r:embed="rId2"/>
          <a:stretch>
            <a:fillRect/>
          </a:stretch>
        </p:blipFill>
        <p:spPr>
          <a:xfrm>
            <a:off x="5651489" y="678447"/>
            <a:ext cx="4942938" cy="4808380"/>
          </a:xfrm>
          <a:prstGeom prst="rect">
            <a:avLst/>
          </a:prstGeom>
        </p:spPr>
      </p:pic>
      <p:sp>
        <p:nvSpPr>
          <p:cNvPr id="10" name="TextBox 9">
            <a:extLst>
              <a:ext uri="{FF2B5EF4-FFF2-40B4-BE49-F238E27FC236}">
                <a16:creationId xmlns:a16="http://schemas.microsoft.com/office/drawing/2014/main" id="{014CA891-7352-5D94-A417-564D2F1AE0C1}"/>
              </a:ext>
            </a:extLst>
          </p:cNvPr>
          <p:cNvSpPr txBox="1"/>
          <p:nvPr/>
        </p:nvSpPr>
        <p:spPr>
          <a:xfrm>
            <a:off x="1591108" y="1937471"/>
            <a:ext cx="360910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In our project, we plan to implement a system to detect earthquakes from mechanical vibration via a MEMS sensor, that will predict incoming earthquakes to alert people as well as to take some automated actions as necessary for safety</a:t>
            </a:r>
          </a:p>
        </p:txBody>
      </p:sp>
      <p:sp>
        <p:nvSpPr>
          <p:cNvPr id="11" name="Rectangle 10">
            <a:extLst>
              <a:ext uri="{FF2B5EF4-FFF2-40B4-BE49-F238E27FC236}">
                <a16:creationId xmlns:a16="http://schemas.microsoft.com/office/drawing/2014/main" id="{E41496E4-DC13-F733-4480-69BCA7A662F9}"/>
              </a:ext>
            </a:extLst>
          </p:cNvPr>
          <p:cNvSpPr/>
          <p:nvPr/>
        </p:nvSpPr>
        <p:spPr>
          <a:xfrm>
            <a:off x="2825027" y="6440199"/>
            <a:ext cx="3056659" cy="337704"/>
          </a:xfrm>
          <a:prstGeom prst="rect">
            <a:avLst/>
          </a:prstGeom>
          <a:solidFill>
            <a:srgbClr val="7F7F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218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E2A09-0560-D9BE-1486-94B3ACC7DA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6E0475-0277-C38E-09D1-423F37AA7FB8}"/>
              </a:ext>
            </a:extLst>
          </p:cNvPr>
          <p:cNvSpPr>
            <a:spLocks noGrp="1"/>
          </p:cNvSpPr>
          <p:nvPr>
            <p:ph type="title"/>
          </p:nvPr>
        </p:nvSpPr>
        <p:spPr>
          <a:xfrm>
            <a:off x="1100268" y="771441"/>
            <a:ext cx="11546958" cy="729006"/>
          </a:xfrm>
        </p:spPr>
        <p:txBody>
          <a:bodyPr/>
          <a:lstStyle/>
          <a:p>
            <a:r>
              <a:rPr lang="en-US">
                <a:latin typeface="Arial"/>
                <a:cs typeface="Arial"/>
              </a:rPr>
              <a:t>How to predict earthquakes?</a:t>
            </a:r>
            <a:endParaRPr lang="en-US"/>
          </a:p>
        </p:txBody>
      </p:sp>
      <p:pic>
        <p:nvPicPr>
          <p:cNvPr id="4" name="Content Placeholder 3" descr="P Wave, The Difference Between P And S Waves And P Wave Formula">
            <a:extLst>
              <a:ext uri="{FF2B5EF4-FFF2-40B4-BE49-F238E27FC236}">
                <a16:creationId xmlns:a16="http://schemas.microsoft.com/office/drawing/2014/main" id="{991A5E96-F8C5-7F85-DC2B-378B5764E509}"/>
              </a:ext>
            </a:extLst>
          </p:cNvPr>
          <p:cNvPicPr>
            <a:picLocks noGrp="1" noChangeAspect="1"/>
          </p:cNvPicPr>
          <p:nvPr>
            <p:ph idx="1"/>
          </p:nvPr>
        </p:nvPicPr>
        <p:blipFill rotWithShape="1">
          <a:blip r:embed="rId2"/>
          <a:srcRect t="6667" b="190"/>
          <a:stretch/>
        </p:blipFill>
        <p:spPr>
          <a:xfrm>
            <a:off x="5397203" y="1883497"/>
            <a:ext cx="5524951" cy="3624267"/>
          </a:xfrm>
        </p:spPr>
      </p:pic>
      <p:sp>
        <p:nvSpPr>
          <p:cNvPr id="3" name="Date Placeholder 2">
            <a:extLst>
              <a:ext uri="{FF2B5EF4-FFF2-40B4-BE49-F238E27FC236}">
                <a16:creationId xmlns:a16="http://schemas.microsoft.com/office/drawing/2014/main" id="{B4696913-F4B8-247D-35AD-7B2751139A6F}"/>
              </a:ext>
            </a:extLst>
          </p:cNvPr>
          <p:cNvSpPr>
            <a:spLocks noGrp="1"/>
          </p:cNvSpPr>
          <p:nvPr>
            <p:ph type="dt" sz="half" idx="10"/>
          </p:nvPr>
        </p:nvSpPr>
        <p:spPr/>
        <p:txBody>
          <a:bodyPr/>
          <a:lstStyle/>
          <a:p>
            <a:r>
              <a:rPr lang="en-US"/>
              <a:t>Mr. John Doe (St ID: 1906XXX)</a:t>
            </a:r>
            <a:endParaRPr lang="en-BD"/>
          </a:p>
        </p:txBody>
      </p:sp>
      <p:sp>
        <p:nvSpPr>
          <p:cNvPr id="5" name="Slide Number Placeholder 4">
            <a:extLst>
              <a:ext uri="{FF2B5EF4-FFF2-40B4-BE49-F238E27FC236}">
                <a16:creationId xmlns:a16="http://schemas.microsoft.com/office/drawing/2014/main" id="{28357FCD-B386-109C-6FC6-E8EAEC16AC1D}"/>
              </a:ext>
            </a:extLst>
          </p:cNvPr>
          <p:cNvSpPr>
            <a:spLocks noGrp="1"/>
          </p:cNvSpPr>
          <p:nvPr>
            <p:ph type="sldNum" sz="quarter" idx="12"/>
          </p:nvPr>
        </p:nvSpPr>
        <p:spPr/>
        <p:txBody>
          <a:bodyPr/>
          <a:lstStyle/>
          <a:p>
            <a:fld id="{E9C29D53-9981-884B-B5B6-B5743DF81FD1}" type="slidenum">
              <a:rPr lang="en-BD" smtClean="0"/>
              <a:pPr/>
              <a:t>3</a:t>
            </a:fld>
            <a:endParaRPr lang="en-BD"/>
          </a:p>
        </p:txBody>
      </p:sp>
      <p:sp>
        <p:nvSpPr>
          <p:cNvPr id="6" name="Footer Placeholder 5">
            <a:extLst>
              <a:ext uri="{FF2B5EF4-FFF2-40B4-BE49-F238E27FC236}">
                <a16:creationId xmlns:a16="http://schemas.microsoft.com/office/drawing/2014/main" id="{DAE29475-3EA1-A81E-C7B0-4C732FF97CA8}"/>
              </a:ext>
            </a:extLst>
          </p:cNvPr>
          <p:cNvSpPr>
            <a:spLocks noGrp="1"/>
          </p:cNvSpPr>
          <p:nvPr>
            <p:ph type="ftr" sz="quarter" idx="11"/>
          </p:nvPr>
        </p:nvSpPr>
        <p:spPr/>
        <p:txBody>
          <a:bodyPr/>
          <a:lstStyle/>
          <a:p>
            <a:pPr algn="ctr"/>
            <a:r>
              <a:rPr lang="en-US"/>
              <a:t>EEE 400: Title of the Presentation</a:t>
            </a:r>
            <a:endParaRPr lang="en-BD"/>
          </a:p>
        </p:txBody>
      </p:sp>
      <p:sp>
        <p:nvSpPr>
          <p:cNvPr id="7" name="TextBox 6">
            <a:extLst>
              <a:ext uri="{FF2B5EF4-FFF2-40B4-BE49-F238E27FC236}">
                <a16:creationId xmlns:a16="http://schemas.microsoft.com/office/drawing/2014/main" id="{0477B0F5-3098-1043-CBEE-0561FB00009D}"/>
              </a:ext>
            </a:extLst>
          </p:cNvPr>
          <p:cNvSpPr txBox="1"/>
          <p:nvPr/>
        </p:nvSpPr>
        <p:spPr>
          <a:xfrm>
            <a:off x="1041255" y="2318471"/>
            <a:ext cx="422390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During earthquakes, two events usually happen one after another. We first have a P wave in longitudinal direction which is much less damaging. There is a time gap of around 34 seconds between the two waves. Our plan is to utilize this short but crucial time to ensure safety.</a:t>
            </a:r>
            <a:endParaRPr lang="en-US"/>
          </a:p>
        </p:txBody>
      </p:sp>
      <p:pic>
        <p:nvPicPr>
          <p:cNvPr id="9" name="Picture 8" descr="A grey rectangular object&#10;&#10;Description automatically generated">
            <a:extLst>
              <a:ext uri="{FF2B5EF4-FFF2-40B4-BE49-F238E27FC236}">
                <a16:creationId xmlns:a16="http://schemas.microsoft.com/office/drawing/2014/main" id="{2F1359A3-33EF-B081-0AF2-76FDBC98B4FA}"/>
              </a:ext>
            </a:extLst>
          </p:cNvPr>
          <p:cNvPicPr>
            <a:picLocks noChangeAspect="1"/>
          </p:cNvPicPr>
          <p:nvPr/>
        </p:nvPicPr>
        <p:blipFill rotWithShape="1">
          <a:blip r:embed="rId3"/>
          <a:srcRect l="25583" r="3913" b="8451"/>
          <a:stretch/>
        </p:blipFill>
        <p:spPr>
          <a:xfrm>
            <a:off x="2819400" y="6302086"/>
            <a:ext cx="8112355" cy="558085"/>
          </a:xfrm>
          <a:prstGeom prst="rect">
            <a:avLst/>
          </a:prstGeom>
        </p:spPr>
      </p:pic>
    </p:spTree>
    <p:extLst>
      <p:ext uri="{BB962C8B-B14F-4D97-AF65-F5344CB8AC3E}">
        <p14:creationId xmlns:p14="http://schemas.microsoft.com/office/powerpoint/2010/main" val="4049933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4FD7-8E47-143A-3DFF-C9829481C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3B395-0461-5BEF-992B-DEE9F408E034}"/>
              </a:ext>
            </a:extLst>
          </p:cNvPr>
          <p:cNvSpPr>
            <a:spLocks noGrp="1"/>
          </p:cNvSpPr>
          <p:nvPr>
            <p:ph type="title"/>
          </p:nvPr>
        </p:nvSpPr>
        <p:spPr>
          <a:xfrm>
            <a:off x="701950" y="1187078"/>
            <a:ext cx="11157299" cy="729006"/>
          </a:xfrm>
        </p:spPr>
        <p:txBody>
          <a:bodyPr/>
          <a:lstStyle/>
          <a:p>
            <a:r>
              <a:rPr lang="en-US">
                <a:latin typeface="Arial"/>
                <a:cs typeface="Arial"/>
              </a:rPr>
              <a:t>Where to set this up?</a:t>
            </a:r>
            <a:endParaRPr lang="en-US"/>
          </a:p>
        </p:txBody>
      </p:sp>
      <p:sp>
        <p:nvSpPr>
          <p:cNvPr id="3" name="Date Placeholder 2">
            <a:extLst>
              <a:ext uri="{FF2B5EF4-FFF2-40B4-BE49-F238E27FC236}">
                <a16:creationId xmlns:a16="http://schemas.microsoft.com/office/drawing/2014/main" id="{9165CAC7-07C9-F4AE-8E80-3C0859DD0FDC}"/>
              </a:ext>
            </a:extLst>
          </p:cNvPr>
          <p:cNvSpPr>
            <a:spLocks noGrp="1"/>
          </p:cNvSpPr>
          <p:nvPr>
            <p:ph type="dt" sz="half" idx="10"/>
          </p:nvPr>
        </p:nvSpPr>
        <p:spPr/>
        <p:txBody>
          <a:bodyPr/>
          <a:lstStyle/>
          <a:p>
            <a:r>
              <a:rPr lang="en-US"/>
              <a:t>Mr. John Doe (St ID: 1906XXX)</a:t>
            </a:r>
            <a:endParaRPr lang="en-BD"/>
          </a:p>
        </p:txBody>
      </p:sp>
      <p:sp>
        <p:nvSpPr>
          <p:cNvPr id="5" name="Slide Number Placeholder 4">
            <a:extLst>
              <a:ext uri="{FF2B5EF4-FFF2-40B4-BE49-F238E27FC236}">
                <a16:creationId xmlns:a16="http://schemas.microsoft.com/office/drawing/2014/main" id="{48529892-6CE5-BE4D-85B4-2E61C7F1944F}"/>
              </a:ext>
            </a:extLst>
          </p:cNvPr>
          <p:cNvSpPr>
            <a:spLocks noGrp="1"/>
          </p:cNvSpPr>
          <p:nvPr>
            <p:ph type="sldNum" sz="quarter" idx="12"/>
          </p:nvPr>
        </p:nvSpPr>
        <p:spPr/>
        <p:txBody>
          <a:bodyPr/>
          <a:lstStyle/>
          <a:p>
            <a:fld id="{E9C29D53-9981-884B-B5B6-B5743DF81FD1}" type="slidenum">
              <a:rPr lang="en-BD" smtClean="0"/>
              <a:pPr/>
              <a:t>4</a:t>
            </a:fld>
            <a:endParaRPr lang="en-BD"/>
          </a:p>
        </p:txBody>
      </p:sp>
      <p:sp>
        <p:nvSpPr>
          <p:cNvPr id="6" name="Footer Placeholder 5">
            <a:extLst>
              <a:ext uri="{FF2B5EF4-FFF2-40B4-BE49-F238E27FC236}">
                <a16:creationId xmlns:a16="http://schemas.microsoft.com/office/drawing/2014/main" id="{E59FD667-D92D-B73F-65B3-78C7BFFC7623}"/>
              </a:ext>
            </a:extLst>
          </p:cNvPr>
          <p:cNvSpPr>
            <a:spLocks noGrp="1"/>
          </p:cNvSpPr>
          <p:nvPr>
            <p:ph type="ftr" sz="quarter" idx="11"/>
          </p:nvPr>
        </p:nvSpPr>
        <p:spPr/>
        <p:txBody>
          <a:bodyPr/>
          <a:lstStyle/>
          <a:p>
            <a:pPr algn="ctr"/>
            <a:r>
              <a:rPr lang="en-US"/>
              <a:t>EEE 400: Title of the Presentation</a:t>
            </a:r>
            <a:endParaRPr lang="en-BD"/>
          </a:p>
        </p:txBody>
      </p:sp>
      <p:sp>
        <p:nvSpPr>
          <p:cNvPr id="7" name="TextBox 6">
            <a:extLst>
              <a:ext uri="{FF2B5EF4-FFF2-40B4-BE49-F238E27FC236}">
                <a16:creationId xmlns:a16="http://schemas.microsoft.com/office/drawing/2014/main" id="{E56CE610-0700-5127-E5CF-83BE09078809}"/>
              </a:ext>
            </a:extLst>
          </p:cNvPr>
          <p:cNvSpPr txBox="1"/>
          <p:nvPr/>
        </p:nvSpPr>
        <p:spPr>
          <a:xfrm>
            <a:off x="824778" y="2266516"/>
            <a:ext cx="4812721" cy="1708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ea typeface="+mn-lt"/>
                <a:cs typeface="+mn-lt"/>
              </a:rPr>
              <a:t>The locations of the different seismic zones are Rajshahi (Zone-1), Dhaka (Zone-2), Rangpur (Zone-3), and Sylhet (Zone-4). We can set our devices in peripheral locations to ensure we have to deal with as less noise as possible. For our project, we will implement one device which can easily be extended to multiple locations.</a:t>
            </a:r>
            <a:endParaRPr lang="en-US"/>
          </a:p>
        </p:txBody>
      </p:sp>
      <p:pic>
        <p:nvPicPr>
          <p:cNvPr id="9" name="Picture 8" descr="A grey rectangular object&#10;&#10;Description automatically generated">
            <a:extLst>
              <a:ext uri="{FF2B5EF4-FFF2-40B4-BE49-F238E27FC236}">
                <a16:creationId xmlns:a16="http://schemas.microsoft.com/office/drawing/2014/main" id="{01C8DCA1-9AE5-3730-7E3F-5B61174F72AA}"/>
              </a:ext>
            </a:extLst>
          </p:cNvPr>
          <p:cNvPicPr>
            <a:picLocks noChangeAspect="1"/>
          </p:cNvPicPr>
          <p:nvPr/>
        </p:nvPicPr>
        <p:blipFill rotWithShape="1">
          <a:blip r:embed="rId2"/>
          <a:srcRect l="25583" r="3913" b="8451"/>
          <a:stretch/>
        </p:blipFill>
        <p:spPr>
          <a:xfrm>
            <a:off x="2819400" y="6302086"/>
            <a:ext cx="8112355" cy="558085"/>
          </a:xfrm>
          <a:prstGeom prst="rect">
            <a:avLst/>
          </a:prstGeom>
        </p:spPr>
      </p:pic>
      <p:pic>
        <p:nvPicPr>
          <p:cNvPr id="12" name="Picture 11" descr="A map of bangladesh with different cities&#10;&#10;Description automatically generated">
            <a:extLst>
              <a:ext uri="{FF2B5EF4-FFF2-40B4-BE49-F238E27FC236}">
                <a16:creationId xmlns:a16="http://schemas.microsoft.com/office/drawing/2014/main" id="{B8DDDC43-D8F1-99EF-F62F-6CF1E6516C9D}"/>
              </a:ext>
            </a:extLst>
          </p:cNvPr>
          <p:cNvPicPr>
            <a:picLocks noChangeAspect="1"/>
          </p:cNvPicPr>
          <p:nvPr/>
        </p:nvPicPr>
        <p:blipFill>
          <a:blip r:embed="rId3"/>
          <a:stretch>
            <a:fillRect/>
          </a:stretch>
        </p:blipFill>
        <p:spPr>
          <a:xfrm>
            <a:off x="6616200" y="202623"/>
            <a:ext cx="4813143" cy="6045778"/>
          </a:xfrm>
          <a:prstGeom prst="rect">
            <a:avLst/>
          </a:prstGeom>
        </p:spPr>
      </p:pic>
    </p:spTree>
    <p:extLst>
      <p:ext uri="{BB962C8B-B14F-4D97-AF65-F5344CB8AC3E}">
        <p14:creationId xmlns:p14="http://schemas.microsoft.com/office/powerpoint/2010/main" val="171794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2E8F-1972-7F79-7581-8F3C547DF7D5}"/>
              </a:ext>
            </a:extLst>
          </p:cNvPr>
          <p:cNvSpPr>
            <a:spLocks noGrp="1"/>
          </p:cNvSpPr>
          <p:nvPr>
            <p:ph type="title"/>
          </p:nvPr>
        </p:nvSpPr>
        <p:spPr>
          <a:xfrm>
            <a:off x="1160882" y="987918"/>
            <a:ext cx="11546958" cy="729006"/>
          </a:xfrm>
        </p:spPr>
        <p:txBody>
          <a:bodyPr/>
          <a:lstStyle/>
          <a:p>
            <a:r>
              <a:rPr lang="en-US">
                <a:latin typeface="Arial"/>
                <a:cs typeface="Arial"/>
              </a:rPr>
              <a:t>Application</a:t>
            </a:r>
            <a:endParaRPr lang="en-US"/>
          </a:p>
        </p:txBody>
      </p:sp>
      <p:sp>
        <p:nvSpPr>
          <p:cNvPr id="3" name="Date Placeholder 2">
            <a:extLst>
              <a:ext uri="{FF2B5EF4-FFF2-40B4-BE49-F238E27FC236}">
                <a16:creationId xmlns:a16="http://schemas.microsoft.com/office/drawing/2014/main" id="{10B7CD1C-BAE0-D5F1-1A9D-7380D9941730}"/>
              </a:ext>
            </a:extLst>
          </p:cNvPr>
          <p:cNvSpPr>
            <a:spLocks noGrp="1"/>
          </p:cNvSpPr>
          <p:nvPr>
            <p:ph type="dt" sz="half" idx="10"/>
          </p:nvPr>
        </p:nvSpPr>
        <p:spPr/>
        <p:txBody>
          <a:bodyPr/>
          <a:lstStyle/>
          <a:p>
            <a:r>
              <a:rPr lang="en-US"/>
              <a:t>Mr. John Doe (St ID: 1906XXX)</a:t>
            </a:r>
            <a:endParaRPr lang="en-BD"/>
          </a:p>
        </p:txBody>
      </p:sp>
      <p:sp>
        <p:nvSpPr>
          <p:cNvPr id="5" name="Slide Number Placeholder 4">
            <a:extLst>
              <a:ext uri="{FF2B5EF4-FFF2-40B4-BE49-F238E27FC236}">
                <a16:creationId xmlns:a16="http://schemas.microsoft.com/office/drawing/2014/main" id="{D58C31E0-2A25-DC74-1658-052825C6809B}"/>
              </a:ext>
            </a:extLst>
          </p:cNvPr>
          <p:cNvSpPr>
            <a:spLocks noGrp="1"/>
          </p:cNvSpPr>
          <p:nvPr>
            <p:ph type="sldNum" sz="quarter" idx="12"/>
          </p:nvPr>
        </p:nvSpPr>
        <p:spPr/>
        <p:txBody>
          <a:bodyPr/>
          <a:lstStyle/>
          <a:p>
            <a:fld id="{E9C29D53-9981-884B-B5B6-B5743DF81FD1}" type="slidenum">
              <a:rPr lang="en-BD" smtClean="0"/>
              <a:pPr/>
              <a:t>5</a:t>
            </a:fld>
            <a:endParaRPr lang="en-BD"/>
          </a:p>
        </p:txBody>
      </p:sp>
      <p:sp>
        <p:nvSpPr>
          <p:cNvPr id="6" name="Footer Placeholder 5">
            <a:extLst>
              <a:ext uri="{FF2B5EF4-FFF2-40B4-BE49-F238E27FC236}">
                <a16:creationId xmlns:a16="http://schemas.microsoft.com/office/drawing/2014/main" id="{EAA8ED40-45F7-753A-9C6D-40204D348356}"/>
              </a:ext>
            </a:extLst>
          </p:cNvPr>
          <p:cNvSpPr>
            <a:spLocks noGrp="1"/>
          </p:cNvSpPr>
          <p:nvPr>
            <p:ph type="ftr" sz="quarter" idx="11"/>
          </p:nvPr>
        </p:nvSpPr>
        <p:spPr/>
        <p:txBody>
          <a:bodyPr/>
          <a:lstStyle/>
          <a:p>
            <a:pPr algn="ctr"/>
            <a:r>
              <a:rPr lang="en-US"/>
              <a:t>EEE 400: Title of the Presentation</a:t>
            </a:r>
            <a:endParaRPr lang="en-BD"/>
          </a:p>
        </p:txBody>
      </p:sp>
      <p:pic>
        <p:nvPicPr>
          <p:cNvPr id="4" name="Picture 3" descr="A diagram of a earthquake&#10;&#10;Description automatically generated">
            <a:extLst>
              <a:ext uri="{FF2B5EF4-FFF2-40B4-BE49-F238E27FC236}">
                <a16:creationId xmlns:a16="http://schemas.microsoft.com/office/drawing/2014/main" id="{DFF168CC-804C-38A2-118E-54CB0A91F9A3}"/>
              </a:ext>
            </a:extLst>
          </p:cNvPr>
          <p:cNvPicPr>
            <a:picLocks noChangeAspect="1"/>
          </p:cNvPicPr>
          <p:nvPr/>
        </p:nvPicPr>
        <p:blipFill rotWithShape="1">
          <a:blip r:embed="rId2"/>
          <a:srcRect l="15057" t="22091" r="18588" b="337"/>
          <a:stretch/>
        </p:blipFill>
        <p:spPr>
          <a:xfrm>
            <a:off x="6060931" y="1582451"/>
            <a:ext cx="5528004" cy="3979831"/>
          </a:xfrm>
          <a:prstGeom prst="rect">
            <a:avLst/>
          </a:prstGeom>
        </p:spPr>
      </p:pic>
      <p:sp>
        <p:nvSpPr>
          <p:cNvPr id="7" name="TextBox 6">
            <a:extLst>
              <a:ext uri="{FF2B5EF4-FFF2-40B4-BE49-F238E27FC236}">
                <a16:creationId xmlns:a16="http://schemas.microsoft.com/office/drawing/2014/main" id="{645F696A-2C4B-56EB-5AD9-246827BB76A8}"/>
              </a:ext>
            </a:extLst>
          </p:cNvPr>
          <p:cNvSpPr txBox="1"/>
          <p:nvPr/>
        </p:nvSpPr>
        <p:spPr>
          <a:xfrm>
            <a:off x="1207942" y="1963448"/>
            <a:ext cx="443172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The accelerometer (MEMS sensor) in our device will detect preliminary waves (P waves) in the event of an earthquake and an alarm is issued immediately, allowing people to evacuate before major shaking (S wave occurs). At the same time, it sends our control signals, stops elevators and machines and prevents damage.</a:t>
            </a:r>
          </a:p>
          <a:p>
            <a:endParaRPr lang="en-US">
              <a:cs typeface="Arial"/>
            </a:endParaRPr>
          </a:p>
          <a:p>
            <a:r>
              <a:rPr lang="en-US">
                <a:cs typeface="Arial"/>
              </a:rPr>
              <a:t>We will use ADAfruit.io to create our cloud interface for real time access</a:t>
            </a:r>
          </a:p>
        </p:txBody>
      </p:sp>
      <p:pic>
        <p:nvPicPr>
          <p:cNvPr id="10" name="Picture 9" descr="A grey rectangular object&#10;&#10;Description automatically generated">
            <a:extLst>
              <a:ext uri="{FF2B5EF4-FFF2-40B4-BE49-F238E27FC236}">
                <a16:creationId xmlns:a16="http://schemas.microsoft.com/office/drawing/2014/main" id="{1D7AC9B8-82BA-109E-1D5B-6AD57E8C711D}"/>
              </a:ext>
            </a:extLst>
          </p:cNvPr>
          <p:cNvPicPr>
            <a:picLocks noChangeAspect="1"/>
          </p:cNvPicPr>
          <p:nvPr/>
        </p:nvPicPr>
        <p:blipFill rotWithShape="1">
          <a:blip r:embed="rId3"/>
          <a:srcRect l="25583" r="3913" b="8451"/>
          <a:stretch/>
        </p:blipFill>
        <p:spPr>
          <a:xfrm>
            <a:off x="2819400" y="6302086"/>
            <a:ext cx="8112355" cy="558085"/>
          </a:xfrm>
          <a:prstGeom prst="rect">
            <a:avLst/>
          </a:prstGeom>
        </p:spPr>
      </p:pic>
    </p:spTree>
    <p:extLst>
      <p:ext uri="{BB962C8B-B14F-4D97-AF65-F5344CB8AC3E}">
        <p14:creationId xmlns:p14="http://schemas.microsoft.com/office/powerpoint/2010/main" val="87496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2E8F-1972-7F79-7581-8F3C547DF7D5}"/>
              </a:ext>
            </a:extLst>
          </p:cNvPr>
          <p:cNvSpPr>
            <a:spLocks noGrp="1"/>
          </p:cNvSpPr>
          <p:nvPr>
            <p:ph type="title"/>
          </p:nvPr>
        </p:nvSpPr>
        <p:spPr>
          <a:xfrm>
            <a:off x="1264791" y="788760"/>
            <a:ext cx="11546958" cy="729006"/>
          </a:xfrm>
        </p:spPr>
        <p:txBody>
          <a:bodyPr/>
          <a:lstStyle/>
          <a:p>
            <a:r>
              <a:rPr lang="en-US"/>
              <a:t>Design</a:t>
            </a:r>
          </a:p>
        </p:txBody>
      </p:sp>
      <p:sp>
        <p:nvSpPr>
          <p:cNvPr id="8" name="Content Placeholder 7">
            <a:extLst>
              <a:ext uri="{FF2B5EF4-FFF2-40B4-BE49-F238E27FC236}">
                <a16:creationId xmlns:a16="http://schemas.microsoft.com/office/drawing/2014/main" id="{8A4176D9-BDBF-5150-C10D-8777ED22DFD7}"/>
              </a:ext>
            </a:extLst>
          </p:cNvPr>
          <p:cNvSpPr>
            <a:spLocks noGrp="1"/>
          </p:cNvSpPr>
          <p:nvPr>
            <p:ph idx="1"/>
          </p:nvPr>
        </p:nvSpPr>
        <p:spPr>
          <a:xfrm>
            <a:off x="1169540" y="1718657"/>
            <a:ext cx="5831958" cy="4117225"/>
          </a:xfrm>
        </p:spPr>
        <p:txBody>
          <a:bodyPr vert="horz" lIns="91440" tIns="45720" rIns="91440" bIns="45720" rtlCol="0" anchor="t">
            <a:normAutofit/>
          </a:bodyPr>
          <a:lstStyle/>
          <a:p>
            <a:pPr marL="0" indent="0">
              <a:buClr>
                <a:srgbClr val="262626"/>
              </a:buClr>
              <a:buNone/>
            </a:pPr>
            <a:r>
              <a:rPr lang="en-GB" sz="2400">
                <a:latin typeface="Arial"/>
                <a:cs typeface="Arial"/>
              </a:rPr>
              <a:t>Components to be used:</a:t>
            </a:r>
            <a:endParaRPr lang="en-US" sz="2400"/>
          </a:p>
          <a:p>
            <a:pPr>
              <a:buClr>
                <a:srgbClr val="262626"/>
              </a:buClr>
            </a:pPr>
            <a:r>
              <a:rPr lang="en-GB" sz="2400">
                <a:latin typeface="Arial"/>
                <a:cs typeface="Arial"/>
              </a:rPr>
              <a:t>Microprocessor (esp32)</a:t>
            </a:r>
          </a:p>
          <a:p>
            <a:pPr>
              <a:buClr>
                <a:srgbClr val="262626"/>
              </a:buClr>
            </a:pPr>
            <a:r>
              <a:rPr lang="en-GB" sz="2400">
                <a:latin typeface="Arial"/>
                <a:cs typeface="Arial"/>
              </a:rPr>
              <a:t>Accelerometer</a:t>
            </a:r>
            <a:endParaRPr lang="en-GB" sz="2400"/>
          </a:p>
          <a:p>
            <a:pPr>
              <a:buClr>
                <a:srgbClr val="262626"/>
              </a:buClr>
            </a:pPr>
            <a:r>
              <a:rPr lang="en-GB" sz="2400">
                <a:latin typeface="Arial"/>
                <a:cs typeface="Arial"/>
              </a:rPr>
              <a:t>Relays</a:t>
            </a:r>
          </a:p>
          <a:p>
            <a:pPr>
              <a:buClr>
                <a:srgbClr val="262626"/>
              </a:buClr>
            </a:pPr>
            <a:r>
              <a:rPr lang="en-GB" sz="2400">
                <a:latin typeface="Arial"/>
                <a:cs typeface="Arial"/>
              </a:rPr>
              <a:t>DC voltage source</a:t>
            </a:r>
          </a:p>
          <a:p>
            <a:pPr>
              <a:buClr>
                <a:srgbClr val="262626"/>
              </a:buClr>
            </a:pPr>
            <a:r>
              <a:rPr lang="en-GB" sz="2400">
                <a:latin typeface="Arial"/>
                <a:cs typeface="Arial"/>
              </a:rPr>
              <a:t>Cloud Interface</a:t>
            </a:r>
          </a:p>
          <a:p>
            <a:pPr>
              <a:buClr>
                <a:srgbClr val="262626"/>
              </a:buClr>
            </a:pPr>
            <a:r>
              <a:rPr lang="en-GB" sz="2400">
                <a:latin typeface="Arial"/>
                <a:cs typeface="Arial"/>
              </a:rPr>
              <a:t>SIM900A Mini Module</a:t>
            </a:r>
          </a:p>
        </p:txBody>
      </p:sp>
      <p:sp>
        <p:nvSpPr>
          <p:cNvPr id="3" name="Date Placeholder 2">
            <a:extLst>
              <a:ext uri="{FF2B5EF4-FFF2-40B4-BE49-F238E27FC236}">
                <a16:creationId xmlns:a16="http://schemas.microsoft.com/office/drawing/2014/main" id="{10B7CD1C-BAE0-D5F1-1A9D-7380D9941730}"/>
              </a:ext>
            </a:extLst>
          </p:cNvPr>
          <p:cNvSpPr>
            <a:spLocks noGrp="1"/>
          </p:cNvSpPr>
          <p:nvPr>
            <p:ph type="dt" sz="half" idx="10"/>
          </p:nvPr>
        </p:nvSpPr>
        <p:spPr/>
        <p:txBody>
          <a:bodyPr/>
          <a:lstStyle/>
          <a:p>
            <a:r>
              <a:rPr lang="en-US"/>
              <a:t>Mr. John Doe (St ID: 1906XXX)</a:t>
            </a:r>
            <a:endParaRPr lang="en-BD"/>
          </a:p>
        </p:txBody>
      </p:sp>
      <p:sp>
        <p:nvSpPr>
          <p:cNvPr id="5" name="Slide Number Placeholder 4">
            <a:extLst>
              <a:ext uri="{FF2B5EF4-FFF2-40B4-BE49-F238E27FC236}">
                <a16:creationId xmlns:a16="http://schemas.microsoft.com/office/drawing/2014/main" id="{D58C31E0-2A25-DC74-1658-052825C6809B}"/>
              </a:ext>
            </a:extLst>
          </p:cNvPr>
          <p:cNvSpPr>
            <a:spLocks noGrp="1"/>
          </p:cNvSpPr>
          <p:nvPr>
            <p:ph type="sldNum" sz="quarter" idx="12"/>
          </p:nvPr>
        </p:nvSpPr>
        <p:spPr/>
        <p:txBody>
          <a:bodyPr/>
          <a:lstStyle/>
          <a:p>
            <a:fld id="{E9C29D53-9981-884B-B5B6-B5743DF81FD1}" type="slidenum">
              <a:rPr lang="en-BD" smtClean="0"/>
              <a:pPr/>
              <a:t>6</a:t>
            </a:fld>
            <a:endParaRPr lang="en-BD"/>
          </a:p>
        </p:txBody>
      </p:sp>
      <p:sp>
        <p:nvSpPr>
          <p:cNvPr id="6" name="Footer Placeholder 5">
            <a:extLst>
              <a:ext uri="{FF2B5EF4-FFF2-40B4-BE49-F238E27FC236}">
                <a16:creationId xmlns:a16="http://schemas.microsoft.com/office/drawing/2014/main" id="{A7ED90EB-D1A6-D1B6-E137-4C525059C98C}"/>
              </a:ext>
            </a:extLst>
          </p:cNvPr>
          <p:cNvSpPr>
            <a:spLocks noGrp="1"/>
          </p:cNvSpPr>
          <p:nvPr>
            <p:ph type="ftr" sz="quarter" idx="11"/>
          </p:nvPr>
        </p:nvSpPr>
        <p:spPr/>
        <p:txBody>
          <a:bodyPr/>
          <a:lstStyle/>
          <a:p>
            <a:pPr algn="ctr"/>
            <a:r>
              <a:rPr lang="en-US"/>
              <a:t>EEE 400: Title of the Presentation</a:t>
            </a:r>
            <a:endParaRPr lang="en-BD"/>
          </a:p>
        </p:txBody>
      </p:sp>
      <p:pic>
        <p:nvPicPr>
          <p:cNvPr id="4" name="Picture 3" descr="A black and silver electronic device&#10;&#10;Description automatically generated">
            <a:extLst>
              <a:ext uri="{FF2B5EF4-FFF2-40B4-BE49-F238E27FC236}">
                <a16:creationId xmlns:a16="http://schemas.microsoft.com/office/drawing/2014/main" id="{874B93C2-7BA0-3A54-98D1-800A321D89B1}"/>
              </a:ext>
            </a:extLst>
          </p:cNvPr>
          <p:cNvPicPr>
            <a:picLocks noChangeAspect="1"/>
          </p:cNvPicPr>
          <p:nvPr/>
        </p:nvPicPr>
        <p:blipFill>
          <a:blip r:embed="rId2"/>
          <a:stretch>
            <a:fillRect/>
          </a:stretch>
        </p:blipFill>
        <p:spPr>
          <a:xfrm>
            <a:off x="6599312" y="489849"/>
            <a:ext cx="3448050" cy="2190750"/>
          </a:xfrm>
          <a:prstGeom prst="rect">
            <a:avLst/>
          </a:prstGeom>
        </p:spPr>
      </p:pic>
      <p:pic>
        <p:nvPicPr>
          <p:cNvPr id="7" name="Picture 6" descr="A blue and white electronic device&#10;&#10;Description automatically generated">
            <a:extLst>
              <a:ext uri="{FF2B5EF4-FFF2-40B4-BE49-F238E27FC236}">
                <a16:creationId xmlns:a16="http://schemas.microsoft.com/office/drawing/2014/main" id="{6D936DF4-5146-2733-B630-8A82FEF91C2D}"/>
              </a:ext>
            </a:extLst>
          </p:cNvPr>
          <p:cNvPicPr>
            <a:picLocks noChangeAspect="1"/>
          </p:cNvPicPr>
          <p:nvPr/>
        </p:nvPicPr>
        <p:blipFill>
          <a:blip r:embed="rId3"/>
          <a:stretch>
            <a:fillRect/>
          </a:stretch>
        </p:blipFill>
        <p:spPr>
          <a:xfrm>
            <a:off x="7006436" y="3339787"/>
            <a:ext cx="2843817" cy="2104891"/>
          </a:xfrm>
          <a:prstGeom prst="rect">
            <a:avLst/>
          </a:prstGeom>
        </p:spPr>
      </p:pic>
      <p:pic>
        <p:nvPicPr>
          <p:cNvPr id="9" name="Picture 8">
            <a:extLst>
              <a:ext uri="{FF2B5EF4-FFF2-40B4-BE49-F238E27FC236}">
                <a16:creationId xmlns:a16="http://schemas.microsoft.com/office/drawing/2014/main" id="{F0A49439-E0E7-785C-303F-12BCFD43708A}"/>
              </a:ext>
            </a:extLst>
          </p:cNvPr>
          <p:cNvPicPr>
            <a:picLocks noChangeAspect="1"/>
          </p:cNvPicPr>
          <p:nvPr/>
        </p:nvPicPr>
        <p:blipFill>
          <a:blip r:embed="rId4"/>
          <a:stretch>
            <a:fillRect/>
          </a:stretch>
        </p:blipFill>
        <p:spPr>
          <a:xfrm>
            <a:off x="6557529" y="2811606"/>
            <a:ext cx="3744191" cy="195696"/>
          </a:xfrm>
          <a:prstGeom prst="rect">
            <a:avLst/>
          </a:prstGeom>
        </p:spPr>
      </p:pic>
      <p:pic>
        <p:nvPicPr>
          <p:cNvPr id="11" name="Picture 10" descr="A grey rectangular object&#10;&#10;Description automatically generated">
            <a:extLst>
              <a:ext uri="{FF2B5EF4-FFF2-40B4-BE49-F238E27FC236}">
                <a16:creationId xmlns:a16="http://schemas.microsoft.com/office/drawing/2014/main" id="{3B5245F2-FBAF-0968-B3CB-A1AAC46CF497}"/>
              </a:ext>
            </a:extLst>
          </p:cNvPr>
          <p:cNvPicPr>
            <a:picLocks noChangeAspect="1"/>
          </p:cNvPicPr>
          <p:nvPr/>
        </p:nvPicPr>
        <p:blipFill rotWithShape="1">
          <a:blip r:embed="rId5"/>
          <a:srcRect l="25583" r="3913" b="8451"/>
          <a:stretch/>
        </p:blipFill>
        <p:spPr>
          <a:xfrm>
            <a:off x="2819400" y="6302086"/>
            <a:ext cx="8112355" cy="558085"/>
          </a:xfrm>
          <a:prstGeom prst="rect">
            <a:avLst/>
          </a:prstGeom>
        </p:spPr>
      </p:pic>
    </p:spTree>
    <p:extLst>
      <p:ext uri="{BB962C8B-B14F-4D97-AF65-F5344CB8AC3E}">
        <p14:creationId xmlns:p14="http://schemas.microsoft.com/office/powerpoint/2010/main" val="175978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2E8F-1972-7F79-7581-8F3C547DF7D5}"/>
              </a:ext>
            </a:extLst>
          </p:cNvPr>
          <p:cNvSpPr>
            <a:spLocks noGrp="1"/>
          </p:cNvSpPr>
          <p:nvPr>
            <p:ph type="title"/>
          </p:nvPr>
        </p:nvSpPr>
        <p:spPr>
          <a:xfrm>
            <a:off x="6718433" y="714120"/>
            <a:ext cx="4307958" cy="729006"/>
          </a:xfrm>
        </p:spPr>
        <p:txBody>
          <a:bodyPr/>
          <a:lstStyle/>
          <a:p>
            <a:r>
              <a:rPr lang="en-US">
                <a:latin typeface="Arial"/>
                <a:cs typeface="Arial"/>
              </a:rPr>
              <a:t>Method</a:t>
            </a:r>
            <a:endParaRPr lang="en-GB"/>
          </a:p>
        </p:txBody>
      </p:sp>
      <p:sp>
        <p:nvSpPr>
          <p:cNvPr id="3" name="Date Placeholder 2">
            <a:extLst>
              <a:ext uri="{FF2B5EF4-FFF2-40B4-BE49-F238E27FC236}">
                <a16:creationId xmlns:a16="http://schemas.microsoft.com/office/drawing/2014/main" id="{10B7CD1C-BAE0-D5F1-1A9D-7380D9941730}"/>
              </a:ext>
            </a:extLst>
          </p:cNvPr>
          <p:cNvSpPr>
            <a:spLocks noGrp="1"/>
          </p:cNvSpPr>
          <p:nvPr>
            <p:ph type="dt" sz="half" idx="10"/>
          </p:nvPr>
        </p:nvSpPr>
        <p:spPr/>
        <p:txBody>
          <a:bodyPr/>
          <a:lstStyle/>
          <a:p>
            <a:r>
              <a:rPr lang="en-US"/>
              <a:t>Mr. John Doe (St ID: 1906XXX)</a:t>
            </a:r>
            <a:endParaRPr lang="en-BD"/>
          </a:p>
        </p:txBody>
      </p:sp>
      <p:sp>
        <p:nvSpPr>
          <p:cNvPr id="5" name="Slide Number Placeholder 4">
            <a:extLst>
              <a:ext uri="{FF2B5EF4-FFF2-40B4-BE49-F238E27FC236}">
                <a16:creationId xmlns:a16="http://schemas.microsoft.com/office/drawing/2014/main" id="{D58C31E0-2A25-DC74-1658-052825C6809B}"/>
              </a:ext>
            </a:extLst>
          </p:cNvPr>
          <p:cNvSpPr>
            <a:spLocks noGrp="1"/>
          </p:cNvSpPr>
          <p:nvPr>
            <p:ph type="sldNum" sz="quarter" idx="12"/>
          </p:nvPr>
        </p:nvSpPr>
        <p:spPr/>
        <p:txBody>
          <a:bodyPr/>
          <a:lstStyle/>
          <a:p>
            <a:fld id="{E9C29D53-9981-884B-B5B6-B5743DF81FD1}" type="slidenum">
              <a:rPr lang="en-BD" smtClean="0"/>
              <a:pPr/>
              <a:t>7</a:t>
            </a:fld>
            <a:endParaRPr lang="en-BD"/>
          </a:p>
        </p:txBody>
      </p:sp>
      <p:sp>
        <p:nvSpPr>
          <p:cNvPr id="6" name="Footer Placeholder 5">
            <a:extLst>
              <a:ext uri="{FF2B5EF4-FFF2-40B4-BE49-F238E27FC236}">
                <a16:creationId xmlns:a16="http://schemas.microsoft.com/office/drawing/2014/main" id="{77128C2F-FFD6-C45D-1367-B1F6ACF44F87}"/>
              </a:ext>
            </a:extLst>
          </p:cNvPr>
          <p:cNvSpPr>
            <a:spLocks noGrp="1"/>
          </p:cNvSpPr>
          <p:nvPr>
            <p:ph type="ftr" sz="quarter" idx="11"/>
          </p:nvPr>
        </p:nvSpPr>
        <p:spPr/>
        <p:txBody>
          <a:bodyPr/>
          <a:lstStyle/>
          <a:p>
            <a:pPr algn="ctr"/>
            <a:r>
              <a:rPr lang="en-US"/>
              <a:t>EEE 400: Title of the Presentation</a:t>
            </a:r>
            <a:endParaRPr lang="en-BD"/>
          </a:p>
        </p:txBody>
      </p:sp>
      <p:sp>
        <p:nvSpPr>
          <p:cNvPr id="7" name="Rectangle: Rounded Corners 6">
            <a:extLst>
              <a:ext uri="{FF2B5EF4-FFF2-40B4-BE49-F238E27FC236}">
                <a16:creationId xmlns:a16="http://schemas.microsoft.com/office/drawing/2014/main" id="{F459FDB6-7B85-C147-A51B-E0448810B3F8}"/>
              </a:ext>
            </a:extLst>
          </p:cNvPr>
          <p:cNvSpPr/>
          <p:nvPr/>
        </p:nvSpPr>
        <p:spPr>
          <a:xfrm>
            <a:off x="1097540" y="1697180"/>
            <a:ext cx="2251363" cy="1160317"/>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A64F075-ADC5-4E4B-593D-F4A36C0F674D}"/>
              </a:ext>
            </a:extLst>
          </p:cNvPr>
          <p:cNvSpPr/>
          <p:nvPr/>
        </p:nvSpPr>
        <p:spPr>
          <a:xfrm>
            <a:off x="3885767" y="1463385"/>
            <a:ext cx="2078182" cy="1532657"/>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8332FA94-2A8D-5AE5-58F8-66CC26062157}"/>
              </a:ext>
            </a:extLst>
          </p:cNvPr>
          <p:cNvSpPr/>
          <p:nvPr/>
        </p:nvSpPr>
        <p:spPr>
          <a:xfrm>
            <a:off x="6448856" y="3177884"/>
            <a:ext cx="4831772" cy="1073726"/>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746C5D4-4B61-BD59-A013-B2C498FCE96B}"/>
              </a:ext>
            </a:extLst>
          </p:cNvPr>
          <p:cNvSpPr txBox="1"/>
          <p:nvPr/>
        </p:nvSpPr>
        <p:spPr>
          <a:xfrm>
            <a:off x="1288040" y="1811913"/>
            <a:ext cx="20764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Arial"/>
              </a:rPr>
              <a:t>Data Acquisition</a:t>
            </a:r>
          </a:p>
          <a:p>
            <a:r>
              <a:rPr lang="en-US">
                <a:solidFill>
                  <a:schemeClr val="bg1"/>
                </a:solidFill>
                <a:cs typeface="Arial"/>
              </a:rPr>
              <a:t>In a peripheral accelerometer</a:t>
            </a:r>
          </a:p>
        </p:txBody>
      </p:sp>
      <p:sp>
        <p:nvSpPr>
          <p:cNvPr id="12" name="TextBox 11">
            <a:extLst>
              <a:ext uri="{FF2B5EF4-FFF2-40B4-BE49-F238E27FC236}">
                <a16:creationId xmlns:a16="http://schemas.microsoft.com/office/drawing/2014/main" id="{D19830A2-68D5-B18A-AF24-CA995C04F205}"/>
              </a:ext>
            </a:extLst>
          </p:cNvPr>
          <p:cNvSpPr txBox="1"/>
          <p:nvPr/>
        </p:nvSpPr>
        <p:spPr>
          <a:xfrm>
            <a:off x="4110902" y="1664709"/>
            <a:ext cx="192924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Arial"/>
              </a:rPr>
              <a:t>Immediate comparison using Peripheral microcontroller </a:t>
            </a:r>
            <a:endParaRPr lang="en-US">
              <a:solidFill>
                <a:schemeClr val="bg1"/>
              </a:solidFill>
            </a:endParaRPr>
          </a:p>
        </p:txBody>
      </p:sp>
      <p:sp>
        <p:nvSpPr>
          <p:cNvPr id="14" name="Rectangle: Rounded Corners 13">
            <a:extLst>
              <a:ext uri="{FF2B5EF4-FFF2-40B4-BE49-F238E27FC236}">
                <a16:creationId xmlns:a16="http://schemas.microsoft.com/office/drawing/2014/main" id="{2FD3187C-3F9A-9851-53B2-06E9AE437969}"/>
              </a:ext>
            </a:extLst>
          </p:cNvPr>
          <p:cNvSpPr/>
          <p:nvPr/>
        </p:nvSpPr>
        <p:spPr>
          <a:xfrm>
            <a:off x="6448855" y="4450770"/>
            <a:ext cx="4831772" cy="1246907"/>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1AFC980-25D5-26EA-6EB6-A91A027A783A}"/>
              </a:ext>
            </a:extLst>
          </p:cNvPr>
          <p:cNvSpPr txBox="1"/>
          <p:nvPr/>
        </p:nvSpPr>
        <p:spPr>
          <a:xfrm>
            <a:off x="6847174" y="3370549"/>
            <a:ext cx="41719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Arial"/>
              </a:rPr>
              <a:t>Cloud access of the post processed and raw data of earthquake events</a:t>
            </a:r>
          </a:p>
        </p:txBody>
      </p:sp>
      <p:sp>
        <p:nvSpPr>
          <p:cNvPr id="16" name="Rectangle: Rounded Corners 15">
            <a:extLst>
              <a:ext uri="{FF2B5EF4-FFF2-40B4-BE49-F238E27FC236}">
                <a16:creationId xmlns:a16="http://schemas.microsoft.com/office/drawing/2014/main" id="{35FE1288-2F71-6452-BB6D-2C4282EB05E8}"/>
              </a:ext>
            </a:extLst>
          </p:cNvPr>
          <p:cNvSpPr/>
          <p:nvPr/>
        </p:nvSpPr>
        <p:spPr>
          <a:xfrm>
            <a:off x="3920402" y="3186543"/>
            <a:ext cx="2078181" cy="1073726"/>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023A458-5637-345D-A877-4820A0974CED}"/>
              </a:ext>
            </a:extLst>
          </p:cNvPr>
          <p:cNvSpPr txBox="1"/>
          <p:nvPr/>
        </p:nvSpPr>
        <p:spPr>
          <a:xfrm>
            <a:off x="4084925" y="3379208"/>
            <a:ext cx="18772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Arial"/>
              </a:rPr>
              <a:t>Data sent to the server on cloud</a:t>
            </a:r>
          </a:p>
        </p:txBody>
      </p:sp>
      <p:sp>
        <p:nvSpPr>
          <p:cNvPr id="18" name="Rectangle: Rounded Corners 17">
            <a:extLst>
              <a:ext uri="{FF2B5EF4-FFF2-40B4-BE49-F238E27FC236}">
                <a16:creationId xmlns:a16="http://schemas.microsoft.com/office/drawing/2014/main" id="{7A643B10-3D5A-332E-20A5-0DC9A35B1918}"/>
              </a:ext>
            </a:extLst>
          </p:cNvPr>
          <p:cNvSpPr/>
          <p:nvPr/>
        </p:nvSpPr>
        <p:spPr>
          <a:xfrm>
            <a:off x="3903083" y="4450770"/>
            <a:ext cx="2095499" cy="1246907"/>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5062657-C26B-DDCB-F7CD-27F7098E6AC7}"/>
              </a:ext>
            </a:extLst>
          </p:cNvPr>
          <p:cNvSpPr txBox="1"/>
          <p:nvPr/>
        </p:nvSpPr>
        <p:spPr>
          <a:xfrm>
            <a:off x="4084924" y="4643435"/>
            <a:ext cx="18772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Arial"/>
              </a:rPr>
              <a:t>Alert is sent to the designated users</a:t>
            </a:r>
          </a:p>
        </p:txBody>
      </p:sp>
      <p:sp>
        <p:nvSpPr>
          <p:cNvPr id="20" name="Rectangle: Rounded Corners 19">
            <a:extLst>
              <a:ext uri="{FF2B5EF4-FFF2-40B4-BE49-F238E27FC236}">
                <a16:creationId xmlns:a16="http://schemas.microsoft.com/office/drawing/2014/main" id="{2B32A27B-5342-96D4-6FC6-EEC19591ACA5}"/>
              </a:ext>
            </a:extLst>
          </p:cNvPr>
          <p:cNvSpPr/>
          <p:nvPr/>
        </p:nvSpPr>
        <p:spPr>
          <a:xfrm>
            <a:off x="1106195" y="4381497"/>
            <a:ext cx="2285999" cy="1246907"/>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1E1806F-E5EF-D83C-EB7E-3B83B637878A}"/>
              </a:ext>
            </a:extLst>
          </p:cNvPr>
          <p:cNvSpPr txBox="1"/>
          <p:nvPr/>
        </p:nvSpPr>
        <p:spPr>
          <a:xfrm>
            <a:off x="1288036" y="4574162"/>
            <a:ext cx="20677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Arial"/>
              </a:rPr>
              <a:t>Disconnecting power supply to loads using relays</a:t>
            </a:r>
          </a:p>
        </p:txBody>
      </p:sp>
      <p:sp>
        <p:nvSpPr>
          <p:cNvPr id="22" name="Rectangle: Rounded Corners 21">
            <a:extLst>
              <a:ext uri="{FF2B5EF4-FFF2-40B4-BE49-F238E27FC236}">
                <a16:creationId xmlns:a16="http://schemas.microsoft.com/office/drawing/2014/main" id="{0A15844F-E2F0-EEFF-2614-DCCADADB1353}"/>
              </a:ext>
            </a:extLst>
          </p:cNvPr>
          <p:cNvSpPr/>
          <p:nvPr/>
        </p:nvSpPr>
        <p:spPr>
          <a:xfrm>
            <a:off x="6457514" y="1887679"/>
            <a:ext cx="4831772" cy="1073726"/>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259D3D1-1710-EE0E-9663-C4E2D0AF094C}"/>
              </a:ext>
            </a:extLst>
          </p:cNvPr>
          <p:cNvSpPr txBox="1"/>
          <p:nvPr/>
        </p:nvSpPr>
        <p:spPr>
          <a:xfrm>
            <a:off x="6665332" y="2080344"/>
            <a:ext cx="46914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Arial"/>
              </a:rPr>
              <a:t>Necessary modification of parameters for better prediction with more noise immunity</a:t>
            </a:r>
          </a:p>
        </p:txBody>
      </p:sp>
      <p:sp>
        <p:nvSpPr>
          <p:cNvPr id="24" name="Rectangle: Rounded Corners 23">
            <a:extLst>
              <a:ext uri="{FF2B5EF4-FFF2-40B4-BE49-F238E27FC236}">
                <a16:creationId xmlns:a16="http://schemas.microsoft.com/office/drawing/2014/main" id="{7FA6CF47-0D3E-344A-A73E-3305DD3774A8}"/>
              </a:ext>
            </a:extLst>
          </p:cNvPr>
          <p:cNvSpPr/>
          <p:nvPr/>
        </p:nvSpPr>
        <p:spPr>
          <a:xfrm>
            <a:off x="6440198" y="770656"/>
            <a:ext cx="4831772" cy="926522"/>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Acceleration parameter in a time window</a:t>
            </a:r>
          </a:p>
        </p:txBody>
      </p:sp>
      <p:sp>
        <p:nvSpPr>
          <p:cNvPr id="26" name="Title 1">
            <a:extLst>
              <a:ext uri="{FF2B5EF4-FFF2-40B4-BE49-F238E27FC236}">
                <a16:creationId xmlns:a16="http://schemas.microsoft.com/office/drawing/2014/main" id="{C4E84DC1-4153-7C19-C6FF-4E8AE0503D73}"/>
              </a:ext>
            </a:extLst>
          </p:cNvPr>
          <p:cNvSpPr txBox="1">
            <a:spLocks/>
          </p:cNvSpPr>
          <p:nvPr/>
        </p:nvSpPr>
        <p:spPr>
          <a:xfrm>
            <a:off x="1169541" y="658873"/>
            <a:ext cx="11546958" cy="729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400" kern="1200" cap="none" spc="0" baseline="0" dirty="0">
                <a:solidFill>
                  <a:srgbClr val="C00000"/>
                </a:solidFill>
                <a:effectLst/>
                <a:latin typeface="Arial" panose="020B0604020202020204" pitchFamily="34" charset="0"/>
                <a:ea typeface="+mn-ea"/>
                <a:cs typeface="Arial" panose="020B0604020202020204" pitchFamily="34" charset="0"/>
              </a:defRPr>
            </a:lvl1pPr>
          </a:lstStyle>
          <a:p>
            <a:r>
              <a:rPr lang="en-US">
                <a:latin typeface="Arial"/>
                <a:cs typeface="Arial"/>
              </a:rPr>
              <a:t>Method</a:t>
            </a:r>
            <a:endParaRPr lang="en-US"/>
          </a:p>
        </p:txBody>
      </p:sp>
      <p:sp>
        <p:nvSpPr>
          <p:cNvPr id="27" name="Arrow: Down 26">
            <a:extLst>
              <a:ext uri="{FF2B5EF4-FFF2-40B4-BE49-F238E27FC236}">
                <a16:creationId xmlns:a16="http://schemas.microsoft.com/office/drawing/2014/main" id="{70ABDC67-E070-A500-D695-E614B9FF0D76}"/>
              </a:ext>
            </a:extLst>
          </p:cNvPr>
          <p:cNvSpPr/>
          <p:nvPr/>
        </p:nvSpPr>
        <p:spPr>
          <a:xfrm>
            <a:off x="4734357" y="2859665"/>
            <a:ext cx="285750" cy="372340"/>
          </a:xfrm>
          <a:prstGeom prst="downArrow">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05D9F6C8-EDE7-F10B-F455-1BE07FF9DFC8}"/>
              </a:ext>
            </a:extLst>
          </p:cNvPr>
          <p:cNvSpPr/>
          <p:nvPr/>
        </p:nvSpPr>
        <p:spPr>
          <a:xfrm>
            <a:off x="4734356" y="4141210"/>
            <a:ext cx="285750" cy="372340"/>
          </a:xfrm>
          <a:prstGeom prst="downArrow">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A72503E4-5B0E-804E-000F-CA89CFF9046A}"/>
              </a:ext>
            </a:extLst>
          </p:cNvPr>
          <p:cNvSpPr/>
          <p:nvPr/>
        </p:nvSpPr>
        <p:spPr>
          <a:xfrm rot="10800000">
            <a:off x="8734855" y="4201823"/>
            <a:ext cx="285750" cy="372340"/>
          </a:xfrm>
          <a:prstGeom prst="downArrow">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01668577-4305-0A2F-382F-EA31952AD975}"/>
              </a:ext>
            </a:extLst>
          </p:cNvPr>
          <p:cNvSpPr/>
          <p:nvPr/>
        </p:nvSpPr>
        <p:spPr>
          <a:xfrm rot="10620000">
            <a:off x="8734854" y="2868322"/>
            <a:ext cx="285750" cy="372340"/>
          </a:xfrm>
          <a:prstGeom prst="downArrow">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A3B81A63-2B4E-9538-028A-C535F8E92E68}"/>
              </a:ext>
            </a:extLst>
          </p:cNvPr>
          <p:cNvSpPr/>
          <p:nvPr/>
        </p:nvSpPr>
        <p:spPr>
          <a:xfrm rot="10800000">
            <a:off x="8734853" y="1578117"/>
            <a:ext cx="285750" cy="372340"/>
          </a:xfrm>
          <a:prstGeom prst="downArrow">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C6EA6DCA-EC0A-E63B-53BE-C5DF17B957CF}"/>
              </a:ext>
            </a:extLst>
          </p:cNvPr>
          <p:cNvSpPr/>
          <p:nvPr/>
        </p:nvSpPr>
        <p:spPr>
          <a:xfrm rot="-5400000">
            <a:off x="3426830" y="1976435"/>
            <a:ext cx="337704" cy="597476"/>
          </a:xfrm>
          <a:prstGeom prst="downArrow">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86DAAC7A-CCC5-4419-BC7E-7DEAC45CD7A7}"/>
              </a:ext>
            </a:extLst>
          </p:cNvPr>
          <p:cNvSpPr/>
          <p:nvPr/>
        </p:nvSpPr>
        <p:spPr>
          <a:xfrm rot="3660000">
            <a:off x="3470124" y="4011321"/>
            <a:ext cx="337704" cy="597476"/>
          </a:xfrm>
          <a:prstGeom prst="downArrow">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5555D0F2-62CC-C751-C0BB-699E7309F9AF}"/>
              </a:ext>
            </a:extLst>
          </p:cNvPr>
          <p:cNvSpPr/>
          <p:nvPr/>
        </p:nvSpPr>
        <p:spPr>
          <a:xfrm rot="-2820000">
            <a:off x="6076510" y="4071934"/>
            <a:ext cx="337704" cy="597476"/>
          </a:xfrm>
          <a:prstGeom prst="downArrow">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1">
            <a:extLst>
              <a:ext uri="{FF2B5EF4-FFF2-40B4-BE49-F238E27FC236}">
                <a16:creationId xmlns:a16="http://schemas.microsoft.com/office/drawing/2014/main" id="{87031BF7-F863-A1A6-C882-68D8799834C7}"/>
              </a:ext>
            </a:extLst>
          </p:cNvPr>
          <p:cNvSpPr txBox="1"/>
          <p:nvPr/>
        </p:nvSpPr>
        <p:spPr>
          <a:xfrm>
            <a:off x="6717288" y="4747344"/>
            <a:ext cx="442306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chemeClr val="bg1"/>
                </a:solidFill>
                <a:cs typeface="Arial"/>
              </a:rPr>
              <a:t>Post processing for frequency component analysis and parameter update</a:t>
            </a:r>
            <a:endParaRPr lang="en-US">
              <a:solidFill>
                <a:schemeClr val="bg1"/>
              </a:solidFill>
            </a:endParaRPr>
          </a:p>
        </p:txBody>
      </p:sp>
      <p:pic>
        <p:nvPicPr>
          <p:cNvPr id="37" name="Picture 36" descr="A grey rectangular object&#10;&#10;Description automatically generated">
            <a:extLst>
              <a:ext uri="{FF2B5EF4-FFF2-40B4-BE49-F238E27FC236}">
                <a16:creationId xmlns:a16="http://schemas.microsoft.com/office/drawing/2014/main" id="{1A06E4EB-8523-B087-0313-BFF52B6EC757}"/>
              </a:ext>
            </a:extLst>
          </p:cNvPr>
          <p:cNvPicPr>
            <a:picLocks noChangeAspect="1"/>
          </p:cNvPicPr>
          <p:nvPr/>
        </p:nvPicPr>
        <p:blipFill rotWithShape="1">
          <a:blip r:embed="rId2"/>
          <a:srcRect l="25583" r="3913" b="8451"/>
          <a:stretch/>
        </p:blipFill>
        <p:spPr>
          <a:xfrm>
            <a:off x="2819400" y="6310745"/>
            <a:ext cx="8112355" cy="558085"/>
          </a:xfrm>
          <a:prstGeom prst="rect">
            <a:avLst/>
          </a:prstGeom>
        </p:spPr>
      </p:pic>
      <p:sp>
        <p:nvSpPr>
          <p:cNvPr id="38" name="Arrow: Down 37">
            <a:extLst>
              <a:ext uri="{FF2B5EF4-FFF2-40B4-BE49-F238E27FC236}">
                <a16:creationId xmlns:a16="http://schemas.microsoft.com/office/drawing/2014/main" id="{E21622AA-9F59-7ADF-E439-0BAB8DE67AE4}"/>
              </a:ext>
            </a:extLst>
          </p:cNvPr>
          <p:cNvSpPr/>
          <p:nvPr/>
        </p:nvSpPr>
        <p:spPr>
          <a:xfrm rot="3840000">
            <a:off x="5989919" y="1119183"/>
            <a:ext cx="337704" cy="597476"/>
          </a:xfrm>
          <a:prstGeom prst="downArrow">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165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FB368-5F0C-A590-A08C-5A7BFD88C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1D38F-D6C2-B25C-D92A-099AD4CB75A0}"/>
              </a:ext>
            </a:extLst>
          </p:cNvPr>
          <p:cNvSpPr>
            <a:spLocks noGrp="1"/>
          </p:cNvSpPr>
          <p:nvPr>
            <p:ph type="title"/>
          </p:nvPr>
        </p:nvSpPr>
        <p:spPr>
          <a:xfrm>
            <a:off x="1455291" y="1178419"/>
            <a:ext cx="4524436" cy="729006"/>
          </a:xfrm>
        </p:spPr>
        <p:txBody>
          <a:bodyPr>
            <a:normAutofit fontScale="90000"/>
          </a:bodyPr>
          <a:lstStyle/>
          <a:p>
            <a:r>
              <a:rPr lang="en-US">
                <a:latin typeface="Arial"/>
                <a:cs typeface="Arial"/>
              </a:rPr>
              <a:t>Implementation and Testing </a:t>
            </a:r>
            <a:endParaRPr lang="en-US"/>
          </a:p>
        </p:txBody>
      </p:sp>
      <p:sp>
        <p:nvSpPr>
          <p:cNvPr id="8" name="Content Placeholder 7">
            <a:extLst>
              <a:ext uri="{FF2B5EF4-FFF2-40B4-BE49-F238E27FC236}">
                <a16:creationId xmlns:a16="http://schemas.microsoft.com/office/drawing/2014/main" id="{4B8FC82A-F261-8CFB-1317-E314F5468AE2}"/>
              </a:ext>
            </a:extLst>
          </p:cNvPr>
          <p:cNvSpPr>
            <a:spLocks noGrp="1"/>
          </p:cNvSpPr>
          <p:nvPr>
            <p:ph idx="1"/>
          </p:nvPr>
        </p:nvSpPr>
        <p:spPr>
          <a:xfrm>
            <a:off x="1360042" y="2428702"/>
            <a:ext cx="4143436" cy="3190702"/>
          </a:xfrm>
        </p:spPr>
        <p:txBody>
          <a:bodyPr vert="horz" lIns="91440" tIns="45720" rIns="91440" bIns="45720" rtlCol="0" anchor="t">
            <a:normAutofit/>
          </a:bodyPr>
          <a:lstStyle/>
          <a:p>
            <a:r>
              <a:rPr lang="en-GB" sz="2000">
                <a:latin typeface="Arial"/>
                <a:cs typeface="Arial"/>
              </a:rPr>
              <a:t>We wish to use shake table in civil department for our testing purpose and fine tuning the parameters. This enables us to simulate the ground motions during an earthquake.</a:t>
            </a:r>
            <a:endParaRPr lang="en-GB" sz="2000"/>
          </a:p>
        </p:txBody>
      </p:sp>
      <p:sp>
        <p:nvSpPr>
          <p:cNvPr id="3" name="Date Placeholder 2">
            <a:extLst>
              <a:ext uri="{FF2B5EF4-FFF2-40B4-BE49-F238E27FC236}">
                <a16:creationId xmlns:a16="http://schemas.microsoft.com/office/drawing/2014/main" id="{79CCBE95-04D4-3C56-2FE6-5BC382AF193A}"/>
              </a:ext>
            </a:extLst>
          </p:cNvPr>
          <p:cNvSpPr>
            <a:spLocks noGrp="1"/>
          </p:cNvSpPr>
          <p:nvPr>
            <p:ph type="dt" sz="half" idx="10"/>
          </p:nvPr>
        </p:nvSpPr>
        <p:spPr/>
        <p:txBody>
          <a:bodyPr/>
          <a:lstStyle/>
          <a:p>
            <a:r>
              <a:rPr lang="en-US"/>
              <a:t>Mr. John Doe (St ID: 1906XXX)</a:t>
            </a:r>
            <a:endParaRPr lang="en-BD"/>
          </a:p>
        </p:txBody>
      </p:sp>
      <p:sp>
        <p:nvSpPr>
          <p:cNvPr id="5" name="Slide Number Placeholder 4">
            <a:extLst>
              <a:ext uri="{FF2B5EF4-FFF2-40B4-BE49-F238E27FC236}">
                <a16:creationId xmlns:a16="http://schemas.microsoft.com/office/drawing/2014/main" id="{55BDDC1A-A8C4-C587-797A-6D57AE2A0E3F}"/>
              </a:ext>
            </a:extLst>
          </p:cNvPr>
          <p:cNvSpPr>
            <a:spLocks noGrp="1"/>
          </p:cNvSpPr>
          <p:nvPr>
            <p:ph type="sldNum" sz="quarter" idx="12"/>
          </p:nvPr>
        </p:nvSpPr>
        <p:spPr/>
        <p:txBody>
          <a:bodyPr/>
          <a:lstStyle/>
          <a:p>
            <a:fld id="{E9C29D53-9981-884B-B5B6-B5743DF81FD1}" type="slidenum">
              <a:rPr lang="en-BD" smtClean="0"/>
              <a:pPr/>
              <a:t>8</a:t>
            </a:fld>
            <a:endParaRPr lang="en-BD"/>
          </a:p>
        </p:txBody>
      </p:sp>
      <p:sp>
        <p:nvSpPr>
          <p:cNvPr id="6" name="Footer Placeholder 5">
            <a:extLst>
              <a:ext uri="{FF2B5EF4-FFF2-40B4-BE49-F238E27FC236}">
                <a16:creationId xmlns:a16="http://schemas.microsoft.com/office/drawing/2014/main" id="{3AC1096B-969C-88D3-5049-13FDA5E585C9}"/>
              </a:ext>
            </a:extLst>
          </p:cNvPr>
          <p:cNvSpPr>
            <a:spLocks noGrp="1"/>
          </p:cNvSpPr>
          <p:nvPr>
            <p:ph type="ftr" sz="quarter" idx="11"/>
          </p:nvPr>
        </p:nvSpPr>
        <p:spPr/>
        <p:txBody>
          <a:bodyPr/>
          <a:lstStyle/>
          <a:p>
            <a:pPr algn="ctr"/>
            <a:r>
              <a:rPr lang="en-US"/>
              <a:t>EEE 400: Title of the Presentation</a:t>
            </a:r>
            <a:endParaRPr lang="en-BD"/>
          </a:p>
        </p:txBody>
      </p:sp>
      <p:pic>
        <p:nvPicPr>
          <p:cNvPr id="7" name="Picture 6" descr="A grey rectangular object&#10;&#10;Description automatically generated">
            <a:extLst>
              <a:ext uri="{FF2B5EF4-FFF2-40B4-BE49-F238E27FC236}">
                <a16:creationId xmlns:a16="http://schemas.microsoft.com/office/drawing/2014/main" id="{6A940A44-FE1A-1E9C-DEDD-B5E94543DBAA}"/>
              </a:ext>
            </a:extLst>
          </p:cNvPr>
          <p:cNvPicPr>
            <a:picLocks noChangeAspect="1"/>
          </p:cNvPicPr>
          <p:nvPr/>
        </p:nvPicPr>
        <p:blipFill rotWithShape="1">
          <a:blip r:embed="rId2"/>
          <a:srcRect l="25583" r="3913" b="8451"/>
          <a:stretch/>
        </p:blipFill>
        <p:spPr>
          <a:xfrm>
            <a:off x="2819400" y="6310745"/>
            <a:ext cx="8112355" cy="558085"/>
          </a:xfrm>
          <a:prstGeom prst="rect">
            <a:avLst/>
          </a:prstGeom>
        </p:spPr>
      </p:pic>
      <p:pic>
        <p:nvPicPr>
          <p:cNvPr id="4" name="Picture 3" descr="A red pallets stacked on top of a green platform&#10;&#10;Description automatically generated">
            <a:extLst>
              <a:ext uri="{FF2B5EF4-FFF2-40B4-BE49-F238E27FC236}">
                <a16:creationId xmlns:a16="http://schemas.microsoft.com/office/drawing/2014/main" id="{27BA7559-778B-B0E0-FF7F-50934A42DFD4}"/>
              </a:ext>
            </a:extLst>
          </p:cNvPr>
          <p:cNvPicPr>
            <a:picLocks noChangeAspect="1"/>
          </p:cNvPicPr>
          <p:nvPr/>
        </p:nvPicPr>
        <p:blipFill>
          <a:blip r:embed="rId3"/>
          <a:stretch>
            <a:fillRect/>
          </a:stretch>
        </p:blipFill>
        <p:spPr>
          <a:xfrm>
            <a:off x="6741968" y="701732"/>
            <a:ext cx="3609109" cy="4813761"/>
          </a:xfrm>
          <a:prstGeom prst="rect">
            <a:avLst/>
          </a:prstGeom>
        </p:spPr>
      </p:pic>
    </p:spTree>
    <p:extLst>
      <p:ext uri="{BB962C8B-B14F-4D97-AF65-F5344CB8AC3E}">
        <p14:creationId xmlns:p14="http://schemas.microsoft.com/office/powerpoint/2010/main" val="223581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2E8F-1972-7F79-7581-8F3C547DF7D5}"/>
              </a:ext>
            </a:extLst>
          </p:cNvPr>
          <p:cNvSpPr>
            <a:spLocks noGrp="1"/>
          </p:cNvSpPr>
          <p:nvPr>
            <p:ph type="title"/>
          </p:nvPr>
        </p:nvSpPr>
        <p:spPr>
          <a:xfrm>
            <a:off x="1680427" y="1100487"/>
            <a:ext cx="11546958" cy="729006"/>
          </a:xfrm>
        </p:spPr>
        <p:txBody>
          <a:bodyPr/>
          <a:lstStyle/>
          <a:p>
            <a:r>
              <a:rPr lang="en-US">
                <a:latin typeface="Arial"/>
                <a:cs typeface="Arial"/>
              </a:rPr>
              <a:t>Proposed Novelty</a:t>
            </a:r>
            <a:endParaRPr lang="en-US"/>
          </a:p>
        </p:txBody>
      </p:sp>
      <p:sp>
        <p:nvSpPr>
          <p:cNvPr id="8" name="Content Placeholder 7">
            <a:extLst>
              <a:ext uri="{FF2B5EF4-FFF2-40B4-BE49-F238E27FC236}">
                <a16:creationId xmlns:a16="http://schemas.microsoft.com/office/drawing/2014/main" id="{8A4176D9-BDBF-5150-C10D-8777ED22DFD7}"/>
              </a:ext>
            </a:extLst>
          </p:cNvPr>
          <p:cNvSpPr>
            <a:spLocks noGrp="1"/>
          </p:cNvSpPr>
          <p:nvPr>
            <p:ph idx="1"/>
          </p:nvPr>
        </p:nvSpPr>
        <p:spPr>
          <a:xfrm>
            <a:off x="1489928" y="2168929"/>
            <a:ext cx="8776049" cy="3190702"/>
          </a:xfrm>
        </p:spPr>
        <p:txBody>
          <a:bodyPr vert="horz" lIns="91440" tIns="45720" rIns="91440" bIns="45720" rtlCol="0" anchor="t">
            <a:normAutofit/>
          </a:bodyPr>
          <a:lstStyle/>
          <a:p>
            <a:r>
              <a:rPr lang="en-GB" sz="2800">
                <a:latin typeface="Arial"/>
                <a:cs typeface="Arial"/>
              </a:rPr>
              <a:t>Implementing cloud based alert system</a:t>
            </a:r>
          </a:p>
          <a:p>
            <a:pPr>
              <a:buClr>
                <a:srgbClr val="262626"/>
              </a:buClr>
            </a:pPr>
            <a:r>
              <a:rPr lang="en-GB" sz="2800">
                <a:latin typeface="Arial"/>
                <a:cs typeface="Arial"/>
              </a:rPr>
              <a:t>Remotely disconnecting loads during earthquake</a:t>
            </a:r>
          </a:p>
          <a:p>
            <a:pPr>
              <a:buClr>
                <a:srgbClr val="262626"/>
              </a:buClr>
            </a:pPr>
            <a:r>
              <a:rPr lang="en-GB" sz="2800">
                <a:latin typeface="Arial"/>
                <a:cs typeface="Arial"/>
              </a:rPr>
              <a:t>Using cloud-based post processing to update threshold for better predictions and noise immunity</a:t>
            </a:r>
            <a:endParaRPr lang="en-GB" sz="2800"/>
          </a:p>
        </p:txBody>
      </p:sp>
      <p:sp>
        <p:nvSpPr>
          <p:cNvPr id="3" name="Date Placeholder 2">
            <a:extLst>
              <a:ext uri="{FF2B5EF4-FFF2-40B4-BE49-F238E27FC236}">
                <a16:creationId xmlns:a16="http://schemas.microsoft.com/office/drawing/2014/main" id="{10B7CD1C-BAE0-D5F1-1A9D-7380D9941730}"/>
              </a:ext>
            </a:extLst>
          </p:cNvPr>
          <p:cNvSpPr>
            <a:spLocks noGrp="1"/>
          </p:cNvSpPr>
          <p:nvPr>
            <p:ph type="dt" sz="half" idx="10"/>
          </p:nvPr>
        </p:nvSpPr>
        <p:spPr/>
        <p:txBody>
          <a:bodyPr/>
          <a:lstStyle/>
          <a:p>
            <a:r>
              <a:rPr lang="en-US"/>
              <a:t>Mr. John Doe (St ID: 1906XXX)</a:t>
            </a:r>
            <a:endParaRPr lang="en-BD"/>
          </a:p>
        </p:txBody>
      </p:sp>
      <p:sp>
        <p:nvSpPr>
          <p:cNvPr id="5" name="Slide Number Placeholder 4">
            <a:extLst>
              <a:ext uri="{FF2B5EF4-FFF2-40B4-BE49-F238E27FC236}">
                <a16:creationId xmlns:a16="http://schemas.microsoft.com/office/drawing/2014/main" id="{D58C31E0-2A25-DC74-1658-052825C6809B}"/>
              </a:ext>
            </a:extLst>
          </p:cNvPr>
          <p:cNvSpPr>
            <a:spLocks noGrp="1"/>
          </p:cNvSpPr>
          <p:nvPr>
            <p:ph type="sldNum" sz="quarter" idx="12"/>
          </p:nvPr>
        </p:nvSpPr>
        <p:spPr/>
        <p:txBody>
          <a:bodyPr/>
          <a:lstStyle/>
          <a:p>
            <a:fld id="{E9C29D53-9981-884B-B5B6-B5743DF81FD1}" type="slidenum">
              <a:rPr lang="en-BD" smtClean="0"/>
              <a:pPr/>
              <a:t>9</a:t>
            </a:fld>
            <a:endParaRPr lang="en-BD"/>
          </a:p>
        </p:txBody>
      </p:sp>
      <p:sp>
        <p:nvSpPr>
          <p:cNvPr id="6" name="Footer Placeholder 5">
            <a:extLst>
              <a:ext uri="{FF2B5EF4-FFF2-40B4-BE49-F238E27FC236}">
                <a16:creationId xmlns:a16="http://schemas.microsoft.com/office/drawing/2014/main" id="{C2BC993A-0301-B7F1-D67B-AD6E38D460E1}"/>
              </a:ext>
            </a:extLst>
          </p:cNvPr>
          <p:cNvSpPr>
            <a:spLocks noGrp="1"/>
          </p:cNvSpPr>
          <p:nvPr>
            <p:ph type="ftr" sz="quarter" idx="11"/>
          </p:nvPr>
        </p:nvSpPr>
        <p:spPr/>
        <p:txBody>
          <a:bodyPr/>
          <a:lstStyle/>
          <a:p>
            <a:pPr algn="ctr"/>
            <a:r>
              <a:rPr lang="en-US"/>
              <a:t>EEE 400: Title of the Presentation</a:t>
            </a:r>
            <a:endParaRPr lang="en-BD"/>
          </a:p>
        </p:txBody>
      </p:sp>
      <p:pic>
        <p:nvPicPr>
          <p:cNvPr id="7" name="Picture 6" descr="A grey rectangular object&#10;&#10;Description automatically generated">
            <a:extLst>
              <a:ext uri="{FF2B5EF4-FFF2-40B4-BE49-F238E27FC236}">
                <a16:creationId xmlns:a16="http://schemas.microsoft.com/office/drawing/2014/main" id="{4E0274C5-3323-9513-FCED-DF80696B39A6}"/>
              </a:ext>
            </a:extLst>
          </p:cNvPr>
          <p:cNvPicPr>
            <a:picLocks noChangeAspect="1"/>
          </p:cNvPicPr>
          <p:nvPr/>
        </p:nvPicPr>
        <p:blipFill rotWithShape="1">
          <a:blip r:embed="rId2"/>
          <a:srcRect l="25583" r="3913" b="8451"/>
          <a:stretch/>
        </p:blipFill>
        <p:spPr>
          <a:xfrm>
            <a:off x="2819400" y="6310745"/>
            <a:ext cx="8112355" cy="558085"/>
          </a:xfrm>
          <a:prstGeom prst="rect">
            <a:avLst/>
          </a:prstGeom>
        </p:spPr>
      </p:pic>
    </p:spTree>
    <p:extLst>
      <p:ext uri="{BB962C8B-B14F-4D97-AF65-F5344CB8AC3E}">
        <p14:creationId xmlns:p14="http://schemas.microsoft.com/office/powerpoint/2010/main" val="1509807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Custom 1">
      <a:majorFont>
        <a:latin typeface="Arial"/>
        <a:ea typeface=""/>
        <a:cs typeface=""/>
      </a:majorFont>
      <a:minorFont>
        <a:latin typeface="Arial"/>
        <a:ea typeface=""/>
        <a:cs typeface=""/>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{05D23346-88B9-1E48-85E6-2D29E7791F05}tf10001067</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Savon</vt:lpstr>
      <vt:lpstr>Low Cost Earthquake Detector</vt:lpstr>
      <vt:lpstr>Overview </vt:lpstr>
      <vt:lpstr>How to predict earthquakes?</vt:lpstr>
      <vt:lpstr>Where to set this up?</vt:lpstr>
      <vt:lpstr>Application</vt:lpstr>
      <vt:lpstr>Design</vt:lpstr>
      <vt:lpstr>Method</vt:lpstr>
      <vt:lpstr>Implementation and Testing </vt:lpstr>
      <vt:lpstr>Proposed Novelty</vt:lpstr>
      <vt:lpstr>Acknowledgement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Sajid Muhaimin Choudhury</dc:creator>
  <cp:revision>3</cp:revision>
  <dcterms:created xsi:type="dcterms:W3CDTF">2021-07-11T09:27:00Z</dcterms:created>
  <dcterms:modified xsi:type="dcterms:W3CDTF">2024-01-10T19:01:49Z</dcterms:modified>
</cp:coreProperties>
</file>