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2" r:id="rId3"/>
    <p:sldId id="316" r:id="rId4"/>
    <p:sldId id="325" r:id="rId5"/>
    <p:sldId id="323" r:id="rId6"/>
    <p:sldId id="334" r:id="rId7"/>
    <p:sldId id="343" r:id="rId8"/>
    <p:sldId id="333" r:id="rId9"/>
    <p:sldId id="341" r:id="rId10"/>
    <p:sldId id="338" r:id="rId11"/>
    <p:sldId id="336" r:id="rId12"/>
    <p:sldId id="337" r:id="rId13"/>
    <p:sldId id="324" r:id="rId14"/>
    <p:sldId id="326" r:id="rId15"/>
    <p:sldId id="335" r:id="rId16"/>
    <p:sldId id="327" r:id="rId17"/>
    <p:sldId id="328" r:id="rId18"/>
    <p:sldId id="339" r:id="rId19"/>
    <p:sldId id="340" r:id="rId20"/>
    <p:sldId id="342" r:id="rId2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5153"/>
  </p:normalViewPr>
  <p:slideViewPr>
    <p:cSldViewPr snapToGrid="0" snapToObjects="1">
      <p:cViewPr varScale="1">
        <p:scale>
          <a:sx n="42" d="100"/>
          <a:sy n="42" d="100"/>
        </p:scale>
        <p:origin x="48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fti\Downloads\Data%20for%20plot\SHORT\SHORT%20noise\(ADXL+MPU)_YaxisOnl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fti\Downloads\Data%20for%20plot\SHORT\SHORT%20noise\(ADXL+MPU)_YaxisOnl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fti\Downloads\Data%20for%20plot\SHORT\SHORT%20sample\(ADXL+MPU)_YaxisOnl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ADXL Noise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'(ADXL+MPU)_YaxisOnly'!$A$1:$A$1819</c:f>
              <c:numCache>
                <c:formatCode>General</c:formatCode>
                <c:ptCount val="1819"/>
                <c:pt idx="0">
                  <c:v>2.04</c:v>
                </c:pt>
                <c:pt idx="1">
                  <c:v>0.04</c:v>
                </c:pt>
                <c:pt idx="2">
                  <c:v>2.04</c:v>
                </c:pt>
                <c:pt idx="3">
                  <c:v>5.04</c:v>
                </c:pt>
                <c:pt idx="4">
                  <c:v>2.04</c:v>
                </c:pt>
                <c:pt idx="5">
                  <c:v>0.04</c:v>
                </c:pt>
                <c:pt idx="6">
                  <c:v>2.04</c:v>
                </c:pt>
                <c:pt idx="7">
                  <c:v>0.04</c:v>
                </c:pt>
                <c:pt idx="8">
                  <c:v>5.04</c:v>
                </c:pt>
                <c:pt idx="9">
                  <c:v>5.04</c:v>
                </c:pt>
                <c:pt idx="10">
                  <c:v>0.04</c:v>
                </c:pt>
                <c:pt idx="11">
                  <c:v>5.04</c:v>
                </c:pt>
                <c:pt idx="12">
                  <c:v>5.04</c:v>
                </c:pt>
                <c:pt idx="13">
                  <c:v>-2.96</c:v>
                </c:pt>
                <c:pt idx="14">
                  <c:v>8.0399999999999991</c:v>
                </c:pt>
                <c:pt idx="15">
                  <c:v>-5.96</c:v>
                </c:pt>
                <c:pt idx="16">
                  <c:v>5.04</c:v>
                </c:pt>
                <c:pt idx="17">
                  <c:v>5.04</c:v>
                </c:pt>
                <c:pt idx="18">
                  <c:v>0.04</c:v>
                </c:pt>
                <c:pt idx="19">
                  <c:v>0.04</c:v>
                </c:pt>
                <c:pt idx="20">
                  <c:v>5.04</c:v>
                </c:pt>
                <c:pt idx="21">
                  <c:v>8.0399999999999991</c:v>
                </c:pt>
                <c:pt idx="22">
                  <c:v>5.04</c:v>
                </c:pt>
                <c:pt idx="23">
                  <c:v>2.04</c:v>
                </c:pt>
                <c:pt idx="24">
                  <c:v>-2.96</c:v>
                </c:pt>
                <c:pt idx="25">
                  <c:v>-2.96</c:v>
                </c:pt>
                <c:pt idx="26">
                  <c:v>5.04</c:v>
                </c:pt>
                <c:pt idx="27">
                  <c:v>2.04</c:v>
                </c:pt>
                <c:pt idx="28">
                  <c:v>2.04</c:v>
                </c:pt>
                <c:pt idx="29">
                  <c:v>0.04</c:v>
                </c:pt>
                <c:pt idx="30">
                  <c:v>5.04</c:v>
                </c:pt>
                <c:pt idx="31">
                  <c:v>2.04</c:v>
                </c:pt>
                <c:pt idx="32">
                  <c:v>8.0399999999999991</c:v>
                </c:pt>
                <c:pt idx="33">
                  <c:v>5.04</c:v>
                </c:pt>
                <c:pt idx="34">
                  <c:v>2.04</c:v>
                </c:pt>
                <c:pt idx="35">
                  <c:v>-5.96</c:v>
                </c:pt>
                <c:pt idx="36">
                  <c:v>0.04</c:v>
                </c:pt>
                <c:pt idx="37">
                  <c:v>8.0399999999999991</c:v>
                </c:pt>
                <c:pt idx="38">
                  <c:v>-8.9600000000000009</c:v>
                </c:pt>
                <c:pt idx="39">
                  <c:v>-8.9600000000000009</c:v>
                </c:pt>
                <c:pt idx="40">
                  <c:v>5.04</c:v>
                </c:pt>
                <c:pt idx="41">
                  <c:v>0.04</c:v>
                </c:pt>
                <c:pt idx="42">
                  <c:v>8.0399999999999991</c:v>
                </c:pt>
                <c:pt idx="43">
                  <c:v>2.04</c:v>
                </c:pt>
                <c:pt idx="44">
                  <c:v>5.04</c:v>
                </c:pt>
                <c:pt idx="45">
                  <c:v>-5.96</c:v>
                </c:pt>
                <c:pt idx="46">
                  <c:v>0.04</c:v>
                </c:pt>
                <c:pt idx="47">
                  <c:v>0.04</c:v>
                </c:pt>
                <c:pt idx="48">
                  <c:v>-2.96</c:v>
                </c:pt>
                <c:pt idx="49">
                  <c:v>8.0399999999999991</c:v>
                </c:pt>
                <c:pt idx="50">
                  <c:v>-5.96</c:v>
                </c:pt>
                <c:pt idx="51">
                  <c:v>5.04</c:v>
                </c:pt>
                <c:pt idx="52">
                  <c:v>5.04</c:v>
                </c:pt>
                <c:pt idx="53">
                  <c:v>-8.9600000000000009</c:v>
                </c:pt>
                <c:pt idx="54">
                  <c:v>0.04</c:v>
                </c:pt>
                <c:pt idx="55">
                  <c:v>11.04</c:v>
                </c:pt>
                <c:pt idx="56">
                  <c:v>-27.96</c:v>
                </c:pt>
                <c:pt idx="57">
                  <c:v>5.04</c:v>
                </c:pt>
                <c:pt idx="58">
                  <c:v>8.0399999999999991</c:v>
                </c:pt>
                <c:pt idx="59">
                  <c:v>0.04</c:v>
                </c:pt>
                <c:pt idx="60">
                  <c:v>5.04</c:v>
                </c:pt>
                <c:pt idx="61">
                  <c:v>8.0399999999999991</c:v>
                </c:pt>
                <c:pt idx="62">
                  <c:v>-5.96</c:v>
                </c:pt>
                <c:pt idx="63">
                  <c:v>0.04</c:v>
                </c:pt>
                <c:pt idx="64">
                  <c:v>8.0399999999999991</c:v>
                </c:pt>
                <c:pt idx="65">
                  <c:v>-8.9600000000000009</c:v>
                </c:pt>
                <c:pt idx="66">
                  <c:v>2.04</c:v>
                </c:pt>
                <c:pt idx="67">
                  <c:v>8.0399999999999991</c:v>
                </c:pt>
                <c:pt idx="68">
                  <c:v>0.04</c:v>
                </c:pt>
                <c:pt idx="69">
                  <c:v>11.04</c:v>
                </c:pt>
                <c:pt idx="70">
                  <c:v>0.04</c:v>
                </c:pt>
                <c:pt idx="71">
                  <c:v>2.04</c:v>
                </c:pt>
                <c:pt idx="72">
                  <c:v>5.04</c:v>
                </c:pt>
                <c:pt idx="73">
                  <c:v>8.0399999999999991</c:v>
                </c:pt>
                <c:pt idx="74">
                  <c:v>5.04</c:v>
                </c:pt>
                <c:pt idx="75">
                  <c:v>0.04</c:v>
                </c:pt>
                <c:pt idx="76">
                  <c:v>5.04</c:v>
                </c:pt>
                <c:pt idx="77">
                  <c:v>2.04</c:v>
                </c:pt>
                <c:pt idx="78">
                  <c:v>2.04</c:v>
                </c:pt>
                <c:pt idx="79">
                  <c:v>2.04</c:v>
                </c:pt>
                <c:pt idx="80">
                  <c:v>2.04</c:v>
                </c:pt>
                <c:pt idx="81">
                  <c:v>2.04</c:v>
                </c:pt>
                <c:pt idx="82">
                  <c:v>8.0399999999999991</c:v>
                </c:pt>
                <c:pt idx="83">
                  <c:v>0.04</c:v>
                </c:pt>
                <c:pt idx="84">
                  <c:v>5.04</c:v>
                </c:pt>
                <c:pt idx="85">
                  <c:v>5.04</c:v>
                </c:pt>
                <c:pt idx="86">
                  <c:v>2.04</c:v>
                </c:pt>
                <c:pt idx="87">
                  <c:v>0.04</c:v>
                </c:pt>
                <c:pt idx="88">
                  <c:v>-5.96</c:v>
                </c:pt>
                <c:pt idx="89">
                  <c:v>5.04</c:v>
                </c:pt>
                <c:pt idx="90">
                  <c:v>0.04</c:v>
                </c:pt>
                <c:pt idx="91">
                  <c:v>2.04</c:v>
                </c:pt>
                <c:pt idx="92">
                  <c:v>-5.96</c:v>
                </c:pt>
                <c:pt idx="93">
                  <c:v>8.0399999999999991</c:v>
                </c:pt>
                <c:pt idx="94">
                  <c:v>5.04</c:v>
                </c:pt>
                <c:pt idx="95">
                  <c:v>2.04</c:v>
                </c:pt>
                <c:pt idx="96">
                  <c:v>5.04</c:v>
                </c:pt>
                <c:pt idx="97">
                  <c:v>-8.9600000000000009</c:v>
                </c:pt>
                <c:pt idx="98">
                  <c:v>-5.96</c:v>
                </c:pt>
                <c:pt idx="99">
                  <c:v>2.04</c:v>
                </c:pt>
                <c:pt idx="100">
                  <c:v>2.04</c:v>
                </c:pt>
                <c:pt idx="101">
                  <c:v>2.04</c:v>
                </c:pt>
                <c:pt idx="102">
                  <c:v>8.0399999999999991</c:v>
                </c:pt>
                <c:pt idx="103">
                  <c:v>0.04</c:v>
                </c:pt>
                <c:pt idx="104">
                  <c:v>2.04</c:v>
                </c:pt>
                <c:pt idx="105">
                  <c:v>5.04</c:v>
                </c:pt>
                <c:pt idx="106">
                  <c:v>-2.96</c:v>
                </c:pt>
                <c:pt idx="107">
                  <c:v>0.04</c:v>
                </c:pt>
                <c:pt idx="108">
                  <c:v>2.04</c:v>
                </c:pt>
                <c:pt idx="109">
                  <c:v>2.04</c:v>
                </c:pt>
                <c:pt idx="110">
                  <c:v>5.04</c:v>
                </c:pt>
                <c:pt idx="111">
                  <c:v>-21.96</c:v>
                </c:pt>
                <c:pt idx="112">
                  <c:v>0.04</c:v>
                </c:pt>
                <c:pt idx="113">
                  <c:v>11.04</c:v>
                </c:pt>
                <c:pt idx="114">
                  <c:v>8.0399999999999991</c:v>
                </c:pt>
                <c:pt idx="115">
                  <c:v>2.04</c:v>
                </c:pt>
                <c:pt idx="116">
                  <c:v>11.04</c:v>
                </c:pt>
                <c:pt idx="117">
                  <c:v>8.0399999999999991</c:v>
                </c:pt>
                <c:pt idx="118">
                  <c:v>2.04</c:v>
                </c:pt>
                <c:pt idx="119">
                  <c:v>-2.96</c:v>
                </c:pt>
                <c:pt idx="120">
                  <c:v>8.0399999999999991</c:v>
                </c:pt>
                <c:pt idx="121">
                  <c:v>2.04</c:v>
                </c:pt>
                <c:pt idx="122">
                  <c:v>2.04</c:v>
                </c:pt>
                <c:pt idx="123">
                  <c:v>0.04</c:v>
                </c:pt>
                <c:pt idx="124">
                  <c:v>2.04</c:v>
                </c:pt>
                <c:pt idx="125">
                  <c:v>5.04</c:v>
                </c:pt>
                <c:pt idx="126">
                  <c:v>8.0399999999999991</c:v>
                </c:pt>
                <c:pt idx="127">
                  <c:v>-8.9600000000000009</c:v>
                </c:pt>
                <c:pt idx="128">
                  <c:v>11.04</c:v>
                </c:pt>
                <c:pt idx="129">
                  <c:v>-21.96</c:v>
                </c:pt>
                <c:pt idx="130">
                  <c:v>-27.96</c:v>
                </c:pt>
                <c:pt idx="131">
                  <c:v>8.0399999999999991</c:v>
                </c:pt>
                <c:pt idx="132">
                  <c:v>-5.96</c:v>
                </c:pt>
                <c:pt idx="133">
                  <c:v>-5.96</c:v>
                </c:pt>
                <c:pt idx="134">
                  <c:v>5.04</c:v>
                </c:pt>
                <c:pt idx="135">
                  <c:v>5.04</c:v>
                </c:pt>
                <c:pt idx="136">
                  <c:v>0.04</c:v>
                </c:pt>
                <c:pt idx="137">
                  <c:v>5.04</c:v>
                </c:pt>
                <c:pt idx="138">
                  <c:v>5.04</c:v>
                </c:pt>
                <c:pt idx="139">
                  <c:v>5.04</c:v>
                </c:pt>
                <c:pt idx="140">
                  <c:v>2.04</c:v>
                </c:pt>
                <c:pt idx="141">
                  <c:v>2.04</c:v>
                </c:pt>
                <c:pt idx="142">
                  <c:v>0.04</c:v>
                </c:pt>
                <c:pt idx="143">
                  <c:v>0.04</c:v>
                </c:pt>
                <c:pt idx="144">
                  <c:v>0.04</c:v>
                </c:pt>
                <c:pt idx="145">
                  <c:v>5.04</c:v>
                </c:pt>
                <c:pt idx="146">
                  <c:v>8.0399999999999991</c:v>
                </c:pt>
                <c:pt idx="147">
                  <c:v>5.04</c:v>
                </c:pt>
                <c:pt idx="148">
                  <c:v>5.04</c:v>
                </c:pt>
                <c:pt idx="149">
                  <c:v>14.04</c:v>
                </c:pt>
                <c:pt idx="150">
                  <c:v>0.04</c:v>
                </c:pt>
                <c:pt idx="151">
                  <c:v>5.04</c:v>
                </c:pt>
                <c:pt idx="152">
                  <c:v>0.04</c:v>
                </c:pt>
                <c:pt idx="153">
                  <c:v>5.04</c:v>
                </c:pt>
                <c:pt idx="154">
                  <c:v>5.04</c:v>
                </c:pt>
                <c:pt idx="155">
                  <c:v>2.04</c:v>
                </c:pt>
                <c:pt idx="156">
                  <c:v>2.04</c:v>
                </c:pt>
                <c:pt idx="157">
                  <c:v>5.04</c:v>
                </c:pt>
                <c:pt idx="158">
                  <c:v>0.04</c:v>
                </c:pt>
                <c:pt idx="159">
                  <c:v>-8.9600000000000009</c:v>
                </c:pt>
                <c:pt idx="160">
                  <c:v>5.04</c:v>
                </c:pt>
                <c:pt idx="161">
                  <c:v>2.04</c:v>
                </c:pt>
                <c:pt idx="162">
                  <c:v>0.04</c:v>
                </c:pt>
                <c:pt idx="163">
                  <c:v>0.04</c:v>
                </c:pt>
                <c:pt idx="164">
                  <c:v>0.04</c:v>
                </c:pt>
                <c:pt idx="165">
                  <c:v>2.04</c:v>
                </c:pt>
                <c:pt idx="166">
                  <c:v>5.04</c:v>
                </c:pt>
                <c:pt idx="167">
                  <c:v>-5.96</c:v>
                </c:pt>
                <c:pt idx="168">
                  <c:v>2.04</c:v>
                </c:pt>
                <c:pt idx="169">
                  <c:v>5.04</c:v>
                </c:pt>
                <c:pt idx="170">
                  <c:v>2.04</c:v>
                </c:pt>
                <c:pt idx="171">
                  <c:v>2.04</c:v>
                </c:pt>
                <c:pt idx="172">
                  <c:v>5.04</c:v>
                </c:pt>
                <c:pt idx="173">
                  <c:v>-5.96</c:v>
                </c:pt>
                <c:pt idx="174">
                  <c:v>-5.96</c:v>
                </c:pt>
                <c:pt idx="175">
                  <c:v>2.04</c:v>
                </c:pt>
                <c:pt idx="176">
                  <c:v>5.04</c:v>
                </c:pt>
                <c:pt idx="177">
                  <c:v>0.04</c:v>
                </c:pt>
                <c:pt idx="178">
                  <c:v>5.04</c:v>
                </c:pt>
                <c:pt idx="179">
                  <c:v>0.04</c:v>
                </c:pt>
                <c:pt idx="180">
                  <c:v>-2.96</c:v>
                </c:pt>
                <c:pt idx="181">
                  <c:v>5.04</c:v>
                </c:pt>
                <c:pt idx="182">
                  <c:v>2.04</c:v>
                </c:pt>
                <c:pt idx="183">
                  <c:v>2.04</c:v>
                </c:pt>
                <c:pt idx="184">
                  <c:v>14.04</c:v>
                </c:pt>
                <c:pt idx="185">
                  <c:v>-8.9600000000000009</c:v>
                </c:pt>
                <c:pt idx="186">
                  <c:v>2.04</c:v>
                </c:pt>
                <c:pt idx="187">
                  <c:v>8.0399999999999991</c:v>
                </c:pt>
                <c:pt idx="188">
                  <c:v>-8.9600000000000009</c:v>
                </c:pt>
                <c:pt idx="189">
                  <c:v>-8.9600000000000009</c:v>
                </c:pt>
                <c:pt idx="190">
                  <c:v>5.04</c:v>
                </c:pt>
                <c:pt idx="191">
                  <c:v>2.04</c:v>
                </c:pt>
                <c:pt idx="192">
                  <c:v>0.04</c:v>
                </c:pt>
                <c:pt idx="193">
                  <c:v>5.04</c:v>
                </c:pt>
                <c:pt idx="194">
                  <c:v>5.04</c:v>
                </c:pt>
                <c:pt idx="195">
                  <c:v>5.04</c:v>
                </c:pt>
                <c:pt idx="196">
                  <c:v>-5.96</c:v>
                </c:pt>
                <c:pt idx="197">
                  <c:v>2.04</c:v>
                </c:pt>
                <c:pt idx="198">
                  <c:v>11.04</c:v>
                </c:pt>
                <c:pt idx="199">
                  <c:v>-2.96</c:v>
                </c:pt>
                <c:pt idx="200">
                  <c:v>0.04</c:v>
                </c:pt>
                <c:pt idx="201">
                  <c:v>2.04</c:v>
                </c:pt>
                <c:pt idx="202">
                  <c:v>2.04</c:v>
                </c:pt>
                <c:pt idx="203">
                  <c:v>0.04</c:v>
                </c:pt>
                <c:pt idx="204">
                  <c:v>5.04</c:v>
                </c:pt>
                <c:pt idx="205">
                  <c:v>5.04</c:v>
                </c:pt>
                <c:pt idx="206">
                  <c:v>0.04</c:v>
                </c:pt>
                <c:pt idx="207">
                  <c:v>0.04</c:v>
                </c:pt>
                <c:pt idx="208">
                  <c:v>-5.96</c:v>
                </c:pt>
                <c:pt idx="209">
                  <c:v>-5.96</c:v>
                </c:pt>
                <c:pt idx="210">
                  <c:v>8.0399999999999991</c:v>
                </c:pt>
                <c:pt idx="211">
                  <c:v>2.04</c:v>
                </c:pt>
                <c:pt idx="212">
                  <c:v>2.04</c:v>
                </c:pt>
                <c:pt idx="213">
                  <c:v>8.0399999999999991</c:v>
                </c:pt>
                <c:pt idx="214">
                  <c:v>0.04</c:v>
                </c:pt>
                <c:pt idx="215">
                  <c:v>-5.96</c:v>
                </c:pt>
                <c:pt idx="216">
                  <c:v>5.04</c:v>
                </c:pt>
                <c:pt idx="217">
                  <c:v>0.04</c:v>
                </c:pt>
                <c:pt idx="218">
                  <c:v>-2.96</c:v>
                </c:pt>
                <c:pt idx="219">
                  <c:v>5.04</c:v>
                </c:pt>
                <c:pt idx="220">
                  <c:v>-21.96</c:v>
                </c:pt>
                <c:pt idx="221">
                  <c:v>5.04</c:v>
                </c:pt>
                <c:pt idx="222">
                  <c:v>11.04</c:v>
                </c:pt>
                <c:pt idx="223">
                  <c:v>-10.96</c:v>
                </c:pt>
                <c:pt idx="224">
                  <c:v>5.04</c:v>
                </c:pt>
                <c:pt idx="225">
                  <c:v>8.0399999999999991</c:v>
                </c:pt>
                <c:pt idx="226">
                  <c:v>5.04</c:v>
                </c:pt>
                <c:pt idx="227">
                  <c:v>22.04</c:v>
                </c:pt>
                <c:pt idx="228">
                  <c:v>11.04</c:v>
                </c:pt>
                <c:pt idx="229">
                  <c:v>8.0399999999999991</c:v>
                </c:pt>
                <c:pt idx="230">
                  <c:v>8.0399999999999991</c:v>
                </c:pt>
                <c:pt idx="231">
                  <c:v>11.04</c:v>
                </c:pt>
                <c:pt idx="232">
                  <c:v>11.04</c:v>
                </c:pt>
                <c:pt idx="233">
                  <c:v>8.0399999999999991</c:v>
                </c:pt>
                <c:pt idx="234">
                  <c:v>11.04</c:v>
                </c:pt>
                <c:pt idx="235">
                  <c:v>5.04</c:v>
                </c:pt>
                <c:pt idx="236">
                  <c:v>11.04</c:v>
                </c:pt>
                <c:pt idx="237">
                  <c:v>8.0399999999999991</c:v>
                </c:pt>
                <c:pt idx="238">
                  <c:v>5.04</c:v>
                </c:pt>
                <c:pt idx="239">
                  <c:v>14.04</c:v>
                </c:pt>
                <c:pt idx="240">
                  <c:v>8.0399999999999991</c:v>
                </c:pt>
                <c:pt idx="241">
                  <c:v>5.04</c:v>
                </c:pt>
                <c:pt idx="242">
                  <c:v>5.04</c:v>
                </c:pt>
                <c:pt idx="243">
                  <c:v>14.04</c:v>
                </c:pt>
                <c:pt idx="244">
                  <c:v>2.04</c:v>
                </c:pt>
                <c:pt idx="245">
                  <c:v>5.04</c:v>
                </c:pt>
                <c:pt idx="246">
                  <c:v>14.04</c:v>
                </c:pt>
                <c:pt idx="247">
                  <c:v>8.0399999999999991</c:v>
                </c:pt>
                <c:pt idx="248">
                  <c:v>8.0399999999999991</c:v>
                </c:pt>
                <c:pt idx="249">
                  <c:v>14.04</c:v>
                </c:pt>
                <c:pt idx="250">
                  <c:v>8.0399999999999991</c:v>
                </c:pt>
                <c:pt idx="251">
                  <c:v>8.0399999999999991</c:v>
                </c:pt>
                <c:pt idx="252">
                  <c:v>8.0399999999999991</c:v>
                </c:pt>
                <c:pt idx="253">
                  <c:v>8.0399999999999991</c:v>
                </c:pt>
                <c:pt idx="254">
                  <c:v>8.0399999999999991</c:v>
                </c:pt>
                <c:pt idx="255">
                  <c:v>8.0399999999999991</c:v>
                </c:pt>
                <c:pt idx="256">
                  <c:v>5.04</c:v>
                </c:pt>
                <c:pt idx="257">
                  <c:v>16.04</c:v>
                </c:pt>
                <c:pt idx="258">
                  <c:v>16.04</c:v>
                </c:pt>
                <c:pt idx="259">
                  <c:v>11.04</c:v>
                </c:pt>
                <c:pt idx="260">
                  <c:v>11.04</c:v>
                </c:pt>
                <c:pt idx="261">
                  <c:v>14.04</c:v>
                </c:pt>
                <c:pt idx="262">
                  <c:v>8.0399999999999991</c:v>
                </c:pt>
                <c:pt idx="263">
                  <c:v>14.04</c:v>
                </c:pt>
                <c:pt idx="264">
                  <c:v>5.04</c:v>
                </c:pt>
                <c:pt idx="265">
                  <c:v>5.04</c:v>
                </c:pt>
                <c:pt idx="266">
                  <c:v>11.04</c:v>
                </c:pt>
                <c:pt idx="267">
                  <c:v>11.04</c:v>
                </c:pt>
                <c:pt idx="268">
                  <c:v>11.04</c:v>
                </c:pt>
                <c:pt idx="269">
                  <c:v>11.04</c:v>
                </c:pt>
                <c:pt idx="270">
                  <c:v>8.0399999999999991</c:v>
                </c:pt>
                <c:pt idx="271">
                  <c:v>8.0399999999999991</c:v>
                </c:pt>
                <c:pt idx="272">
                  <c:v>11.04</c:v>
                </c:pt>
                <c:pt idx="273">
                  <c:v>8.0399999999999991</c:v>
                </c:pt>
                <c:pt idx="274">
                  <c:v>11.04</c:v>
                </c:pt>
                <c:pt idx="275">
                  <c:v>11.04</c:v>
                </c:pt>
                <c:pt idx="276">
                  <c:v>8.0399999999999991</c:v>
                </c:pt>
                <c:pt idx="277">
                  <c:v>11.04</c:v>
                </c:pt>
                <c:pt idx="278">
                  <c:v>8.0399999999999991</c:v>
                </c:pt>
                <c:pt idx="279">
                  <c:v>8.0399999999999991</c:v>
                </c:pt>
                <c:pt idx="280">
                  <c:v>14.04</c:v>
                </c:pt>
                <c:pt idx="281">
                  <c:v>11.04</c:v>
                </c:pt>
                <c:pt idx="282">
                  <c:v>5.04</c:v>
                </c:pt>
                <c:pt idx="283">
                  <c:v>5.04</c:v>
                </c:pt>
                <c:pt idx="284">
                  <c:v>16.04</c:v>
                </c:pt>
                <c:pt idx="285">
                  <c:v>11.04</c:v>
                </c:pt>
                <c:pt idx="286">
                  <c:v>8.0399999999999991</c:v>
                </c:pt>
                <c:pt idx="287">
                  <c:v>2.04</c:v>
                </c:pt>
                <c:pt idx="288">
                  <c:v>8.0399999999999991</c:v>
                </c:pt>
                <c:pt idx="289">
                  <c:v>22.04</c:v>
                </c:pt>
                <c:pt idx="290">
                  <c:v>8.0399999999999991</c:v>
                </c:pt>
                <c:pt idx="291">
                  <c:v>5.04</c:v>
                </c:pt>
                <c:pt idx="292">
                  <c:v>11.04</c:v>
                </c:pt>
                <c:pt idx="293">
                  <c:v>16.04</c:v>
                </c:pt>
                <c:pt idx="294">
                  <c:v>11.04</c:v>
                </c:pt>
                <c:pt idx="295">
                  <c:v>11.04</c:v>
                </c:pt>
                <c:pt idx="296">
                  <c:v>2.04</c:v>
                </c:pt>
                <c:pt idx="297">
                  <c:v>11.04</c:v>
                </c:pt>
                <c:pt idx="298">
                  <c:v>8.0399999999999991</c:v>
                </c:pt>
                <c:pt idx="299">
                  <c:v>8.0399999999999991</c:v>
                </c:pt>
                <c:pt idx="300">
                  <c:v>5.04</c:v>
                </c:pt>
                <c:pt idx="301">
                  <c:v>8.0399999999999991</c:v>
                </c:pt>
                <c:pt idx="302">
                  <c:v>2.04</c:v>
                </c:pt>
                <c:pt idx="303">
                  <c:v>8.0399999999999991</c:v>
                </c:pt>
                <c:pt idx="304">
                  <c:v>11.04</c:v>
                </c:pt>
                <c:pt idx="305">
                  <c:v>5.04</c:v>
                </c:pt>
                <c:pt idx="306">
                  <c:v>8.0399999999999991</c:v>
                </c:pt>
                <c:pt idx="307">
                  <c:v>11.04</c:v>
                </c:pt>
                <c:pt idx="308">
                  <c:v>2.04</c:v>
                </c:pt>
                <c:pt idx="309">
                  <c:v>8.0399999999999991</c:v>
                </c:pt>
                <c:pt idx="310">
                  <c:v>8.0399999999999991</c:v>
                </c:pt>
                <c:pt idx="311">
                  <c:v>5.04</c:v>
                </c:pt>
                <c:pt idx="312">
                  <c:v>8.0399999999999991</c:v>
                </c:pt>
                <c:pt idx="313">
                  <c:v>5.04</c:v>
                </c:pt>
                <c:pt idx="314">
                  <c:v>11.04</c:v>
                </c:pt>
                <c:pt idx="315">
                  <c:v>0.04</c:v>
                </c:pt>
                <c:pt idx="316">
                  <c:v>8.0399999999999991</c:v>
                </c:pt>
                <c:pt idx="317">
                  <c:v>8.0399999999999991</c:v>
                </c:pt>
                <c:pt idx="318">
                  <c:v>11.04</c:v>
                </c:pt>
                <c:pt idx="319">
                  <c:v>11.04</c:v>
                </c:pt>
                <c:pt idx="320">
                  <c:v>8.0399999999999991</c:v>
                </c:pt>
                <c:pt idx="321">
                  <c:v>8.0399999999999991</c:v>
                </c:pt>
                <c:pt idx="322">
                  <c:v>0.04</c:v>
                </c:pt>
                <c:pt idx="323">
                  <c:v>5.04</c:v>
                </c:pt>
                <c:pt idx="324">
                  <c:v>5.04</c:v>
                </c:pt>
                <c:pt idx="325">
                  <c:v>16.04</c:v>
                </c:pt>
                <c:pt idx="326">
                  <c:v>0.04</c:v>
                </c:pt>
                <c:pt idx="327">
                  <c:v>5.04</c:v>
                </c:pt>
                <c:pt idx="328">
                  <c:v>14.04</c:v>
                </c:pt>
                <c:pt idx="329">
                  <c:v>11.04</c:v>
                </c:pt>
                <c:pt idx="330">
                  <c:v>11.04</c:v>
                </c:pt>
                <c:pt idx="331">
                  <c:v>5.04</c:v>
                </c:pt>
                <c:pt idx="332">
                  <c:v>5.04</c:v>
                </c:pt>
                <c:pt idx="333">
                  <c:v>8.0399999999999991</c:v>
                </c:pt>
                <c:pt idx="334">
                  <c:v>5.04</c:v>
                </c:pt>
                <c:pt idx="335">
                  <c:v>5.04</c:v>
                </c:pt>
                <c:pt idx="336">
                  <c:v>5.04</c:v>
                </c:pt>
                <c:pt idx="337">
                  <c:v>5.04</c:v>
                </c:pt>
                <c:pt idx="338">
                  <c:v>0.04</c:v>
                </c:pt>
                <c:pt idx="339">
                  <c:v>11.04</c:v>
                </c:pt>
                <c:pt idx="340">
                  <c:v>5.04</c:v>
                </c:pt>
                <c:pt idx="341">
                  <c:v>5.04</c:v>
                </c:pt>
                <c:pt idx="342">
                  <c:v>8.0399999999999991</c:v>
                </c:pt>
                <c:pt idx="343">
                  <c:v>2.04</c:v>
                </c:pt>
                <c:pt idx="344">
                  <c:v>16.04</c:v>
                </c:pt>
                <c:pt idx="345">
                  <c:v>5.04</c:v>
                </c:pt>
                <c:pt idx="346">
                  <c:v>5.04</c:v>
                </c:pt>
                <c:pt idx="347">
                  <c:v>16.04</c:v>
                </c:pt>
                <c:pt idx="348">
                  <c:v>8.0399999999999991</c:v>
                </c:pt>
                <c:pt idx="349">
                  <c:v>11.04</c:v>
                </c:pt>
                <c:pt idx="350">
                  <c:v>5.04</c:v>
                </c:pt>
                <c:pt idx="351">
                  <c:v>8.0399999999999991</c:v>
                </c:pt>
                <c:pt idx="352">
                  <c:v>8.0399999999999991</c:v>
                </c:pt>
                <c:pt idx="353">
                  <c:v>14.04</c:v>
                </c:pt>
                <c:pt idx="354">
                  <c:v>16.04</c:v>
                </c:pt>
                <c:pt idx="355">
                  <c:v>8.0399999999999991</c:v>
                </c:pt>
                <c:pt idx="356">
                  <c:v>14.04</c:v>
                </c:pt>
                <c:pt idx="357">
                  <c:v>5.04</c:v>
                </c:pt>
                <c:pt idx="358">
                  <c:v>5.04</c:v>
                </c:pt>
                <c:pt idx="359">
                  <c:v>5.04</c:v>
                </c:pt>
                <c:pt idx="360">
                  <c:v>5.04</c:v>
                </c:pt>
                <c:pt idx="361">
                  <c:v>5.04</c:v>
                </c:pt>
                <c:pt idx="362">
                  <c:v>5.04</c:v>
                </c:pt>
                <c:pt idx="363">
                  <c:v>8.0399999999999991</c:v>
                </c:pt>
                <c:pt idx="364">
                  <c:v>8.0399999999999991</c:v>
                </c:pt>
                <c:pt idx="365">
                  <c:v>2.04</c:v>
                </c:pt>
                <c:pt idx="366">
                  <c:v>5.04</c:v>
                </c:pt>
                <c:pt idx="367">
                  <c:v>5.04</c:v>
                </c:pt>
                <c:pt idx="368">
                  <c:v>8.0399999999999991</c:v>
                </c:pt>
                <c:pt idx="369">
                  <c:v>14.04</c:v>
                </c:pt>
                <c:pt idx="370">
                  <c:v>8.0399999999999991</c:v>
                </c:pt>
                <c:pt idx="371">
                  <c:v>8.0399999999999991</c:v>
                </c:pt>
                <c:pt idx="372">
                  <c:v>14.04</c:v>
                </c:pt>
                <c:pt idx="373">
                  <c:v>2.04</c:v>
                </c:pt>
                <c:pt idx="374">
                  <c:v>11.04</c:v>
                </c:pt>
                <c:pt idx="375">
                  <c:v>5.04</c:v>
                </c:pt>
                <c:pt idx="376">
                  <c:v>2.04</c:v>
                </c:pt>
                <c:pt idx="377">
                  <c:v>8.0399999999999991</c:v>
                </c:pt>
                <c:pt idx="378">
                  <c:v>-27.96</c:v>
                </c:pt>
                <c:pt idx="379">
                  <c:v>8.0399999999999991</c:v>
                </c:pt>
                <c:pt idx="380">
                  <c:v>11.04</c:v>
                </c:pt>
                <c:pt idx="381">
                  <c:v>8.0399999999999991</c:v>
                </c:pt>
                <c:pt idx="382">
                  <c:v>14.04</c:v>
                </c:pt>
                <c:pt idx="383">
                  <c:v>8.0399999999999991</c:v>
                </c:pt>
                <c:pt idx="384">
                  <c:v>5.04</c:v>
                </c:pt>
                <c:pt idx="385">
                  <c:v>11.04</c:v>
                </c:pt>
                <c:pt idx="386">
                  <c:v>8.0399999999999991</c:v>
                </c:pt>
                <c:pt idx="387">
                  <c:v>5.04</c:v>
                </c:pt>
                <c:pt idx="388">
                  <c:v>22.04</c:v>
                </c:pt>
                <c:pt idx="389">
                  <c:v>22.04</c:v>
                </c:pt>
                <c:pt idx="390">
                  <c:v>5.04</c:v>
                </c:pt>
                <c:pt idx="391">
                  <c:v>5.04</c:v>
                </c:pt>
                <c:pt idx="392">
                  <c:v>14.04</c:v>
                </c:pt>
                <c:pt idx="393">
                  <c:v>2.04</c:v>
                </c:pt>
                <c:pt idx="394">
                  <c:v>8.0399999999999991</c:v>
                </c:pt>
                <c:pt idx="395">
                  <c:v>8.0399999999999991</c:v>
                </c:pt>
                <c:pt idx="396">
                  <c:v>11.04</c:v>
                </c:pt>
                <c:pt idx="397">
                  <c:v>11.04</c:v>
                </c:pt>
                <c:pt idx="398">
                  <c:v>16.04</c:v>
                </c:pt>
                <c:pt idx="399">
                  <c:v>8.0399999999999991</c:v>
                </c:pt>
                <c:pt idx="400">
                  <c:v>16.04</c:v>
                </c:pt>
                <c:pt idx="401">
                  <c:v>2.04</c:v>
                </c:pt>
                <c:pt idx="402">
                  <c:v>8.0399999999999991</c:v>
                </c:pt>
                <c:pt idx="403">
                  <c:v>5.04</c:v>
                </c:pt>
                <c:pt idx="404">
                  <c:v>8.0399999999999991</c:v>
                </c:pt>
                <c:pt idx="405">
                  <c:v>8.0399999999999991</c:v>
                </c:pt>
                <c:pt idx="406">
                  <c:v>11.04</c:v>
                </c:pt>
                <c:pt idx="407">
                  <c:v>-21.96</c:v>
                </c:pt>
                <c:pt idx="408">
                  <c:v>8.0399999999999991</c:v>
                </c:pt>
                <c:pt idx="409">
                  <c:v>8.0399999999999991</c:v>
                </c:pt>
                <c:pt idx="410">
                  <c:v>11.04</c:v>
                </c:pt>
                <c:pt idx="411">
                  <c:v>8.0399999999999991</c:v>
                </c:pt>
                <c:pt idx="412">
                  <c:v>5.04</c:v>
                </c:pt>
                <c:pt idx="413">
                  <c:v>8.0399999999999991</c:v>
                </c:pt>
                <c:pt idx="414">
                  <c:v>8.0399999999999991</c:v>
                </c:pt>
                <c:pt idx="415">
                  <c:v>8.0399999999999991</c:v>
                </c:pt>
                <c:pt idx="416">
                  <c:v>11.04</c:v>
                </c:pt>
                <c:pt idx="417">
                  <c:v>0.04</c:v>
                </c:pt>
                <c:pt idx="418">
                  <c:v>11.04</c:v>
                </c:pt>
                <c:pt idx="419">
                  <c:v>5.04</c:v>
                </c:pt>
                <c:pt idx="420">
                  <c:v>14.04</c:v>
                </c:pt>
                <c:pt idx="421">
                  <c:v>8.0399999999999991</c:v>
                </c:pt>
                <c:pt idx="422">
                  <c:v>5.04</c:v>
                </c:pt>
                <c:pt idx="423">
                  <c:v>11.04</c:v>
                </c:pt>
                <c:pt idx="424">
                  <c:v>14.04</c:v>
                </c:pt>
                <c:pt idx="425">
                  <c:v>0.04</c:v>
                </c:pt>
                <c:pt idx="426">
                  <c:v>8.0399999999999991</c:v>
                </c:pt>
                <c:pt idx="427">
                  <c:v>14.04</c:v>
                </c:pt>
                <c:pt idx="428">
                  <c:v>8.0399999999999991</c:v>
                </c:pt>
                <c:pt idx="429">
                  <c:v>8.0399999999999991</c:v>
                </c:pt>
                <c:pt idx="430">
                  <c:v>8.0399999999999991</c:v>
                </c:pt>
                <c:pt idx="431">
                  <c:v>5.04</c:v>
                </c:pt>
                <c:pt idx="432">
                  <c:v>5.04</c:v>
                </c:pt>
                <c:pt idx="433">
                  <c:v>8.0399999999999991</c:v>
                </c:pt>
                <c:pt idx="434">
                  <c:v>2.04</c:v>
                </c:pt>
                <c:pt idx="435">
                  <c:v>8.0399999999999991</c:v>
                </c:pt>
                <c:pt idx="436">
                  <c:v>5.04</c:v>
                </c:pt>
                <c:pt idx="437">
                  <c:v>11.04</c:v>
                </c:pt>
                <c:pt idx="438">
                  <c:v>16.04</c:v>
                </c:pt>
                <c:pt idx="439">
                  <c:v>8.0399999999999991</c:v>
                </c:pt>
                <c:pt idx="440">
                  <c:v>5.04</c:v>
                </c:pt>
                <c:pt idx="441">
                  <c:v>2.04</c:v>
                </c:pt>
                <c:pt idx="442">
                  <c:v>0.04</c:v>
                </c:pt>
                <c:pt idx="443">
                  <c:v>11.04</c:v>
                </c:pt>
                <c:pt idx="444">
                  <c:v>5.04</c:v>
                </c:pt>
                <c:pt idx="445">
                  <c:v>5.04</c:v>
                </c:pt>
                <c:pt idx="446">
                  <c:v>5.04</c:v>
                </c:pt>
                <c:pt idx="447">
                  <c:v>8.0399999999999991</c:v>
                </c:pt>
                <c:pt idx="448">
                  <c:v>8.0399999999999991</c:v>
                </c:pt>
                <c:pt idx="449">
                  <c:v>8.0399999999999991</c:v>
                </c:pt>
                <c:pt idx="450">
                  <c:v>5.04</c:v>
                </c:pt>
                <c:pt idx="451">
                  <c:v>11.04</c:v>
                </c:pt>
                <c:pt idx="452">
                  <c:v>5.04</c:v>
                </c:pt>
                <c:pt idx="453">
                  <c:v>8.0399999999999991</c:v>
                </c:pt>
                <c:pt idx="454">
                  <c:v>5.04</c:v>
                </c:pt>
                <c:pt idx="455">
                  <c:v>8.0399999999999991</c:v>
                </c:pt>
                <c:pt idx="456">
                  <c:v>8.0399999999999991</c:v>
                </c:pt>
                <c:pt idx="457">
                  <c:v>5.04</c:v>
                </c:pt>
                <c:pt idx="458">
                  <c:v>5.04</c:v>
                </c:pt>
                <c:pt idx="459">
                  <c:v>16.04</c:v>
                </c:pt>
                <c:pt idx="460">
                  <c:v>5.04</c:v>
                </c:pt>
                <c:pt idx="461">
                  <c:v>0.04</c:v>
                </c:pt>
                <c:pt idx="462">
                  <c:v>8.0399999999999991</c:v>
                </c:pt>
                <c:pt idx="463">
                  <c:v>11.04</c:v>
                </c:pt>
                <c:pt idx="464">
                  <c:v>5.04</c:v>
                </c:pt>
                <c:pt idx="465">
                  <c:v>8.0399999999999991</c:v>
                </c:pt>
                <c:pt idx="466">
                  <c:v>2.04</c:v>
                </c:pt>
                <c:pt idx="467">
                  <c:v>11.04</c:v>
                </c:pt>
                <c:pt idx="468">
                  <c:v>22.04</c:v>
                </c:pt>
                <c:pt idx="469">
                  <c:v>11.04</c:v>
                </c:pt>
                <c:pt idx="470">
                  <c:v>8.0399999999999991</c:v>
                </c:pt>
                <c:pt idx="471">
                  <c:v>11.04</c:v>
                </c:pt>
                <c:pt idx="472">
                  <c:v>19.04</c:v>
                </c:pt>
                <c:pt idx="473">
                  <c:v>5.04</c:v>
                </c:pt>
                <c:pt idx="474">
                  <c:v>11.04</c:v>
                </c:pt>
                <c:pt idx="475">
                  <c:v>5.04</c:v>
                </c:pt>
                <c:pt idx="476">
                  <c:v>8.0399999999999991</c:v>
                </c:pt>
                <c:pt idx="477">
                  <c:v>5.04</c:v>
                </c:pt>
                <c:pt idx="478">
                  <c:v>8.0399999999999991</c:v>
                </c:pt>
                <c:pt idx="479">
                  <c:v>5.04</c:v>
                </c:pt>
                <c:pt idx="480">
                  <c:v>11.04</c:v>
                </c:pt>
                <c:pt idx="481">
                  <c:v>8.0399999999999991</c:v>
                </c:pt>
                <c:pt idx="482">
                  <c:v>14.04</c:v>
                </c:pt>
                <c:pt idx="483">
                  <c:v>11.04</c:v>
                </c:pt>
                <c:pt idx="484">
                  <c:v>11.04</c:v>
                </c:pt>
                <c:pt idx="485">
                  <c:v>8.0399999999999991</c:v>
                </c:pt>
                <c:pt idx="486">
                  <c:v>8.0399999999999991</c:v>
                </c:pt>
                <c:pt idx="487">
                  <c:v>11.04</c:v>
                </c:pt>
                <c:pt idx="488">
                  <c:v>5.04</c:v>
                </c:pt>
                <c:pt idx="489">
                  <c:v>41.04</c:v>
                </c:pt>
                <c:pt idx="490">
                  <c:v>8.0399999999999991</c:v>
                </c:pt>
                <c:pt idx="491">
                  <c:v>11.04</c:v>
                </c:pt>
                <c:pt idx="492">
                  <c:v>8.0399999999999991</c:v>
                </c:pt>
                <c:pt idx="493">
                  <c:v>8.0399999999999991</c:v>
                </c:pt>
                <c:pt idx="494">
                  <c:v>14.04</c:v>
                </c:pt>
                <c:pt idx="495">
                  <c:v>11.04</c:v>
                </c:pt>
                <c:pt idx="496">
                  <c:v>2.04</c:v>
                </c:pt>
                <c:pt idx="497">
                  <c:v>8.0399999999999991</c:v>
                </c:pt>
                <c:pt idx="498">
                  <c:v>5.04</c:v>
                </c:pt>
                <c:pt idx="499">
                  <c:v>2.04</c:v>
                </c:pt>
                <c:pt idx="500">
                  <c:v>8.0399999999999991</c:v>
                </c:pt>
                <c:pt idx="501">
                  <c:v>8.0399999999999991</c:v>
                </c:pt>
                <c:pt idx="502">
                  <c:v>8.0399999999999991</c:v>
                </c:pt>
                <c:pt idx="503">
                  <c:v>22.04</c:v>
                </c:pt>
                <c:pt idx="504">
                  <c:v>8.0399999999999991</c:v>
                </c:pt>
                <c:pt idx="505">
                  <c:v>8.0399999999999991</c:v>
                </c:pt>
                <c:pt idx="506">
                  <c:v>11.04</c:v>
                </c:pt>
                <c:pt idx="507">
                  <c:v>8.0399999999999991</c:v>
                </c:pt>
                <c:pt idx="508">
                  <c:v>11.04</c:v>
                </c:pt>
                <c:pt idx="509">
                  <c:v>11.04</c:v>
                </c:pt>
                <c:pt idx="510">
                  <c:v>2.04</c:v>
                </c:pt>
                <c:pt idx="511">
                  <c:v>8.0399999999999991</c:v>
                </c:pt>
                <c:pt idx="512">
                  <c:v>19.04</c:v>
                </c:pt>
                <c:pt idx="513">
                  <c:v>8.0399999999999991</c:v>
                </c:pt>
                <c:pt idx="514">
                  <c:v>16.04</c:v>
                </c:pt>
                <c:pt idx="515">
                  <c:v>5.04</c:v>
                </c:pt>
                <c:pt idx="516">
                  <c:v>11.04</c:v>
                </c:pt>
                <c:pt idx="517">
                  <c:v>5.04</c:v>
                </c:pt>
                <c:pt idx="518">
                  <c:v>5.04</c:v>
                </c:pt>
                <c:pt idx="519">
                  <c:v>8.0399999999999991</c:v>
                </c:pt>
                <c:pt idx="520">
                  <c:v>8.0399999999999991</c:v>
                </c:pt>
                <c:pt idx="521">
                  <c:v>11.04</c:v>
                </c:pt>
                <c:pt idx="522">
                  <c:v>14.04</c:v>
                </c:pt>
                <c:pt idx="523">
                  <c:v>16.04</c:v>
                </c:pt>
                <c:pt idx="524">
                  <c:v>16.04</c:v>
                </c:pt>
                <c:pt idx="525">
                  <c:v>5.04</c:v>
                </c:pt>
                <c:pt idx="526">
                  <c:v>11.04</c:v>
                </c:pt>
                <c:pt idx="527">
                  <c:v>11.04</c:v>
                </c:pt>
                <c:pt idx="528">
                  <c:v>8.0399999999999991</c:v>
                </c:pt>
                <c:pt idx="529">
                  <c:v>8.0399999999999991</c:v>
                </c:pt>
                <c:pt idx="530">
                  <c:v>8.0399999999999991</c:v>
                </c:pt>
                <c:pt idx="531">
                  <c:v>8.0399999999999991</c:v>
                </c:pt>
                <c:pt idx="532">
                  <c:v>5.04</c:v>
                </c:pt>
                <c:pt idx="533">
                  <c:v>11.04</c:v>
                </c:pt>
                <c:pt idx="534">
                  <c:v>5.04</c:v>
                </c:pt>
                <c:pt idx="535">
                  <c:v>5.04</c:v>
                </c:pt>
                <c:pt idx="536">
                  <c:v>11.04</c:v>
                </c:pt>
                <c:pt idx="537">
                  <c:v>2.04</c:v>
                </c:pt>
                <c:pt idx="538">
                  <c:v>8.0399999999999991</c:v>
                </c:pt>
                <c:pt idx="539">
                  <c:v>8.0399999999999991</c:v>
                </c:pt>
                <c:pt idx="540">
                  <c:v>5.04</c:v>
                </c:pt>
                <c:pt idx="541">
                  <c:v>8.0399999999999991</c:v>
                </c:pt>
                <c:pt idx="542">
                  <c:v>8.0399999999999991</c:v>
                </c:pt>
                <c:pt idx="543">
                  <c:v>11.04</c:v>
                </c:pt>
                <c:pt idx="544">
                  <c:v>22.04</c:v>
                </c:pt>
                <c:pt idx="545">
                  <c:v>8.0399999999999991</c:v>
                </c:pt>
                <c:pt idx="546">
                  <c:v>5.04</c:v>
                </c:pt>
                <c:pt idx="547">
                  <c:v>8.0399999999999991</c:v>
                </c:pt>
                <c:pt idx="548">
                  <c:v>8.0399999999999991</c:v>
                </c:pt>
                <c:pt idx="549">
                  <c:v>11.04</c:v>
                </c:pt>
                <c:pt idx="550">
                  <c:v>14.04</c:v>
                </c:pt>
                <c:pt idx="551">
                  <c:v>8.0399999999999991</c:v>
                </c:pt>
                <c:pt idx="552">
                  <c:v>8.0399999999999991</c:v>
                </c:pt>
                <c:pt idx="553">
                  <c:v>11.04</c:v>
                </c:pt>
                <c:pt idx="554">
                  <c:v>11.04</c:v>
                </c:pt>
                <c:pt idx="555">
                  <c:v>16.04</c:v>
                </c:pt>
                <c:pt idx="556">
                  <c:v>8.0399999999999991</c:v>
                </c:pt>
                <c:pt idx="557">
                  <c:v>5.04</c:v>
                </c:pt>
                <c:pt idx="558">
                  <c:v>16.04</c:v>
                </c:pt>
                <c:pt idx="559">
                  <c:v>14.04</c:v>
                </c:pt>
                <c:pt idx="560">
                  <c:v>5.04</c:v>
                </c:pt>
                <c:pt idx="561">
                  <c:v>11.04</c:v>
                </c:pt>
                <c:pt idx="562">
                  <c:v>11.04</c:v>
                </c:pt>
                <c:pt idx="563">
                  <c:v>16.04</c:v>
                </c:pt>
                <c:pt idx="564">
                  <c:v>22.04</c:v>
                </c:pt>
                <c:pt idx="565">
                  <c:v>8.0399999999999991</c:v>
                </c:pt>
                <c:pt idx="566">
                  <c:v>11.04</c:v>
                </c:pt>
                <c:pt idx="567">
                  <c:v>8.0399999999999991</c:v>
                </c:pt>
                <c:pt idx="568">
                  <c:v>8.0399999999999991</c:v>
                </c:pt>
                <c:pt idx="569">
                  <c:v>8.0399999999999991</c:v>
                </c:pt>
                <c:pt idx="570">
                  <c:v>5.04</c:v>
                </c:pt>
                <c:pt idx="571">
                  <c:v>11.04</c:v>
                </c:pt>
                <c:pt idx="572">
                  <c:v>16.04</c:v>
                </c:pt>
                <c:pt idx="573">
                  <c:v>8.0399999999999991</c:v>
                </c:pt>
                <c:pt idx="574">
                  <c:v>11.04</c:v>
                </c:pt>
                <c:pt idx="575">
                  <c:v>0.04</c:v>
                </c:pt>
                <c:pt idx="576">
                  <c:v>14.04</c:v>
                </c:pt>
                <c:pt idx="577">
                  <c:v>14.04</c:v>
                </c:pt>
                <c:pt idx="578">
                  <c:v>2.04</c:v>
                </c:pt>
                <c:pt idx="579">
                  <c:v>5.04</c:v>
                </c:pt>
                <c:pt idx="580">
                  <c:v>5.04</c:v>
                </c:pt>
                <c:pt idx="581">
                  <c:v>5.04</c:v>
                </c:pt>
                <c:pt idx="582">
                  <c:v>14.04</c:v>
                </c:pt>
                <c:pt idx="583">
                  <c:v>11.04</c:v>
                </c:pt>
                <c:pt idx="584">
                  <c:v>8.0399999999999991</c:v>
                </c:pt>
                <c:pt idx="585">
                  <c:v>8.0399999999999991</c:v>
                </c:pt>
                <c:pt idx="586">
                  <c:v>8.0399999999999991</c:v>
                </c:pt>
                <c:pt idx="587">
                  <c:v>8.0399999999999991</c:v>
                </c:pt>
                <c:pt idx="588">
                  <c:v>14.04</c:v>
                </c:pt>
                <c:pt idx="589">
                  <c:v>5.04</c:v>
                </c:pt>
                <c:pt idx="590">
                  <c:v>22.04</c:v>
                </c:pt>
                <c:pt idx="591">
                  <c:v>16.04</c:v>
                </c:pt>
                <c:pt idx="592">
                  <c:v>8.0399999999999991</c:v>
                </c:pt>
                <c:pt idx="593">
                  <c:v>11.04</c:v>
                </c:pt>
                <c:pt idx="594">
                  <c:v>11.04</c:v>
                </c:pt>
                <c:pt idx="595">
                  <c:v>5.04</c:v>
                </c:pt>
                <c:pt idx="596">
                  <c:v>11.04</c:v>
                </c:pt>
                <c:pt idx="597">
                  <c:v>11.04</c:v>
                </c:pt>
                <c:pt idx="598">
                  <c:v>8.0399999999999991</c:v>
                </c:pt>
                <c:pt idx="599">
                  <c:v>8.0399999999999991</c:v>
                </c:pt>
                <c:pt idx="600">
                  <c:v>11.04</c:v>
                </c:pt>
                <c:pt idx="601">
                  <c:v>5.04</c:v>
                </c:pt>
                <c:pt idx="602">
                  <c:v>16.04</c:v>
                </c:pt>
                <c:pt idx="603">
                  <c:v>11.04</c:v>
                </c:pt>
                <c:pt idx="604">
                  <c:v>14.04</c:v>
                </c:pt>
                <c:pt idx="605">
                  <c:v>5.04</c:v>
                </c:pt>
                <c:pt idx="606">
                  <c:v>11.04</c:v>
                </c:pt>
                <c:pt idx="607">
                  <c:v>8.0399999999999991</c:v>
                </c:pt>
                <c:pt idx="608">
                  <c:v>5.04</c:v>
                </c:pt>
                <c:pt idx="609">
                  <c:v>5.04</c:v>
                </c:pt>
                <c:pt idx="610">
                  <c:v>8.0399999999999991</c:v>
                </c:pt>
                <c:pt idx="611">
                  <c:v>5.04</c:v>
                </c:pt>
                <c:pt idx="612">
                  <c:v>5.04</c:v>
                </c:pt>
                <c:pt idx="613">
                  <c:v>22.04</c:v>
                </c:pt>
                <c:pt idx="614">
                  <c:v>8.0399999999999991</c:v>
                </c:pt>
                <c:pt idx="615">
                  <c:v>5.04</c:v>
                </c:pt>
                <c:pt idx="616">
                  <c:v>5.04</c:v>
                </c:pt>
                <c:pt idx="617">
                  <c:v>5.04</c:v>
                </c:pt>
                <c:pt idx="618">
                  <c:v>8.0399999999999991</c:v>
                </c:pt>
                <c:pt idx="619">
                  <c:v>0.04</c:v>
                </c:pt>
                <c:pt idx="620">
                  <c:v>8.0399999999999991</c:v>
                </c:pt>
                <c:pt idx="621">
                  <c:v>11.04</c:v>
                </c:pt>
                <c:pt idx="622">
                  <c:v>2.04</c:v>
                </c:pt>
                <c:pt idx="623">
                  <c:v>8.0399999999999991</c:v>
                </c:pt>
                <c:pt idx="624">
                  <c:v>8.0399999999999991</c:v>
                </c:pt>
                <c:pt idx="625">
                  <c:v>5.04</c:v>
                </c:pt>
                <c:pt idx="626">
                  <c:v>25.04</c:v>
                </c:pt>
                <c:pt idx="627">
                  <c:v>8.0399999999999991</c:v>
                </c:pt>
                <c:pt idx="628">
                  <c:v>8.0399999999999991</c:v>
                </c:pt>
                <c:pt idx="629">
                  <c:v>8.0399999999999991</c:v>
                </c:pt>
                <c:pt idx="630">
                  <c:v>2.04</c:v>
                </c:pt>
                <c:pt idx="631">
                  <c:v>8.0399999999999991</c:v>
                </c:pt>
                <c:pt idx="632">
                  <c:v>8.0399999999999991</c:v>
                </c:pt>
                <c:pt idx="633">
                  <c:v>16.04</c:v>
                </c:pt>
                <c:pt idx="634">
                  <c:v>8.0399999999999991</c:v>
                </c:pt>
                <c:pt idx="635">
                  <c:v>8.0399999999999991</c:v>
                </c:pt>
                <c:pt idx="636">
                  <c:v>8.0399999999999991</c:v>
                </c:pt>
                <c:pt idx="637">
                  <c:v>8.0399999999999991</c:v>
                </c:pt>
                <c:pt idx="638">
                  <c:v>8.0399999999999991</c:v>
                </c:pt>
                <c:pt idx="639">
                  <c:v>14.04</c:v>
                </c:pt>
                <c:pt idx="640">
                  <c:v>14.04</c:v>
                </c:pt>
                <c:pt idx="641">
                  <c:v>14.04</c:v>
                </c:pt>
                <c:pt idx="642">
                  <c:v>11.04</c:v>
                </c:pt>
                <c:pt idx="643">
                  <c:v>11.04</c:v>
                </c:pt>
                <c:pt idx="644">
                  <c:v>11.04</c:v>
                </c:pt>
                <c:pt idx="645">
                  <c:v>5.04</c:v>
                </c:pt>
                <c:pt idx="646">
                  <c:v>8.0399999999999991</c:v>
                </c:pt>
                <c:pt idx="647">
                  <c:v>11.04</c:v>
                </c:pt>
                <c:pt idx="648">
                  <c:v>8.0399999999999991</c:v>
                </c:pt>
                <c:pt idx="649">
                  <c:v>8.0399999999999991</c:v>
                </c:pt>
                <c:pt idx="650">
                  <c:v>8.0399999999999991</c:v>
                </c:pt>
                <c:pt idx="651">
                  <c:v>14.04</c:v>
                </c:pt>
                <c:pt idx="652">
                  <c:v>8.0399999999999991</c:v>
                </c:pt>
                <c:pt idx="653">
                  <c:v>5.04</c:v>
                </c:pt>
                <c:pt idx="654">
                  <c:v>8.0399999999999991</c:v>
                </c:pt>
                <c:pt idx="655">
                  <c:v>8.0399999999999991</c:v>
                </c:pt>
                <c:pt idx="656">
                  <c:v>11.04</c:v>
                </c:pt>
                <c:pt idx="657">
                  <c:v>5.04</c:v>
                </c:pt>
                <c:pt idx="658">
                  <c:v>11.04</c:v>
                </c:pt>
                <c:pt idx="659">
                  <c:v>11.04</c:v>
                </c:pt>
                <c:pt idx="660">
                  <c:v>8.0399999999999991</c:v>
                </c:pt>
                <c:pt idx="661">
                  <c:v>5.04</c:v>
                </c:pt>
                <c:pt idx="662">
                  <c:v>5.04</c:v>
                </c:pt>
                <c:pt idx="663">
                  <c:v>5.04</c:v>
                </c:pt>
                <c:pt idx="664">
                  <c:v>5.04</c:v>
                </c:pt>
                <c:pt idx="665">
                  <c:v>5.04</c:v>
                </c:pt>
                <c:pt idx="666">
                  <c:v>5.04</c:v>
                </c:pt>
                <c:pt idx="667">
                  <c:v>8.0399999999999991</c:v>
                </c:pt>
                <c:pt idx="668">
                  <c:v>5.04</c:v>
                </c:pt>
                <c:pt idx="669">
                  <c:v>8.0399999999999991</c:v>
                </c:pt>
                <c:pt idx="670">
                  <c:v>11.04</c:v>
                </c:pt>
                <c:pt idx="671">
                  <c:v>5.04</c:v>
                </c:pt>
                <c:pt idx="672">
                  <c:v>11.04</c:v>
                </c:pt>
                <c:pt idx="673">
                  <c:v>8.0399999999999991</c:v>
                </c:pt>
                <c:pt idx="674">
                  <c:v>2.04</c:v>
                </c:pt>
                <c:pt idx="675">
                  <c:v>11.04</c:v>
                </c:pt>
                <c:pt idx="676">
                  <c:v>8.0399999999999991</c:v>
                </c:pt>
                <c:pt idx="677">
                  <c:v>5.04</c:v>
                </c:pt>
                <c:pt idx="678">
                  <c:v>11.04</c:v>
                </c:pt>
                <c:pt idx="679">
                  <c:v>11.04</c:v>
                </c:pt>
                <c:pt idx="680">
                  <c:v>8.0399999999999991</c:v>
                </c:pt>
                <c:pt idx="681">
                  <c:v>8.0399999999999991</c:v>
                </c:pt>
                <c:pt idx="682">
                  <c:v>5.04</c:v>
                </c:pt>
                <c:pt idx="683">
                  <c:v>11.04</c:v>
                </c:pt>
                <c:pt idx="684">
                  <c:v>5.04</c:v>
                </c:pt>
                <c:pt idx="685">
                  <c:v>11.04</c:v>
                </c:pt>
                <c:pt idx="686">
                  <c:v>2.04</c:v>
                </c:pt>
                <c:pt idx="687">
                  <c:v>5.04</c:v>
                </c:pt>
                <c:pt idx="688">
                  <c:v>8.0399999999999991</c:v>
                </c:pt>
                <c:pt idx="689">
                  <c:v>11.04</c:v>
                </c:pt>
                <c:pt idx="690">
                  <c:v>5.04</c:v>
                </c:pt>
                <c:pt idx="691">
                  <c:v>8.0399999999999991</c:v>
                </c:pt>
                <c:pt idx="692">
                  <c:v>5.04</c:v>
                </c:pt>
                <c:pt idx="693">
                  <c:v>11.04</c:v>
                </c:pt>
                <c:pt idx="694">
                  <c:v>11.04</c:v>
                </c:pt>
                <c:pt idx="695">
                  <c:v>0.04</c:v>
                </c:pt>
                <c:pt idx="696">
                  <c:v>11.04</c:v>
                </c:pt>
                <c:pt idx="697">
                  <c:v>11.04</c:v>
                </c:pt>
                <c:pt idx="698">
                  <c:v>11.04</c:v>
                </c:pt>
                <c:pt idx="699">
                  <c:v>11.04</c:v>
                </c:pt>
                <c:pt idx="700">
                  <c:v>8.0399999999999991</c:v>
                </c:pt>
                <c:pt idx="701">
                  <c:v>0.04</c:v>
                </c:pt>
                <c:pt idx="702">
                  <c:v>8.0399999999999991</c:v>
                </c:pt>
                <c:pt idx="703">
                  <c:v>5.04</c:v>
                </c:pt>
                <c:pt idx="704">
                  <c:v>8.0399999999999991</c:v>
                </c:pt>
                <c:pt idx="705">
                  <c:v>14.04</c:v>
                </c:pt>
                <c:pt idx="706">
                  <c:v>5.04</c:v>
                </c:pt>
                <c:pt idx="707">
                  <c:v>5.04</c:v>
                </c:pt>
                <c:pt idx="708">
                  <c:v>19.04</c:v>
                </c:pt>
                <c:pt idx="709">
                  <c:v>5.04</c:v>
                </c:pt>
                <c:pt idx="710">
                  <c:v>11.04</c:v>
                </c:pt>
                <c:pt idx="711">
                  <c:v>19.04</c:v>
                </c:pt>
                <c:pt idx="712">
                  <c:v>5.04</c:v>
                </c:pt>
                <c:pt idx="713">
                  <c:v>14.04</c:v>
                </c:pt>
                <c:pt idx="714">
                  <c:v>11.04</c:v>
                </c:pt>
                <c:pt idx="715">
                  <c:v>22.04</c:v>
                </c:pt>
                <c:pt idx="716">
                  <c:v>11.04</c:v>
                </c:pt>
                <c:pt idx="717">
                  <c:v>16.04</c:v>
                </c:pt>
                <c:pt idx="718">
                  <c:v>5.04</c:v>
                </c:pt>
                <c:pt idx="719">
                  <c:v>8.0399999999999991</c:v>
                </c:pt>
                <c:pt idx="720">
                  <c:v>8.0399999999999991</c:v>
                </c:pt>
                <c:pt idx="721">
                  <c:v>8.0399999999999991</c:v>
                </c:pt>
                <c:pt idx="722">
                  <c:v>22.04</c:v>
                </c:pt>
                <c:pt idx="723">
                  <c:v>5.04</c:v>
                </c:pt>
                <c:pt idx="724">
                  <c:v>11.04</c:v>
                </c:pt>
                <c:pt idx="725">
                  <c:v>8.0399999999999991</c:v>
                </c:pt>
                <c:pt idx="726">
                  <c:v>5.04</c:v>
                </c:pt>
                <c:pt idx="727">
                  <c:v>2.04</c:v>
                </c:pt>
                <c:pt idx="728">
                  <c:v>8.0399999999999991</c:v>
                </c:pt>
                <c:pt idx="729">
                  <c:v>5.04</c:v>
                </c:pt>
                <c:pt idx="730">
                  <c:v>5.04</c:v>
                </c:pt>
                <c:pt idx="731">
                  <c:v>5.04</c:v>
                </c:pt>
                <c:pt idx="732">
                  <c:v>14.04</c:v>
                </c:pt>
                <c:pt idx="733">
                  <c:v>5.04</c:v>
                </c:pt>
                <c:pt idx="734">
                  <c:v>11.04</c:v>
                </c:pt>
                <c:pt idx="735">
                  <c:v>8.0399999999999991</c:v>
                </c:pt>
                <c:pt idx="736">
                  <c:v>2.04</c:v>
                </c:pt>
                <c:pt idx="737">
                  <c:v>5.04</c:v>
                </c:pt>
                <c:pt idx="738">
                  <c:v>5.04</c:v>
                </c:pt>
                <c:pt idx="739">
                  <c:v>5.04</c:v>
                </c:pt>
                <c:pt idx="740">
                  <c:v>5.04</c:v>
                </c:pt>
                <c:pt idx="741">
                  <c:v>5.04</c:v>
                </c:pt>
                <c:pt idx="742">
                  <c:v>5.04</c:v>
                </c:pt>
                <c:pt idx="743">
                  <c:v>11.04</c:v>
                </c:pt>
                <c:pt idx="744">
                  <c:v>11.04</c:v>
                </c:pt>
                <c:pt idx="745">
                  <c:v>8.0399999999999991</c:v>
                </c:pt>
                <c:pt idx="746">
                  <c:v>8.0399999999999991</c:v>
                </c:pt>
                <c:pt idx="747">
                  <c:v>5.04</c:v>
                </c:pt>
                <c:pt idx="748">
                  <c:v>5.04</c:v>
                </c:pt>
                <c:pt idx="749">
                  <c:v>11.04</c:v>
                </c:pt>
                <c:pt idx="750">
                  <c:v>0.04</c:v>
                </c:pt>
                <c:pt idx="751">
                  <c:v>16.04</c:v>
                </c:pt>
                <c:pt idx="752">
                  <c:v>14.04</c:v>
                </c:pt>
                <c:pt idx="753">
                  <c:v>5.04</c:v>
                </c:pt>
                <c:pt idx="754">
                  <c:v>11.04</c:v>
                </c:pt>
                <c:pt idx="755">
                  <c:v>16.04</c:v>
                </c:pt>
                <c:pt idx="756">
                  <c:v>14.04</c:v>
                </c:pt>
                <c:pt idx="757">
                  <c:v>14.04</c:v>
                </c:pt>
                <c:pt idx="758">
                  <c:v>11.04</c:v>
                </c:pt>
                <c:pt idx="759">
                  <c:v>8.0399999999999991</c:v>
                </c:pt>
                <c:pt idx="760">
                  <c:v>5.04</c:v>
                </c:pt>
                <c:pt idx="761">
                  <c:v>11.04</c:v>
                </c:pt>
                <c:pt idx="762">
                  <c:v>8.0399999999999991</c:v>
                </c:pt>
                <c:pt idx="763">
                  <c:v>5.04</c:v>
                </c:pt>
                <c:pt idx="764">
                  <c:v>5.04</c:v>
                </c:pt>
                <c:pt idx="765">
                  <c:v>5.04</c:v>
                </c:pt>
                <c:pt idx="766">
                  <c:v>8.0399999999999991</c:v>
                </c:pt>
                <c:pt idx="767">
                  <c:v>8.0399999999999991</c:v>
                </c:pt>
                <c:pt idx="768">
                  <c:v>11.04</c:v>
                </c:pt>
                <c:pt idx="769">
                  <c:v>5.04</c:v>
                </c:pt>
                <c:pt idx="770">
                  <c:v>5.04</c:v>
                </c:pt>
                <c:pt idx="771">
                  <c:v>5.04</c:v>
                </c:pt>
                <c:pt idx="772">
                  <c:v>5.04</c:v>
                </c:pt>
                <c:pt idx="773">
                  <c:v>5.04</c:v>
                </c:pt>
                <c:pt idx="774">
                  <c:v>5.04</c:v>
                </c:pt>
                <c:pt idx="775">
                  <c:v>11.04</c:v>
                </c:pt>
                <c:pt idx="776">
                  <c:v>8.0399999999999991</c:v>
                </c:pt>
                <c:pt idx="777">
                  <c:v>8.0399999999999991</c:v>
                </c:pt>
                <c:pt idx="778">
                  <c:v>14.04</c:v>
                </c:pt>
                <c:pt idx="779">
                  <c:v>5.04</c:v>
                </c:pt>
                <c:pt idx="780">
                  <c:v>0.04</c:v>
                </c:pt>
                <c:pt idx="781">
                  <c:v>5.04</c:v>
                </c:pt>
                <c:pt idx="782">
                  <c:v>5.04</c:v>
                </c:pt>
                <c:pt idx="783">
                  <c:v>8.0399999999999991</c:v>
                </c:pt>
                <c:pt idx="784">
                  <c:v>5.04</c:v>
                </c:pt>
                <c:pt idx="785">
                  <c:v>5.04</c:v>
                </c:pt>
                <c:pt idx="786">
                  <c:v>16.04</c:v>
                </c:pt>
                <c:pt idx="787">
                  <c:v>8.0399999999999991</c:v>
                </c:pt>
                <c:pt idx="788">
                  <c:v>8.0399999999999991</c:v>
                </c:pt>
                <c:pt idx="789">
                  <c:v>2.04</c:v>
                </c:pt>
                <c:pt idx="790">
                  <c:v>8.0399999999999991</c:v>
                </c:pt>
                <c:pt idx="791">
                  <c:v>8.0399999999999991</c:v>
                </c:pt>
                <c:pt idx="792">
                  <c:v>5.04</c:v>
                </c:pt>
                <c:pt idx="793">
                  <c:v>19.04</c:v>
                </c:pt>
                <c:pt idx="794">
                  <c:v>5.04</c:v>
                </c:pt>
                <c:pt idx="795">
                  <c:v>16.04</c:v>
                </c:pt>
                <c:pt idx="796">
                  <c:v>14.04</c:v>
                </c:pt>
                <c:pt idx="797">
                  <c:v>11.04</c:v>
                </c:pt>
                <c:pt idx="798">
                  <c:v>8.0399999999999991</c:v>
                </c:pt>
                <c:pt idx="799">
                  <c:v>5.04</c:v>
                </c:pt>
                <c:pt idx="800">
                  <c:v>5.04</c:v>
                </c:pt>
                <c:pt idx="801">
                  <c:v>11.04</c:v>
                </c:pt>
                <c:pt idx="802">
                  <c:v>16.04</c:v>
                </c:pt>
                <c:pt idx="803">
                  <c:v>8.0399999999999991</c:v>
                </c:pt>
                <c:pt idx="804">
                  <c:v>11.04</c:v>
                </c:pt>
                <c:pt idx="805">
                  <c:v>11.04</c:v>
                </c:pt>
                <c:pt idx="806">
                  <c:v>8.0399999999999991</c:v>
                </c:pt>
                <c:pt idx="807">
                  <c:v>16.04</c:v>
                </c:pt>
                <c:pt idx="808">
                  <c:v>11.04</c:v>
                </c:pt>
                <c:pt idx="809">
                  <c:v>5.04</c:v>
                </c:pt>
                <c:pt idx="810">
                  <c:v>14.04</c:v>
                </c:pt>
                <c:pt idx="811">
                  <c:v>11.04</c:v>
                </c:pt>
                <c:pt idx="812">
                  <c:v>14.04</c:v>
                </c:pt>
                <c:pt idx="813">
                  <c:v>2.04</c:v>
                </c:pt>
                <c:pt idx="814">
                  <c:v>8.0399999999999991</c:v>
                </c:pt>
                <c:pt idx="815">
                  <c:v>5.04</c:v>
                </c:pt>
                <c:pt idx="816">
                  <c:v>5.04</c:v>
                </c:pt>
                <c:pt idx="817">
                  <c:v>14.04</c:v>
                </c:pt>
                <c:pt idx="818">
                  <c:v>8.0399999999999991</c:v>
                </c:pt>
                <c:pt idx="819">
                  <c:v>14.04</c:v>
                </c:pt>
                <c:pt idx="820">
                  <c:v>5.04</c:v>
                </c:pt>
                <c:pt idx="821">
                  <c:v>5.04</c:v>
                </c:pt>
                <c:pt idx="822">
                  <c:v>16.04</c:v>
                </c:pt>
                <c:pt idx="823">
                  <c:v>11.04</c:v>
                </c:pt>
                <c:pt idx="824">
                  <c:v>8.0399999999999991</c:v>
                </c:pt>
                <c:pt idx="825">
                  <c:v>11.04</c:v>
                </c:pt>
                <c:pt idx="826">
                  <c:v>14.04</c:v>
                </c:pt>
                <c:pt idx="827">
                  <c:v>11.04</c:v>
                </c:pt>
                <c:pt idx="828">
                  <c:v>14.04</c:v>
                </c:pt>
                <c:pt idx="829">
                  <c:v>8.0399999999999991</c:v>
                </c:pt>
                <c:pt idx="830">
                  <c:v>11.04</c:v>
                </c:pt>
                <c:pt idx="831">
                  <c:v>11.04</c:v>
                </c:pt>
                <c:pt idx="832">
                  <c:v>14.04</c:v>
                </c:pt>
                <c:pt idx="833">
                  <c:v>11.04</c:v>
                </c:pt>
                <c:pt idx="834">
                  <c:v>16.04</c:v>
                </c:pt>
                <c:pt idx="835">
                  <c:v>8.0399999999999991</c:v>
                </c:pt>
                <c:pt idx="836">
                  <c:v>14.04</c:v>
                </c:pt>
                <c:pt idx="837">
                  <c:v>16.04</c:v>
                </c:pt>
                <c:pt idx="838">
                  <c:v>5.04</c:v>
                </c:pt>
                <c:pt idx="839">
                  <c:v>11.04</c:v>
                </c:pt>
                <c:pt idx="840">
                  <c:v>14.04</c:v>
                </c:pt>
                <c:pt idx="841">
                  <c:v>11.04</c:v>
                </c:pt>
                <c:pt idx="842">
                  <c:v>8.0399999999999991</c:v>
                </c:pt>
                <c:pt idx="843">
                  <c:v>11.04</c:v>
                </c:pt>
                <c:pt idx="844">
                  <c:v>14.04</c:v>
                </c:pt>
                <c:pt idx="845">
                  <c:v>11.04</c:v>
                </c:pt>
                <c:pt idx="846">
                  <c:v>16.04</c:v>
                </c:pt>
                <c:pt idx="847">
                  <c:v>8.0399999999999991</c:v>
                </c:pt>
                <c:pt idx="848">
                  <c:v>8.0399999999999991</c:v>
                </c:pt>
                <c:pt idx="849">
                  <c:v>16.04</c:v>
                </c:pt>
                <c:pt idx="850">
                  <c:v>14.04</c:v>
                </c:pt>
                <c:pt idx="851">
                  <c:v>14.04</c:v>
                </c:pt>
                <c:pt idx="852">
                  <c:v>8.0399999999999991</c:v>
                </c:pt>
                <c:pt idx="853">
                  <c:v>14.04</c:v>
                </c:pt>
                <c:pt idx="854">
                  <c:v>11.04</c:v>
                </c:pt>
                <c:pt idx="855">
                  <c:v>8.0399999999999991</c:v>
                </c:pt>
                <c:pt idx="856">
                  <c:v>19.04</c:v>
                </c:pt>
                <c:pt idx="857">
                  <c:v>8.0399999999999991</c:v>
                </c:pt>
                <c:pt idx="858">
                  <c:v>8.0399999999999991</c:v>
                </c:pt>
                <c:pt idx="859">
                  <c:v>11.04</c:v>
                </c:pt>
                <c:pt idx="860">
                  <c:v>14.04</c:v>
                </c:pt>
                <c:pt idx="861">
                  <c:v>8.0399999999999991</c:v>
                </c:pt>
                <c:pt idx="862">
                  <c:v>14.04</c:v>
                </c:pt>
                <c:pt idx="863">
                  <c:v>11.04</c:v>
                </c:pt>
                <c:pt idx="864">
                  <c:v>14.04</c:v>
                </c:pt>
                <c:pt idx="865">
                  <c:v>8.0399999999999991</c:v>
                </c:pt>
                <c:pt idx="866">
                  <c:v>16.04</c:v>
                </c:pt>
                <c:pt idx="867">
                  <c:v>39.04</c:v>
                </c:pt>
                <c:pt idx="868">
                  <c:v>8.0399999999999991</c:v>
                </c:pt>
                <c:pt idx="869">
                  <c:v>5.04</c:v>
                </c:pt>
                <c:pt idx="870">
                  <c:v>11.04</c:v>
                </c:pt>
                <c:pt idx="871">
                  <c:v>11.04</c:v>
                </c:pt>
                <c:pt idx="872">
                  <c:v>22.04</c:v>
                </c:pt>
                <c:pt idx="873">
                  <c:v>5.04</c:v>
                </c:pt>
                <c:pt idx="874">
                  <c:v>11.04</c:v>
                </c:pt>
                <c:pt idx="875">
                  <c:v>16.04</c:v>
                </c:pt>
                <c:pt idx="876">
                  <c:v>5.04</c:v>
                </c:pt>
                <c:pt idx="877">
                  <c:v>8.0399999999999991</c:v>
                </c:pt>
                <c:pt idx="878">
                  <c:v>16.04</c:v>
                </c:pt>
                <c:pt idx="879">
                  <c:v>14.04</c:v>
                </c:pt>
                <c:pt idx="880">
                  <c:v>5.04</c:v>
                </c:pt>
                <c:pt idx="881">
                  <c:v>16.04</c:v>
                </c:pt>
                <c:pt idx="882">
                  <c:v>5.04</c:v>
                </c:pt>
                <c:pt idx="883">
                  <c:v>2.04</c:v>
                </c:pt>
                <c:pt idx="884">
                  <c:v>11.04</c:v>
                </c:pt>
                <c:pt idx="885">
                  <c:v>8.0399999999999991</c:v>
                </c:pt>
                <c:pt idx="886">
                  <c:v>11.04</c:v>
                </c:pt>
                <c:pt idx="887">
                  <c:v>11.04</c:v>
                </c:pt>
                <c:pt idx="888">
                  <c:v>5.04</c:v>
                </c:pt>
                <c:pt idx="889">
                  <c:v>11.04</c:v>
                </c:pt>
                <c:pt idx="890">
                  <c:v>8.0399999999999991</c:v>
                </c:pt>
                <c:pt idx="891">
                  <c:v>11.04</c:v>
                </c:pt>
                <c:pt idx="892">
                  <c:v>8.0399999999999991</c:v>
                </c:pt>
                <c:pt idx="893">
                  <c:v>8.0399999999999991</c:v>
                </c:pt>
                <c:pt idx="894">
                  <c:v>8.0399999999999991</c:v>
                </c:pt>
                <c:pt idx="895">
                  <c:v>5.04</c:v>
                </c:pt>
                <c:pt idx="896">
                  <c:v>8.0399999999999991</c:v>
                </c:pt>
                <c:pt idx="897">
                  <c:v>11.04</c:v>
                </c:pt>
                <c:pt idx="898">
                  <c:v>11.04</c:v>
                </c:pt>
                <c:pt idx="899">
                  <c:v>5.04</c:v>
                </c:pt>
                <c:pt idx="900">
                  <c:v>8.0399999999999991</c:v>
                </c:pt>
                <c:pt idx="901">
                  <c:v>22.04</c:v>
                </c:pt>
                <c:pt idx="902">
                  <c:v>8.0399999999999991</c:v>
                </c:pt>
                <c:pt idx="903">
                  <c:v>5.04</c:v>
                </c:pt>
                <c:pt idx="904">
                  <c:v>14.04</c:v>
                </c:pt>
                <c:pt idx="905">
                  <c:v>16.04</c:v>
                </c:pt>
                <c:pt idx="906">
                  <c:v>8.0399999999999991</c:v>
                </c:pt>
                <c:pt idx="907">
                  <c:v>14.04</c:v>
                </c:pt>
                <c:pt idx="908">
                  <c:v>5.04</c:v>
                </c:pt>
                <c:pt idx="909">
                  <c:v>11.04</c:v>
                </c:pt>
                <c:pt idx="910">
                  <c:v>11.04</c:v>
                </c:pt>
                <c:pt idx="911">
                  <c:v>5.04</c:v>
                </c:pt>
                <c:pt idx="912">
                  <c:v>11.04</c:v>
                </c:pt>
                <c:pt idx="913">
                  <c:v>11.04</c:v>
                </c:pt>
                <c:pt idx="914">
                  <c:v>8.0399999999999991</c:v>
                </c:pt>
                <c:pt idx="915">
                  <c:v>11.04</c:v>
                </c:pt>
                <c:pt idx="916">
                  <c:v>14.04</c:v>
                </c:pt>
                <c:pt idx="917">
                  <c:v>5.04</c:v>
                </c:pt>
                <c:pt idx="918">
                  <c:v>14.04</c:v>
                </c:pt>
                <c:pt idx="919">
                  <c:v>16.04</c:v>
                </c:pt>
                <c:pt idx="920">
                  <c:v>8.0399999999999991</c:v>
                </c:pt>
                <c:pt idx="921">
                  <c:v>14.04</c:v>
                </c:pt>
                <c:pt idx="922">
                  <c:v>14.04</c:v>
                </c:pt>
                <c:pt idx="923">
                  <c:v>8.0399999999999991</c:v>
                </c:pt>
                <c:pt idx="924">
                  <c:v>16.04</c:v>
                </c:pt>
                <c:pt idx="925">
                  <c:v>14.04</c:v>
                </c:pt>
                <c:pt idx="926">
                  <c:v>8.0399999999999991</c:v>
                </c:pt>
                <c:pt idx="927">
                  <c:v>14.04</c:v>
                </c:pt>
                <c:pt idx="928">
                  <c:v>11.04</c:v>
                </c:pt>
                <c:pt idx="929">
                  <c:v>8.0399999999999991</c:v>
                </c:pt>
                <c:pt idx="930">
                  <c:v>8.0399999999999991</c:v>
                </c:pt>
                <c:pt idx="931">
                  <c:v>19.04</c:v>
                </c:pt>
                <c:pt idx="932">
                  <c:v>11.04</c:v>
                </c:pt>
                <c:pt idx="933">
                  <c:v>8.0399999999999991</c:v>
                </c:pt>
                <c:pt idx="934">
                  <c:v>5.04</c:v>
                </c:pt>
                <c:pt idx="935">
                  <c:v>5.04</c:v>
                </c:pt>
                <c:pt idx="936">
                  <c:v>11.04</c:v>
                </c:pt>
                <c:pt idx="937">
                  <c:v>5.04</c:v>
                </c:pt>
                <c:pt idx="938">
                  <c:v>8.0399999999999991</c:v>
                </c:pt>
                <c:pt idx="939">
                  <c:v>14.04</c:v>
                </c:pt>
                <c:pt idx="940">
                  <c:v>11.04</c:v>
                </c:pt>
                <c:pt idx="941">
                  <c:v>11.04</c:v>
                </c:pt>
                <c:pt idx="942">
                  <c:v>11.04</c:v>
                </c:pt>
                <c:pt idx="943">
                  <c:v>5.04</c:v>
                </c:pt>
                <c:pt idx="944">
                  <c:v>5.04</c:v>
                </c:pt>
                <c:pt idx="945">
                  <c:v>14.04</c:v>
                </c:pt>
                <c:pt idx="946">
                  <c:v>22.04</c:v>
                </c:pt>
                <c:pt idx="947">
                  <c:v>5.04</c:v>
                </c:pt>
                <c:pt idx="948">
                  <c:v>11.04</c:v>
                </c:pt>
                <c:pt idx="949">
                  <c:v>8.0399999999999991</c:v>
                </c:pt>
                <c:pt idx="950">
                  <c:v>5.04</c:v>
                </c:pt>
                <c:pt idx="951">
                  <c:v>11.04</c:v>
                </c:pt>
                <c:pt idx="952">
                  <c:v>14.04</c:v>
                </c:pt>
                <c:pt idx="953">
                  <c:v>22.04</c:v>
                </c:pt>
                <c:pt idx="954">
                  <c:v>16.04</c:v>
                </c:pt>
                <c:pt idx="955">
                  <c:v>11.04</c:v>
                </c:pt>
                <c:pt idx="956">
                  <c:v>19.04</c:v>
                </c:pt>
                <c:pt idx="957">
                  <c:v>11.04</c:v>
                </c:pt>
                <c:pt idx="958">
                  <c:v>5.04</c:v>
                </c:pt>
                <c:pt idx="959">
                  <c:v>8.0399999999999991</c:v>
                </c:pt>
                <c:pt idx="960">
                  <c:v>8.0399999999999991</c:v>
                </c:pt>
                <c:pt idx="961">
                  <c:v>11.04</c:v>
                </c:pt>
                <c:pt idx="962">
                  <c:v>8.0399999999999991</c:v>
                </c:pt>
                <c:pt idx="963">
                  <c:v>5.04</c:v>
                </c:pt>
                <c:pt idx="964">
                  <c:v>5.04</c:v>
                </c:pt>
                <c:pt idx="965">
                  <c:v>11.04</c:v>
                </c:pt>
                <c:pt idx="966">
                  <c:v>8.0399999999999991</c:v>
                </c:pt>
                <c:pt idx="967">
                  <c:v>2.04</c:v>
                </c:pt>
                <c:pt idx="968">
                  <c:v>11.04</c:v>
                </c:pt>
                <c:pt idx="969">
                  <c:v>14.04</c:v>
                </c:pt>
                <c:pt idx="970">
                  <c:v>5.04</c:v>
                </c:pt>
                <c:pt idx="971">
                  <c:v>8.0399999999999991</c:v>
                </c:pt>
                <c:pt idx="972">
                  <c:v>5.04</c:v>
                </c:pt>
                <c:pt idx="973">
                  <c:v>5.04</c:v>
                </c:pt>
                <c:pt idx="974">
                  <c:v>11.04</c:v>
                </c:pt>
                <c:pt idx="975">
                  <c:v>8.0399999999999991</c:v>
                </c:pt>
                <c:pt idx="976">
                  <c:v>14.04</c:v>
                </c:pt>
                <c:pt idx="977">
                  <c:v>11.04</c:v>
                </c:pt>
                <c:pt idx="978">
                  <c:v>5.04</c:v>
                </c:pt>
                <c:pt idx="979">
                  <c:v>5.04</c:v>
                </c:pt>
                <c:pt idx="980">
                  <c:v>14.04</c:v>
                </c:pt>
                <c:pt idx="981">
                  <c:v>11.04</c:v>
                </c:pt>
                <c:pt idx="982">
                  <c:v>8.0399999999999991</c:v>
                </c:pt>
                <c:pt idx="983">
                  <c:v>14.04</c:v>
                </c:pt>
                <c:pt idx="984">
                  <c:v>16.04</c:v>
                </c:pt>
                <c:pt idx="985">
                  <c:v>2.04</c:v>
                </c:pt>
                <c:pt idx="986">
                  <c:v>11.04</c:v>
                </c:pt>
                <c:pt idx="987">
                  <c:v>11.04</c:v>
                </c:pt>
                <c:pt idx="988">
                  <c:v>11.04</c:v>
                </c:pt>
                <c:pt idx="989">
                  <c:v>14.04</c:v>
                </c:pt>
                <c:pt idx="990">
                  <c:v>8.0399999999999991</c:v>
                </c:pt>
                <c:pt idx="991">
                  <c:v>14.04</c:v>
                </c:pt>
                <c:pt idx="992">
                  <c:v>14.04</c:v>
                </c:pt>
                <c:pt idx="993">
                  <c:v>2.04</c:v>
                </c:pt>
                <c:pt idx="994">
                  <c:v>11.04</c:v>
                </c:pt>
                <c:pt idx="995">
                  <c:v>11.04</c:v>
                </c:pt>
                <c:pt idx="996">
                  <c:v>8.0399999999999991</c:v>
                </c:pt>
                <c:pt idx="997">
                  <c:v>11.04</c:v>
                </c:pt>
                <c:pt idx="998">
                  <c:v>25.04</c:v>
                </c:pt>
                <c:pt idx="999">
                  <c:v>8.0399999999999991</c:v>
                </c:pt>
                <c:pt idx="1000">
                  <c:v>14.04</c:v>
                </c:pt>
                <c:pt idx="1001">
                  <c:v>8.0399999999999991</c:v>
                </c:pt>
                <c:pt idx="1002">
                  <c:v>8.0399999999999991</c:v>
                </c:pt>
                <c:pt idx="1003">
                  <c:v>11.04</c:v>
                </c:pt>
                <c:pt idx="1004">
                  <c:v>11.04</c:v>
                </c:pt>
                <c:pt idx="1005">
                  <c:v>8.0399999999999991</c:v>
                </c:pt>
                <c:pt idx="1006">
                  <c:v>8.0399999999999991</c:v>
                </c:pt>
                <c:pt idx="1007">
                  <c:v>16.04</c:v>
                </c:pt>
                <c:pt idx="1008">
                  <c:v>5.04</c:v>
                </c:pt>
                <c:pt idx="1009">
                  <c:v>8.0399999999999991</c:v>
                </c:pt>
                <c:pt idx="1010">
                  <c:v>8.0399999999999991</c:v>
                </c:pt>
                <c:pt idx="1011">
                  <c:v>8.0399999999999991</c:v>
                </c:pt>
                <c:pt idx="1012">
                  <c:v>11.04</c:v>
                </c:pt>
                <c:pt idx="1013">
                  <c:v>8.0399999999999991</c:v>
                </c:pt>
                <c:pt idx="1014">
                  <c:v>8.0399999999999991</c:v>
                </c:pt>
                <c:pt idx="1015">
                  <c:v>19.04</c:v>
                </c:pt>
                <c:pt idx="1016">
                  <c:v>5.04</c:v>
                </c:pt>
                <c:pt idx="1017">
                  <c:v>2.04</c:v>
                </c:pt>
                <c:pt idx="1018">
                  <c:v>8.0399999999999991</c:v>
                </c:pt>
                <c:pt idx="1019">
                  <c:v>5.04</c:v>
                </c:pt>
                <c:pt idx="1020">
                  <c:v>-2.96</c:v>
                </c:pt>
                <c:pt idx="1021">
                  <c:v>11.04</c:v>
                </c:pt>
                <c:pt idx="1022">
                  <c:v>11.04</c:v>
                </c:pt>
                <c:pt idx="1023">
                  <c:v>5.04</c:v>
                </c:pt>
                <c:pt idx="1024">
                  <c:v>22.04</c:v>
                </c:pt>
                <c:pt idx="1025">
                  <c:v>11.04</c:v>
                </c:pt>
                <c:pt idx="1026">
                  <c:v>8.0399999999999991</c:v>
                </c:pt>
                <c:pt idx="1027">
                  <c:v>11.04</c:v>
                </c:pt>
                <c:pt idx="1028">
                  <c:v>11.04</c:v>
                </c:pt>
                <c:pt idx="1029">
                  <c:v>11.04</c:v>
                </c:pt>
                <c:pt idx="1030">
                  <c:v>8.0399999999999991</c:v>
                </c:pt>
                <c:pt idx="1031">
                  <c:v>8.0399999999999991</c:v>
                </c:pt>
                <c:pt idx="1032">
                  <c:v>14.04</c:v>
                </c:pt>
                <c:pt idx="1033">
                  <c:v>11.04</c:v>
                </c:pt>
                <c:pt idx="1034">
                  <c:v>5.04</c:v>
                </c:pt>
                <c:pt idx="1035">
                  <c:v>8.0399999999999991</c:v>
                </c:pt>
                <c:pt idx="1036">
                  <c:v>11.04</c:v>
                </c:pt>
                <c:pt idx="1037">
                  <c:v>5.04</c:v>
                </c:pt>
                <c:pt idx="1038">
                  <c:v>14.04</c:v>
                </c:pt>
                <c:pt idx="1039">
                  <c:v>8.0399999999999991</c:v>
                </c:pt>
                <c:pt idx="1040">
                  <c:v>5.04</c:v>
                </c:pt>
                <c:pt idx="1041">
                  <c:v>14.04</c:v>
                </c:pt>
                <c:pt idx="1042">
                  <c:v>16.04</c:v>
                </c:pt>
                <c:pt idx="1043">
                  <c:v>5.04</c:v>
                </c:pt>
                <c:pt idx="1044">
                  <c:v>8.0399999999999991</c:v>
                </c:pt>
                <c:pt idx="1045">
                  <c:v>11.04</c:v>
                </c:pt>
                <c:pt idx="1046">
                  <c:v>11.04</c:v>
                </c:pt>
                <c:pt idx="1047">
                  <c:v>5.04</c:v>
                </c:pt>
                <c:pt idx="1048">
                  <c:v>11.04</c:v>
                </c:pt>
                <c:pt idx="1049">
                  <c:v>5.04</c:v>
                </c:pt>
                <c:pt idx="1050">
                  <c:v>8.0399999999999991</c:v>
                </c:pt>
                <c:pt idx="1051">
                  <c:v>11.04</c:v>
                </c:pt>
                <c:pt idx="1052">
                  <c:v>11.04</c:v>
                </c:pt>
                <c:pt idx="1053">
                  <c:v>14.04</c:v>
                </c:pt>
                <c:pt idx="1054">
                  <c:v>5.04</c:v>
                </c:pt>
                <c:pt idx="1055">
                  <c:v>11.04</c:v>
                </c:pt>
                <c:pt idx="1056">
                  <c:v>8.0399999999999991</c:v>
                </c:pt>
                <c:pt idx="1057">
                  <c:v>16.04</c:v>
                </c:pt>
                <c:pt idx="1058">
                  <c:v>5.04</c:v>
                </c:pt>
                <c:pt idx="1059">
                  <c:v>8.0399999999999991</c:v>
                </c:pt>
                <c:pt idx="1060">
                  <c:v>8.0399999999999991</c:v>
                </c:pt>
                <c:pt idx="1061">
                  <c:v>11.04</c:v>
                </c:pt>
                <c:pt idx="1062">
                  <c:v>14.04</c:v>
                </c:pt>
                <c:pt idx="1063">
                  <c:v>11.04</c:v>
                </c:pt>
                <c:pt idx="1064">
                  <c:v>5.04</c:v>
                </c:pt>
                <c:pt idx="1065">
                  <c:v>8.0399999999999991</c:v>
                </c:pt>
                <c:pt idx="1066">
                  <c:v>8.0399999999999991</c:v>
                </c:pt>
                <c:pt idx="1067">
                  <c:v>5.04</c:v>
                </c:pt>
                <c:pt idx="1068">
                  <c:v>11.04</c:v>
                </c:pt>
                <c:pt idx="1069">
                  <c:v>5.04</c:v>
                </c:pt>
                <c:pt idx="1070">
                  <c:v>5.04</c:v>
                </c:pt>
                <c:pt idx="1071">
                  <c:v>11.04</c:v>
                </c:pt>
                <c:pt idx="1072">
                  <c:v>14.04</c:v>
                </c:pt>
                <c:pt idx="1073">
                  <c:v>8.0399999999999991</c:v>
                </c:pt>
                <c:pt idx="1074">
                  <c:v>11.04</c:v>
                </c:pt>
                <c:pt idx="1075">
                  <c:v>5.04</c:v>
                </c:pt>
                <c:pt idx="1076">
                  <c:v>11.04</c:v>
                </c:pt>
                <c:pt idx="1077">
                  <c:v>5.04</c:v>
                </c:pt>
                <c:pt idx="1078">
                  <c:v>14.04</c:v>
                </c:pt>
                <c:pt idx="1079">
                  <c:v>5.04</c:v>
                </c:pt>
                <c:pt idx="1080">
                  <c:v>2.04</c:v>
                </c:pt>
                <c:pt idx="1081">
                  <c:v>0.04</c:v>
                </c:pt>
                <c:pt idx="1082">
                  <c:v>0.04</c:v>
                </c:pt>
                <c:pt idx="1083">
                  <c:v>2.04</c:v>
                </c:pt>
                <c:pt idx="1084">
                  <c:v>2.04</c:v>
                </c:pt>
                <c:pt idx="1085">
                  <c:v>5.04</c:v>
                </c:pt>
                <c:pt idx="1086">
                  <c:v>11.04</c:v>
                </c:pt>
                <c:pt idx="1087">
                  <c:v>5.04</c:v>
                </c:pt>
                <c:pt idx="1088">
                  <c:v>2.04</c:v>
                </c:pt>
                <c:pt idx="1089">
                  <c:v>5.04</c:v>
                </c:pt>
                <c:pt idx="1090">
                  <c:v>2.04</c:v>
                </c:pt>
                <c:pt idx="1091">
                  <c:v>5.04</c:v>
                </c:pt>
                <c:pt idx="1092">
                  <c:v>0.04</c:v>
                </c:pt>
                <c:pt idx="1093">
                  <c:v>2.04</c:v>
                </c:pt>
                <c:pt idx="1094">
                  <c:v>5.04</c:v>
                </c:pt>
                <c:pt idx="1095">
                  <c:v>11.04</c:v>
                </c:pt>
                <c:pt idx="1096">
                  <c:v>2.04</c:v>
                </c:pt>
                <c:pt idx="1097">
                  <c:v>11.04</c:v>
                </c:pt>
                <c:pt idx="1098">
                  <c:v>8.0399999999999991</c:v>
                </c:pt>
                <c:pt idx="1099">
                  <c:v>0.04</c:v>
                </c:pt>
                <c:pt idx="1100">
                  <c:v>8.0399999999999991</c:v>
                </c:pt>
                <c:pt idx="1101">
                  <c:v>11.04</c:v>
                </c:pt>
                <c:pt idx="1102">
                  <c:v>2.04</c:v>
                </c:pt>
                <c:pt idx="1103">
                  <c:v>8.0399999999999991</c:v>
                </c:pt>
                <c:pt idx="1104">
                  <c:v>5.04</c:v>
                </c:pt>
                <c:pt idx="1105">
                  <c:v>-2.96</c:v>
                </c:pt>
                <c:pt idx="1106">
                  <c:v>5.04</c:v>
                </c:pt>
                <c:pt idx="1107">
                  <c:v>5.04</c:v>
                </c:pt>
                <c:pt idx="1108">
                  <c:v>2.04</c:v>
                </c:pt>
                <c:pt idx="1109">
                  <c:v>2.04</c:v>
                </c:pt>
                <c:pt idx="1110">
                  <c:v>0.04</c:v>
                </c:pt>
                <c:pt idx="1111">
                  <c:v>-2.96</c:v>
                </c:pt>
                <c:pt idx="1112">
                  <c:v>22.04</c:v>
                </c:pt>
                <c:pt idx="1113">
                  <c:v>2.04</c:v>
                </c:pt>
                <c:pt idx="1114">
                  <c:v>5.04</c:v>
                </c:pt>
                <c:pt idx="1115">
                  <c:v>11.04</c:v>
                </c:pt>
                <c:pt idx="1116">
                  <c:v>5.04</c:v>
                </c:pt>
                <c:pt idx="1117">
                  <c:v>8.0399999999999991</c:v>
                </c:pt>
                <c:pt idx="1118">
                  <c:v>5.04</c:v>
                </c:pt>
                <c:pt idx="1119">
                  <c:v>5.04</c:v>
                </c:pt>
                <c:pt idx="1120">
                  <c:v>5.04</c:v>
                </c:pt>
                <c:pt idx="1121">
                  <c:v>5.04</c:v>
                </c:pt>
                <c:pt idx="1122">
                  <c:v>5.04</c:v>
                </c:pt>
                <c:pt idx="1123">
                  <c:v>5.04</c:v>
                </c:pt>
                <c:pt idx="1124">
                  <c:v>8.0399999999999991</c:v>
                </c:pt>
                <c:pt idx="1125">
                  <c:v>5.04</c:v>
                </c:pt>
                <c:pt idx="1126">
                  <c:v>8.0399999999999991</c:v>
                </c:pt>
                <c:pt idx="1127">
                  <c:v>11.04</c:v>
                </c:pt>
                <c:pt idx="1128">
                  <c:v>0.04</c:v>
                </c:pt>
                <c:pt idx="1129">
                  <c:v>8.0399999999999991</c:v>
                </c:pt>
                <c:pt idx="1130">
                  <c:v>2.04</c:v>
                </c:pt>
                <c:pt idx="1131">
                  <c:v>5.04</c:v>
                </c:pt>
                <c:pt idx="1132">
                  <c:v>0.04</c:v>
                </c:pt>
                <c:pt idx="1133">
                  <c:v>5.04</c:v>
                </c:pt>
                <c:pt idx="1134">
                  <c:v>5.04</c:v>
                </c:pt>
                <c:pt idx="1135">
                  <c:v>5.04</c:v>
                </c:pt>
                <c:pt idx="1136">
                  <c:v>5.04</c:v>
                </c:pt>
                <c:pt idx="1137">
                  <c:v>2.04</c:v>
                </c:pt>
                <c:pt idx="1138">
                  <c:v>5.04</c:v>
                </c:pt>
                <c:pt idx="1139">
                  <c:v>2.04</c:v>
                </c:pt>
                <c:pt idx="1140">
                  <c:v>2.04</c:v>
                </c:pt>
                <c:pt idx="1141">
                  <c:v>2.04</c:v>
                </c:pt>
                <c:pt idx="1142">
                  <c:v>5.04</c:v>
                </c:pt>
                <c:pt idx="1143">
                  <c:v>5.04</c:v>
                </c:pt>
                <c:pt idx="1144">
                  <c:v>2.04</c:v>
                </c:pt>
                <c:pt idx="1145">
                  <c:v>2.04</c:v>
                </c:pt>
                <c:pt idx="1146">
                  <c:v>-5.96</c:v>
                </c:pt>
                <c:pt idx="1147">
                  <c:v>5.04</c:v>
                </c:pt>
                <c:pt idx="1148">
                  <c:v>5.04</c:v>
                </c:pt>
                <c:pt idx="1149">
                  <c:v>5.04</c:v>
                </c:pt>
                <c:pt idx="1150">
                  <c:v>11.04</c:v>
                </c:pt>
                <c:pt idx="1151">
                  <c:v>0.04</c:v>
                </c:pt>
                <c:pt idx="1152">
                  <c:v>2.04</c:v>
                </c:pt>
                <c:pt idx="1153">
                  <c:v>11.04</c:v>
                </c:pt>
                <c:pt idx="1154">
                  <c:v>0.04</c:v>
                </c:pt>
                <c:pt idx="1155">
                  <c:v>5.04</c:v>
                </c:pt>
                <c:pt idx="1156">
                  <c:v>8.0399999999999991</c:v>
                </c:pt>
                <c:pt idx="1157">
                  <c:v>5.04</c:v>
                </c:pt>
                <c:pt idx="1158">
                  <c:v>2.04</c:v>
                </c:pt>
                <c:pt idx="1159">
                  <c:v>5.04</c:v>
                </c:pt>
                <c:pt idx="1160">
                  <c:v>0.04</c:v>
                </c:pt>
                <c:pt idx="1161">
                  <c:v>5.04</c:v>
                </c:pt>
                <c:pt idx="1162">
                  <c:v>2.04</c:v>
                </c:pt>
                <c:pt idx="1163">
                  <c:v>2.04</c:v>
                </c:pt>
                <c:pt idx="1164">
                  <c:v>5.04</c:v>
                </c:pt>
                <c:pt idx="1165">
                  <c:v>5.04</c:v>
                </c:pt>
                <c:pt idx="1166">
                  <c:v>5.04</c:v>
                </c:pt>
                <c:pt idx="1167">
                  <c:v>5.04</c:v>
                </c:pt>
                <c:pt idx="1168">
                  <c:v>2.04</c:v>
                </c:pt>
                <c:pt idx="1169">
                  <c:v>5.04</c:v>
                </c:pt>
                <c:pt idx="1170">
                  <c:v>5.04</c:v>
                </c:pt>
                <c:pt idx="1171">
                  <c:v>2.04</c:v>
                </c:pt>
                <c:pt idx="1172">
                  <c:v>0.04</c:v>
                </c:pt>
                <c:pt idx="1173">
                  <c:v>5.04</c:v>
                </c:pt>
                <c:pt idx="1174">
                  <c:v>8.0399999999999991</c:v>
                </c:pt>
                <c:pt idx="1175">
                  <c:v>5.04</c:v>
                </c:pt>
                <c:pt idx="1176">
                  <c:v>-5.96</c:v>
                </c:pt>
                <c:pt idx="1177">
                  <c:v>0.04</c:v>
                </c:pt>
                <c:pt idx="1178">
                  <c:v>5.04</c:v>
                </c:pt>
                <c:pt idx="1179">
                  <c:v>8.0399999999999991</c:v>
                </c:pt>
                <c:pt idx="1180">
                  <c:v>2.04</c:v>
                </c:pt>
                <c:pt idx="1181">
                  <c:v>-5.96</c:v>
                </c:pt>
                <c:pt idx="1182">
                  <c:v>8.0399999999999991</c:v>
                </c:pt>
                <c:pt idx="1183">
                  <c:v>-10.96</c:v>
                </c:pt>
                <c:pt idx="1184">
                  <c:v>2.04</c:v>
                </c:pt>
                <c:pt idx="1185">
                  <c:v>8.0399999999999991</c:v>
                </c:pt>
                <c:pt idx="1186">
                  <c:v>0.04</c:v>
                </c:pt>
                <c:pt idx="1187">
                  <c:v>-5.96</c:v>
                </c:pt>
                <c:pt idx="1188">
                  <c:v>8.0399999999999991</c:v>
                </c:pt>
                <c:pt idx="1189">
                  <c:v>8.0399999999999991</c:v>
                </c:pt>
                <c:pt idx="1190">
                  <c:v>5.04</c:v>
                </c:pt>
                <c:pt idx="1191">
                  <c:v>5.04</c:v>
                </c:pt>
                <c:pt idx="1192">
                  <c:v>2.04</c:v>
                </c:pt>
                <c:pt idx="1193">
                  <c:v>5.04</c:v>
                </c:pt>
                <c:pt idx="1194">
                  <c:v>5.04</c:v>
                </c:pt>
                <c:pt idx="1195">
                  <c:v>-2.96</c:v>
                </c:pt>
                <c:pt idx="1196">
                  <c:v>2.04</c:v>
                </c:pt>
                <c:pt idx="1197">
                  <c:v>8.0399999999999991</c:v>
                </c:pt>
                <c:pt idx="1198">
                  <c:v>-5.96</c:v>
                </c:pt>
                <c:pt idx="1199">
                  <c:v>5.04</c:v>
                </c:pt>
                <c:pt idx="1200">
                  <c:v>5.04</c:v>
                </c:pt>
                <c:pt idx="1201">
                  <c:v>0.04</c:v>
                </c:pt>
                <c:pt idx="1202">
                  <c:v>5.04</c:v>
                </c:pt>
                <c:pt idx="1203">
                  <c:v>5.04</c:v>
                </c:pt>
                <c:pt idx="1204">
                  <c:v>0.04</c:v>
                </c:pt>
                <c:pt idx="1205">
                  <c:v>5.04</c:v>
                </c:pt>
                <c:pt idx="1206">
                  <c:v>5.04</c:v>
                </c:pt>
                <c:pt idx="1207">
                  <c:v>2.04</c:v>
                </c:pt>
                <c:pt idx="1208">
                  <c:v>5.04</c:v>
                </c:pt>
                <c:pt idx="1209">
                  <c:v>-5.96</c:v>
                </c:pt>
                <c:pt idx="1210">
                  <c:v>2.04</c:v>
                </c:pt>
                <c:pt idx="1211">
                  <c:v>5.04</c:v>
                </c:pt>
                <c:pt idx="1212">
                  <c:v>2.04</c:v>
                </c:pt>
                <c:pt idx="1213">
                  <c:v>-2.96</c:v>
                </c:pt>
                <c:pt idx="1214">
                  <c:v>2.04</c:v>
                </c:pt>
                <c:pt idx="1215">
                  <c:v>8.0399999999999991</c:v>
                </c:pt>
                <c:pt idx="1216">
                  <c:v>-2.96</c:v>
                </c:pt>
                <c:pt idx="1217">
                  <c:v>11.04</c:v>
                </c:pt>
                <c:pt idx="1218">
                  <c:v>-2.96</c:v>
                </c:pt>
                <c:pt idx="1219">
                  <c:v>2.04</c:v>
                </c:pt>
                <c:pt idx="1220">
                  <c:v>5.04</c:v>
                </c:pt>
                <c:pt idx="1221">
                  <c:v>2.04</c:v>
                </c:pt>
                <c:pt idx="1222">
                  <c:v>0.04</c:v>
                </c:pt>
                <c:pt idx="1223">
                  <c:v>2.04</c:v>
                </c:pt>
                <c:pt idx="1224">
                  <c:v>8.0399999999999991</c:v>
                </c:pt>
                <c:pt idx="1225">
                  <c:v>2.04</c:v>
                </c:pt>
                <c:pt idx="1226">
                  <c:v>5.04</c:v>
                </c:pt>
                <c:pt idx="1227">
                  <c:v>14.04</c:v>
                </c:pt>
                <c:pt idx="1228">
                  <c:v>-2.96</c:v>
                </c:pt>
                <c:pt idx="1229">
                  <c:v>11.04</c:v>
                </c:pt>
                <c:pt idx="1230">
                  <c:v>5.04</c:v>
                </c:pt>
                <c:pt idx="1231">
                  <c:v>5.04</c:v>
                </c:pt>
                <c:pt idx="1232">
                  <c:v>5.04</c:v>
                </c:pt>
                <c:pt idx="1233">
                  <c:v>5.04</c:v>
                </c:pt>
                <c:pt idx="1234">
                  <c:v>2.04</c:v>
                </c:pt>
                <c:pt idx="1235">
                  <c:v>8.0399999999999991</c:v>
                </c:pt>
                <c:pt idx="1236">
                  <c:v>-5.96</c:v>
                </c:pt>
                <c:pt idx="1237">
                  <c:v>11.04</c:v>
                </c:pt>
                <c:pt idx="1238">
                  <c:v>5.04</c:v>
                </c:pt>
                <c:pt idx="1239">
                  <c:v>11.04</c:v>
                </c:pt>
                <c:pt idx="1240">
                  <c:v>2.04</c:v>
                </c:pt>
                <c:pt idx="1241">
                  <c:v>11.04</c:v>
                </c:pt>
                <c:pt idx="1242">
                  <c:v>0.04</c:v>
                </c:pt>
                <c:pt idx="1243">
                  <c:v>5.04</c:v>
                </c:pt>
                <c:pt idx="1244">
                  <c:v>8.0399999999999991</c:v>
                </c:pt>
                <c:pt idx="1245">
                  <c:v>-2.96</c:v>
                </c:pt>
                <c:pt idx="1246">
                  <c:v>8.0399999999999991</c:v>
                </c:pt>
                <c:pt idx="1247">
                  <c:v>5.04</c:v>
                </c:pt>
                <c:pt idx="1248">
                  <c:v>0.04</c:v>
                </c:pt>
                <c:pt idx="1249">
                  <c:v>2.04</c:v>
                </c:pt>
                <c:pt idx="1250">
                  <c:v>8.0399999999999991</c:v>
                </c:pt>
                <c:pt idx="1251">
                  <c:v>2.04</c:v>
                </c:pt>
                <c:pt idx="1252">
                  <c:v>8.0399999999999991</c:v>
                </c:pt>
                <c:pt idx="1253">
                  <c:v>8.0399999999999991</c:v>
                </c:pt>
                <c:pt idx="1254">
                  <c:v>2.04</c:v>
                </c:pt>
                <c:pt idx="1255">
                  <c:v>14.04</c:v>
                </c:pt>
                <c:pt idx="1256">
                  <c:v>8.0399999999999991</c:v>
                </c:pt>
                <c:pt idx="1257">
                  <c:v>0.04</c:v>
                </c:pt>
                <c:pt idx="1258">
                  <c:v>8.0399999999999991</c:v>
                </c:pt>
                <c:pt idx="1259">
                  <c:v>5.04</c:v>
                </c:pt>
                <c:pt idx="1260">
                  <c:v>2.04</c:v>
                </c:pt>
                <c:pt idx="1261">
                  <c:v>8.0399999999999991</c:v>
                </c:pt>
                <c:pt idx="1262">
                  <c:v>2.04</c:v>
                </c:pt>
                <c:pt idx="1263">
                  <c:v>5.04</c:v>
                </c:pt>
                <c:pt idx="1264">
                  <c:v>5.04</c:v>
                </c:pt>
                <c:pt idx="1265">
                  <c:v>5.04</c:v>
                </c:pt>
                <c:pt idx="1266">
                  <c:v>5.04</c:v>
                </c:pt>
                <c:pt idx="1267">
                  <c:v>14.04</c:v>
                </c:pt>
                <c:pt idx="1268">
                  <c:v>2.04</c:v>
                </c:pt>
                <c:pt idx="1269">
                  <c:v>8.0399999999999991</c:v>
                </c:pt>
                <c:pt idx="1270">
                  <c:v>8.0399999999999991</c:v>
                </c:pt>
                <c:pt idx="1271">
                  <c:v>5.04</c:v>
                </c:pt>
                <c:pt idx="1272">
                  <c:v>5.04</c:v>
                </c:pt>
                <c:pt idx="1273">
                  <c:v>5.04</c:v>
                </c:pt>
                <c:pt idx="1274">
                  <c:v>0.04</c:v>
                </c:pt>
                <c:pt idx="1275">
                  <c:v>5.04</c:v>
                </c:pt>
                <c:pt idx="1276">
                  <c:v>5.04</c:v>
                </c:pt>
                <c:pt idx="1277">
                  <c:v>2.04</c:v>
                </c:pt>
                <c:pt idx="1278">
                  <c:v>5.04</c:v>
                </c:pt>
                <c:pt idx="1279">
                  <c:v>14.04</c:v>
                </c:pt>
                <c:pt idx="1280">
                  <c:v>-5.96</c:v>
                </c:pt>
                <c:pt idx="1281">
                  <c:v>5.04</c:v>
                </c:pt>
                <c:pt idx="1282">
                  <c:v>5.04</c:v>
                </c:pt>
                <c:pt idx="1283">
                  <c:v>5.04</c:v>
                </c:pt>
                <c:pt idx="1284">
                  <c:v>8.0399999999999991</c:v>
                </c:pt>
                <c:pt idx="1285">
                  <c:v>-10.96</c:v>
                </c:pt>
                <c:pt idx="1286">
                  <c:v>5.04</c:v>
                </c:pt>
                <c:pt idx="1287">
                  <c:v>5.04</c:v>
                </c:pt>
                <c:pt idx="1288">
                  <c:v>2.04</c:v>
                </c:pt>
                <c:pt idx="1289">
                  <c:v>-5.96</c:v>
                </c:pt>
                <c:pt idx="1290">
                  <c:v>8.0399999999999991</c:v>
                </c:pt>
                <c:pt idx="1291">
                  <c:v>5.04</c:v>
                </c:pt>
                <c:pt idx="1292">
                  <c:v>2.04</c:v>
                </c:pt>
                <c:pt idx="1293">
                  <c:v>2.04</c:v>
                </c:pt>
                <c:pt idx="1294">
                  <c:v>-2.96</c:v>
                </c:pt>
                <c:pt idx="1295">
                  <c:v>8.0399999999999991</c:v>
                </c:pt>
                <c:pt idx="1296">
                  <c:v>2.04</c:v>
                </c:pt>
                <c:pt idx="1297">
                  <c:v>-2.96</c:v>
                </c:pt>
                <c:pt idx="1298">
                  <c:v>8.0399999999999991</c:v>
                </c:pt>
                <c:pt idx="1299">
                  <c:v>5.04</c:v>
                </c:pt>
                <c:pt idx="1300">
                  <c:v>5.04</c:v>
                </c:pt>
                <c:pt idx="1301">
                  <c:v>0.04</c:v>
                </c:pt>
                <c:pt idx="1302">
                  <c:v>8.0399999999999991</c:v>
                </c:pt>
                <c:pt idx="1303">
                  <c:v>5.04</c:v>
                </c:pt>
                <c:pt idx="1304">
                  <c:v>5.04</c:v>
                </c:pt>
                <c:pt idx="1305">
                  <c:v>5.04</c:v>
                </c:pt>
                <c:pt idx="1306">
                  <c:v>0.04</c:v>
                </c:pt>
                <c:pt idx="1307">
                  <c:v>-8.9600000000000009</c:v>
                </c:pt>
                <c:pt idx="1308">
                  <c:v>5.04</c:v>
                </c:pt>
                <c:pt idx="1309">
                  <c:v>2.04</c:v>
                </c:pt>
                <c:pt idx="1310">
                  <c:v>5.04</c:v>
                </c:pt>
                <c:pt idx="1311">
                  <c:v>0.04</c:v>
                </c:pt>
                <c:pt idx="1312">
                  <c:v>0.04</c:v>
                </c:pt>
                <c:pt idx="1313">
                  <c:v>5.04</c:v>
                </c:pt>
                <c:pt idx="1314">
                  <c:v>8.0399999999999991</c:v>
                </c:pt>
                <c:pt idx="1315">
                  <c:v>5.04</c:v>
                </c:pt>
                <c:pt idx="1316">
                  <c:v>5.04</c:v>
                </c:pt>
                <c:pt idx="1317">
                  <c:v>5.04</c:v>
                </c:pt>
                <c:pt idx="1318">
                  <c:v>-2.96</c:v>
                </c:pt>
                <c:pt idx="1319">
                  <c:v>2.04</c:v>
                </c:pt>
                <c:pt idx="1320">
                  <c:v>8.0399999999999991</c:v>
                </c:pt>
                <c:pt idx="1321">
                  <c:v>0.04</c:v>
                </c:pt>
                <c:pt idx="1322">
                  <c:v>8.0399999999999991</c:v>
                </c:pt>
                <c:pt idx="1323">
                  <c:v>8.0399999999999991</c:v>
                </c:pt>
                <c:pt idx="1324">
                  <c:v>5.04</c:v>
                </c:pt>
                <c:pt idx="1325">
                  <c:v>8.0399999999999991</c:v>
                </c:pt>
                <c:pt idx="1326">
                  <c:v>5.04</c:v>
                </c:pt>
                <c:pt idx="1327">
                  <c:v>2.04</c:v>
                </c:pt>
                <c:pt idx="1328">
                  <c:v>5.04</c:v>
                </c:pt>
                <c:pt idx="1329">
                  <c:v>5.04</c:v>
                </c:pt>
                <c:pt idx="1330">
                  <c:v>5.04</c:v>
                </c:pt>
                <c:pt idx="1331">
                  <c:v>11.04</c:v>
                </c:pt>
                <c:pt idx="1332">
                  <c:v>2.04</c:v>
                </c:pt>
                <c:pt idx="1333">
                  <c:v>5.04</c:v>
                </c:pt>
                <c:pt idx="1334">
                  <c:v>5.04</c:v>
                </c:pt>
                <c:pt idx="1335">
                  <c:v>5.04</c:v>
                </c:pt>
                <c:pt idx="1336">
                  <c:v>0.04</c:v>
                </c:pt>
                <c:pt idx="1337">
                  <c:v>0.04</c:v>
                </c:pt>
                <c:pt idx="1338">
                  <c:v>0.04</c:v>
                </c:pt>
                <c:pt idx="1339">
                  <c:v>0.04</c:v>
                </c:pt>
                <c:pt idx="1340">
                  <c:v>0.04</c:v>
                </c:pt>
                <c:pt idx="1341">
                  <c:v>0.04</c:v>
                </c:pt>
                <c:pt idx="1342">
                  <c:v>0.04</c:v>
                </c:pt>
                <c:pt idx="1343">
                  <c:v>0.04</c:v>
                </c:pt>
                <c:pt idx="1344">
                  <c:v>5.04</c:v>
                </c:pt>
                <c:pt idx="1345">
                  <c:v>2.04</c:v>
                </c:pt>
                <c:pt idx="1346">
                  <c:v>5.04</c:v>
                </c:pt>
                <c:pt idx="1347">
                  <c:v>2.04</c:v>
                </c:pt>
                <c:pt idx="1348">
                  <c:v>5.04</c:v>
                </c:pt>
                <c:pt idx="1349">
                  <c:v>2.04</c:v>
                </c:pt>
                <c:pt idx="1350">
                  <c:v>5.04</c:v>
                </c:pt>
                <c:pt idx="1351">
                  <c:v>8.0399999999999991</c:v>
                </c:pt>
                <c:pt idx="1352">
                  <c:v>5.04</c:v>
                </c:pt>
                <c:pt idx="1353">
                  <c:v>0.04</c:v>
                </c:pt>
                <c:pt idx="1354">
                  <c:v>0.04</c:v>
                </c:pt>
                <c:pt idx="1355">
                  <c:v>11.04</c:v>
                </c:pt>
                <c:pt idx="1356">
                  <c:v>8.0399999999999991</c:v>
                </c:pt>
                <c:pt idx="1357">
                  <c:v>2.04</c:v>
                </c:pt>
                <c:pt idx="1358">
                  <c:v>8.0399999999999991</c:v>
                </c:pt>
                <c:pt idx="1359">
                  <c:v>2.04</c:v>
                </c:pt>
                <c:pt idx="1360">
                  <c:v>8.0399999999999991</c:v>
                </c:pt>
                <c:pt idx="1361">
                  <c:v>5.04</c:v>
                </c:pt>
                <c:pt idx="1362">
                  <c:v>5.04</c:v>
                </c:pt>
                <c:pt idx="1363">
                  <c:v>5.04</c:v>
                </c:pt>
                <c:pt idx="1364">
                  <c:v>5.04</c:v>
                </c:pt>
                <c:pt idx="1365">
                  <c:v>8.0399999999999991</c:v>
                </c:pt>
                <c:pt idx="1366">
                  <c:v>2.04</c:v>
                </c:pt>
                <c:pt idx="1367">
                  <c:v>2.04</c:v>
                </c:pt>
                <c:pt idx="1368">
                  <c:v>-5.96</c:v>
                </c:pt>
                <c:pt idx="1369">
                  <c:v>5.04</c:v>
                </c:pt>
                <c:pt idx="1370">
                  <c:v>0.04</c:v>
                </c:pt>
                <c:pt idx="1371">
                  <c:v>-5.96</c:v>
                </c:pt>
                <c:pt idx="1372">
                  <c:v>5.04</c:v>
                </c:pt>
                <c:pt idx="1373">
                  <c:v>-5.96</c:v>
                </c:pt>
                <c:pt idx="1374">
                  <c:v>11.04</c:v>
                </c:pt>
                <c:pt idx="1375">
                  <c:v>5.04</c:v>
                </c:pt>
                <c:pt idx="1376">
                  <c:v>5.04</c:v>
                </c:pt>
                <c:pt idx="1377">
                  <c:v>2.04</c:v>
                </c:pt>
                <c:pt idx="1378">
                  <c:v>2.04</c:v>
                </c:pt>
                <c:pt idx="1379">
                  <c:v>2.04</c:v>
                </c:pt>
                <c:pt idx="1380">
                  <c:v>0.04</c:v>
                </c:pt>
                <c:pt idx="1381">
                  <c:v>8.0399999999999991</c:v>
                </c:pt>
                <c:pt idx="1382">
                  <c:v>5.04</c:v>
                </c:pt>
                <c:pt idx="1383">
                  <c:v>-8.9600000000000009</c:v>
                </c:pt>
                <c:pt idx="1384">
                  <c:v>11.04</c:v>
                </c:pt>
                <c:pt idx="1385">
                  <c:v>2.04</c:v>
                </c:pt>
                <c:pt idx="1386">
                  <c:v>0.04</c:v>
                </c:pt>
                <c:pt idx="1387">
                  <c:v>5.04</c:v>
                </c:pt>
                <c:pt idx="1388">
                  <c:v>5.04</c:v>
                </c:pt>
                <c:pt idx="1389">
                  <c:v>2.04</c:v>
                </c:pt>
                <c:pt idx="1390">
                  <c:v>0.04</c:v>
                </c:pt>
                <c:pt idx="1391">
                  <c:v>-5.96</c:v>
                </c:pt>
                <c:pt idx="1392">
                  <c:v>0.04</c:v>
                </c:pt>
                <c:pt idx="1393">
                  <c:v>5.04</c:v>
                </c:pt>
                <c:pt idx="1394">
                  <c:v>11.04</c:v>
                </c:pt>
                <c:pt idx="1395">
                  <c:v>5.04</c:v>
                </c:pt>
                <c:pt idx="1396">
                  <c:v>0.04</c:v>
                </c:pt>
                <c:pt idx="1397">
                  <c:v>2.04</c:v>
                </c:pt>
                <c:pt idx="1398">
                  <c:v>8.0399999999999991</c:v>
                </c:pt>
                <c:pt idx="1399">
                  <c:v>2.04</c:v>
                </c:pt>
                <c:pt idx="1400">
                  <c:v>2.04</c:v>
                </c:pt>
                <c:pt idx="1401">
                  <c:v>8.0399999999999991</c:v>
                </c:pt>
                <c:pt idx="1402">
                  <c:v>2.04</c:v>
                </c:pt>
                <c:pt idx="1403">
                  <c:v>0.04</c:v>
                </c:pt>
                <c:pt idx="1404">
                  <c:v>5.04</c:v>
                </c:pt>
                <c:pt idx="1405">
                  <c:v>2.04</c:v>
                </c:pt>
                <c:pt idx="1406">
                  <c:v>2.04</c:v>
                </c:pt>
                <c:pt idx="1407">
                  <c:v>2.04</c:v>
                </c:pt>
                <c:pt idx="1408">
                  <c:v>5.04</c:v>
                </c:pt>
                <c:pt idx="1409">
                  <c:v>0.04</c:v>
                </c:pt>
                <c:pt idx="1410">
                  <c:v>5.04</c:v>
                </c:pt>
                <c:pt idx="1411">
                  <c:v>8.0399999999999991</c:v>
                </c:pt>
                <c:pt idx="1412">
                  <c:v>16.04</c:v>
                </c:pt>
                <c:pt idx="1413">
                  <c:v>0.04</c:v>
                </c:pt>
                <c:pt idx="1414">
                  <c:v>5.04</c:v>
                </c:pt>
                <c:pt idx="1415">
                  <c:v>2.04</c:v>
                </c:pt>
                <c:pt idx="1416">
                  <c:v>5.04</c:v>
                </c:pt>
                <c:pt idx="1417">
                  <c:v>2.04</c:v>
                </c:pt>
                <c:pt idx="1418">
                  <c:v>0.04</c:v>
                </c:pt>
                <c:pt idx="1419">
                  <c:v>0.04</c:v>
                </c:pt>
                <c:pt idx="1420">
                  <c:v>8.0399999999999991</c:v>
                </c:pt>
                <c:pt idx="1421">
                  <c:v>8.0399999999999991</c:v>
                </c:pt>
                <c:pt idx="1422">
                  <c:v>8.0399999999999991</c:v>
                </c:pt>
                <c:pt idx="1423">
                  <c:v>11.04</c:v>
                </c:pt>
                <c:pt idx="1424">
                  <c:v>-8.9600000000000009</c:v>
                </c:pt>
                <c:pt idx="1425">
                  <c:v>0.04</c:v>
                </c:pt>
                <c:pt idx="1426">
                  <c:v>8.0399999999999991</c:v>
                </c:pt>
                <c:pt idx="1427">
                  <c:v>5.04</c:v>
                </c:pt>
                <c:pt idx="1428">
                  <c:v>8.0399999999999991</c:v>
                </c:pt>
                <c:pt idx="1429">
                  <c:v>8.0399999999999991</c:v>
                </c:pt>
                <c:pt idx="1430">
                  <c:v>5.04</c:v>
                </c:pt>
                <c:pt idx="1431">
                  <c:v>5.04</c:v>
                </c:pt>
                <c:pt idx="1432">
                  <c:v>8.0399999999999991</c:v>
                </c:pt>
                <c:pt idx="1433">
                  <c:v>0.04</c:v>
                </c:pt>
                <c:pt idx="1434">
                  <c:v>11.04</c:v>
                </c:pt>
                <c:pt idx="1435">
                  <c:v>2.04</c:v>
                </c:pt>
                <c:pt idx="1436">
                  <c:v>0.04</c:v>
                </c:pt>
                <c:pt idx="1437">
                  <c:v>11.04</c:v>
                </c:pt>
                <c:pt idx="1438">
                  <c:v>0.04</c:v>
                </c:pt>
                <c:pt idx="1439">
                  <c:v>2.04</c:v>
                </c:pt>
                <c:pt idx="1440">
                  <c:v>-2.96</c:v>
                </c:pt>
                <c:pt idx="1441">
                  <c:v>2.04</c:v>
                </c:pt>
                <c:pt idx="1442">
                  <c:v>11.04</c:v>
                </c:pt>
                <c:pt idx="1443">
                  <c:v>5.04</c:v>
                </c:pt>
                <c:pt idx="1444">
                  <c:v>0.04</c:v>
                </c:pt>
                <c:pt idx="1445">
                  <c:v>2.04</c:v>
                </c:pt>
                <c:pt idx="1446">
                  <c:v>5.04</c:v>
                </c:pt>
                <c:pt idx="1447">
                  <c:v>2.04</c:v>
                </c:pt>
                <c:pt idx="1448">
                  <c:v>5.04</c:v>
                </c:pt>
                <c:pt idx="1449">
                  <c:v>5.04</c:v>
                </c:pt>
                <c:pt idx="1450">
                  <c:v>2.04</c:v>
                </c:pt>
                <c:pt idx="1451">
                  <c:v>0.04</c:v>
                </c:pt>
                <c:pt idx="1452">
                  <c:v>8.0399999999999991</c:v>
                </c:pt>
                <c:pt idx="1453">
                  <c:v>8.0399999999999991</c:v>
                </c:pt>
                <c:pt idx="1454">
                  <c:v>0.04</c:v>
                </c:pt>
                <c:pt idx="1455">
                  <c:v>0.04</c:v>
                </c:pt>
                <c:pt idx="1456">
                  <c:v>5.04</c:v>
                </c:pt>
                <c:pt idx="1457">
                  <c:v>0.04</c:v>
                </c:pt>
                <c:pt idx="1458">
                  <c:v>2.04</c:v>
                </c:pt>
                <c:pt idx="1459">
                  <c:v>2.04</c:v>
                </c:pt>
                <c:pt idx="1460">
                  <c:v>0.04</c:v>
                </c:pt>
                <c:pt idx="1461">
                  <c:v>2.04</c:v>
                </c:pt>
                <c:pt idx="1462">
                  <c:v>5.04</c:v>
                </c:pt>
                <c:pt idx="1463">
                  <c:v>8.0399999999999991</c:v>
                </c:pt>
                <c:pt idx="1464">
                  <c:v>8.0399999999999991</c:v>
                </c:pt>
                <c:pt idx="1465">
                  <c:v>2.04</c:v>
                </c:pt>
                <c:pt idx="1466">
                  <c:v>2.04</c:v>
                </c:pt>
                <c:pt idx="1467">
                  <c:v>5.04</c:v>
                </c:pt>
                <c:pt idx="1468">
                  <c:v>-5.96</c:v>
                </c:pt>
                <c:pt idx="1469">
                  <c:v>5.04</c:v>
                </c:pt>
                <c:pt idx="1470">
                  <c:v>0.04</c:v>
                </c:pt>
                <c:pt idx="1471">
                  <c:v>0.04</c:v>
                </c:pt>
                <c:pt idx="1472">
                  <c:v>5.04</c:v>
                </c:pt>
                <c:pt idx="1473">
                  <c:v>-5.96</c:v>
                </c:pt>
                <c:pt idx="1474">
                  <c:v>0.04</c:v>
                </c:pt>
                <c:pt idx="1475">
                  <c:v>5.04</c:v>
                </c:pt>
                <c:pt idx="1476">
                  <c:v>-8.9600000000000009</c:v>
                </c:pt>
                <c:pt idx="1477">
                  <c:v>0.04</c:v>
                </c:pt>
                <c:pt idx="1478">
                  <c:v>2.04</c:v>
                </c:pt>
                <c:pt idx="1479">
                  <c:v>8.0399999999999991</c:v>
                </c:pt>
                <c:pt idx="1480">
                  <c:v>8.0399999999999991</c:v>
                </c:pt>
                <c:pt idx="1481">
                  <c:v>8.0399999999999991</c:v>
                </c:pt>
                <c:pt idx="1482">
                  <c:v>-5.96</c:v>
                </c:pt>
                <c:pt idx="1483">
                  <c:v>2.04</c:v>
                </c:pt>
                <c:pt idx="1484">
                  <c:v>0.04</c:v>
                </c:pt>
                <c:pt idx="1485">
                  <c:v>2.04</c:v>
                </c:pt>
                <c:pt idx="1486">
                  <c:v>2.04</c:v>
                </c:pt>
                <c:pt idx="1487">
                  <c:v>0.04</c:v>
                </c:pt>
                <c:pt idx="1488">
                  <c:v>-5.96</c:v>
                </c:pt>
                <c:pt idx="1489">
                  <c:v>11.04</c:v>
                </c:pt>
                <c:pt idx="1490">
                  <c:v>5.04</c:v>
                </c:pt>
                <c:pt idx="1491">
                  <c:v>-5.96</c:v>
                </c:pt>
                <c:pt idx="1492">
                  <c:v>2.04</c:v>
                </c:pt>
                <c:pt idx="1493">
                  <c:v>-2.96</c:v>
                </c:pt>
                <c:pt idx="1494">
                  <c:v>5.04</c:v>
                </c:pt>
                <c:pt idx="1495">
                  <c:v>0.04</c:v>
                </c:pt>
                <c:pt idx="1496">
                  <c:v>-5.96</c:v>
                </c:pt>
                <c:pt idx="1497">
                  <c:v>0.04</c:v>
                </c:pt>
                <c:pt idx="1498">
                  <c:v>-5.96</c:v>
                </c:pt>
                <c:pt idx="1499">
                  <c:v>8.0399999999999991</c:v>
                </c:pt>
                <c:pt idx="1500">
                  <c:v>-8.9600000000000009</c:v>
                </c:pt>
                <c:pt idx="1501">
                  <c:v>5.04</c:v>
                </c:pt>
                <c:pt idx="1502">
                  <c:v>5.04</c:v>
                </c:pt>
                <c:pt idx="1503">
                  <c:v>-8.9600000000000009</c:v>
                </c:pt>
                <c:pt idx="1504">
                  <c:v>0.04</c:v>
                </c:pt>
                <c:pt idx="1505">
                  <c:v>-2.96</c:v>
                </c:pt>
                <c:pt idx="1506">
                  <c:v>-5.96</c:v>
                </c:pt>
                <c:pt idx="1507">
                  <c:v>0.04</c:v>
                </c:pt>
                <c:pt idx="1508">
                  <c:v>-5.96</c:v>
                </c:pt>
                <c:pt idx="1509">
                  <c:v>5.04</c:v>
                </c:pt>
                <c:pt idx="1510">
                  <c:v>5.04</c:v>
                </c:pt>
                <c:pt idx="1511">
                  <c:v>0.04</c:v>
                </c:pt>
                <c:pt idx="1512">
                  <c:v>-2.96</c:v>
                </c:pt>
                <c:pt idx="1513">
                  <c:v>5.04</c:v>
                </c:pt>
                <c:pt idx="1514">
                  <c:v>0.04</c:v>
                </c:pt>
                <c:pt idx="1515">
                  <c:v>5.04</c:v>
                </c:pt>
                <c:pt idx="1516">
                  <c:v>2.04</c:v>
                </c:pt>
                <c:pt idx="1517">
                  <c:v>-5.96</c:v>
                </c:pt>
                <c:pt idx="1518">
                  <c:v>11.04</c:v>
                </c:pt>
                <c:pt idx="1519">
                  <c:v>5.04</c:v>
                </c:pt>
                <c:pt idx="1520">
                  <c:v>5.04</c:v>
                </c:pt>
                <c:pt idx="1521">
                  <c:v>8.0399999999999991</c:v>
                </c:pt>
                <c:pt idx="1522">
                  <c:v>5.04</c:v>
                </c:pt>
                <c:pt idx="1523">
                  <c:v>2.04</c:v>
                </c:pt>
                <c:pt idx="1524">
                  <c:v>0.04</c:v>
                </c:pt>
                <c:pt idx="1525">
                  <c:v>8.0399999999999991</c:v>
                </c:pt>
                <c:pt idx="1526">
                  <c:v>5.04</c:v>
                </c:pt>
                <c:pt idx="1527">
                  <c:v>5.04</c:v>
                </c:pt>
                <c:pt idx="1528">
                  <c:v>2.04</c:v>
                </c:pt>
                <c:pt idx="1529">
                  <c:v>5.04</c:v>
                </c:pt>
                <c:pt idx="1530">
                  <c:v>2.04</c:v>
                </c:pt>
                <c:pt idx="1531">
                  <c:v>0.04</c:v>
                </c:pt>
                <c:pt idx="1532">
                  <c:v>-10.96</c:v>
                </c:pt>
                <c:pt idx="1533">
                  <c:v>5.04</c:v>
                </c:pt>
                <c:pt idx="1534">
                  <c:v>5.04</c:v>
                </c:pt>
                <c:pt idx="1535">
                  <c:v>0.04</c:v>
                </c:pt>
                <c:pt idx="1536">
                  <c:v>-2.96</c:v>
                </c:pt>
                <c:pt idx="1537">
                  <c:v>-2.96</c:v>
                </c:pt>
                <c:pt idx="1538">
                  <c:v>0.04</c:v>
                </c:pt>
                <c:pt idx="1539">
                  <c:v>0.04</c:v>
                </c:pt>
                <c:pt idx="1540">
                  <c:v>0.04</c:v>
                </c:pt>
                <c:pt idx="1541">
                  <c:v>-8.9600000000000009</c:v>
                </c:pt>
                <c:pt idx="1542">
                  <c:v>0.04</c:v>
                </c:pt>
                <c:pt idx="1543">
                  <c:v>2.04</c:v>
                </c:pt>
                <c:pt idx="1544">
                  <c:v>0.04</c:v>
                </c:pt>
                <c:pt idx="1545">
                  <c:v>2.04</c:v>
                </c:pt>
                <c:pt idx="1546">
                  <c:v>8.0399999999999991</c:v>
                </c:pt>
                <c:pt idx="1547">
                  <c:v>5.04</c:v>
                </c:pt>
                <c:pt idx="1548">
                  <c:v>5.04</c:v>
                </c:pt>
                <c:pt idx="1549">
                  <c:v>0.04</c:v>
                </c:pt>
                <c:pt idx="1550">
                  <c:v>-5.96</c:v>
                </c:pt>
                <c:pt idx="1551">
                  <c:v>5.04</c:v>
                </c:pt>
                <c:pt idx="1552">
                  <c:v>0.04</c:v>
                </c:pt>
                <c:pt idx="1553">
                  <c:v>-2.96</c:v>
                </c:pt>
                <c:pt idx="1554">
                  <c:v>5.04</c:v>
                </c:pt>
                <c:pt idx="1555">
                  <c:v>-5.96</c:v>
                </c:pt>
                <c:pt idx="1556">
                  <c:v>5.04</c:v>
                </c:pt>
                <c:pt idx="1557">
                  <c:v>5.04</c:v>
                </c:pt>
                <c:pt idx="1558">
                  <c:v>0.04</c:v>
                </c:pt>
                <c:pt idx="1559">
                  <c:v>0.04</c:v>
                </c:pt>
                <c:pt idx="1560">
                  <c:v>2.04</c:v>
                </c:pt>
                <c:pt idx="1561">
                  <c:v>-5.96</c:v>
                </c:pt>
                <c:pt idx="1562">
                  <c:v>5.04</c:v>
                </c:pt>
                <c:pt idx="1563">
                  <c:v>5.04</c:v>
                </c:pt>
                <c:pt idx="1564">
                  <c:v>5.04</c:v>
                </c:pt>
                <c:pt idx="1565">
                  <c:v>8.0399999999999991</c:v>
                </c:pt>
                <c:pt idx="1566">
                  <c:v>2.04</c:v>
                </c:pt>
                <c:pt idx="1567">
                  <c:v>2.04</c:v>
                </c:pt>
                <c:pt idx="1568">
                  <c:v>14.04</c:v>
                </c:pt>
                <c:pt idx="1569">
                  <c:v>5.04</c:v>
                </c:pt>
                <c:pt idx="1570">
                  <c:v>5.04</c:v>
                </c:pt>
                <c:pt idx="1571">
                  <c:v>11.04</c:v>
                </c:pt>
                <c:pt idx="1572">
                  <c:v>8.0399999999999991</c:v>
                </c:pt>
                <c:pt idx="1573">
                  <c:v>0.04</c:v>
                </c:pt>
                <c:pt idx="1574">
                  <c:v>5.04</c:v>
                </c:pt>
                <c:pt idx="1575">
                  <c:v>14.04</c:v>
                </c:pt>
                <c:pt idx="1576">
                  <c:v>22.04</c:v>
                </c:pt>
                <c:pt idx="1577">
                  <c:v>0.04</c:v>
                </c:pt>
                <c:pt idx="1578">
                  <c:v>5.04</c:v>
                </c:pt>
                <c:pt idx="1579">
                  <c:v>2.04</c:v>
                </c:pt>
                <c:pt idx="1580">
                  <c:v>0.04</c:v>
                </c:pt>
                <c:pt idx="1581">
                  <c:v>5.04</c:v>
                </c:pt>
                <c:pt idx="1582">
                  <c:v>0.04</c:v>
                </c:pt>
                <c:pt idx="1583">
                  <c:v>2.04</c:v>
                </c:pt>
                <c:pt idx="1584">
                  <c:v>0.04</c:v>
                </c:pt>
                <c:pt idx="1585">
                  <c:v>0.04</c:v>
                </c:pt>
                <c:pt idx="1586">
                  <c:v>11.04</c:v>
                </c:pt>
                <c:pt idx="1587">
                  <c:v>5.04</c:v>
                </c:pt>
                <c:pt idx="1588">
                  <c:v>2.04</c:v>
                </c:pt>
                <c:pt idx="1589">
                  <c:v>8.0399999999999991</c:v>
                </c:pt>
                <c:pt idx="1590">
                  <c:v>5.04</c:v>
                </c:pt>
                <c:pt idx="1591">
                  <c:v>2.04</c:v>
                </c:pt>
                <c:pt idx="1592">
                  <c:v>5.04</c:v>
                </c:pt>
                <c:pt idx="1593">
                  <c:v>0.04</c:v>
                </c:pt>
                <c:pt idx="1594">
                  <c:v>2.04</c:v>
                </c:pt>
                <c:pt idx="1595">
                  <c:v>8.0399999999999991</c:v>
                </c:pt>
                <c:pt idx="1596">
                  <c:v>5.04</c:v>
                </c:pt>
                <c:pt idx="1597">
                  <c:v>2.04</c:v>
                </c:pt>
                <c:pt idx="1598">
                  <c:v>5.04</c:v>
                </c:pt>
                <c:pt idx="1599">
                  <c:v>8.0399999999999991</c:v>
                </c:pt>
                <c:pt idx="1600">
                  <c:v>5.04</c:v>
                </c:pt>
                <c:pt idx="1601">
                  <c:v>8.0399999999999991</c:v>
                </c:pt>
                <c:pt idx="1602">
                  <c:v>0.04</c:v>
                </c:pt>
                <c:pt idx="1603">
                  <c:v>5.04</c:v>
                </c:pt>
                <c:pt idx="1604">
                  <c:v>5.04</c:v>
                </c:pt>
                <c:pt idx="1605">
                  <c:v>8.0399999999999991</c:v>
                </c:pt>
                <c:pt idx="1606">
                  <c:v>8.0399999999999991</c:v>
                </c:pt>
                <c:pt idx="1607">
                  <c:v>8.0399999999999991</c:v>
                </c:pt>
                <c:pt idx="1608">
                  <c:v>2.04</c:v>
                </c:pt>
                <c:pt idx="1609">
                  <c:v>5.04</c:v>
                </c:pt>
                <c:pt idx="1610">
                  <c:v>2.04</c:v>
                </c:pt>
                <c:pt idx="1611">
                  <c:v>0.04</c:v>
                </c:pt>
                <c:pt idx="1612">
                  <c:v>8.0399999999999991</c:v>
                </c:pt>
                <c:pt idx="1613">
                  <c:v>8.0399999999999991</c:v>
                </c:pt>
                <c:pt idx="1614">
                  <c:v>2.04</c:v>
                </c:pt>
                <c:pt idx="1615">
                  <c:v>16.04</c:v>
                </c:pt>
                <c:pt idx="1616">
                  <c:v>11.04</c:v>
                </c:pt>
                <c:pt idx="1617">
                  <c:v>11.04</c:v>
                </c:pt>
                <c:pt idx="1618">
                  <c:v>5.04</c:v>
                </c:pt>
                <c:pt idx="1619">
                  <c:v>8.0399999999999991</c:v>
                </c:pt>
                <c:pt idx="1620">
                  <c:v>2.04</c:v>
                </c:pt>
                <c:pt idx="1621">
                  <c:v>0.04</c:v>
                </c:pt>
                <c:pt idx="1622">
                  <c:v>2.04</c:v>
                </c:pt>
                <c:pt idx="1623">
                  <c:v>5.04</c:v>
                </c:pt>
                <c:pt idx="1624">
                  <c:v>8.0399999999999991</c:v>
                </c:pt>
                <c:pt idx="1625">
                  <c:v>5.04</c:v>
                </c:pt>
                <c:pt idx="1626">
                  <c:v>8.0399999999999991</c:v>
                </c:pt>
                <c:pt idx="1627">
                  <c:v>2.04</c:v>
                </c:pt>
                <c:pt idx="1628">
                  <c:v>2.04</c:v>
                </c:pt>
                <c:pt idx="1629">
                  <c:v>-5.96</c:v>
                </c:pt>
                <c:pt idx="1630">
                  <c:v>11.04</c:v>
                </c:pt>
                <c:pt idx="1631">
                  <c:v>0.04</c:v>
                </c:pt>
                <c:pt idx="1632">
                  <c:v>0.04</c:v>
                </c:pt>
                <c:pt idx="1633">
                  <c:v>5.04</c:v>
                </c:pt>
                <c:pt idx="1634">
                  <c:v>2.04</c:v>
                </c:pt>
                <c:pt idx="1635">
                  <c:v>5.04</c:v>
                </c:pt>
                <c:pt idx="1636">
                  <c:v>11.04</c:v>
                </c:pt>
                <c:pt idx="1637">
                  <c:v>2.04</c:v>
                </c:pt>
                <c:pt idx="1638">
                  <c:v>5.04</c:v>
                </c:pt>
                <c:pt idx="1639">
                  <c:v>5.04</c:v>
                </c:pt>
                <c:pt idx="1640">
                  <c:v>2.04</c:v>
                </c:pt>
                <c:pt idx="1641">
                  <c:v>2.04</c:v>
                </c:pt>
                <c:pt idx="1642">
                  <c:v>8.0399999999999991</c:v>
                </c:pt>
                <c:pt idx="1643">
                  <c:v>0.04</c:v>
                </c:pt>
                <c:pt idx="1644">
                  <c:v>5.04</c:v>
                </c:pt>
                <c:pt idx="1645">
                  <c:v>11.04</c:v>
                </c:pt>
                <c:pt idx="1646">
                  <c:v>8.0399999999999991</c:v>
                </c:pt>
                <c:pt idx="1647">
                  <c:v>5.04</c:v>
                </c:pt>
                <c:pt idx="1648">
                  <c:v>11.04</c:v>
                </c:pt>
                <c:pt idx="1649">
                  <c:v>5.04</c:v>
                </c:pt>
                <c:pt idx="1650">
                  <c:v>11.04</c:v>
                </c:pt>
                <c:pt idx="1651">
                  <c:v>8.0399999999999991</c:v>
                </c:pt>
                <c:pt idx="1652">
                  <c:v>-2.96</c:v>
                </c:pt>
                <c:pt idx="1653">
                  <c:v>8.0399999999999991</c:v>
                </c:pt>
                <c:pt idx="1654">
                  <c:v>8.0399999999999991</c:v>
                </c:pt>
                <c:pt idx="1655">
                  <c:v>8.0399999999999991</c:v>
                </c:pt>
                <c:pt idx="1656">
                  <c:v>8.0399999999999991</c:v>
                </c:pt>
                <c:pt idx="1657">
                  <c:v>2.04</c:v>
                </c:pt>
                <c:pt idx="1658">
                  <c:v>2.04</c:v>
                </c:pt>
                <c:pt idx="1659">
                  <c:v>2.04</c:v>
                </c:pt>
                <c:pt idx="1660">
                  <c:v>2.04</c:v>
                </c:pt>
                <c:pt idx="1661">
                  <c:v>2.04</c:v>
                </c:pt>
                <c:pt idx="1662">
                  <c:v>0.04</c:v>
                </c:pt>
                <c:pt idx="1663">
                  <c:v>8.0399999999999991</c:v>
                </c:pt>
                <c:pt idx="1664">
                  <c:v>5.04</c:v>
                </c:pt>
                <c:pt idx="1665">
                  <c:v>8.0399999999999991</c:v>
                </c:pt>
                <c:pt idx="1666">
                  <c:v>8.0399999999999991</c:v>
                </c:pt>
                <c:pt idx="1667">
                  <c:v>-2.96</c:v>
                </c:pt>
                <c:pt idx="1668">
                  <c:v>5.04</c:v>
                </c:pt>
                <c:pt idx="1669">
                  <c:v>2.04</c:v>
                </c:pt>
                <c:pt idx="1670">
                  <c:v>0.04</c:v>
                </c:pt>
                <c:pt idx="1671">
                  <c:v>5.04</c:v>
                </c:pt>
                <c:pt idx="1672">
                  <c:v>8.0399999999999991</c:v>
                </c:pt>
                <c:pt idx="1673">
                  <c:v>0.04</c:v>
                </c:pt>
                <c:pt idx="1674">
                  <c:v>8.0399999999999991</c:v>
                </c:pt>
                <c:pt idx="1675">
                  <c:v>5.04</c:v>
                </c:pt>
                <c:pt idx="1676">
                  <c:v>5.04</c:v>
                </c:pt>
                <c:pt idx="1677">
                  <c:v>14.04</c:v>
                </c:pt>
                <c:pt idx="1678">
                  <c:v>0.04</c:v>
                </c:pt>
                <c:pt idx="1679">
                  <c:v>5.04</c:v>
                </c:pt>
                <c:pt idx="1680">
                  <c:v>11.04</c:v>
                </c:pt>
                <c:pt idx="1681">
                  <c:v>0.04</c:v>
                </c:pt>
                <c:pt idx="1682">
                  <c:v>5.04</c:v>
                </c:pt>
                <c:pt idx="1683">
                  <c:v>5.04</c:v>
                </c:pt>
                <c:pt idx="1684">
                  <c:v>2.04</c:v>
                </c:pt>
                <c:pt idx="1685">
                  <c:v>8.0399999999999991</c:v>
                </c:pt>
                <c:pt idx="1686">
                  <c:v>8.0399999999999991</c:v>
                </c:pt>
                <c:pt idx="1687">
                  <c:v>2.04</c:v>
                </c:pt>
                <c:pt idx="1688">
                  <c:v>16.04</c:v>
                </c:pt>
                <c:pt idx="1689">
                  <c:v>14.04</c:v>
                </c:pt>
                <c:pt idx="1690">
                  <c:v>8.0399999999999991</c:v>
                </c:pt>
                <c:pt idx="1691">
                  <c:v>5.04</c:v>
                </c:pt>
                <c:pt idx="1692">
                  <c:v>2.04</c:v>
                </c:pt>
                <c:pt idx="1693">
                  <c:v>11.04</c:v>
                </c:pt>
                <c:pt idx="1694">
                  <c:v>5.04</c:v>
                </c:pt>
                <c:pt idx="1695">
                  <c:v>5.04</c:v>
                </c:pt>
                <c:pt idx="1696">
                  <c:v>0.04</c:v>
                </c:pt>
                <c:pt idx="1697">
                  <c:v>5.04</c:v>
                </c:pt>
                <c:pt idx="1698">
                  <c:v>5.04</c:v>
                </c:pt>
                <c:pt idx="1699">
                  <c:v>16.04</c:v>
                </c:pt>
                <c:pt idx="1700">
                  <c:v>8.0399999999999991</c:v>
                </c:pt>
                <c:pt idx="1701">
                  <c:v>8.0399999999999991</c:v>
                </c:pt>
                <c:pt idx="1702">
                  <c:v>8.0399999999999991</c:v>
                </c:pt>
                <c:pt idx="1703">
                  <c:v>14.04</c:v>
                </c:pt>
                <c:pt idx="1704">
                  <c:v>8.0399999999999991</c:v>
                </c:pt>
                <c:pt idx="1705">
                  <c:v>5.04</c:v>
                </c:pt>
                <c:pt idx="1706">
                  <c:v>14.04</c:v>
                </c:pt>
                <c:pt idx="1707">
                  <c:v>5.04</c:v>
                </c:pt>
                <c:pt idx="1708">
                  <c:v>5.04</c:v>
                </c:pt>
                <c:pt idx="1709">
                  <c:v>8.0399999999999991</c:v>
                </c:pt>
                <c:pt idx="1710">
                  <c:v>8.0399999999999991</c:v>
                </c:pt>
                <c:pt idx="1711">
                  <c:v>0.04</c:v>
                </c:pt>
                <c:pt idx="1712">
                  <c:v>11.04</c:v>
                </c:pt>
                <c:pt idx="1713">
                  <c:v>8.0399999999999991</c:v>
                </c:pt>
                <c:pt idx="1714">
                  <c:v>5.04</c:v>
                </c:pt>
                <c:pt idx="1715">
                  <c:v>8.0399999999999991</c:v>
                </c:pt>
                <c:pt idx="1716">
                  <c:v>2.04</c:v>
                </c:pt>
                <c:pt idx="1717">
                  <c:v>11.04</c:v>
                </c:pt>
                <c:pt idx="1718">
                  <c:v>16.04</c:v>
                </c:pt>
                <c:pt idx="1719">
                  <c:v>0.04</c:v>
                </c:pt>
                <c:pt idx="1720">
                  <c:v>8.0399999999999991</c:v>
                </c:pt>
                <c:pt idx="1721">
                  <c:v>8.0399999999999991</c:v>
                </c:pt>
                <c:pt idx="1722">
                  <c:v>8.0399999999999991</c:v>
                </c:pt>
                <c:pt idx="1723">
                  <c:v>5.04</c:v>
                </c:pt>
                <c:pt idx="1724">
                  <c:v>8.0399999999999991</c:v>
                </c:pt>
                <c:pt idx="1725">
                  <c:v>2.04</c:v>
                </c:pt>
                <c:pt idx="1726">
                  <c:v>16.04</c:v>
                </c:pt>
                <c:pt idx="1727">
                  <c:v>16.04</c:v>
                </c:pt>
                <c:pt idx="1728">
                  <c:v>0.04</c:v>
                </c:pt>
                <c:pt idx="1729">
                  <c:v>8.0399999999999991</c:v>
                </c:pt>
                <c:pt idx="1730">
                  <c:v>8.0399999999999991</c:v>
                </c:pt>
                <c:pt idx="1731">
                  <c:v>5.04</c:v>
                </c:pt>
                <c:pt idx="1732">
                  <c:v>14.04</c:v>
                </c:pt>
                <c:pt idx="1733">
                  <c:v>8.0399999999999991</c:v>
                </c:pt>
                <c:pt idx="1734">
                  <c:v>8.0399999999999991</c:v>
                </c:pt>
                <c:pt idx="1735">
                  <c:v>8.0399999999999991</c:v>
                </c:pt>
                <c:pt idx="1736">
                  <c:v>0.04</c:v>
                </c:pt>
                <c:pt idx="1737">
                  <c:v>0.04</c:v>
                </c:pt>
                <c:pt idx="1738">
                  <c:v>2.04</c:v>
                </c:pt>
                <c:pt idx="1739">
                  <c:v>8.0399999999999991</c:v>
                </c:pt>
                <c:pt idx="1740">
                  <c:v>5.04</c:v>
                </c:pt>
                <c:pt idx="1741">
                  <c:v>2.04</c:v>
                </c:pt>
                <c:pt idx="1742">
                  <c:v>5.04</c:v>
                </c:pt>
                <c:pt idx="1743">
                  <c:v>2.04</c:v>
                </c:pt>
                <c:pt idx="1744">
                  <c:v>8.0399999999999991</c:v>
                </c:pt>
                <c:pt idx="1745">
                  <c:v>2.04</c:v>
                </c:pt>
                <c:pt idx="1746">
                  <c:v>-2.96</c:v>
                </c:pt>
                <c:pt idx="1747">
                  <c:v>14.04</c:v>
                </c:pt>
                <c:pt idx="1748">
                  <c:v>2.04</c:v>
                </c:pt>
                <c:pt idx="1749">
                  <c:v>-8.9600000000000009</c:v>
                </c:pt>
                <c:pt idx="1750">
                  <c:v>8.0399999999999991</c:v>
                </c:pt>
                <c:pt idx="1751">
                  <c:v>0.04</c:v>
                </c:pt>
                <c:pt idx="1752">
                  <c:v>0.04</c:v>
                </c:pt>
                <c:pt idx="1753">
                  <c:v>8.0399999999999991</c:v>
                </c:pt>
                <c:pt idx="1754">
                  <c:v>5.04</c:v>
                </c:pt>
                <c:pt idx="1755">
                  <c:v>5.04</c:v>
                </c:pt>
                <c:pt idx="1756">
                  <c:v>8.0399999999999991</c:v>
                </c:pt>
                <c:pt idx="1757">
                  <c:v>2.04</c:v>
                </c:pt>
                <c:pt idx="1758">
                  <c:v>11.04</c:v>
                </c:pt>
                <c:pt idx="1759">
                  <c:v>0.04</c:v>
                </c:pt>
                <c:pt idx="1760">
                  <c:v>8.0399999999999991</c:v>
                </c:pt>
                <c:pt idx="1761">
                  <c:v>8.0399999999999991</c:v>
                </c:pt>
                <c:pt idx="1762">
                  <c:v>5.04</c:v>
                </c:pt>
                <c:pt idx="1763">
                  <c:v>-2.96</c:v>
                </c:pt>
                <c:pt idx="1764">
                  <c:v>-2.96</c:v>
                </c:pt>
                <c:pt idx="1765">
                  <c:v>5.04</c:v>
                </c:pt>
                <c:pt idx="1766">
                  <c:v>0.04</c:v>
                </c:pt>
                <c:pt idx="1767">
                  <c:v>8.0399999999999991</c:v>
                </c:pt>
                <c:pt idx="1768">
                  <c:v>0.04</c:v>
                </c:pt>
                <c:pt idx="1769">
                  <c:v>2.04</c:v>
                </c:pt>
                <c:pt idx="1770">
                  <c:v>11.04</c:v>
                </c:pt>
                <c:pt idx="1771">
                  <c:v>5.04</c:v>
                </c:pt>
                <c:pt idx="1772">
                  <c:v>5.04</c:v>
                </c:pt>
                <c:pt idx="1773">
                  <c:v>2.04</c:v>
                </c:pt>
                <c:pt idx="1774">
                  <c:v>11.04</c:v>
                </c:pt>
                <c:pt idx="1775">
                  <c:v>2.04</c:v>
                </c:pt>
                <c:pt idx="1776">
                  <c:v>5.04</c:v>
                </c:pt>
                <c:pt idx="1777">
                  <c:v>8.0399999999999991</c:v>
                </c:pt>
                <c:pt idx="1778">
                  <c:v>0.04</c:v>
                </c:pt>
                <c:pt idx="1779">
                  <c:v>8.0399999999999991</c:v>
                </c:pt>
                <c:pt idx="1780">
                  <c:v>11.04</c:v>
                </c:pt>
                <c:pt idx="1781">
                  <c:v>2.04</c:v>
                </c:pt>
                <c:pt idx="1782">
                  <c:v>0.04</c:v>
                </c:pt>
                <c:pt idx="1783">
                  <c:v>0.04</c:v>
                </c:pt>
                <c:pt idx="1784">
                  <c:v>5.04</c:v>
                </c:pt>
                <c:pt idx="1785">
                  <c:v>5.04</c:v>
                </c:pt>
                <c:pt idx="1786">
                  <c:v>2.04</c:v>
                </c:pt>
                <c:pt idx="1787">
                  <c:v>-5.96</c:v>
                </c:pt>
                <c:pt idx="1788">
                  <c:v>5.04</c:v>
                </c:pt>
                <c:pt idx="1789">
                  <c:v>5.04</c:v>
                </c:pt>
                <c:pt idx="1790">
                  <c:v>0.04</c:v>
                </c:pt>
                <c:pt idx="1791">
                  <c:v>5.04</c:v>
                </c:pt>
                <c:pt idx="1792">
                  <c:v>2.04</c:v>
                </c:pt>
                <c:pt idx="1793">
                  <c:v>-8.9600000000000009</c:v>
                </c:pt>
                <c:pt idx="1794">
                  <c:v>5.04</c:v>
                </c:pt>
                <c:pt idx="1795">
                  <c:v>8.0399999999999991</c:v>
                </c:pt>
                <c:pt idx="1796">
                  <c:v>0.04</c:v>
                </c:pt>
                <c:pt idx="1797">
                  <c:v>2.04</c:v>
                </c:pt>
                <c:pt idx="1798">
                  <c:v>0.04</c:v>
                </c:pt>
                <c:pt idx="1799">
                  <c:v>0.04</c:v>
                </c:pt>
                <c:pt idx="1800">
                  <c:v>5.04</c:v>
                </c:pt>
                <c:pt idx="1801">
                  <c:v>0.04</c:v>
                </c:pt>
                <c:pt idx="1802">
                  <c:v>5.04</c:v>
                </c:pt>
                <c:pt idx="1803">
                  <c:v>8.0399999999999991</c:v>
                </c:pt>
                <c:pt idx="1804">
                  <c:v>-5.96</c:v>
                </c:pt>
                <c:pt idx="1805">
                  <c:v>2.04</c:v>
                </c:pt>
                <c:pt idx="1806">
                  <c:v>5.04</c:v>
                </c:pt>
                <c:pt idx="1807">
                  <c:v>0.04</c:v>
                </c:pt>
                <c:pt idx="1808">
                  <c:v>0.04</c:v>
                </c:pt>
                <c:pt idx="1809">
                  <c:v>2.04</c:v>
                </c:pt>
                <c:pt idx="1810">
                  <c:v>-5.96</c:v>
                </c:pt>
                <c:pt idx="1811">
                  <c:v>0.04</c:v>
                </c:pt>
                <c:pt idx="1812">
                  <c:v>8.0399999999999991</c:v>
                </c:pt>
                <c:pt idx="1813">
                  <c:v>2.04</c:v>
                </c:pt>
                <c:pt idx="1814">
                  <c:v>8.0399999999999991</c:v>
                </c:pt>
                <c:pt idx="1815">
                  <c:v>2.04</c:v>
                </c:pt>
                <c:pt idx="1816">
                  <c:v>2.04</c:v>
                </c:pt>
                <c:pt idx="1817">
                  <c:v>5.04</c:v>
                </c:pt>
                <c:pt idx="1818">
                  <c:v>0.04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51-4FD8-BA0D-CA2FE19CA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43628799"/>
        <c:axId val="1642685535"/>
      </c:lineChart>
      <c:catAx>
        <c:axId val="1643628799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  <a:r>
                  <a:rPr lang="en-GB" baseline="0"/>
                  <a:t>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1642685535"/>
        <c:crosses val="autoZero"/>
        <c:auto val="1"/>
        <c:lblAlgn val="ctr"/>
        <c:lblOffset val="100"/>
        <c:noMultiLvlLbl val="0"/>
      </c:catAx>
      <c:valAx>
        <c:axId val="1642685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milli</a:t>
                </a:r>
                <a:r>
                  <a:rPr lang="en-GB" baseline="0" dirty="0"/>
                  <a:t> g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36287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MPU Noise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'(ADXL+MPU)_YaxisOnly'!$B$1:$B$1819</c:f>
              <c:numCache>
                <c:formatCode>General</c:formatCode>
                <c:ptCount val="1819"/>
                <c:pt idx="0">
                  <c:v>-0.04</c:v>
                </c:pt>
                <c:pt idx="1">
                  <c:v>0.32</c:v>
                </c:pt>
                <c:pt idx="2">
                  <c:v>-0.9</c:v>
                </c:pt>
                <c:pt idx="3">
                  <c:v>1.79</c:v>
                </c:pt>
                <c:pt idx="4">
                  <c:v>0.45</c:v>
                </c:pt>
                <c:pt idx="5">
                  <c:v>-2</c:v>
                </c:pt>
                <c:pt idx="6">
                  <c:v>-0.9</c:v>
                </c:pt>
                <c:pt idx="7">
                  <c:v>-0.41</c:v>
                </c:pt>
                <c:pt idx="8">
                  <c:v>0.2</c:v>
                </c:pt>
                <c:pt idx="9">
                  <c:v>-1.02</c:v>
                </c:pt>
                <c:pt idx="10">
                  <c:v>0.08</c:v>
                </c:pt>
                <c:pt idx="11">
                  <c:v>0.08</c:v>
                </c:pt>
                <c:pt idx="12">
                  <c:v>1.91</c:v>
                </c:pt>
                <c:pt idx="13">
                  <c:v>0.56999999999999995</c:v>
                </c:pt>
                <c:pt idx="14">
                  <c:v>-0.28999999999999998</c:v>
                </c:pt>
                <c:pt idx="15">
                  <c:v>0.2</c:v>
                </c:pt>
                <c:pt idx="16">
                  <c:v>1.67</c:v>
                </c:pt>
                <c:pt idx="17">
                  <c:v>1.06</c:v>
                </c:pt>
                <c:pt idx="18">
                  <c:v>-1.02</c:v>
                </c:pt>
                <c:pt idx="19">
                  <c:v>0.81</c:v>
                </c:pt>
                <c:pt idx="20">
                  <c:v>1.06</c:v>
                </c:pt>
                <c:pt idx="21">
                  <c:v>-2.12</c:v>
                </c:pt>
                <c:pt idx="22">
                  <c:v>0.08</c:v>
                </c:pt>
                <c:pt idx="23">
                  <c:v>0.45</c:v>
                </c:pt>
                <c:pt idx="24">
                  <c:v>-1.1399999999999999</c:v>
                </c:pt>
                <c:pt idx="25">
                  <c:v>-0.53</c:v>
                </c:pt>
                <c:pt idx="26">
                  <c:v>1.67</c:v>
                </c:pt>
                <c:pt idx="27">
                  <c:v>-0.04</c:v>
                </c:pt>
                <c:pt idx="28">
                  <c:v>1.42</c:v>
                </c:pt>
                <c:pt idx="29">
                  <c:v>-0.78</c:v>
                </c:pt>
                <c:pt idx="30">
                  <c:v>-0.04</c:v>
                </c:pt>
                <c:pt idx="31">
                  <c:v>0.08</c:v>
                </c:pt>
                <c:pt idx="32">
                  <c:v>-0.17</c:v>
                </c:pt>
                <c:pt idx="33">
                  <c:v>0.56999999999999995</c:v>
                </c:pt>
                <c:pt idx="34">
                  <c:v>1.67</c:v>
                </c:pt>
                <c:pt idx="35">
                  <c:v>1.06</c:v>
                </c:pt>
                <c:pt idx="36">
                  <c:v>1.79</c:v>
                </c:pt>
                <c:pt idx="37">
                  <c:v>-0.28999999999999998</c:v>
                </c:pt>
                <c:pt idx="38">
                  <c:v>-0.41</c:v>
                </c:pt>
                <c:pt idx="39">
                  <c:v>0.69</c:v>
                </c:pt>
                <c:pt idx="40">
                  <c:v>1.42</c:v>
                </c:pt>
                <c:pt idx="41">
                  <c:v>-0.28999999999999998</c:v>
                </c:pt>
                <c:pt idx="42">
                  <c:v>-2</c:v>
                </c:pt>
                <c:pt idx="43">
                  <c:v>-0.78</c:v>
                </c:pt>
                <c:pt idx="44">
                  <c:v>-0.04</c:v>
                </c:pt>
                <c:pt idx="45">
                  <c:v>0.56999999999999995</c:v>
                </c:pt>
                <c:pt idx="46">
                  <c:v>0.93</c:v>
                </c:pt>
                <c:pt idx="47">
                  <c:v>-0.17</c:v>
                </c:pt>
                <c:pt idx="48">
                  <c:v>-0.17</c:v>
                </c:pt>
                <c:pt idx="49">
                  <c:v>-0.53</c:v>
                </c:pt>
                <c:pt idx="50">
                  <c:v>0.69</c:v>
                </c:pt>
                <c:pt idx="51">
                  <c:v>0.69</c:v>
                </c:pt>
                <c:pt idx="52">
                  <c:v>0.08</c:v>
                </c:pt>
                <c:pt idx="53">
                  <c:v>-0.04</c:v>
                </c:pt>
                <c:pt idx="54">
                  <c:v>0.81</c:v>
                </c:pt>
                <c:pt idx="55">
                  <c:v>0.45</c:v>
                </c:pt>
                <c:pt idx="56">
                  <c:v>-2.36</c:v>
                </c:pt>
                <c:pt idx="57">
                  <c:v>0.2</c:v>
                </c:pt>
                <c:pt idx="58">
                  <c:v>2.15</c:v>
                </c:pt>
                <c:pt idx="59">
                  <c:v>0.2</c:v>
                </c:pt>
                <c:pt idx="60">
                  <c:v>0.2</c:v>
                </c:pt>
                <c:pt idx="61">
                  <c:v>1.42</c:v>
                </c:pt>
                <c:pt idx="62">
                  <c:v>1.18</c:v>
                </c:pt>
                <c:pt idx="63">
                  <c:v>-0.28999999999999998</c:v>
                </c:pt>
                <c:pt idx="64">
                  <c:v>-0.41</c:v>
                </c:pt>
                <c:pt idx="65">
                  <c:v>0.69</c:v>
                </c:pt>
                <c:pt idx="66">
                  <c:v>-0.28999999999999998</c:v>
                </c:pt>
                <c:pt idx="67">
                  <c:v>2.4</c:v>
                </c:pt>
                <c:pt idx="68">
                  <c:v>-0.78</c:v>
                </c:pt>
                <c:pt idx="69">
                  <c:v>0.2</c:v>
                </c:pt>
                <c:pt idx="70">
                  <c:v>0.69</c:v>
                </c:pt>
                <c:pt idx="71">
                  <c:v>0.93</c:v>
                </c:pt>
                <c:pt idx="72">
                  <c:v>-1.1399999999999999</c:v>
                </c:pt>
                <c:pt idx="73">
                  <c:v>-0.04</c:v>
                </c:pt>
                <c:pt idx="74">
                  <c:v>-1.26</c:v>
                </c:pt>
                <c:pt idx="75">
                  <c:v>0.69</c:v>
                </c:pt>
                <c:pt idx="76">
                  <c:v>-0.28999999999999998</c:v>
                </c:pt>
                <c:pt idx="77">
                  <c:v>-1.63</c:v>
                </c:pt>
                <c:pt idx="78">
                  <c:v>-1.1399999999999999</c:v>
                </c:pt>
                <c:pt idx="79">
                  <c:v>-0.65</c:v>
                </c:pt>
                <c:pt idx="80">
                  <c:v>-1.02</c:v>
                </c:pt>
                <c:pt idx="81">
                  <c:v>1.06</c:v>
                </c:pt>
                <c:pt idx="82">
                  <c:v>0.45</c:v>
                </c:pt>
                <c:pt idx="83">
                  <c:v>-0.65</c:v>
                </c:pt>
                <c:pt idx="84">
                  <c:v>1.06</c:v>
                </c:pt>
                <c:pt idx="85">
                  <c:v>-0.53</c:v>
                </c:pt>
                <c:pt idx="86">
                  <c:v>-2.12</c:v>
                </c:pt>
                <c:pt idx="87">
                  <c:v>0.08</c:v>
                </c:pt>
                <c:pt idx="88">
                  <c:v>-1.75</c:v>
                </c:pt>
                <c:pt idx="89">
                  <c:v>-1.02</c:v>
                </c:pt>
                <c:pt idx="90">
                  <c:v>0.45</c:v>
                </c:pt>
                <c:pt idx="91">
                  <c:v>0.08</c:v>
                </c:pt>
                <c:pt idx="92">
                  <c:v>-0.04</c:v>
                </c:pt>
                <c:pt idx="93">
                  <c:v>-1.39</c:v>
                </c:pt>
                <c:pt idx="94">
                  <c:v>-0.9</c:v>
                </c:pt>
                <c:pt idx="95">
                  <c:v>0.56999999999999995</c:v>
                </c:pt>
                <c:pt idx="96">
                  <c:v>1.42</c:v>
                </c:pt>
                <c:pt idx="97">
                  <c:v>-0.41</c:v>
                </c:pt>
                <c:pt idx="98">
                  <c:v>0.2</c:v>
                </c:pt>
                <c:pt idx="99">
                  <c:v>0.93</c:v>
                </c:pt>
                <c:pt idx="100">
                  <c:v>0.45</c:v>
                </c:pt>
                <c:pt idx="101">
                  <c:v>1.79</c:v>
                </c:pt>
                <c:pt idx="102">
                  <c:v>-1.39</c:v>
                </c:pt>
                <c:pt idx="103">
                  <c:v>-1.63</c:v>
                </c:pt>
                <c:pt idx="104">
                  <c:v>0.2</c:v>
                </c:pt>
                <c:pt idx="105">
                  <c:v>0.93</c:v>
                </c:pt>
                <c:pt idx="106">
                  <c:v>-0.17</c:v>
                </c:pt>
                <c:pt idx="107">
                  <c:v>-0.78</c:v>
                </c:pt>
                <c:pt idx="108">
                  <c:v>-2</c:v>
                </c:pt>
                <c:pt idx="109">
                  <c:v>0.2</c:v>
                </c:pt>
                <c:pt idx="110">
                  <c:v>0.81</c:v>
                </c:pt>
                <c:pt idx="111">
                  <c:v>2.0299999999999998</c:v>
                </c:pt>
                <c:pt idx="112">
                  <c:v>-0.41</c:v>
                </c:pt>
                <c:pt idx="113">
                  <c:v>-0.28999999999999998</c:v>
                </c:pt>
                <c:pt idx="114">
                  <c:v>0.93</c:v>
                </c:pt>
                <c:pt idx="115">
                  <c:v>0.69</c:v>
                </c:pt>
                <c:pt idx="116">
                  <c:v>-0.65</c:v>
                </c:pt>
                <c:pt idx="117">
                  <c:v>-1.26</c:v>
                </c:pt>
                <c:pt idx="118">
                  <c:v>0.56999999999999995</c:v>
                </c:pt>
                <c:pt idx="119">
                  <c:v>0.45</c:v>
                </c:pt>
                <c:pt idx="120">
                  <c:v>-0.28999999999999998</c:v>
                </c:pt>
                <c:pt idx="121">
                  <c:v>0.2</c:v>
                </c:pt>
                <c:pt idx="122">
                  <c:v>-0.53</c:v>
                </c:pt>
                <c:pt idx="123">
                  <c:v>1.06</c:v>
                </c:pt>
                <c:pt idx="124">
                  <c:v>-0.65</c:v>
                </c:pt>
                <c:pt idx="125">
                  <c:v>-0.53</c:v>
                </c:pt>
                <c:pt idx="126">
                  <c:v>-2</c:v>
                </c:pt>
                <c:pt idx="127">
                  <c:v>1.79</c:v>
                </c:pt>
                <c:pt idx="128">
                  <c:v>-1.26</c:v>
                </c:pt>
                <c:pt idx="129">
                  <c:v>1.54</c:v>
                </c:pt>
                <c:pt idx="130">
                  <c:v>-0.04</c:v>
                </c:pt>
                <c:pt idx="131">
                  <c:v>-0.04</c:v>
                </c:pt>
                <c:pt idx="132">
                  <c:v>0.45</c:v>
                </c:pt>
                <c:pt idx="133">
                  <c:v>0.45</c:v>
                </c:pt>
                <c:pt idx="134">
                  <c:v>-0.53</c:v>
                </c:pt>
                <c:pt idx="135">
                  <c:v>-0.17</c:v>
                </c:pt>
                <c:pt idx="136">
                  <c:v>-1.26</c:v>
                </c:pt>
                <c:pt idx="137">
                  <c:v>0.08</c:v>
                </c:pt>
                <c:pt idx="138">
                  <c:v>2.0299999999999998</c:v>
                </c:pt>
                <c:pt idx="139">
                  <c:v>-0.78</c:v>
                </c:pt>
                <c:pt idx="140">
                  <c:v>0.45</c:v>
                </c:pt>
                <c:pt idx="141">
                  <c:v>0.08</c:v>
                </c:pt>
                <c:pt idx="142">
                  <c:v>0.08</c:v>
                </c:pt>
                <c:pt idx="143">
                  <c:v>1.18</c:v>
                </c:pt>
                <c:pt idx="144">
                  <c:v>-0.78</c:v>
                </c:pt>
                <c:pt idx="145">
                  <c:v>0.93</c:v>
                </c:pt>
                <c:pt idx="146">
                  <c:v>0.2</c:v>
                </c:pt>
                <c:pt idx="147">
                  <c:v>0.69</c:v>
                </c:pt>
                <c:pt idx="148">
                  <c:v>0.32</c:v>
                </c:pt>
                <c:pt idx="149">
                  <c:v>-1.75</c:v>
                </c:pt>
                <c:pt idx="150">
                  <c:v>0.2</c:v>
                </c:pt>
                <c:pt idx="151">
                  <c:v>1.67</c:v>
                </c:pt>
                <c:pt idx="152">
                  <c:v>0.93</c:v>
                </c:pt>
                <c:pt idx="153">
                  <c:v>-2.36</c:v>
                </c:pt>
                <c:pt idx="154">
                  <c:v>-1.02</c:v>
                </c:pt>
                <c:pt idx="155">
                  <c:v>0.69</c:v>
                </c:pt>
                <c:pt idx="156">
                  <c:v>-3.58</c:v>
                </c:pt>
                <c:pt idx="157">
                  <c:v>-1.39</c:v>
                </c:pt>
                <c:pt idx="158">
                  <c:v>-0.17</c:v>
                </c:pt>
                <c:pt idx="159">
                  <c:v>-0.28999999999999998</c:v>
                </c:pt>
                <c:pt idx="160">
                  <c:v>0.56999999999999995</c:v>
                </c:pt>
                <c:pt idx="161">
                  <c:v>-0.41</c:v>
                </c:pt>
                <c:pt idx="162">
                  <c:v>1.79</c:v>
                </c:pt>
                <c:pt idx="163">
                  <c:v>0.2</c:v>
                </c:pt>
                <c:pt idx="164">
                  <c:v>-0.65</c:v>
                </c:pt>
                <c:pt idx="165">
                  <c:v>-0.28999999999999998</c:v>
                </c:pt>
                <c:pt idx="166">
                  <c:v>-0.28999999999999998</c:v>
                </c:pt>
                <c:pt idx="167">
                  <c:v>-0.41</c:v>
                </c:pt>
                <c:pt idx="168">
                  <c:v>-0.41</c:v>
                </c:pt>
                <c:pt idx="169">
                  <c:v>-0.04</c:v>
                </c:pt>
                <c:pt idx="170">
                  <c:v>0.45</c:v>
                </c:pt>
                <c:pt idx="171">
                  <c:v>0.56999999999999995</c:v>
                </c:pt>
                <c:pt idx="172">
                  <c:v>1.18</c:v>
                </c:pt>
                <c:pt idx="173">
                  <c:v>-0.9</c:v>
                </c:pt>
                <c:pt idx="174">
                  <c:v>0.2</c:v>
                </c:pt>
                <c:pt idx="175">
                  <c:v>-0.41</c:v>
                </c:pt>
                <c:pt idx="176">
                  <c:v>1.18</c:v>
                </c:pt>
                <c:pt idx="177">
                  <c:v>-0.04</c:v>
                </c:pt>
                <c:pt idx="178">
                  <c:v>0.69</c:v>
                </c:pt>
                <c:pt idx="179">
                  <c:v>-1.51</c:v>
                </c:pt>
                <c:pt idx="180">
                  <c:v>0.81</c:v>
                </c:pt>
                <c:pt idx="181">
                  <c:v>1.3</c:v>
                </c:pt>
                <c:pt idx="182">
                  <c:v>1.67</c:v>
                </c:pt>
                <c:pt idx="183">
                  <c:v>0.32</c:v>
                </c:pt>
                <c:pt idx="184">
                  <c:v>-0.53</c:v>
                </c:pt>
                <c:pt idx="185">
                  <c:v>1.06</c:v>
                </c:pt>
                <c:pt idx="186">
                  <c:v>0.2</c:v>
                </c:pt>
                <c:pt idx="187">
                  <c:v>0.45</c:v>
                </c:pt>
                <c:pt idx="188">
                  <c:v>-1.51</c:v>
                </c:pt>
                <c:pt idx="189">
                  <c:v>0.69</c:v>
                </c:pt>
                <c:pt idx="190">
                  <c:v>1.42</c:v>
                </c:pt>
                <c:pt idx="191">
                  <c:v>-0.9</c:v>
                </c:pt>
                <c:pt idx="192">
                  <c:v>-0.65</c:v>
                </c:pt>
                <c:pt idx="193">
                  <c:v>-0.41</c:v>
                </c:pt>
                <c:pt idx="194">
                  <c:v>0.69</c:v>
                </c:pt>
                <c:pt idx="195">
                  <c:v>1.91</c:v>
                </c:pt>
                <c:pt idx="196">
                  <c:v>2.64</c:v>
                </c:pt>
                <c:pt idx="197">
                  <c:v>-0.78</c:v>
                </c:pt>
                <c:pt idx="198">
                  <c:v>1.06</c:v>
                </c:pt>
                <c:pt idx="199">
                  <c:v>-0.28999999999999998</c:v>
                </c:pt>
                <c:pt idx="200">
                  <c:v>0.32</c:v>
                </c:pt>
                <c:pt idx="201">
                  <c:v>0.2</c:v>
                </c:pt>
                <c:pt idx="202">
                  <c:v>1.91</c:v>
                </c:pt>
                <c:pt idx="203">
                  <c:v>-2.2400000000000002</c:v>
                </c:pt>
                <c:pt idx="204">
                  <c:v>0.45</c:v>
                </c:pt>
                <c:pt idx="205">
                  <c:v>0.81</c:v>
                </c:pt>
                <c:pt idx="206">
                  <c:v>-1.51</c:v>
                </c:pt>
                <c:pt idx="207">
                  <c:v>2.52</c:v>
                </c:pt>
                <c:pt idx="208">
                  <c:v>-0.78</c:v>
                </c:pt>
                <c:pt idx="209">
                  <c:v>-0.17</c:v>
                </c:pt>
                <c:pt idx="210">
                  <c:v>-0.28999999999999998</c:v>
                </c:pt>
                <c:pt idx="211">
                  <c:v>-0.53</c:v>
                </c:pt>
                <c:pt idx="212">
                  <c:v>-0.53</c:v>
                </c:pt>
                <c:pt idx="213">
                  <c:v>-0.53</c:v>
                </c:pt>
                <c:pt idx="214">
                  <c:v>-0.17</c:v>
                </c:pt>
                <c:pt idx="215">
                  <c:v>1.3</c:v>
                </c:pt>
                <c:pt idx="216">
                  <c:v>-1.1399999999999999</c:v>
                </c:pt>
                <c:pt idx="217">
                  <c:v>-0.28999999999999998</c:v>
                </c:pt>
                <c:pt idx="218">
                  <c:v>0.08</c:v>
                </c:pt>
                <c:pt idx="219">
                  <c:v>0.2</c:v>
                </c:pt>
                <c:pt idx="220">
                  <c:v>-0.65</c:v>
                </c:pt>
                <c:pt idx="221">
                  <c:v>-0.78</c:v>
                </c:pt>
                <c:pt idx="222">
                  <c:v>-0.04</c:v>
                </c:pt>
                <c:pt idx="223">
                  <c:v>-0.04</c:v>
                </c:pt>
                <c:pt idx="224">
                  <c:v>-0.17</c:v>
                </c:pt>
                <c:pt idx="225">
                  <c:v>-1.1399999999999999</c:v>
                </c:pt>
                <c:pt idx="226">
                  <c:v>-1.51</c:v>
                </c:pt>
                <c:pt idx="227">
                  <c:v>0.81</c:v>
                </c:pt>
                <c:pt idx="228">
                  <c:v>0.08</c:v>
                </c:pt>
                <c:pt idx="229">
                  <c:v>0.2</c:v>
                </c:pt>
                <c:pt idx="230">
                  <c:v>-1.1399999999999999</c:v>
                </c:pt>
                <c:pt idx="231">
                  <c:v>-0.17</c:v>
                </c:pt>
                <c:pt idx="232">
                  <c:v>-0.17</c:v>
                </c:pt>
                <c:pt idx="233">
                  <c:v>-0.41</c:v>
                </c:pt>
                <c:pt idx="234">
                  <c:v>-0.65</c:v>
                </c:pt>
                <c:pt idx="235">
                  <c:v>-0.28999999999999998</c:v>
                </c:pt>
                <c:pt idx="236">
                  <c:v>0.45</c:v>
                </c:pt>
                <c:pt idx="237">
                  <c:v>0.2</c:v>
                </c:pt>
                <c:pt idx="238">
                  <c:v>1.3</c:v>
                </c:pt>
                <c:pt idx="239">
                  <c:v>1.67</c:v>
                </c:pt>
                <c:pt idx="240">
                  <c:v>1.91</c:v>
                </c:pt>
                <c:pt idx="241">
                  <c:v>1.18</c:v>
                </c:pt>
                <c:pt idx="242">
                  <c:v>-0.9</c:v>
                </c:pt>
                <c:pt idx="243">
                  <c:v>-0.28999999999999998</c:v>
                </c:pt>
                <c:pt idx="244">
                  <c:v>-1.75</c:v>
                </c:pt>
                <c:pt idx="245">
                  <c:v>1.54</c:v>
                </c:pt>
                <c:pt idx="246">
                  <c:v>2.0299999999999998</c:v>
                </c:pt>
                <c:pt idx="247">
                  <c:v>0.32</c:v>
                </c:pt>
                <c:pt idx="248">
                  <c:v>0.93</c:v>
                </c:pt>
                <c:pt idx="249">
                  <c:v>0.56999999999999995</c:v>
                </c:pt>
                <c:pt idx="250">
                  <c:v>-0.28999999999999998</c:v>
                </c:pt>
                <c:pt idx="251">
                  <c:v>-0.9</c:v>
                </c:pt>
                <c:pt idx="252">
                  <c:v>-0.17</c:v>
                </c:pt>
                <c:pt idx="253">
                  <c:v>2.0299999999999998</c:v>
                </c:pt>
                <c:pt idx="254">
                  <c:v>0.32</c:v>
                </c:pt>
                <c:pt idx="255">
                  <c:v>-0.65</c:v>
                </c:pt>
                <c:pt idx="256">
                  <c:v>-1.02</c:v>
                </c:pt>
                <c:pt idx="257">
                  <c:v>-0.41</c:v>
                </c:pt>
                <c:pt idx="258">
                  <c:v>-1.02</c:v>
                </c:pt>
                <c:pt idx="259">
                  <c:v>-0.17</c:v>
                </c:pt>
                <c:pt idx="260">
                  <c:v>0.45</c:v>
                </c:pt>
                <c:pt idx="261">
                  <c:v>-0.65</c:v>
                </c:pt>
                <c:pt idx="262">
                  <c:v>1.67</c:v>
                </c:pt>
                <c:pt idx="263">
                  <c:v>0.08</c:v>
                </c:pt>
                <c:pt idx="264">
                  <c:v>1.3</c:v>
                </c:pt>
                <c:pt idx="265">
                  <c:v>-1.75</c:v>
                </c:pt>
                <c:pt idx="266">
                  <c:v>-0.9</c:v>
                </c:pt>
                <c:pt idx="267">
                  <c:v>0.81</c:v>
                </c:pt>
                <c:pt idx="268">
                  <c:v>-0.28999999999999998</c:v>
                </c:pt>
                <c:pt idx="269">
                  <c:v>1.18</c:v>
                </c:pt>
                <c:pt idx="270">
                  <c:v>0.81</c:v>
                </c:pt>
                <c:pt idx="271">
                  <c:v>-0.41</c:v>
                </c:pt>
                <c:pt idx="272">
                  <c:v>0.32</c:v>
                </c:pt>
                <c:pt idx="273">
                  <c:v>-2.61</c:v>
                </c:pt>
                <c:pt idx="274">
                  <c:v>1.79</c:v>
                </c:pt>
                <c:pt idx="275">
                  <c:v>-1.75</c:v>
                </c:pt>
                <c:pt idx="276">
                  <c:v>-2.48</c:v>
                </c:pt>
                <c:pt idx="277">
                  <c:v>1.3</c:v>
                </c:pt>
                <c:pt idx="278">
                  <c:v>-0.04</c:v>
                </c:pt>
                <c:pt idx="279">
                  <c:v>1.06</c:v>
                </c:pt>
                <c:pt idx="280">
                  <c:v>0.69</c:v>
                </c:pt>
                <c:pt idx="281">
                  <c:v>-1.02</c:v>
                </c:pt>
                <c:pt idx="282">
                  <c:v>-0.65</c:v>
                </c:pt>
                <c:pt idx="283">
                  <c:v>0.69</c:v>
                </c:pt>
                <c:pt idx="284">
                  <c:v>-0.17</c:v>
                </c:pt>
                <c:pt idx="285">
                  <c:v>-1.63</c:v>
                </c:pt>
                <c:pt idx="286">
                  <c:v>-0.78</c:v>
                </c:pt>
                <c:pt idx="287">
                  <c:v>-0.04</c:v>
                </c:pt>
                <c:pt idx="288">
                  <c:v>1.42</c:v>
                </c:pt>
                <c:pt idx="289">
                  <c:v>-0.17</c:v>
                </c:pt>
                <c:pt idx="290">
                  <c:v>0.45</c:v>
                </c:pt>
                <c:pt idx="291">
                  <c:v>1.79</c:v>
                </c:pt>
                <c:pt idx="292">
                  <c:v>1.06</c:v>
                </c:pt>
                <c:pt idx="293">
                  <c:v>0.32</c:v>
                </c:pt>
                <c:pt idx="294">
                  <c:v>-0.9</c:v>
                </c:pt>
                <c:pt idx="295">
                  <c:v>-0.41</c:v>
                </c:pt>
                <c:pt idx="296">
                  <c:v>-1.39</c:v>
                </c:pt>
                <c:pt idx="297">
                  <c:v>0.81</c:v>
                </c:pt>
                <c:pt idx="298">
                  <c:v>0.93</c:v>
                </c:pt>
                <c:pt idx="299">
                  <c:v>1.79</c:v>
                </c:pt>
                <c:pt idx="300">
                  <c:v>-1.39</c:v>
                </c:pt>
                <c:pt idx="301">
                  <c:v>-0.65</c:v>
                </c:pt>
                <c:pt idx="302">
                  <c:v>1.06</c:v>
                </c:pt>
                <c:pt idx="303">
                  <c:v>0.81</c:v>
                </c:pt>
                <c:pt idx="304">
                  <c:v>-1.87</c:v>
                </c:pt>
                <c:pt idx="305">
                  <c:v>0.69</c:v>
                </c:pt>
                <c:pt idx="306">
                  <c:v>0.45</c:v>
                </c:pt>
                <c:pt idx="307">
                  <c:v>0.08</c:v>
                </c:pt>
                <c:pt idx="308">
                  <c:v>-1.39</c:v>
                </c:pt>
                <c:pt idx="309">
                  <c:v>-1.02</c:v>
                </c:pt>
                <c:pt idx="310">
                  <c:v>-2.12</c:v>
                </c:pt>
                <c:pt idx="311">
                  <c:v>-0.53</c:v>
                </c:pt>
                <c:pt idx="312">
                  <c:v>0.69</c:v>
                </c:pt>
                <c:pt idx="313">
                  <c:v>0.93</c:v>
                </c:pt>
                <c:pt idx="314">
                  <c:v>0.08</c:v>
                </c:pt>
                <c:pt idx="315">
                  <c:v>-0.53</c:v>
                </c:pt>
                <c:pt idx="316">
                  <c:v>0.32</c:v>
                </c:pt>
                <c:pt idx="317">
                  <c:v>1.91</c:v>
                </c:pt>
                <c:pt idx="318">
                  <c:v>1.06</c:v>
                </c:pt>
                <c:pt idx="319">
                  <c:v>-0.65</c:v>
                </c:pt>
                <c:pt idx="320">
                  <c:v>-0.41</c:v>
                </c:pt>
                <c:pt idx="321">
                  <c:v>0.45</c:v>
                </c:pt>
                <c:pt idx="322">
                  <c:v>0.45</c:v>
                </c:pt>
                <c:pt idx="323">
                  <c:v>-1.39</c:v>
                </c:pt>
                <c:pt idx="324">
                  <c:v>1.06</c:v>
                </c:pt>
                <c:pt idx="325">
                  <c:v>0.45</c:v>
                </c:pt>
                <c:pt idx="326">
                  <c:v>-1.39</c:v>
                </c:pt>
                <c:pt idx="327">
                  <c:v>0.45</c:v>
                </c:pt>
                <c:pt idx="328">
                  <c:v>-1.75</c:v>
                </c:pt>
                <c:pt idx="329">
                  <c:v>-0.9</c:v>
                </c:pt>
                <c:pt idx="330">
                  <c:v>0.32</c:v>
                </c:pt>
                <c:pt idx="331">
                  <c:v>-0.78</c:v>
                </c:pt>
                <c:pt idx="332">
                  <c:v>1.42</c:v>
                </c:pt>
                <c:pt idx="333">
                  <c:v>-1.39</c:v>
                </c:pt>
                <c:pt idx="334">
                  <c:v>-1.51</c:v>
                </c:pt>
                <c:pt idx="335">
                  <c:v>-0.28999999999999998</c:v>
                </c:pt>
                <c:pt idx="336">
                  <c:v>-0.78</c:v>
                </c:pt>
                <c:pt idx="337">
                  <c:v>-1.39</c:v>
                </c:pt>
                <c:pt idx="338">
                  <c:v>-0.28999999999999998</c:v>
                </c:pt>
                <c:pt idx="339">
                  <c:v>-0.65</c:v>
                </c:pt>
                <c:pt idx="340">
                  <c:v>-2</c:v>
                </c:pt>
                <c:pt idx="341">
                  <c:v>-0.65</c:v>
                </c:pt>
                <c:pt idx="342">
                  <c:v>0.2</c:v>
                </c:pt>
                <c:pt idx="343">
                  <c:v>-1.02</c:v>
                </c:pt>
                <c:pt idx="344">
                  <c:v>0.08</c:v>
                </c:pt>
                <c:pt idx="345">
                  <c:v>-0.04</c:v>
                </c:pt>
                <c:pt idx="346">
                  <c:v>0.08</c:v>
                </c:pt>
                <c:pt idx="347">
                  <c:v>0.2</c:v>
                </c:pt>
                <c:pt idx="348">
                  <c:v>0.93</c:v>
                </c:pt>
                <c:pt idx="349">
                  <c:v>-1.1399999999999999</c:v>
                </c:pt>
                <c:pt idx="350">
                  <c:v>-0.28999999999999998</c:v>
                </c:pt>
                <c:pt idx="351">
                  <c:v>-1.39</c:v>
                </c:pt>
                <c:pt idx="352">
                  <c:v>-1.02</c:v>
                </c:pt>
                <c:pt idx="353">
                  <c:v>-0.04</c:v>
                </c:pt>
                <c:pt idx="354">
                  <c:v>-1.51</c:v>
                </c:pt>
                <c:pt idx="355">
                  <c:v>0.45</c:v>
                </c:pt>
                <c:pt idx="356">
                  <c:v>0.93</c:v>
                </c:pt>
                <c:pt idx="357">
                  <c:v>0.93</c:v>
                </c:pt>
                <c:pt idx="358">
                  <c:v>-1.87</c:v>
                </c:pt>
                <c:pt idx="359">
                  <c:v>1.3</c:v>
                </c:pt>
                <c:pt idx="360">
                  <c:v>-1.75</c:v>
                </c:pt>
                <c:pt idx="361">
                  <c:v>-0.17</c:v>
                </c:pt>
                <c:pt idx="362">
                  <c:v>0.2</c:v>
                </c:pt>
                <c:pt idx="363">
                  <c:v>-0.28999999999999998</c:v>
                </c:pt>
                <c:pt idx="364">
                  <c:v>-1.1399999999999999</c:v>
                </c:pt>
                <c:pt idx="365">
                  <c:v>0.69</c:v>
                </c:pt>
                <c:pt idx="366">
                  <c:v>1.79</c:v>
                </c:pt>
                <c:pt idx="367">
                  <c:v>-0.17</c:v>
                </c:pt>
                <c:pt idx="368">
                  <c:v>0.32</c:v>
                </c:pt>
                <c:pt idx="369">
                  <c:v>-1.51</c:v>
                </c:pt>
                <c:pt idx="370">
                  <c:v>-0.04</c:v>
                </c:pt>
                <c:pt idx="371">
                  <c:v>-1.1399999999999999</c:v>
                </c:pt>
                <c:pt idx="372">
                  <c:v>0.56999999999999995</c:v>
                </c:pt>
                <c:pt idx="373">
                  <c:v>-0.53</c:v>
                </c:pt>
                <c:pt idx="374">
                  <c:v>-1.51</c:v>
                </c:pt>
                <c:pt idx="375">
                  <c:v>0.32</c:v>
                </c:pt>
                <c:pt idx="376">
                  <c:v>-0.9</c:v>
                </c:pt>
                <c:pt idx="377">
                  <c:v>-1.51</c:v>
                </c:pt>
                <c:pt idx="378">
                  <c:v>-0.04</c:v>
                </c:pt>
                <c:pt idx="379">
                  <c:v>0.93</c:v>
                </c:pt>
                <c:pt idx="380">
                  <c:v>-0.53</c:v>
                </c:pt>
                <c:pt idx="381">
                  <c:v>-0.28999999999999998</c:v>
                </c:pt>
                <c:pt idx="382">
                  <c:v>-0.04</c:v>
                </c:pt>
                <c:pt idx="383">
                  <c:v>0.69</c:v>
                </c:pt>
                <c:pt idx="384">
                  <c:v>1.67</c:v>
                </c:pt>
                <c:pt idx="385">
                  <c:v>-0.65</c:v>
                </c:pt>
                <c:pt idx="386">
                  <c:v>0.69</c:v>
                </c:pt>
                <c:pt idx="387">
                  <c:v>0.08</c:v>
                </c:pt>
                <c:pt idx="388">
                  <c:v>-0.78</c:v>
                </c:pt>
                <c:pt idx="389">
                  <c:v>0.08</c:v>
                </c:pt>
                <c:pt idx="390">
                  <c:v>0.2</c:v>
                </c:pt>
                <c:pt idx="391">
                  <c:v>-1.51</c:v>
                </c:pt>
                <c:pt idx="392">
                  <c:v>-1.87</c:v>
                </c:pt>
                <c:pt idx="393">
                  <c:v>-0.65</c:v>
                </c:pt>
                <c:pt idx="394">
                  <c:v>-0.41</c:v>
                </c:pt>
                <c:pt idx="395">
                  <c:v>0.45</c:v>
                </c:pt>
                <c:pt idx="396">
                  <c:v>-1.02</c:v>
                </c:pt>
                <c:pt idx="397">
                  <c:v>0.08</c:v>
                </c:pt>
                <c:pt idx="398">
                  <c:v>0.81</c:v>
                </c:pt>
                <c:pt idx="399">
                  <c:v>-2.48</c:v>
                </c:pt>
                <c:pt idx="400">
                  <c:v>0.93</c:v>
                </c:pt>
                <c:pt idx="401">
                  <c:v>1.18</c:v>
                </c:pt>
                <c:pt idx="402">
                  <c:v>-0.41</c:v>
                </c:pt>
                <c:pt idx="403">
                  <c:v>1.67</c:v>
                </c:pt>
                <c:pt idx="404">
                  <c:v>0.2</c:v>
                </c:pt>
                <c:pt idx="405">
                  <c:v>1.91</c:v>
                </c:pt>
                <c:pt idx="406">
                  <c:v>-0.65</c:v>
                </c:pt>
                <c:pt idx="407">
                  <c:v>-0.78</c:v>
                </c:pt>
                <c:pt idx="408">
                  <c:v>-0.28999999999999998</c:v>
                </c:pt>
                <c:pt idx="409">
                  <c:v>1.3</c:v>
                </c:pt>
                <c:pt idx="410">
                  <c:v>0.32</c:v>
                </c:pt>
                <c:pt idx="411">
                  <c:v>-0.28999999999999998</c:v>
                </c:pt>
                <c:pt idx="412">
                  <c:v>-0.04</c:v>
                </c:pt>
                <c:pt idx="413">
                  <c:v>-1.02</c:v>
                </c:pt>
                <c:pt idx="414">
                  <c:v>-0.04</c:v>
                </c:pt>
                <c:pt idx="415">
                  <c:v>-0.28999999999999998</c:v>
                </c:pt>
                <c:pt idx="416">
                  <c:v>0.2</c:v>
                </c:pt>
                <c:pt idx="417">
                  <c:v>-0.41</c:v>
                </c:pt>
                <c:pt idx="418">
                  <c:v>1.18</c:v>
                </c:pt>
                <c:pt idx="419">
                  <c:v>-0.28999999999999998</c:v>
                </c:pt>
                <c:pt idx="420">
                  <c:v>-0.78</c:v>
                </c:pt>
                <c:pt idx="421">
                  <c:v>-0.28999999999999998</c:v>
                </c:pt>
                <c:pt idx="422">
                  <c:v>1.06</c:v>
                </c:pt>
                <c:pt idx="423">
                  <c:v>2.0299999999999998</c:v>
                </c:pt>
                <c:pt idx="424">
                  <c:v>-0.53</c:v>
                </c:pt>
                <c:pt idx="425">
                  <c:v>0.2</c:v>
                </c:pt>
                <c:pt idx="426">
                  <c:v>-0.9</c:v>
                </c:pt>
                <c:pt idx="427">
                  <c:v>-0.04</c:v>
                </c:pt>
                <c:pt idx="428">
                  <c:v>-0.41</c:v>
                </c:pt>
                <c:pt idx="429">
                  <c:v>1.06</c:v>
                </c:pt>
                <c:pt idx="430">
                  <c:v>-1.39</c:v>
                </c:pt>
                <c:pt idx="431">
                  <c:v>-1.02</c:v>
                </c:pt>
                <c:pt idx="432">
                  <c:v>0.32</c:v>
                </c:pt>
                <c:pt idx="433">
                  <c:v>0.45</c:v>
                </c:pt>
                <c:pt idx="434">
                  <c:v>-0.04</c:v>
                </c:pt>
                <c:pt idx="435">
                  <c:v>-0.65</c:v>
                </c:pt>
                <c:pt idx="436">
                  <c:v>2.0299999999999998</c:v>
                </c:pt>
                <c:pt idx="437">
                  <c:v>-0.04</c:v>
                </c:pt>
                <c:pt idx="438">
                  <c:v>0.69</c:v>
                </c:pt>
                <c:pt idx="439">
                  <c:v>-1.02</c:v>
                </c:pt>
                <c:pt idx="440">
                  <c:v>2.0299999999999998</c:v>
                </c:pt>
                <c:pt idx="441">
                  <c:v>0.08</c:v>
                </c:pt>
                <c:pt idx="442">
                  <c:v>1.06</c:v>
                </c:pt>
                <c:pt idx="443">
                  <c:v>0.45</c:v>
                </c:pt>
                <c:pt idx="444">
                  <c:v>1.42</c:v>
                </c:pt>
                <c:pt idx="445">
                  <c:v>0.93</c:v>
                </c:pt>
                <c:pt idx="446">
                  <c:v>-0.65</c:v>
                </c:pt>
                <c:pt idx="447">
                  <c:v>-1.39</c:v>
                </c:pt>
                <c:pt idx="448">
                  <c:v>0.45</c:v>
                </c:pt>
                <c:pt idx="449">
                  <c:v>0.32</c:v>
                </c:pt>
                <c:pt idx="450">
                  <c:v>-0.9</c:v>
                </c:pt>
                <c:pt idx="451">
                  <c:v>0.81</c:v>
                </c:pt>
                <c:pt idx="452">
                  <c:v>-1.1399999999999999</c:v>
                </c:pt>
                <c:pt idx="453">
                  <c:v>-1.39</c:v>
                </c:pt>
                <c:pt idx="454">
                  <c:v>0.2</c:v>
                </c:pt>
                <c:pt idx="455">
                  <c:v>-0.9</c:v>
                </c:pt>
                <c:pt idx="456">
                  <c:v>0.2</c:v>
                </c:pt>
                <c:pt idx="457">
                  <c:v>-0.53</c:v>
                </c:pt>
                <c:pt idx="458">
                  <c:v>0.81</c:v>
                </c:pt>
                <c:pt idx="459">
                  <c:v>-1.02</c:v>
                </c:pt>
                <c:pt idx="460">
                  <c:v>-0.65</c:v>
                </c:pt>
                <c:pt idx="461">
                  <c:v>1.18</c:v>
                </c:pt>
                <c:pt idx="462">
                  <c:v>-0.04</c:v>
                </c:pt>
                <c:pt idx="463">
                  <c:v>0.81</c:v>
                </c:pt>
                <c:pt idx="464">
                  <c:v>-0.65</c:v>
                </c:pt>
                <c:pt idx="465">
                  <c:v>2.0299999999999998</c:v>
                </c:pt>
                <c:pt idx="466">
                  <c:v>1.3</c:v>
                </c:pt>
                <c:pt idx="467">
                  <c:v>-0.28999999999999998</c:v>
                </c:pt>
                <c:pt idx="468">
                  <c:v>-1.1399999999999999</c:v>
                </c:pt>
                <c:pt idx="469">
                  <c:v>-1.26</c:v>
                </c:pt>
                <c:pt idx="470">
                  <c:v>1.42</c:v>
                </c:pt>
                <c:pt idx="471">
                  <c:v>0.32</c:v>
                </c:pt>
                <c:pt idx="472">
                  <c:v>2.0299999999999998</c:v>
                </c:pt>
                <c:pt idx="473">
                  <c:v>0.56999999999999995</c:v>
                </c:pt>
                <c:pt idx="474">
                  <c:v>-0.04</c:v>
                </c:pt>
                <c:pt idx="475">
                  <c:v>-1.1399999999999999</c:v>
                </c:pt>
                <c:pt idx="476">
                  <c:v>2.0299999999999998</c:v>
                </c:pt>
                <c:pt idx="477">
                  <c:v>-2.61</c:v>
                </c:pt>
                <c:pt idx="478">
                  <c:v>0.32</c:v>
                </c:pt>
                <c:pt idx="479">
                  <c:v>1.06</c:v>
                </c:pt>
                <c:pt idx="480">
                  <c:v>0.93</c:v>
                </c:pt>
                <c:pt idx="481">
                  <c:v>-1.02</c:v>
                </c:pt>
                <c:pt idx="482">
                  <c:v>0.69</c:v>
                </c:pt>
                <c:pt idx="483">
                  <c:v>-0.28999999999999998</c:v>
                </c:pt>
                <c:pt idx="484">
                  <c:v>0.2</c:v>
                </c:pt>
                <c:pt idx="485">
                  <c:v>2.15</c:v>
                </c:pt>
                <c:pt idx="486">
                  <c:v>-0.9</c:v>
                </c:pt>
                <c:pt idx="487">
                  <c:v>-1.26</c:v>
                </c:pt>
                <c:pt idx="488">
                  <c:v>-1.39</c:v>
                </c:pt>
                <c:pt idx="489">
                  <c:v>1.42</c:v>
                </c:pt>
                <c:pt idx="490">
                  <c:v>-0.28999999999999998</c:v>
                </c:pt>
                <c:pt idx="491">
                  <c:v>0.32</c:v>
                </c:pt>
                <c:pt idx="492">
                  <c:v>-1.02</c:v>
                </c:pt>
                <c:pt idx="493">
                  <c:v>-0.9</c:v>
                </c:pt>
                <c:pt idx="494">
                  <c:v>-1.39</c:v>
                </c:pt>
                <c:pt idx="495">
                  <c:v>0.2</c:v>
                </c:pt>
                <c:pt idx="496">
                  <c:v>-0.9</c:v>
                </c:pt>
                <c:pt idx="497">
                  <c:v>-1.39</c:v>
                </c:pt>
                <c:pt idx="498">
                  <c:v>0.93</c:v>
                </c:pt>
                <c:pt idx="499">
                  <c:v>0.69</c:v>
                </c:pt>
                <c:pt idx="500">
                  <c:v>0.2</c:v>
                </c:pt>
                <c:pt idx="501">
                  <c:v>1.54</c:v>
                </c:pt>
                <c:pt idx="502">
                  <c:v>0.45</c:v>
                </c:pt>
                <c:pt idx="503">
                  <c:v>0.45</c:v>
                </c:pt>
                <c:pt idx="504">
                  <c:v>1.06</c:v>
                </c:pt>
                <c:pt idx="505">
                  <c:v>-0.28999999999999998</c:v>
                </c:pt>
                <c:pt idx="506">
                  <c:v>-0.78</c:v>
                </c:pt>
                <c:pt idx="507">
                  <c:v>0.56999999999999995</c:v>
                </c:pt>
                <c:pt idx="508">
                  <c:v>0.08</c:v>
                </c:pt>
                <c:pt idx="509">
                  <c:v>-2.2400000000000002</c:v>
                </c:pt>
                <c:pt idx="510">
                  <c:v>-0.53</c:v>
                </c:pt>
                <c:pt idx="511">
                  <c:v>-0.04</c:v>
                </c:pt>
                <c:pt idx="512">
                  <c:v>-0.28999999999999998</c:v>
                </c:pt>
                <c:pt idx="513">
                  <c:v>0.56999999999999995</c:v>
                </c:pt>
                <c:pt idx="514">
                  <c:v>1.42</c:v>
                </c:pt>
                <c:pt idx="515">
                  <c:v>-0.9</c:v>
                </c:pt>
                <c:pt idx="516">
                  <c:v>1.91</c:v>
                </c:pt>
                <c:pt idx="517">
                  <c:v>2.0299999999999998</c:v>
                </c:pt>
                <c:pt idx="518">
                  <c:v>-0.41</c:v>
                </c:pt>
                <c:pt idx="519">
                  <c:v>-0.04</c:v>
                </c:pt>
                <c:pt idx="520">
                  <c:v>0.69</c:v>
                </c:pt>
                <c:pt idx="521">
                  <c:v>0.45</c:v>
                </c:pt>
                <c:pt idx="522">
                  <c:v>1.91</c:v>
                </c:pt>
                <c:pt idx="523">
                  <c:v>1.06</c:v>
                </c:pt>
                <c:pt idx="524">
                  <c:v>-0.04</c:v>
                </c:pt>
                <c:pt idx="525">
                  <c:v>-0.9</c:v>
                </c:pt>
                <c:pt idx="526">
                  <c:v>-0.28999999999999998</c:v>
                </c:pt>
                <c:pt idx="527">
                  <c:v>0.69</c:v>
                </c:pt>
                <c:pt idx="528">
                  <c:v>-1.63</c:v>
                </c:pt>
                <c:pt idx="529">
                  <c:v>1.06</c:v>
                </c:pt>
                <c:pt idx="530">
                  <c:v>0.45</c:v>
                </c:pt>
                <c:pt idx="531">
                  <c:v>-0.9</c:v>
                </c:pt>
                <c:pt idx="532">
                  <c:v>0.45</c:v>
                </c:pt>
                <c:pt idx="533">
                  <c:v>-0.65</c:v>
                </c:pt>
                <c:pt idx="534">
                  <c:v>0.45</c:v>
                </c:pt>
                <c:pt idx="535">
                  <c:v>-0.65</c:v>
                </c:pt>
                <c:pt idx="536">
                  <c:v>0.32</c:v>
                </c:pt>
                <c:pt idx="537">
                  <c:v>0.81</c:v>
                </c:pt>
                <c:pt idx="538">
                  <c:v>0.45</c:v>
                </c:pt>
                <c:pt idx="539">
                  <c:v>-1.63</c:v>
                </c:pt>
                <c:pt idx="540">
                  <c:v>-1.02</c:v>
                </c:pt>
                <c:pt idx="541">
                  <c:v>0.69</c:v>
                </c:pt>
                <c:pt idx="542">
                  <c:v>-2.2400000000000002</c:v>
                </c:pt>
                <c:pt idx="543">
                  <c:v>0.93</c:v>
                </c:pt>
                <c:pt idx="544">
                  <c:v>1.18</c:v>
                </c:pt>
                <c:pt idx="545">
                  <c:v>-0.28999999999999998</c:v>
                </c:pt>
                <c:pt idx="546">
                  <c:v>-0.17</c:v>
                </c:pt>
                <c:pt idx="547">
                  <c:v>1.54</c:v>
                </c:pt>
                <c:pt idx="548">
                  <c:v>0.93</c:v>
                </c:pt>
                <c:pt idx="549">
                  <c:v>0.69</c:v>
                </c:pt>
                <c:pt idx="550">
                  <c:v>-1.39</c:v>
                </c:pt>
                <c:pt idx="551">
                  <c:v>0.69</c:v>
                </c:pt>
                <c:pt idx="552">
                  <c:v>0.81</c:v>
                </c:pt>
                <c:pt idx="553">
                  <c:v>0.69</c:v>
                </c:pt>
                <c:pt idx="554">
                  <c:v>0.08</c:v>
                </c:pt>
                <c:pt idx="555">
                  <c:v>-0.53</c:v>
                </c:pt>
                <c:pt idx="556">
                  <c:v>0.56999999999999995</c:v>
                </c:pt>
                <c:pt idx="557">
                  <c:v>-1.02</c:v>
                </c:pt>
                <c:pt idx="558">
                  <c:v>0.69</c:v>
                </c:pt>
                <c:pt idx="559">
                  <c:v>1.54</c:v>
                </c:pt>
                <c:pt idx="560">
                  <c:v>-0.65</c:v>
                </c:pt>
                <c:pt idx="561">
                  <c:v>0.93</c:v>
                </c:pt>
                <c:pt idx="562">
                  <c:v>0.45</c:v>
                </c:pt>
                <c:pt idx="563">
                  <c:v>-0.28999999999999998</c:v>
                </c:pt>
                <c:pt idx="564">
                  <c:v>1.54</c:v>
                </c:pt>
                <c:pt idx="565">
                  <c:v>-1.63</c:v>
                </c:pt>
                <c:pt idx="566">
                  <c:v>-0.28999999999999998</c:v>
                </c:pt>
                <c:pt idx="567">
                  <c:v>0.32</c:v>
                </c:pt>
                <c:pt idx="568">
                  <c:v>-1.02</c:v>
                </c:pt>
                <c:pt idx="569">
                  <c:v>0.45</c:v>
                </c:pt>
                <c:pt idx="570">
                  <c:v>1.79</c:v>
                </c:pt>
                <c:pt idx="571">
                  <c:v>1.42</c:v>
                </c:pt>
                <c:pt idx="572">
                  <c:v>0.56999999999999995</c:v>
                </c:pt>
                <c:pt idx="573">
                  <c:v>-0.78</c:v>
                </c:pt>
                <c:pt idx="574">
                  <c:v>-1.02</c:v>
                </c:pt>
                <c:pt idx="575">
                  <c:v>0.56999999999999995</c:v>
                </c:pt>
                <c:pt idx="576">
                  <c:v>1.67</c:v>
                </c:pt>
                <c:pt idx="577">
                  <c:v>0.08</c:v>
                </c:pt>
                <c:pt idx="578">
                  <c:v>-0.28999999999999998</c:v>
                </c:pt>
                <c:pt idx="579">
                  <c:v>-1.1399999999999999</c:v>
                </c:pt>
                <c:pt idx="580">
                  <c:v>-0.41</c:v>
                </c:pt>
                <c:pt idx="581">
                  <c:v>1.79</c:v>
                </c:pt>
                <c:pt idx="582">
                  <c:v>1.67</c:v>
                </c:pt>
                <c:pt idx="583">
                  <c:v>-1.26</c:v>
                </c:pt>
                <c:pt idx="584">
                  <c:v>0.81</c:v>
                </c:pt>
                <c:pt idx="585">
                  <c:v>-1.75</c:v>
                </c:pt>
                <c:pt idx="586">
                  <c:v>0.69</c:v>
                </c:pt>
                <c:pt idx="587">
                  <c:v>-0.04</c:v>
                </c:pt>
                <c:pt idx="588">
                  <c:v>-0.28999999999999998</c:v>
                </c:pt>
                <c:pt idx="589">
                  <c:v>-1.1399999999999999</c:v>
                </c:pt>
                <c:pt idx="590">
                  <c:v>-1.51</c:v>
                </c:pt>
                <c:pt idx="591">
                  <c:v>0.81</c:v>
                </c:pt>
                <c:pt idx="592">
                  <c:v>-1.51</c:v>
                </c:pt>
                <c:pt idx="593">
                  <c:v>0.32</c:v>
                </c:pt>
                <c:pt idx="594">
                  <c:v>-0.78</c:v>
                </c:pt>
                <c:pt idx="595">
                  <c:v>-1.26</c:v>
                </c:pt>
                <c:pt idx="596">
                  <c:v>-0.04</c:v>
                </c:pt>
                <c:pt idx="597">
                  <c:v>-0.28999999999999998</c:v>
                </c:pt>
                <c:pt idx="598">
                  <c:v>1.3</c:v>
                </c:pt>
                <c:pt idx="599">
                  <c:v>-1.02</c:v>
                </c:pt>
                <c:pt idx="600">
                  <c:v>-2.12</c:v>
                </c:pt>
                <c:pt idx="601">
                  <c:v>0.69</c:v>
                </c:pt>
                <c:pt idx="602">
                  <c:v>-1.39</c:v>
                </c:pt>
                <c:pt idx="603">
                  <c:v>-0.78</c:v>
                </c:pt>
                <c:pt idx="604">
                  <c:v>-0.53</c:v>
                </c:pt>
                <c:pt idx="605">
                  <c:v>0.32</c:v>
                </c:pt>
                <c:pt idx="606">
                  <c:v>-1.02</c:v>
                </c:pt>
                <c:pt idx="607">
                  <c:v>-3.58</c:v>
                </c:pt>
                <c:pt idx="608">
                  <c:v>-2.12</c:v>
                </c:pt>
                <c:pt idx="609">
                  <c:v>0.32</c:v>
                </c:pt>
                <c:pt idx="610">
                  <c:v>0.56999999999999995</c:v>
                </c:pt>
                <c:pt idx="611">
                  <c:v>-1.1399999999999999</c:v>
                </c:pt>
                <c:pt idx="612">
                  <c:v>1.3</c:v>
                </c:pt>
                <c:pt idx="613">
                  <c:v>-0.41</c:v>
                </c:pt>
                <c:pt idx="614">
                  <c:v>0.69</c:v>
                </c:pt>
                <c:pt idx="615">
                  <c:v>0.69</c:v>
                </c:pt>
                <c:pt idx="616">
                  <c:v>-0.17</c:v>
                </c:pt>
                <c:pt idx="617">
                  <c:v>-0.41</c:v>
                </c:pt>
                <c:pt idx="618">
                  <c:v>-0.28999999999999998</c:v>
                </c:pt>
                <c:pt idx="619">
                  <c:v>0.69</c:v>
                </c:pt>
                <c:pt idx="620">
                  <c:v>-0.9</c:v>
                </c:pt>
                <c:pt idx="621">
                  <c:v>-1.39</c:v>
                </c:pt>
                <c:pt idx="622">
                  <c:v>0.08</c:v>
                </c:pt>
                <c:pt idx="623">
                  <c:v>1.67</c:v>
                </c:pt>
                <c:pt idx="624">
                  <c:v>0.08</c:v>
                </c:pt>
                <c:pt idx="625">
                  <c:v>1.06</c:v>
                </c:pt>
                <c:pt idx="626">
                  <c:v>-0.28999999999999998</c:v>
                </c:pt>
                <c:pt idx="627">
                  <c:v>-0.41</c:v>
                </c:pt>
                <c:pt idx="628">
                  <c:v>1.42</c:v>
                </c:pt>
                <c:pt idx="629">
                  <c:v>-0.17</c:v>
                </c:pt>
                <c:pt idx="630">
                  <c:v>-0.41</c:v>
                </c:pt>
                <c:pt idx="631">
                  <c:v>0.2</c:v>
                </c:pt>
                <c:pt idx="632">
                  <c:v>0.45</c:v>
                </c:pt>
                <c:pt idx="633">
                  <c:v>0.93</c:v>
                </c:pt>
                <c:pt idx="634">
                  <c:v>0.56999999999999995</c:v>
                </c:pt>
                <c:pt idx="635">
                  <c:v>-1.75</c:v>
                </c:pt>
                <c:pt idx="636">
                  <c:v>-0.17</c:v>
                </c:pt>
                <c:pt idx="637">
                  <c:v>-0.04</c:v>
                </c:pt>
                <c:pt idx="638">
                  <c:v>0.56999999999999995</c:v>
                </c:pt>
                <c:pt idx="639">
                  <c:v>-0.17</c:v>
                </c:pt>
                <c:pt idx="640">
                  <c:v>-0.65</c:v>
                </c:pt>
                <c:pt idx="641">
                  <c:v>0.45</c:v>
                </c:pt>
                <c:pt idx="642">
                  <c:v>0.32</c:v>
                </c:pt>
                <c:pt idx="643">
                  <c:v>-0.65</c:v>
                </c:pt>
                <c:pt idx="644">
                  <c:v>-1.87</c:v>
                </c:pt>
                <c:pt idx="645">
                  <c:v>-0.41</c:v>
                </c:pt>
                <c:pt idx="646">
                  <c:v>-1.51</c:v>
                </c:pt>
                <c:pt idx="647">
                  <c:v>0.81</c:v>
                </c:pt>
                <c:pt idx="648">
                  <c:v>2.2799999999999998</c:v>
                </c:pt>
                <c:pt idx="649">
                  <c:v>-2.36</c:v>
                </c:pt>
                <c:pt idx="650">
                  <c:v>1.79</c:v>
                </c:pt>
                <c:pt idx="651">
                  <c:v>-0.78</c:v>
                </c:pt>
                <c:pt idx="652">
                  <c:v>-1.02</c:v>
                </c:pt>
                <c:pt idx="653">
                  <c:v>0.93</c:v>
                </c:pt>
                <c:pt idx="654">
                  <c:v>-1.51</c:v>
                </c:pt>
                <c:pt idx="655">
                  <c:v>-0.78</c:v>
                </c:pt>
                <c:pt idx="656">
                  <c:v>1.42</c:v>
                </c:pt>
                <c:pt idx="657">
                  <c:v>-0.65</c:v>
                </c:pt>
                <c:pt idx="658">
                  <c:v>0.56999999999999995</c:v>
                </c:pt>
                <c:pt idx="659">
                  <c:v>-0.28999999999999998</c:v>
                </c:pt>
                <c:pt idx="660">
                  <c:v>1.91</c:v>
                </c:pt>
                <c:pt idx="661">
                  <c:v>-0.28999999999999998</c:v>
                </c:pt>
                <c:pt idx="662">
                  <c:v>-0.9</c:v>
                </c:pt>
                <c:pt idx="663">
                  <c:v>-1.75</c:v>
                </c:pt>
                <c:pt idx="664">
                  <c:v>-1.39</c:v>
                </c:pt>
                <c:pt idx="665">
                  <c:v>-1.75</c:v>
                </c:pt>
                <c:pt idx="666">
                  <c:v>0.69</c:v>
                </c:pt>
                <c:pt idx="667">
                  <c:v>0.32</c:v>
                </c:pt>
                <c:pt idx="668">
                  <c:v>0.32</c:v>
                </c:pt>
                <c:pt idx="669">
                  <c:v>0.69</c:v>
                </c:pt>
                <c:pt idx="670">
                  <c:v>0.32</c:v>
                </c:pt>
                <c:pt idx="671">
                  <c:v>1.42</c:v>
                </c:pt>
                <c:pt idx="672">
                  <c:v>-1.02</c:v>
                </c:pt>
                <c:pt idx="673">
                  <c:v>0.08</c:v>
                </c:pt>
                <c:pt idx="674">
                  <c:v>-0.65</c:v>
                </c:pt>
                <c:pt idx="675">
                  <c:v>-0.41</c:v>
                </c:pt>
                <c:pt idx="676">
                  <c:v>-0.53</c:v>
                </c:pt>
                <c:pt idx="677">
                  <c:v>-0.78</c:v>
                </c:pt>
                <c:pt idx="678">
                  <c:v>1.18</c:v>
                </c:pt>
                <c:pt idx="679">
                  <c:v>-1.26</c:v>
                </c:pt>
                <c:pt idx="680">
                  <c:v>-0.65</c:v>
                </c:pt>
                <c:pt idx="681">
                  <c:v>-0.28999999999999998</c:v>
                </c:pt>
                <c:pt idx="682">
                  <c:v>-0.41</c:v>
                </c:pt>
                <c:pt idx="683">
                  <c:v>0.93</c:v>
                </c:pt>
                <c:pt idx="684">
                  <c:v>-0.53</c:v>
                </c:pt>
                <c:pt idx="685">
                  <c:v>0.2</c:v>
                </c:pt>
                <c:pt idx="686">
                  <c:v>0.32</c:v>
                </c:pt>
                <c:pt idx="687">
                  <c:v>-2.36</c:v>
                </c:pt>
                <c:pt idx="688">
                  <c:v>1.79</c:v>
                </c:pt>
                <c:pt idx="689">
                  <c:v>-1.1399999999999999</c:v>
                </c:pt>
                <c:pt idx="690">
                  <c:v>0.32</c:v>
                </c:pt>
                <c:pt idx="691">
                  <c:v>-2.2400000000000002</c:v>
                </c:pt>
                <c:pt idx="692">
                  <c:v>-0.41</c:v>
                </c:pt>
                <c:pt idx="693">
                  <c:v>-1.02</c:v>
                </c:pt>
                <c:pt idx="694">
                  <c:v>1.42</c:v>
                </c:pt>
                <c:pt idx="695">
                  <c:v>-0.78</c:v>
                </c:pt>
                <c:pt idx="696">
                  <c:v>0.56999999999999995</c:v>
                </c:pt>
                <c:pt idx="697">
                  <c:v>0.81</c:v>
                </c:pt>
                <c:pt idx="698">
                  <c:v>-1.63</c:v>
                </c:pt>
                <c:pt idx="699">
                  <c:v>-0.78</c:v>
                </c:pt>
                <c:pt idx="700">
                  <c:v>0.56999999999999995</c:v>
                </c:pt>
                <c:pt idx="701">
                  <c:v>-0.04</c:v>
                </c:pt>
                <c:pt idx="702">
                  <c:v>-0.53</c:v>
                </c:pt>
                <c:pt idx="703">
                  <c:v>-0.78</c:v>
                </c:pt>
                <c:pt idx="704">
                  <c:v>0.69</c:v>
                </c:pt>
                <c:pt idx="705">
                  <c:v>-1.63</c:v>
                </c:pt>
                <c:pt idx="706">
                  <c:v>0.93</c:v>
                </c:pt>
                <c:pt idx="707">
                  <c:v>0.69</c:v>
                </c:pt>
                <c:pt idx="708">
                  <c:v>0.2</c:v>
                </c:pt>
                <c:pt idx="709">
                  <c:v>2.2799999999999998</c:v>
                </c:pt>
                <c:pt idx="710">
                  <c:v>-0.28999999999999998</c:v>
                </c:pt>
                <c:pt idx="711">
                  <c:v>-1.02</c:v>
                </c:pt>
                <c:pt idx="712">
                  <c:v>-1.39</c:v>
                </c:pt>
                <c:pt idx="713">
                  <c:v>-1.87</c:v>
                </c:pt>
                <c:pt idx="714">
                  <c:v>-0.17</c:v>
                </c:pt>
                <c:pt idx="715">
                  <c:v>1.18</c:v>
                </c:pt>
                <c:pt idx="716">
                  <c:v>-1.02</c:v>
                </c:pt>
                <c:pt idx="717">
                  <c:v>0.69</c:v>
                </c:pt>
                <c:pt idx="718">
                  <c:v>0.2</c:v>
                </c:pt>
                <c:pt idx="719">
                  <c:v>-0.41</c:v>
                </c:pt>
                <c:pt idx="720">
                  <c:v>-0.04</c:v>
                </c:pt>
                <c:pt idx="721">
                  <c:v>0.56999999999999995</c:v>
                </c:pt>
                <c:pt idx="722">
                  <c:v>-0.53</c:v>
                </c:pt>
                <c:pt idx="723">
                  <c:v>0.69</c:v>
                </c:pt>
                <c:pt idx="724">
                  <c:v>0.2</c:v>
                </c:pt>
                <c:pt idx="725">
                  <c:v>-2.36</c:v>
                </c:pt>
                <c:pt idx="726">
                  <c:v>1.18</c:v>
                </c:pt>
                <c:pt idx="727">
                  <c:v>0.45</c:v>
                </c:pt>
                <c:pt idx="728">
                  <c:v>0.93</c:v>
                </c:pt>
                <c:pt idx="729">
                  <c:v>0.08</c:v>
                </c:pt>
                <c:pt idx="730">
                  <c:v>1.42</c:v>
                </c:pt>
                <c:pt idx="731">
                  <c:v>-0.28999999999999998</c:v>
                </c:pt>
                <c:pt idx="732">
                  <c:v>-0.9</c:v>
                </c:pt>
                <c:pt idx="733">
                  <c:v>-1.26</c:v>
                </c:pt>
                <c:pt idx="734">
                  <c:v>-0.65</c:v>
                </c:pt>
                <c:pt idx="735">
                  <c:v>0.08</c:v>
                </c:pt>
                <c:pt idx="736">
                  <c:v>-0.65</c:v>
                </c:pt>
                <c:pt idx="737">
                  <c:v>-1.1399999999999999</c:v>
                </c:pt>
                <c:pt idx="738">
                  <c:v>-0.28999999999999998</c:v>
                </c:pt>
                <c:pt idx="739">
                  <c:v>-0.04</c:v>
                </c:pt>
                <c:pt idx="740">
                  <c:v>-0.28999999999999998</c:v>
                </c:pt>
                <c:pt idx="741">
                  <c:v>0.2</c:v>
                </c:pt>
                <c:pt idx="742">
                  <c:v>-0.28999999999999998</c:v>
                </c:pt>
                <c:pt idx="743">
                  <c:v>1.06</c:v>
                </c:pt>
                <c:pt idx="744">
                  <c:v>-2</c:v>
                </c:pt>
                <c:pt idx="745">
                  <c:v>0.45</c:v>
                </c:pt>
                <c:pt idx="746">
                  <c:v>-1.26</c:v>
                </c:pt>
                <c:pt idx="747">
                  <c:v>-2.36</c:v>
                </c:pt>
                <c:pt idx="748">
                  <c:v>-0.28999999999999998</c:v>
                </c:pt>
                <c:pt idx="749">
                  <c:v>0.45</c:v>
                </c:pt>
                <c:pt idx="750">
                  <c:v>-2.85</c:v>
                </c:pt>
                <c:pt idx="751">
                  <c:v>-0.41</c:v>
                </c:pt>
                <c:pt idx="752">
                  <c:v>0.2</c:v>
                </c:pt>
                <c:pt idx="753">
                  <c:v>0.2</c:v>
                </c:pt>
                <c:pt idx="754">
                  <c:v>-1.26</c:v>
                </c:pt>
                <c:pt idx="755">
                  <c:v>0.45</c:v>
                </c:pt>
                <c:pt idx="756">
                  <c:v>0.56999999999999995</c:v>
                </c:pt>
                <c:pt idx="757">
                  <c:v>-0.65</c:v>
                </c:pt>
                <c:pt idx="758">
                  <c:v>-1.1399999999999999</c:v>
                </c:pt>
                <c:pt idx="759">
                  <c:v>-0.28999999999999998</c:v>
                </c:pt>
                <c:pt idx="760">
                  <c:v>-1.63</c:v>
                </c:pt>
                <c:pt idx="761">
                  <c:v>-1.75</c:v>
                </c:pt>
                <c:pt idx="762">
                  <c:v>-0.65</c:v>
                </c:pt>
                <c:pt idx="763">
                  <c:v>1.06</c:v>
                </c:pt>
                <c:pt idx="764">
                  <c:v>1.06</c:v>
                </c:pt>
                <c:pt idx="765">
                  <c:v>-0.78</c:v>
                </c:pt>
                <c:pt idx="766">
                  <c:v>0.08</c:v>
                </c:pt>
                <c:pt idx="767">
                  <c:v>1.06</c:v>
                </c:pt>
                <c:pt idx="768">
                  <c:v>1.06</c:v>
                </c:pt>
                <c:pt idx="769">
                  <c:v>-0.78</c:v>
                </c:pt>
                <c:pt idx="770">
                  <c:v>-0.28999999999999998</c:v>
                </c:pt>
                <c:pt idx="771">
                  <c:v>-1.75</c:v>
                </c:pt>
                <c:pt idx="772">
                  <c:v>-0.17</c:v>
                </c:pt>
                <c:pt idx="773">
                  <c:v>1.06</c:v>
                </c:pt>
                <c:pt idx="774">
                  <c:v>-1.51</c:v>
                </c:pt>
                <c:pt idx="775">
                  <c:v>0.69</c:v>
                </c:pt>
                <c:pt idx="776">
                  <c:v>-1.75</c:v>
                </c:pt>
                <c:pt idx="777">
                  <c:v>-0.53</c:v>
                </c:pt>
                <c:pt idx="778">
                  <c:v>1.18</c:v>
                </c:pt>
                <c:pt idx="779">
                  <c:v>1.06</c:v>
                </c:pt>
                <c:pt idx="780">
                  <c:v>-1.63</c:v>
                </c:pt>
                <c:pt idx="781">
                  <c:v>2.52</c:v>
                </c:pt>
                <c:pt idx="782">
                  <c:v>0.45</c:v>
                </c:pt>
                <c:pt idx="783">
                  <c:v>0.08</c:v>
                </c:pt>
                <c:pt idx="784">
                  <c:v>0.81</c:v>
                </c:pt>
                <c:pt idx="785">
                  <c:v>-0.04</c:v>
                </c:pt>
                <c:pt idx="786">
                  <c:v>0.45</c:v>
                </c:pt>
                <c:pt idx="787">
                  <c:v>-0.65</c:v>
                </c:pt>
                <c:pt idx="788">
                  <c:v>-1.1399999999999999</c:v>
                </c:pt>
                <c:pt idx="789">
                  <c:v>-1.39</c:v>
                </c:pt>
                <c:pt idx="790">
                  <c:v>-0.78</c:v>
                </c:pt>
                <c:pt idx="791">
                  <c:v>0.32</c:v>
                </c:pt>
                <c:pt idx="792">
                  <c:v>0.69</c:v>
                </c:pt>
                <c:pt idx="793">
                  <c:v>-0.53</c:v>
                </c:pt>
                <c:pt idx="794">
                  <c:v>1.18</c:v>
                </c:pt>
                <c:pt idx="795">
                  <c:v>-1.26</c:v>
                </c:pt>
                <c:pt idx="796">
                  <c:v>-1.02</c:v>
                </c:pt>
                <c:pt idx="797">
                  <c:v>2.77</c:v>
                </c:pt>
                <c:pt idx="798">
                  <c:v>-0.53</c:v>
                </c:pt>
                <c:pt idx="799">
                  <c:v>0.81</c:v>
                </c:pt>
                <c:pt idx="800">
                  <c:v>0.69</c:v>
                </c:pt>
                <c:pt idx="801">
                  <c:v>0.45</c:v>
                </c:pt>
                <c:pt idx="802">
                  <c:v>-3.1</c:v>
                </c:pt>
                <c:pt idx="803">
                  <c:v>0.08</c:v>
                </c:pt>
                <c:pt idx="804">
                  <c:v>0.69</c:v>
                </c:pt>
                <c:pt idx="805">
                  <c:v>0.81</c:v>
                </c:pt>
                <c:pt idx="806">
                  <c:v>-2.85</c:v>
                </c:pt>
                <c:pt idx="807">
                  <c:v>-0.78</c:v>
                </c:pt>
                <c:pt idx="808">
                  <c:v>-0.28999999999999998</c:v>
                </c:pt>
                <c:pt idx="809">
                  <c:v>1.91</c:v>
                </c:pt>
                <c:pt idx="810">
                  <c:v>1.54</c:v>
                </c:pt>
                <c:pt idx="811">
                  <c:v>1.18</c:v>
                </c:pt>
                <c:pt idx="812">
                  <c:v>-0.9</c:v>
                </c:pt>
                <c:pt idx="813">
                  <c:v>-2.61</c:v>
                </c:pt>
                <c:pt idx="814">
                  <c:v>-0.78</c:v>
                </c:pt>
                <c:pt idx="815">
                  <c:v>-2</c:v>
                </c:pt>
                <c:pt idx="816">
                  <c:v>0.81</c:v>
                </c:pt>
                <c:pt idx="817">
                  <c:v>0.81</c:v>
                </c:pt>
                <c:pt idx="818">
                  <c:v>0.08</c:v>
                </c:pt>
                <c:pt idx="819">
                  <c:v>-0.65</c:v>
                </c:pt>
                <c:pt idx="820">
                  <c:v>-1.39</c:v>
                </c:pt>
                <c:pt idx="821">
                  <c:v>-1.51</c:v>
                </c:pt>
                <c:pt idx="822">
                  <c:v>0.2</c:v>
                </c:pt>
                <c:pt idx="823">
                  <c:v>1.42</c:v>
                </c:pt>
                <c:pt idx="824">
                  <c:v>-1.39</c:v>
                </c:pt>
                <c:pt idx="825">
                  <c:v>-2.12</c:v>
                </c:pt>
                <c:pt idx="826">
                  <c:v>0.93</c:v>
                </c:pt>
                <c:pt idx="827">
                  <c:v>-0.41</c:v>
                </c:pt>
                <c:pt idx="828">
                  <c:v>0.32</c:v>
                </c:pt>
                <c:pt idx="829">
                  <c:v>-0.41</c:v>
                </c:pt>
                <c:pt idx="830">
                  <c:v>-1.87</c:v>
                </c:pt>
                <c:pt idx="831">
                  <c:v>0.56999999999999995</c:v>
                </c:pt>
                <c:pt idx="832">
                  <c:v>0.81</c:v>
                </c:pt>
                <c:pt idx="833">
                  <c:v>1.18</c:v>
                </c:pt>
                <c:pt idx="834">
                  <c:v>-0.65</c:v>
                </c:pt>
                <c:pt idx="835">
                  <c:v>-0.9</c:v>
                </c:pt>
                <c:pt idx="836">
                  <c:v>-0.65</c:v>
                </c:pt>
                <c:pt idx="837">
                  <c:v>0.56999999999999995</c:v>
                </c:pt>
                <c:pt idx="838">
                  <c:v>0.69</c:v>
                </c:pt>
                <c:pt idx="839">
                  <c:v>-1.39</c:v>
                </c:pt>
                <c:pt idx="840">
                  <c:v>-1.63</c:v>
                </c:pt>
                <c:pt idx="841">
                  <c:v>-0.04</c:v>
                </c:pt>
                <c:pt idx="842">
                  <c:v>1.18</c:v>
                </c:pt>
                <c:pt idx="843">
                  <c:v>-1.87</c:v>
                </c:pt>
                <c:pt idx="844">
                  <c:v>0.45</c:v>
                </c:pt>
                <c:pt idx="845">
                  <c:v>-0.28999999999999998</c:v>
                </c:pt>
                <c:pt idx="846">
                  <c:v>0.56999999999999995</c:v>
                </c:pt>
                <c:pt idx="847">
                  <c:v>-1.26</c:v>
                </c:pt>
                <c:pt idx="848">
                  <c:v>-1.63</c:v>
                </c:pt>
                <c:pt idx="849">
                  <c:v>-0.53</c:v>
                </c:pt>
                <c:pt idx="850">
                  <c:v>-1.02</c:v>
                </c:pt>
                <c:pt idx="851">
                  <c:v>0.08</c:v>
                </c:pt>
                <c:pt idx="852">
                  <c:v>-0.9</c:v>
                </c:pt>
                <c:pt idx="853">
                  <c:v>-0.28999999999999998</c:v>
                </c:pt>
                <c:pt idx="854">
                  <c:v>0.56999999999999995</c:v>
                </c:pt>
                <c:pt idx="855">
                  <c:v>-0.65</c:v>
                </c:pt>
                <c:pt idx="856">
                  <c:v>1.42</c:v>
                </c:pt>
                <c:pt idx="857">
                  <c:v>0.08</c:v>
                </c:pt>
                <c:pt idx="858">
                  <c:v>0.81</c:v>
                </c:pt>
                <c:pt idx="859">
                  <c:v>-1.02</c:v>
                </c:pt>
                <c:pt idx="860">
                  <c:v>0.56999999999999995</c:v>
                </c:pt>
                <c:pt idx="861">
                  <c:v>0.32</c:v>
                </c:pt>
                <c:pt idx="862">
                  <c:v>0.56999999999999995</c:v>
                </c:pt>
                <c:pt idx="863">
                  <c:v>0.81</c:v>
                </c:pt>
                <c:pt idx="864">
                  <c:v>0.2</c:v>
                </c:pt>
                <c:pt idx="865">
                  <c:v>-1.63</c:v>
                </c:pt>
                <c:pt idx="866">
                  <c:v>0.08</c:v>
                </c:pt>
                <c:pt idx="867">
                  <c:v>-0.41</c:v>
                </c:pt>
                <c:pt idx="868">
                  <c:v>1.54</c:v>
                </c:pt>
                <c:pt idx="869">
                  <c:v>1.42</c:v>
                </c:pt>
                <c:pt idx="870">
                  <c:v>1.54</c:v>
                </c:pt>
                <c:pt idx="871">
                  <c:v>-0.41</c:v>
                </c:pt>
                <c:pt idx="872">
                  <c:v>-0.41</c:v>
                </c:pt>
                <c:pt idx="873">
                  <c:v>0.08</c:v>
                </c:pt>
                <c:pt idx="874">
                  <c:v>-1.87</c:v>
                </c:pt>
                <c:pt idx="875">
                  <c:v>-2.61</c:v>
                </c:pt>
                <c:pt idx="876">
                  <c:v>-0.9</c:v>
                </c:pt>
                <c:pt idx="877">
                  <c:v>0.2</c:v>
                </c:pt>
                <c:pt idx="878">
                  <c:v>-0.04</c:v>
                </c:pt>
                <c:pt idx="879">
                  <c:v>0.32</c:v>
                </c:pt>
                <c:pt idx="880">
                  <c:v>0.2</c:v>
                </c:pt>
                <c:pt idx="881">
                  <c:v>0.56999999999999995</c:v>
                </c:pt>
                <c:pt idx="882">
                  <c:v>-1.1399999999999999</c:v>
                </c:pt>
                <c:pt idx="883">
                  <c:v>-0.78</c:v>
                </c:pt>
                <c:pt idx="884">
                  <c:v>-1.1399999999999999</c:v>
                </c:pt>
                <c:pt idx="885">
                  <c:v>-0.04</c:v>
                </c:pt>
                <c:pt idx="886">
                  <c:v>1.18</c:v>
                </c:pt>
                <c:pt idx="887">
                  <c:v>0.45</c:v>
                </c:pt>
                <c:pt idx="888">
                  <c:v>-2</c:v>
                </c:pt>
                <c:pt idx="889">
                  <c:v>0.81</c:v>
                </c:pt>
                <c:pt idx="890">
                  <c:v>0.81</c:v>
                </c:pt>
                <c:pt idx="891">
                  <c:v>0.2</c:v>
                </c:pt>
                <c:pt idx="892">
                  <c:v>-0.28999999999999998</c:v>
                </c:pt>
                <c:pt idx="893">
                  <c:v>-0.41</c:v>
                </c:pt>
                <c:pt idx="894">
                  <c:v>-0.17</c:v>
                </c:pt>
                <c:pt idx="895">
                  <c:v>0.32</c:v>
                </c:pt>
                <c:pt idx="896">
                  <c:v>2.0299999999999998</c:v>
                </c:pt>
                <c:pt idx="897">
                  <c:v>0.45</c:v>
                </c:pt>
                <c:pt idx="898">
                  <c:v>-0.17</c:v>
                </c:pt>
                <c:pt idx="899">
                  <c:v>1.06</c:v>
                </c:pt>
                <c:pt idx="900">
                  <c:v>1.06</c:v>
                </c:pt>
                <c:pt idx="901">
                  <c:v>0.93</c:v>
                </c:pt>
                <c:pt idx="902">
                  <c:v>-3.34</c:v>
                </c:pt>
                <c:pt idx="903">
                  <c:v>-0.41</c:v>
                </c:pt>
                <c:pt idx="904">
                  <c:v>-2.61</c:v>
                </c:pt>
                <c:pt idx="905">
                  <c:v>-0.28999999999999998</c:v>
                </c:pt>
                <c:pt idx="906">
                  <c:v>-1.02</c:v>
                </c:pt>
                <c:pt idx="907">
                  <c:v>0.32</c:v>
                </c:pt>
                <c:pt idx="908">
                  <c:v>-0.78</c:v>
                </c:pt>
                <c:pt idx="909">
                  <c:v>-0.41</c:v>
                </c:pt>
                <c:pt idx="910">
                  <c:v>-1.63</c:v>
                </c:pt>
                <c:pt idx="911">
                  <c:v>0.45</c:v>
                </c:pt>
                <c:pt idx="912">
                  <c:v>-1.63</c:v>
                </c:pt>
                <c:pt idx="913">
                  <c:v>0.45</c:v>
                </c:pt>
                <c:pt idx="914">
                  <c:v>0.45</c:v>
                </c:pt>
                <c:pt idx="915">
                  <c:v>-0.9</c:v>
                </c:pt>
                <c:pt idx="916">
                  <c:v>-0.41</c:v>
                </c:pt>
                <c:pt idx="917">
                  <c:v>0.93</c:v>
                </c:pt>
                <c:pt idx="918">
                  <c:v>1.42</c:v>
                </c:pt>
                <c:pt idx="919">
                  <c:v>-1.02</c:v>
                </c:pt>
                <c:pt idx="920">
                  <c:v>-0.53</c:v>
                </c:pt>
                <c:pt idx="921">
                  <c:v>-1.1399999999999999</c:v>
                </c:pt>
                <c:pt idx="922">
                  <c:v>1.3</c:v>
                </c:pt>
                <c:pt idx="923">
                  <c:v>-0.78</c:v>
                </c:pt>
                <c:pt idx="924">
                  <c:v>-1.63</c:v>
                </c:pt>
                <c:pt idx="925">
                  <c:v>-0.04</c:v>
                </c:pt>
                <c:pt idx="926">
                  <c:v>0.69</c:v>
                </c:pt>
                <c:pt idx="927">
                  <c:v>-0.17</c:v>
                </c:pt>
                <c:pt idx="928">
                  <c:v>1.3</c:v>
                </c:pt>
                <c:pt idx="929">
                  <c:v>-0.65</c:v>
                </c:pt>
                <c:pt idx="930">
                  <c:v>0.81</c:v>
                </c:pt>
                <c:pt idx="931">
                  <c:v>-0.53</c:v>
                </c:pt>
                <c:pt idx="932">
                  <c:v>1.06</c:v>
                </c:pt>
                <c:pt idx="933">
                  <c:v>-1.75</c:v>
                </c:pt>
                <c:pt idx="934">
                  <c:v>0.45</c:v>
                </c:pt>
                <c:pt idx="935">
                  <c:v>-1.26</c:v>
                </c:pt>
                <c:pt idx="936">
                  <c:v>1.3</c:v>
                </c:pt>
                <c:pt idx="937">
                  <c:v>0.93</c:v>
                </c:pt>
                <c:pt idx="938">
                  <c:v>-0.28999999999999998</c:v>
                </c:pt>
                <c:pt idx="939">
                  <c:v>-0.17</c:v>
                </c:pt>
                <c:pt idx="940">
                  <c:v>1.3</c:v>
                </c:pt>
                <c:pt idx="941">
                  <c:v>-1.1399999999999999</c:v>
                </c:pt>
                <c:pt idx="942">
                  <c:v>-0.04</c:v>
                </c:pt>
                <c:pt idx="943">
                  <c:v>-0.41</c:v>
                </c:pt>
                <c:pt idx="944">
                  <c:v>-0.78</c:v>
                </c:pt>
                <c:pt idx="945">
                  <c:v>0.69</c:v>
                </c:pt>
                <c:pt idx="946">
                  <c:v>-0.78</c:v>
                </c:pt>
                <c:pt idx="947">
                  <c:v>2.0299999999999998</c:v>
                </c:pt>
                <c:pt idx="948">
                  <c:v>-1.02</c:v>
                </c:pt>
                <c:pt idx="949">
                  <c:v>2.2799999999999998</c:v>
                </c:pt>
                <c:pt idx="950">
                  <c:v>-0.65</c:v>
                </c:pt>
                <c:pt idx="951">
                  <c:v>0.08</c:v>
                </c:pt>
                <c:pt idx="952">
                  <c:v>1.18</c:v>
                </c:pt>
                <c:pt idx="953">
                  <c:v>-0.28999999999999998</c:v>
                </c:pt>
                <c:pt idx="954">
                  <c:v>1.18</c:v>
                </c:pt>
                <c:pt idx="955">
                  <c:v>-0.28999999999999998</c:v>
                </c:pt>
                <c:pt idx="956">
                  <c:v>-1.75</c:v>
                </c:pt>
                <c:pt idx="957">
                  <c:v>1.18</c:v>
                </c:pt>
                <c:pt idx="958">
                  <c:v>-1.39</c:v>
                </c:pt>
                <c:pt idx="959">
                  <c:v>-0.78</c:v>
                </c:pt>
                <c:pt idx="960">
                  <c:v>-0.04</c:v>
                </c:pt>
                <c:pt idx="961">
                  <c:v>1.91</c:v>
                </c:pt>
                <c:pt idx="962">
                  <c:v>1.06</c:v>
                </c:pt>
                <c:pt idx="963">
                  <c:v>1.91</c:v>
                </c:pt>
                <c:pt idx="964">
                  <c:v>1.79</c:v>
                </c:pt>
                <c:pt idx="965">
                  <c:v>-0.17</c:v>
                </c:pt>
                <c:pt idx="966">
                  <c:v>0.32</c:v>
                </c:pt>
                <c:pt idx="967">
                  <c:v>1.54</c:v>
                </c:pt>
                <c:pt idx="968">
                  <c:v>-0.28999999999999998</c:v>
                </c:pt>
                <c:pt idx="969">
                  <c:v>0.81</c:v>
                </c:pt>
                <c:pt idx="970">
                  <c:v>1.18</c:v>
                </c:pt>
                <c:pt idx="971">
                  <c:v>-0.65</c:v>
                </c:pt>
                <c:pt idx="972">
                  <c:v>-0.04</c:v>
                </c:pt>
                <c:pt idx="973">
                  <c:v>-1.1399999999999999</c:v>
                </c:pt>
                <c:pt idx="974">
                  <c:v>0.56999999999999995</c:v>
                </c:pt>
                <c:pt idx="975">
                  <c:v>-0.04</c:v>
                </c:pt>
                <c:pt idx="976">
                  <c:v>-0.53</c:v>
                </c:pt>
                <c:pt idx="977">
                  <c:v>-0.28999999999999998</c:v>
                </c:pt>
                <c:pt idx="978">
                  <c:v>0.08</c:v>
                </c:pt>
                <c:pt idx="979">
                  <c:v>1.54</c:v>
                </c:pt>
                <c:pt idx="980">
                  <c:v>0.08</c:v>
                </c:pt>
                <c:pt idx="981">
                  <c:v>-1.39</c:v>
                </c:pt>
                <c:pt idx="982">
                  <c:v>0.32</c:v>
                </c:pt>
                <c:pt idx="983">
                  <c:v>-0.04</c:v>
                </c:pt>
                <c:pt idx="984">
                  <c:v>1.42</c:v>
                </c:pt>
                <c:pt idx="985">
                  <c:v>-0.53</c:v>
                </c:pt>
                <c:pt idx="986">
                  <c:v>-0.17</c:v>
                </c:pt>
                <c:pt idx="987">
                  <c:v>0.81</c:v>
                </c:pt>
                <c:pt idx="988">
                  <c:v>-1.1399999999999999</c:v>
                </c:pt>
                <c:pt idx="989">
                  <c:v>-0.65</c:v>
                </c:pt>
                <c:pt idx="990">
                  <c:v>-0.28999999999999998</c:v>
                </c:pt>
                <c:pt idx="991">
                  <c:v>-1.63</c:v>
                </c:pt>
                <c:pt idx="992">
                  <c:v>-0.41</c:v>
                </c:pt>
                <c:pt idx="993">
                  <c:v>-2.2400000000000002</c:v>
                </c:pt>
                <c:pt idx="994">
                  <c:v>0.69</c:v>
                </c:pt>
                <c:pt idx="995">
                  <c:v>-0.41</c:v>
                </c:pt>
                <c:pt idx="996">
                  <c:v>-1.02</c:v>
                </c:pt>
                <c:pt idx="997">
                  <c:v>0.45</c:v>
                </c:pt>
                <c:pt idx="998">
                  <c:v>-1.87</c:v>
                </c:pt>
                <c:pt idx="999">
                  <c:v>1.54</c:v>
                </c:pt>
                <c:pt idx="1000">
                  <c:v>-0.53</c:v>
                </c:pt>
                <c:pt idx="1001">
                  <c:v>-1.75</c:v>
                </c:pt>
                <c:pt idx="1002">
                  <c:v>0.81</c:v>
                </c:pt>
                <c:pt idx="1003">
                  <c:v>-1.1399999999999999</c:v>
                </c:pt>
                <c:pt idx="1004">
                  <c:v>0.32</c:v>
                </c:pt>
                <c:pt idx="1005">
                  <c:v>-0.53</c:v>
                </c:pt>
                <c:pt idx="1006">
                  <c:v>0.32</c:v>
                </c:pt>
                <c:pt idx="1007">
                  <c:v>1.79</c:v>
                </c:pt>
                <c:pt idx="1008">
                  <c:v>-1.02</c:v>
                </c:pt>
                <c:pt idx="1009">
                  <c:v>-0.28999999999999998</c:v>
                </c:pt>
                <c:pt idx="1010">
                  <c:v>-0.9</c:v>
                </c:pt>
                <c:pt idx="1011">
                  <c:v>1.18</c:v>
                </c:pt>
                <c:pt idx="1012">
                  <c:v>0.56999999999999995</c:v>
                </c:pt>
                <c:pt idx="1013">
                  <c:v>1.42</c:v>
                </c:pt>
                <c:pt idx="1014">
                  <c:v>0.56999999999999995</c:v>
                </c:pt>
                <c:pt idx="1015">
                  <c:v>2.0299999999999998</c:v>
                </c:pt>
                <c:pt idx="1016">
                  <c:v>-0.28999999999999998</c:v>
                </c:pt>
                <c:pt idx="1017">
                  <c:v>-1.51</c:v>
                </c:pt>
                <c:pt idx="1018">
                  <c:v>0.56999999999999995</c:v>
                </c:pt>
                <c:pt idx="1019">
                  <c:v>-1.02</c:v>
                </c:pt>
                <c:pt idx="1020">
                  <c:v>-0.28999999999999998</c:v>
                </c:pt>
                <c:pt idx="1021">
                  <c:v>-0.41</c:v>
                </c:pt>
                <c:pt idx="1022">
                  <c:v>-1.02</c:v>
                </c:pt>
                <c:pt idx="1023">
                  <c:v>-0.9</c:v>
                </c:pt>
                <c:pt idx="1024">
                  <c:v>0.81</c:v>
                </c:pt>
                <c:pt idx="1025">
                  <c:v>-0.41</c:v>
                </c:pt>
                <c:pt idx="1026">
                  <c:v>1.42</c:v>
                </c:pt>
                <c:pt idx="1027">
                  <c:v>-1.02</c:v>
                </c:pt>
                <c:pt idx="1028">
                  <c:v>-1.87</c:v>
                </c:pt>
                <c:pt idx="1029">
                  <c:v>0.45</c:v>
                </c:pt>
                <c:pt idx="1030">
                  <c:v>-0.28999999999999998</c:v>
                </c:pt>
                <c:pt idx="1031">
                  <c:v>-1.1399999999999999</c:v>
                </c:pt>
                <c:pt idx="1032">
                  <c:v>1.67</c:v>
                </c:pt>
                <c:pt idx="1033">
                  <c:v>0.69</c:v>
                </c:pt>
                <c:pt idx="1034">
                  <c:v>0.93</c:v>
                </c:pt>
                <c:pt idx="1035">
                  <c:v>0.08</c:v>
                </c:pt>
                <c:pt idx="1036">
                  <c:v>-0.53</c:v>
                </c:pt>
                <c:pt idx="1037">
                  <c:v>-0.65</c:v>
                </c:pt>
                <c:pt idx="1038">
                  <c:v>-0.28999999999999998</c:v>
                </c:pt>
                <c:pt idx="1039">
                  <c:v>-0.9</c:v>
                </c:pt>
                <c:pt idx="1040">
                  <c:v>-1.63</c:v>
                </c:pt>
                <c:pt idx="1041">
                  <c:v>-1.02</c:v>
                </c:pt>
                <c:pt idx="1042">
                  <c:v>2.0299999999999998</c:v>
                </c:pt>
                <c:pt idx="1043">
                  <c:v>2.52</c:v>
                </c:pt>
                <c:pt idx="1044">
                  <c:v>1.42</c:v>
                </c:pt>
                <c:pt idx="1045">
                  <c:v>0.32</c:v>
                </c:pt>
                <c:pt idx="1046">
                  <c:v>-0.53</c:v>
                </c:pt>
                <c:pt idx="1047">
                  <c:v>-1.39</c:v>
                </c:pt>
                <c:pt idx="1048">
                  <c:v>-1.63</c:v>
                </c:pt>
                <c:pt idx="1049">
                  <c:v>1.18</c:v>
                </c:pt>
                <c:pt idx="1050">
                  <c:v>-2.12</c:v>
                </c:pt>
                <c:pt idx="1051">
                  <c:v>-0.04</c:v>
                </c:pt>
                <c:pt idx="1052">
                  <c:v>0.45</c:v>
                </c:pt>
                <c:pt idx="1053">
                  <c:v>-1.1399999999999999</c:v>
                </c:pt>
                <c:pt idx="1054">
                  <c:v>0.81</c:v>
                </c:pt>
                <c:pt idx="1055">
                  <c:v>-1.02</c:v>
                </c:pt>
                <c:pt idx="1056">
                  <c:v>0.81</c:v>
                </c:pt>
                <c:pt idx="1057">
                  <c:v>2.15</c:v>
                </c:pt>
                <c:pt idx="1058">
                  <c:v>-0.53</c:v>
                </c:pt>
                <c:pt idx="1059">
                  <c:v>-2.2400000000000002</c:v>
                </c:pt>
                <c:pt idx="1060">
                  <c:v>-0.17</c:v>
                </c:pt>
                <c:pt idx="1061">
                  <c:v>0.45</c:v>
                </c:pt>
                <c:pt idx="1062">
                  <c:v>-1.26</c:v>
                </c:pt>
                <c:pt idx="1063">
                  <c:v>-0.53</c:v>
                </c:pt>
                <c:pt idx="1064">
                  <c:v>-0.53</c:v>
                </c:pt>
                <c:pt idx="1065">
                  <c:v>1.42</c:v>
                </c:pt>
                <c:pt idx="1066">
                  <c:v>-3.1</c:v>
                </c:pt>
                <c:pt idx="1067">
                  <c:v>-2.36</c:v>
                </c:pt>
                <c:pt idx="1068">
                  <c:v>1.54</c:v>
                </c:pt>
                <c:pt idx="1069">
                  <c:v>0.69</c:v>
                </c:pt>
                <c:pt idx="1070">
                  <c:v>0.2</c:v>
                </c:pt>
                <c:pt idx="1071">
                  <c:v>0.2</c:v>
                </c:pt>
                <c:pt idx="1072">
                  <c:v>0.56999999999999995</c:v>
                </c:pt>
                <c:pt idx="1073">
                  <c:v>0.45</c:v>
                </c:pt>
                <c:pt idx="1074">
                  <c:v>-1.87</c:v>
                </c:pt>
                <c:pt idx="1075">
                  <c:v>-0.9</c:v>
                </c:pt>
                <c:pt idx="1076">
                  <c:v>0.32</c:v>
                </c:pt>
                <c:pt idx="1077">
                  <c:v>0.69</c:v>
                </c:pt>
                <c:pt idx="1078">
                  <c:v>-2.85</c:v>
                </c:pt>
                <c:pt idx="1079">
                  <c:v>0.08</c:v>
                </c:pt>
                <c:pt idx="1080">
                  <c:v>-0.78</c:v>
                </c:pt>
                <c:pt idx="1081">
                  <c:v>-1.63</c:v>
                </c:pt>
                <c:pt idx="1082">
                  <c:v>-1.02</c:v>
                </c:pt>
                <c:pt idx="1083">
                  <c:v>-0.65</c:v>
                </c:pt>
                <c:pt idx="1084">
                  <c:v>-1.1399999999999999</c:v>
                </c:pt>
                <c:pt idx="1085">
                  <c:v>-1.39</c:v>
                </c:pt>
                <c:pt idx="1086">
                  <c:v>0.81</c:v>
                </c:pt>
                <c:pt idx="1087">
                  <c:v>-1.63</c:v>
                </c:pt>
                <c:pt idx="1088">
                  <c:v>-0.17</c:v>
                </c:pt>
                <c:pt idx="1089">
                  <c:v>0.56999999999999995</c:v>
                </c:pt>
                <c:pt idx="1090">
                  <c:v>0.08</c:v>
                </c:pt>
                <c:pt idx="1091">
                  <c:v>1.06</c:v>
                </c:pt>
                <c:pt idx="1092">
                  <c:v>-1.26</c:v>
                </c:pt>
                <c:pt idx="1093">
                  <c:v>-0.41</c:v>
                </c:pt>
                <c:pt idx="1094">
                  <c:v>-0.53</c:v>
                </c:pt>
                <c:pt idx="1095">
                  <c:v>-0.41</c:v>
                </c:pt>
                <c:pt idx="1096">
                  <c:v>-0.04</c:v>
                </c:pt>
                <c:pt idx="1097">
                  <c:v>-1.51</c:v>
                </c:pt>
                <c:pt idx="1098">
                  <c:v>-0.28999999999999998</c:v>
                </c:pt>
                <c:pt idx="1099">
                  <c:v>0.45</c:v>
                </c:pt>
                <c:pt idx="1100">
                  <c:v>-0.78</c:v>
                </c:pt>
                <c:pt idx="1101">
                  <c:v>0.2</c:v>
                </c:pt>
                <c:pt idx="1102">
                  <c:v>-0.04</c:v>
                </c:pt>
                <c:pt idx="1103">
                  <c:v>-1.02</c:v>
                </c:pt>
                <c:pt idx="1104">
                  <c:v>1.54</c:v>
                </c:pt>
                <c:pt idx="1105">
                  <c:v>-1.39</c:v>
                </c:pt>
                <c:pt idx="1106">
                  <c:v>-1.02</c:v>
                </c:pt>
                <c:pt idx="1107">
                  <c:v>-0.41</c:v>
                </c:pt>
                <c:pt idx="1108">
                  <c:v>1.42</c:v>
                </c:pt>
                <c:pt idx="1109">
                  <c:v>-0.78</c:v>
                </c:pt>
                <c:pt idx="1110">
                  <c:v>2.0299999999999998</c:v>
                </c:pt>
                <c:pt idx="1111">
                  <c:v>0.56999999999999995</c:v>
                </c:pt>
                <c:pt idx="1112">
                  <c:v>0.93</c:v>
                </c:pt>
                <c:pt idx="1113">
                  <c:v>-0.41</c:v>
                </c:pt>
                <c:pt idx="1114">
                  <c:v>-0.9</c:v>
                </c:pt>
                <c:pt idx="1115">
                  <c:v>0.69</c:v>
                </c:pt>
                <c:pt idx="1116">
                  <c:v>1.42</c:v>
                </c:pt>
                <c:pt idx="1117">
                  <c:v>-0.9</c:v>
                </c:pt>
                <c:pt idx="1118">
                  <c:v>-1.26</c:v>
                </c:pt>
                <c:pt idx="1119">
                  <c:v>-1.63</c:v>
                </c:pt>
                <c:pt idx="1120">
                  <c:v>0.45</c:v>
                </c:pt>
                <c:pt idx="1121">
                  <c:v>0.69</c:v>
                </c:pt>
                <c:pt idx="1122">
                  <c:v>-1.26</c:v>
                </c:pt>
                <c:pt idx="1123">
                  <c:v>0.81</c:v>
                </c:pt>
                <c:pt idx="1124">
                  <c:v>1.79</c:v>
                </c:pt>
                <c:pt idx="1125">
                  <c:v>-1.26</c:v>
                </c:pt>
                <c:pt idx="1126">
                  <c:v>0.56999999999999995</c:v>
                </c:pt>
                <c:pt idx="1127">
                  <c:v>-0.78</c:v>
                </c:pt>
                <c:pt idx="1128">
                  <c:v>-0.41</c:v>
                </c:pt>
                <c:pt idx="1129">
                  <c:v>0.45</c:v>
                </c:pt>
                <c:pt idx="1130">
                  <c:v>-0.28999999999999998</c:v>
                </c:pt>
                <c:pt idx="1131">
                  <c:v>0.2</c:v>
                </c:pt>
                <c:pt idx="1132">
                  <c:v>-0.17</c:v>
                </c:pt>
                <c:pt idx="1133">
                  <c:v>-0.53</c:v>
                </c:pt>
                <c:pt idx="1134">
                  <c:v>-0.41</c:v>
                </c:pt>
                <c:pt idx="1135">
                  <c:v>-1.1399999999999999</c:v>
                </c:pt>
                <c:pt idx="1136">
                  <c:v>-1.39</c:v>
                </c:pt>
                <c:pt idx="1137">
                  <c:v>-1.87</c:v>
                </c:pt>
                <c:pt idx="1138">
                  <c:v>-1.87</c:v>
                </c:pt>
                <c:pt idx="1139">
                  <c:v>-1.39</c:v>
                </c:pt>
                <c:pt idx="1140">
                  <c:v>-0.41</c:v>
                </c:pt>
                <c:pt idx="1141">
                  <c:v>-0.28999999999999998</c:v>
                </c:pt>
                <c:pt idx="1142">
                  <c:v>0.2</c:v>
                </c:pt>
                <c:pt idx="1143">
                  <c:v>0.08</c:v>
                </c:pt>
                <c:pt idx="1144">
                  <c:v>-1.1399999999999999</c:v>
                </c:pt>
                <c:pt idx="1145">
                  <c:v>1.67</c:v>
                </c:pt>
                <c:pt idx="1146">
                  <c:v>2.0299999999999998</c:v>
                </c:pt>
                <c:pt idx="1147">
                  <c:v>-1.75</c:v>
                </c:pt>
                <c:pt idx="1148">
                  <c:v>-2.2400000000000002</c:v>
                </c:pt>
                <c:pt idx="1149">
                  <c:v>-1.51</c:v>
                </c:pt>
                <c:pt idx="1150">
                  <c:v>1.91</c:v>
                </c:pt>
                <c:pt idx="1151">
                  <c:v>-1.1399999999999999</c:v>
                </c:pt>
                <c:pt idx="1152">
                  <c:v>0.69</c:v>
                </c:pt>
                <c:pt idx="1153">
                  <c:v>-0.78</c:v>
                </c:pt>
                <c:pt idx="1154">
                  <c:v>-0.17</c:v>
                </c:pt>
                <c:pt idx="1155">
                  <c:v>-0.17</c:v>
                </c:pt>
                <c:pt idx="1156">
                  <c:v>-0.9</c:v>
                </c:pt>
                <c:pt idx="1157">
                  <c:v>-0.41</c:v>
                </c:pt>
                <c:pt idx="1158">
                  <c:v>-0.53</c:v>
                </c:pt>
                <c:pt idx="1159">
                  <c:v>0.2</c:v>
                </c:pt>
                <c:pt idx="1160">
                  <c:v>-0.28999999999999998</c:v>
                </c:pt>
                <c:pt idx="1161">
                  <c:v>-0.41</c:v>
                </c:pt>
                <c:pt idx="1162">
                  <c:v>-2.73</c:v>
                </c:pt>
                <c:pt idx="1163">
                  <c:v>0.08</c:v>
                </c:pt>
                <c:pt idx="1164">
                  <c:v>1.42</c:v>
                </c:pt>
                <c:pt idx="1165">
                  <c:v>1.54</c:v>
                </c:pt>
                <c:pt idx="1166">
                  <c:v>-1.51</c:v>
                </c:pt>
                <c:pt idx="1167">
                  <c:v>-0.28999999999999998</c:v>
                </c:pt>
                <c:pt idx="1168">
                  <c:v>-0.04</c:v>
                </c:pt>
                <c:pt idx="1169">
                  <c:v>1.54</c:v>
                </c:pt>
                <c:pt idx="1170">
                  <c:v>0.93</c:v>
                </c:pt>
                <c:pt idx="1171">
                  <c:v>-0.65</c:v>
                </c:pt>
                <c:pt idx="1172">
                  <c:v>-1.39</c:v>
                </c:pt>
                <c:pt idx="1173">
                  <c:v>-0.53</c:v>
                </c:pt>
                <c:pt idx="1174">
                  <c:v>-0.78</c:v>
                </c:pt>
                <c:pt idx="1175">
                  <c:v>-2</c:v>
                </c:pt>
                <c:pt idx="1176">
                  <c:v>0.81</c:v>
                </c:pt>
                <c:pt idx="1177">
                  <c:v>-0.04</c:v>
                </c:pt>
                <c:pt idx="1178">
                  <c:v>1.54</c:v>
                </c:pt>
                <c:pt idx="1179">
                  <c:v>0.08</c:v>
                </c:pt>
                <c:pt idx="1180">
                  <c:v>-0.04</c:v>
                </c:pt>
                <c:pt idx="1181">
                  <c:v>-1.63</c:v>
                </c:pt>
                <c:pt idx="1182">
                  <c:v>-0.41</c:v>
                </c:pt>
                <c:pt idx="1183">
                  <c:v>-0.9</c:v>
                </c:pt>
                <c:pt idx="1184">
                  <c:v>0.08</c:v>
                </c:pt>
                <c:pt idx="1185">
                  <c:v>-0.78</c:v>
                </c:pt>
                <c:pt idx="1186">
                  <c:v>-0.9</c:v>
                </c:pt>
                <c:pt idx="1187">
                  <c:v>-0.53</c:v>
                </c:pt>
                <c:pt idx="1188">
                  <c:v>-0.78</c:v>
                </c:pt>
                <c:pt idx="1189">
                  <c:v>-0.41</c:v>
                </c:pt>
                <c:pt idx="1190">
                  <c:v>-2</c:v>
                </c:pt>
                <c:pt idx="1191">
                  <c:v>-0.9</c:v>
                </c:pt>
                <c:pt idx="1192">
                  <c:v>-0.78</c:v>
                </c:pt>
                <c:pt idx="1193">
                  <c:v>0.32</c:v>
                </c:pt>
                <c:pt idx="1194">
                  <c:v>-0.28999999999999998</c:v>
                </c:pt>
                <c:pt idx="1195">
                  <c:v>-1.1399999999999999</c:v>
                </c:pt>
                <c:pt idx="1196">
                  <c:v>0.32</c:v>
                </c:pt>
                <c:pt idx="1197">
                  <c:v>1.3</c:v>
                </c:pt>
                <c:pt idx="1198">
                  <c:v>-0.17</c:v>
                </c:pt>
                <c:pt idx="1199">
                  <c:v>0.2</c:v>
                </c:pt>
                <c:pt idx="1200">
                  <c:v>1.42</c:v>
                </c:pt>
                <c:pt idx="1201">
                  <c:v>-0.28999999999999998</c:v>
                </c:pt>
                <c:pt idx="1202">
                  <c:v>-0.17</c:v>
                </c:pt>
                <c:pt idx="1203">
                  <c:v>1.42</c:v>
                </c:pt>
                <c:pt idx="1204">
                  <c:v>-0.53</c:v>
                </c:pt>
                <c:pt idx="1205">
                  <c:v>-0.28999999999999998</c:v>
                </c:pt>
                <c:pt idx="1206">
                  <c:v>-1.02</c:v>
                </c:pt>
                <c:pt idx="1207">
                  <c:v>-0.78</c:v>
                </c:pt>
                <c:pt idx="1208">
                  <c:v>-1.87</c:v>
                </c:pt>
                <c:pt idx="1209">
                  <c:v>1.3</c:v>
                </c:pt>
                <c:pt idx="1210">
                  <c:v>0.69</c:v>
                </c:pt>
                <c:pt idx="1211">
                  <c:v>0.2</c:v>
                </c:pt>
                <c:pt idx="1212">
                  <c:v>0.93</c:v>
                </c:pt>
                <c:pt idx="1213">
                  <c:v>-0.65</c:v>
                </c:pt>
                <c:pt idx="1214">
                  <c:v>0.81</c:v>
                </c:pt>
                <c:pt idx="1215">
                  <c:v>1.79</c:v>
                </c:pt>
                <c:pt idx="1216">
                  <c:v>1.91</c:v>
                </c:pt>
                <c:pt idx="1217">
                  <c:v>-2</c:v>
                </c:pt>
                <c:pt idx="1218">
                  <c:v>-2.48</c:v>
                </c:pt>
                <c:pt idx="1219">
                  <c:v>0.56999999999999995</c:v>
                </c:pt>
                <c:pt idx="1220">
                  <c:v>1.54</c:v>
                </c:pt>
                <c:pt idx="1221">
                  <c:v>2.15</c:v>
                </c:pt>
                <c:pt idx="1222">
                  <c:v>-1.02</c:v>
                </c:pt>
                <c:pt idx="1223">
                  <c:v>-1.1399999999999999</c:v>
                </c:pt>
                <c:pt idx="1224">
                  <c:v>0.81</c:v>
                </c:pt>
                <c:pt idx="1225">
                  <c:v>2.15</c:v>
                </c:pt>
                <c:pt idx="1226">
                  <c:v>0.2</c:v>
                </c:pt>
                <c:pt idx="1227">
                  <c:v>-1.87</c:v>
                </c:pt>
                <c:pt idx="1228">
                  <c:v>0.56999999999999995</c:v>
                </c:pt>
                <c:pt idx="1229">
                  <c:v>0.08</c:v>
                </c:pt>
                <c:pt idx="1230">
                  <c:v>1.18</c:v>
                </c:pt>
                <c:pt idx="1231">
                  <c:v>-1.1399999999999999</c:v>
                </c:pt>
                <c:pt idx="1232">
                  <c:v>-0.9</c:v>
                </c:pt>
                <c:pt idx="1233">
                  <c:v>0.08</c:v>
                </c:pt>
                <c:pt idx="1234">
                  <c:v>1.18</c:v>
                </c:pt>
                <c:pt idx="1235">
                  <c:v>1.54</c:v>
                </c:pt>
                <c:pt idx="1236">
                  <c:v>-0.28999999999999998</c:v>
                </c:pt>
                <c:pt idx="1237">
                  <c:v>-0.28999999999999998</c:v>
                </c:pt>
                <c:pt idx="1238">
                  <c:v>0.69</c:v>
                </c:pt>
                <c:pt idx="1239">
                  <c:v>0.2</c:v>
                </c:pt>
                <c:pt idx="1240">
                  <c:v>-0.53</c:v>
                </c:pt>
                <c:pt idx="1241">
                  <c:v>-2.12</c:v>
                </c:pt>
                <c:pt idx="1242">
                  <c:v>0.69</c:v>
                </c:pt>
                <c:pt idx="1243">
                  <c:v>2.4</c:v>
                </c:pt>
                <c:pt idx="1244">
                  <c:v>1.54</c:v>
                </c:pt>
                <c:pt idx="1245">
                  <c:v>0.2</c:v>
                </c:pt>
                <c:pt idx="1246">
                  <c:v>-0.65</c:v>
                </c:pt>
                <c:pt idx="1247">
                  <c:v>-0.28999999999999998</c:v>
                </c:pt>
                <c:pt idx="1248">
                  <c:v>-0.65</c:v>
                </c:pt>
                <c:pt idx="1249">
                  <c:v>0.69</c:v>
                </c:pt>
                <c:pt idx="1250">
                  <c:v>-1.1399999999999999</c:v>
                </c:pt>
                <c:pt idx="1251">
                  <c:v>1.18</c:v>
                </c:pt>
                <c:pt idx="1252">
                  <c:v>-1.26</c:v>
                </c:pt>
                <c:pt idx="1253">
                  <c:v>-0.17</c:v>
                </c:pt>
                <c:pt idx="1254">
                  <c:v>-1.75</c:v>
                </c:pt>
                <c:pt idx="1255">
                  <c:v>0.08</c:v>
                </c:pt>
                <c:pt idx="1256">
                  <c:v>-0.28999999999999998</c:v>
                </c:pt>
                <c:pt idx="1257">
                  <c:v>-0.04</c:v>
                </c:pt>
                <c:pt idx="1258">
                  <c:v>1.06</c:v>
                </c:pt>
                <c:pt idx="1259">
                  <c:v>0.81</c:v>
                </c:pt>
                <c:pt idx="1260">
                  <c:v>1.06</c:v>
                </c:pt>
                <c:pt idx="1261">
                  <c:v>-0.78</c:v>
                </c:pt>
                <c:pt idx="1262">
                  <c:v>0.93</c:v>
                </c:pt>
                <c:pt idx="1263">
                  <c:v>-0.65</c:v>
                </c:pt>
                <c:pt idx="1264">
                  <c:v>-1.26</c:v>
                </c:pt>
                <c:pt idx="1265">
                  <c:v>-0.53</c:v>
                </c:pt>
                <c:pt idx="1266">
                  <c:v>0.56999999999999995</c:v>
                </c:pt>
                <c:pt idx="1267">
                  <c:v>-0.04</c:v>
                </c:pt>
                <c:pt idx="1268">
                  <c:v>-1.75</c:v>
                </c:pt>
                <c:pt idx="1269">
                  <c:v>-1.39</c:v>
                </c:pt>
                <c:pt idx="1270">
                  <c:v>-1.75</c:v>
                </c:pt>
                <c:pt idx="1271">
                  <c:v>0.08</c:v>
                </c:pt>
                <c:pt idx="1272">
                  <c:v>-0.41</c:v>
                </c:pt>
                <c:pt idx="1273">
                  <c:v>1.3</c:v>
                </c:pt>
                <c:pt idx="1274">
                  <c:v>0.2</c:v>
                </c:pt>
                <c:pt idx="1275">
                  <c:v>-2.36</c:v>
                </c:pt>
                <c:pt idx="1276">
                  <c:v>-0.78</c:v>
                </c:pt>
                <c:pt idx="1277">
                  <c:v>2.89</c:v>
                </c:pt>
                <c:pt idx="1278">
                  <c:v>1.54</c:v>
                </c:pt>
                <c:pt idx="1279">
                  <c:v>-0.17</c:v>
                </c:pt>
                <c:pt idx="1280">
                  <c:v>0.2</c:v>
                </c:pt>
                <c:pt idx="1281">
                  <c:v>-1.1399999999999999</c:v>
                </c:pt>
                <c:pt idx="1282">
                  <c:v>-0.17</c:v>
                </c:pt>
                <c:pt idx="1283">
                  <c:v>-0.41</c:v>
                </c:pt>
                <c:pt idx="1284">
                  <c:v>-0.65</c:v>
                </c:pt>
                <c:pt idx="1285">
                  <c:v>1.42</c:v>
                </c:pt>
                <c:pt idx="1286">
                  <c:v>0.2</c:v>
                </c:pt>
                <c:pt idx="1287">
                  <c:v>-0.28999999999999998</c:v>
                </c:pt>
                <c:pt idx="1288">
                  <c:v>-0.78</c:v>
                </c:pt>
                <c:pt idx="1289">
                  <c:v>-0.65</c:v>
                </c:pt>
                <c:pt idx="1290">
                  <c:v>-0.41</c:v>
                </c:pt>
                <c:pt idx="1291">
                  <c:v>1.42</c:v>
                </c:pt>
                <c:pt idx="1292">
                  <c:v>-1.02</c:v>
                </c:pt>
                <c:pt idx="1293">
                  <c:v>-1.75</c:v>
                </c:pt>
                <c:pt idx="1294">
                  <c:v>-1.63</c:v>
                </c:pt>
                <c:pt idx="1295">
                  <c:v>1.18</c:v>
                </c:pt>
                <c:pt idx="1296">
                  <c:v>-2.12</c:v>
                </c:pt>
                <c:pt idx="1297">
                  <c:v>1.91</c:v>
                </c:pt>
                <c:pt idx="1298">
                  <c:v>0.56999999999999995</c:v>
                </c:pt>
                <c:pt idx="1299">
                  <c:v>-0.78</c:v>
                </c:pt>
                <c:pt idx="1300">
                  <c:v>-0.78</c:v>
                </c:pt>
                <c:pt idx="1301">
                  <c:v>-0.17</c:v>
                </c:pt>
                <c:pt idx="1302">
                  <c:v>0.93</c:v>
                </c:pt>
                <c:pt idx="1303">
                  <c:v>0.32</c:v>
                </c:pt>
                <c:pt idx="1304">
                  <c:v>-0.41</c:v>
                </c:pt>
                <c:pt idx="1305">
                  <c:v>-0.17</c:v>
                </c:pt>
                <c:pt idx="1306">
                  <c:v>-0.28999999999999998</c:v>
                </c:pt>
                <c:pt idx="1307">
                  <c:v>-0.28999999999999998</c:v>
                </c:pt>
                <c:pt idx="1308">
                  <c:v>-1.51</c:v>
                </c:pt>
                <c:pt idx="1309">
                  <c:v>0.93</c:v>
                </c:pt>
                <c:pt idx="1310">
                  <c:v>0.32</c:v>
                </c:pt>
                <c:pt idx="1311">
                  <c:v>-1.51</c:v>
                </c:pt>
                <c:pt idx="1312">
                  <c:v>0.45</c:v>
                </c:pt>
                <c:pt idx="1313">
                  <c:v>0.81</c:v>
                </c:pt>
                <c:pt idx="1314">
                  <c:v>-1.1399999999999999</c:v>
                </c:pt>
                <c:pt idx="1315">
                  <c:v>1.54</c:v>
                </c:pt>
                <c:pt idx="1316">
                  <c:v>-0.17</c:v>
                </c:pt>
                <c:pt idx="1317">
                  <c:v>-0.28999999999999998</c:v>
                </c:pt>
                <c:pt idx="1318">
                  <c:v>0.56999999999999995</c:v>
                </c:pt>
                <c:pt idx="1319">
                  <c:v>1.42</c:v>
                </c:pt>
                <c:pt idx="1320">
                  <c:v>0.93</c:v>
                </c:pt>
                <c:pt idx="1321">
                  <c:v>-0.28999999999999998</c:v>
                </c:pt>
                <c:pt idx="1322">
                  <c:v>1.18</c:v>
                </c:pt>
                <c:pt idx="1323">
                  <c:v>0.56999999999999995</c:v>
                </c:pt>
                <c:pt idx="1324">
                  <c:v>1.3</c:v>
                </c:pt>
                <c:pt idx="1325">
                  <c:v>0.45</c:v>
                </c:pt>
                <c:pt idx="1326">
                  <c:v>1.06</c:v>
                </c:pt>
                <c:pt idx="1327">
                  <c:v>1.18</c:v>
                </c:pt>
                <c:pt idx="1328">
                  <c:v>-0.17</c:v>
                </c:pt>
                <c:pt idx="1329">
                  <c:v>0.93</c:v>
                </c:pt>
                <c:pt idx="1330">
                  <c:v>-0.65</c:v>
                </c:pt>
                <c:pt idx="1331">
                  <c:v>-0.9</c:v>
                </c:pt>
                <c:pt idx="1332">
                  <c:v>-1.02</c:v>
                </c:pt>
                <c:pt idx="1333">
                  <c:v>-1.63</c:v>
                </c:pt>
                <c:pt idx="1334">
                  <c:v>0.45</c:v>
                </c:pt>
                <c:pt idx="1335">
                  <c:v>-1.02</c:v>
                </c:pt>
                <c:pt idx="1336">
                  <c:v>-2</c:v>
                </c:pt>
                <c:pt idx="1337">
                  <c:v>0.32</c:v>
                </c:pt>
                <c:pt idx="1338">
                  <c:v>0.45</c:v>
                </c:pt>
                <c:pt idx="1339">
                  <c:v>0.45</c:v>
                </c:pt>
                <c:pt idx="1340">
                  <c:v>-1.1399999999999999</c:v>
                </c:pt>
                <c:pt idx="1341">
                  <c:v>0.32</c:v>
                </c:pt>
                <c:pt idx="1342">
                  <c:v>-1.75</c:v>
                </c:pt>
                <c:pt idx="1343">
                  <c:v>-0.65</c:v>
                </c:pt>
                <c:pt idx="1344">
                  <c:v>1.06</c:v>
                </c:pt>
                <c:pt idx="1345">
                  <c:v>-0.41</c:v>
                </c:pt>
                <c:pt idx="1346">
                  <c:v>-1.75</c:v>
                </c:pt>
                <c:pt idx="1347">
                  <c:v>-1.75</c:v>
                </c:pt>
                <c:pt idx="1348">
                  <c:v>0.08</c:v>
                </c:pt>
                <c:pt idx="1349">
                  <c:v>-1.02</c:v>
                </c:pt>
                <c:pt idx="1350">
                  <c:v>-0.9</c:v>
                </c:pt>
                <c:pt idx="1351">
                  <c:v>-0.78</c:v>
                </c:pt>
                <c:pt idx="1352">
                  <c:v>0.81</c:v>
                </c:pt>
                <c:pt idx="1353">
                  <c:v>1.06</c:v>
                </c:pt>
                <c:pt idx="1354">
                  <c:v>0.69</c:v>
                </c:pt>
                <c:pt idx="1355">
                  <c:v>-0.9</c:v>
                </c:pt>
                <c:pt idx="1356">
                  <c:v>-0.41</c:v>
                </c:pt>
                <c:pt idx="1357">
                  <c:v>-1.51</c:v>
                </c:pt>
                <c:pt idx="1358">
                  <c:v>1.06</c:v>
                </c:pt>
                <c:pt idx="1359">
                  <c:v>0.2</c:v>
                </c:pt>
                <c:pt idx="1360">
                  <c:v>-0.41</c:v>
                </c:pt>
                <c:pt idx="1361">
                  <c:v>-1.02</c:v>
                </c:pt>
                <c:pt idx="1362">
                  <c:v>0.32</c:v>
                </c:pt>
                <c:pt idx="1363">
                  <c:v>-0.78</c:v>
                </c:pt>
                <c:pt idx="1364">
                  <c:v>0.45</c:v>
                </c:pt>
                <c:pt idx="1365">
                  <c:v>1.3</c:v>
                </c:pt>
                <c:pt idx="1366">
                  <c:v>-1.26</c:v>
                </c:pt>
                <c:pt idx="1367">
                  <c:v>0.93</c:v>
                </c:pt>
                <c:pt idx="1368">
                  <c:v>0.08</c:v>
                </c:pt>
                <c:pt idx="1369">
                  <c:v>-1.02</c:v>
                </c:pt>
                <c:pt idx="1370">
                  <c:v>-2.2400000000000002</c:v>
                </c:pt>
                <c:pt idx="1371">
                  <c:v>0.56999999999999995</c:v>
                </c:pt>
                <c:pt idx="1372">
                  <c:v>0.2</c:v>
                </c:pt>
                <c:pt idx="1373">
                  <c:v>0.81</c:v>
                </c:pt>
                <c:pt idx="1374">
                  <c:v>-1.02</c:v>
                </c:pt>
                <c:pt idx="1375">
                  <c:v>-1.1399999999999999</c:v>
                </c:pt>
                <c:pt idx="1376">
                  <c:v>0.2</c:v>
                </c:pt>
                <c:pt idx="1377">
                  <c:v>0.2</c:v>
                </c:pt>
                <c:pt idx="1378">
                  <c:v>0.93</c:v>
                </c:pt>
                <c:pt idx="1379">
                  <c:v>1.91</c:v>
                </c:pt>
                <c:pt idx="1380">
                  <c:v>0.69</c:v>
                </c:pt>
                <c:pt idx="1381">
                  <c:v>-0.28999999999999998</c:v>
                </c:pt>
                <c:pt idx="1382">
                  <c:v>-1.39</c:v>
                </c:pt>
                <c:pt idx="1383">
                  <c:v>0.81</c:v>
                </c:pt>
                <c:pt idx="1384">
                  <c:v>1.06</c:v>
                </c:pt>
                <c:pt idx="1385">
                  <c:v>1.3</c:v>
                </c:pt>
                <c:pt idx="1386">
                  <c:v>2.4</c:v>
                </c:pt>
                <c:pt idx="1387">
                  <c:v>0.08</c:v>
                </c:pt>
                <c:pt idx="1388">
                  <c:v>-0.53</c:v>
                </c:pt>
                <c:pt idx="1389">
                  <c:v>-3.1</c:v>
                </c:pt>
                <c:pt idx="1390">
                  <c:v>-0.17</c:v>
                </c:pt>
                <c:pt idx="1391">
                  <c:v>-1.02</c:v>
                </c:pt>
                <c:pt idx="1392">
                  <c:v>-2.12</c:v>
                </c:pt>
                <c:pt idx="1393">
                  <c:v>0.32</c:v>
                </c:pt>
                <c:pt idx="1394">
                  <c:v>-0.9</c:v>
                </c:pt>
                <c:pt idx="1395">
                  <c:v>0.69</c:v>
                </c:pt>
                <c:pt idx="1396">
                  <c:v>-0.78</c:v>
                </c:pt>
                <c:pt idx="1397">
                  <c:v>-2.61</c:v>
                </c:pt>
                <c:pt idx="1398">
                  <c:v>-0.41</c:v>
                </c:pt>
                <c:pt idx="1399">
                  <c:v>-0.17</c:v>
                </c:pt>
                <c:pt idx="1400">
                  <c:v>-0.04</c:v>
                </c:pt>
                <c:pt idx="1401">
                  <c:v>0.93</c:v>
                </c:pt>
                <c:pt idx="1402">
                  <c:v>-2.12</c:v>
                </c:pt>
                <c:pt idx="1403">
                  <c:v>-1.51</c:v>
                </c:pt>
                <c:pt idx="1404">
                  <c:v>-1.1399999999999999</c:v>
                </c:pt>
                <c:pt idx="1405">
                  <c:v>-0.04</c:v>
                </c:pt>
                <c:pt idx="1406">
                  <c:v>0.69</c:v>
                </c:pt>
                <c:pt idx="1407">
                  <c:v>0.32</c:v>
                </c:pt>
                <c:pt idx="1408">
                  <c:v>-0.04</c:v>
                </c:pt>
                <c:pt idx="1409">
                  <c:v>-0.9</c:v>
                </c:pt>
                <c:pt idx="1410">
                  <c:v>-1.02</c:v>
                </c:pt>
                <c:pt idx="1411">
                  <c:v>-1.87</c:v>
                </c:pt>
                <c:pt idx="1412">
                  <c:v>-0.17</c:v>
                </c:pt>
                <c:pt idx="1413">
                  <c:v>0.93</c:v>
                </c:pt>
                <c:pt idx="1414">
                  <c:v>-0.04</c:v>
                </c:pt>
                <c:pt idx="1415">
                  <c:v>-0.17</c:v>
                </c:pt>
                <c:pt idx="1416">
                  <c:v>0.45</c:v>
                </c:pt>
                <c:pt idx="1417">
                  <c:v>0.08</c:v>
                </c:pt>
                <c:pt idx="1418">
                  <c:v>1.67</c:v>
                </c:pt>
                <c:pt idx="1419">
                  <c:v>-0.65</c:v>
                </c:pt>
                <c:pt idx="1420">
                  <c:v>-0.65</c:v>
                </c:pt>
                <c:pt idx="1421">
                  <c:v>1.79</c:v>
                </c:pt>
                <c:pt idx="1422">
                  <c:v>1.91</c:v>
                </c:pt>
                <c:pt idx="1423">
                  <c:v>-0.28999999999999998</c:v>
                </c:pt>
                <c:pt idx="1424">
                  <c:v>-0.65</c:v>
                </c:pt>
                <c:pt idx="1425">
                  <c:v>-1.02</c:v>
                </c:pt>
                <c:pt idx="1426">
                  <c:v>-0.28999999999999998</c:v>
                </c:pt>
                <c:pt idx="1427">
                  <c:v>0.93</c:v>
                </c:pt>
                <c:pt idx="1428">
                  <c:v>-2.48</c:v>
                </c:pt>
                <c:pt idx="1429">
                  <c:v>0.69</c:v>
                </c:pt>
                <c:pt idx="1430">
                  <c:v>-1.51</c:v>
                </c:pt>
                <c:pt idx="1431">
                  <c:v>-0.04</c:v>
                </c:pt>
                <c:pt idx="1432">
                  <c:v>0.93</c:v>
                </c:pt>
                <c:pt idx="1433">
                  <c:v>0.08</c:v>
                </c:pt>
                <c:pt idx="1434">
                  <c:v>0.81</c:v>
                </c:pt>
                <c:pt idx="1435">
                  <c:v>1.06</c:v>
                </c:pt>
                <c:pt idx="1436">
                  <c:v>-1.63</c:v>
                </c:pt>
                <c:pt idx="1437">
                  <c:v>0.69</c:v>
                </c:pt>
                <c:pt idx="1438">
                  <c:v>-0.78</c:v>
                </c:pt>
                <c:pt idx="1439">
                  <c:v>-0.41</c:v>
                </c:pt>
                <c:pt idx="1440">
                  <c:v>0.56999999999999995</c:v>
                </c:pt>
                <c:pt idx="1441">
                  <c:v>0.32</c:v>
                </c:pt>
                <c:pt idx="1442">
                  <c:v>0.08</c:v>
                </c:pt>
                <c:pt idx="1443">
                  <c:v>-0.17</c:v>
                </c:pt>
                <c:pt idx="1444">
                  <c:v>0.56999999999999995</c:v>
                </c:pt>
                <c:pt idx="1445">
                  <c:v>1.3</c:v>
                </c:pt>
                <c:pt idx="1446">
                  <c:v>0.08</c:v>
                </c:pt>
                <c:pt idx="1447">
                  <c:v>-0.17</c:v>
                </c:pt>
                <c:pt idx="1448">
                  <c:v>0.56999999999999995</c:v>
                </c:pt>
                <c:pt idx="1449">
                  <c:v>0.08</c:v>
                </c:pt>
                <c:pt idx="1450">
                  <c:v>1.3</c:v>
                </c:pt>
                <c:pt idx="1451">
                  <c:v>1.06</c:v>
                </c:pt>
                <c:pt idx="1452">
                  <c:v>0.2</c:v>
                </c:pt>
                <c:pt idx="1453">
                  <c:v>0.81</c:v>
                </c:pt>
                <c:pt idx="1454">
                  <c:v>-0.17</c:v>
                </c:pt>
                <c:pt idx="1455">
                  <c:v>0.2</c:v>
                </c:pt>
                <c:pt idx="1456">
                  <c:v>-0.9</c:v>
                </c:pt>
                <c:pt idx="1457">
                  <c:v>1.06</c:v>
                </c:pt>
                <c:pt idx="1458">
                  <c:v>-0.04</c:v>
                </c:pt>
                <c:pt idx="1459">
                  <c:v>-0.53</c:v>
                </c:pt>
                <c:pt idx="1460">
                  <c:v>0.69</c:v>
                </c:pt>
                <c:pt idx="1461">
                  <c:v>-0.9</c:v>
                </c:pt>
                <c:pt idx="1462">
                  <c:v>0.93</c:v>
                </c:pt>
                <c:pt idx="1463">
                  <c:v>0.56999999999999995</c:v>
                </c:pt>
                <c:pt idx="1464">
                  <c:v>-0.9</c:v>
                </c:pt>
                <c:pt idx="1465">
                  <c:v>-1.02</c:v>
                </c:pt>
                <c:pt idx="1466">
                  <c:v>-0.17</c:v>
                </c:pt>
                <c:pt idx="1467">
                  <c:v>0.2</c:v>
                </c:pt>
                <c:pt idx="1468">
                  <c:v>1.18</c:v>
                </c:pt>
                <c:pt idx="1469">
                  <c:v>-0.78</c:v>
                </c:pt>
                <c:pt idx="1470">
                  <c:v>-1.75</c:v>
                </c:pt>
                <c:pt idx="1471">
                  <c:v>-0.9</c:v>
                </c:pt>
                <c:pt idx="1472">
                  <c:v>-2.36</c:v>
                </c:pt>
                <c:pt idx="1473">
                  <c:v>-1.39</c:v>
                </c:pt>
                <c:pt idx="1474">
                  <c:v>-0.65</c:v>
                </c:pt>
                <c:pt idx="1475">
                  <c:v>1.3</c:v>
                </c:pt>
                <c:pt idx="1476">
                  <c:v>0.93</c:v>
                </c:pt>
                <c:pt idx="1477">
                  <c:v>-3.58</c:v>
                </c:pt>
                <c:pt idx="1478">
                  <c:v>-0.41</c:v>
                </c:pt>
                <c:pt idx="1479">
                  <c:v>-0.17</c:v>
                </c:pt>
                <c:pt idx="1480">
                  <c:v>0.69</c:v>
                </c:pt>
                <c:pt idx="1481">
                  <c:v>-0.28999999999999998</c:v>
                </c:pt>
                <c:pt idx="1482">
                  <c:v>0.08</c:v>
                </c:pt>
                <c:pt idx="1483">
                  <c:v>0.08</c:v>
                </c:pt>
                <c:pt idx="1484">
                  <c:v>-0.17</c:v>
                </c:pt>
                <c:pt idx="1485">
                  <c:v>0.45</c:v>
                </c:pt>
                <c:pt idx="1486">
                  <c:v>1.67</c:v>
                </c:pt>
                <c:pt idx="1487">
                  <c:v>2.89</c:v>
                </c:pt>
                <c:pt idx="1488">
                  <c:v>-0.65</c:v>
                </c:pt>
                <c:pt idx="1489">
                  <c:v>-1.63</c:v>
                </c:pt>
                <c:pt idx="1490">
                  <c:v>1.18</c:v>
                </c:pt>
                <c:pt idx="1491">
                  <c:v>0.56999999999999995</c:v>
                </c:pt>
                <c:pt idx="1492">
                  <c:v>3.25</c:v>
                </c:pt>
                <c:pt idx="1493">
                  <c:v>-0.41</c:v>
                </c:pt>
                <c:pt idx="1494">
                  <c:v>-0.17</c:v>
                </c:pt>
                <c:pt idx="1495">
                  <c:v>-1.63</c:v>
                </c:pt>
                <c:pt idx="1496">
                  <c:v>0.45</c:v>
                </c:pt>
                <c:pt idx="1497">
                  <c:v>-0.28999999999999998</c:v>
                </c:pt>
                <c:pt idx="1498">
                  <c:v>1.54</c:v>
                </c:pt>
                <c:pt idx="1499">
                  <c:v>2.0299999999999998</c:v>
                </c:pt>
                <c:pt idx="1500">
                  <c:v>1.54</c:v>
                </c:pt>
                <c:pt idx="1501">
                  <c:v>-0.53</c:v>
                </c:pt>
                <c:pt idx="1502">
                  <c:v>-0.04</c:v>
                </c:pt>
                <c:pt idx="1503">
                  <c:v>0.93</c:v>
                </c:pt>
                <c:pt idx="1504">
                  <c:v>0.2</c:v>
                </c:pt>
                <c:pt idx="1505">
                  <c:v>-0.04</c:v>
                </c:pt>
                <c:pt idx="1506">
                  <c:v>2.2799999999999998</c:v>
                </c:pt>
                <c:pt idx="1507">
                  <c:v>-0.17</c:v>
                </c:pt>
                <c:pt idx="1508">
                  <c:v>-1.02</c:v>
                </c:pt>
                <c:pt idx="1509">
                  <c:v>-0.04</c:v>
                </c:pt>
                <c:pt idx="1510">
                  <c:v>1.3</c:v>
                </c:pt>
                <c:pt idx="1511">
                  <c:v>0.32</c:v>
                </c:pt>
                <c:pt idx="1512">
                  <c:v>-1.1399999999999999</c:v>
                </c:pt>
                <c:pt idx="1513">
                  <c:v>2.64</c:v>
                </c:pt>
                <c:pt idx="1514">
                  <c:v>-1.02</c:v>
                </c:pt>
                <c:pt idx="1515">
                  <c:v>-1.39</c:v>
                </c:pt>
                <c:pt idx="1516">
                  <c:v>1.91</c:v>
                </c:pt>
                <c:pt idx="1517">
                  <c:v>0.69</c:v>
                </c:pt>
                <c:pt idx="1518">
                  <c:v>-1.26</c:v>
                </c:pt>
                <c:pt idx="1519">
                  <c:v>0.93</c:v>
                </c:pt>
                <c:pt idx="1520">
                  <c:v>0.08</c:v>
                </c:pt>
                <c:pt idx="1521">
                  <c:v>0.32</c:v>
                </c:pt>
                <c:pt idx="1522">
                  <c:v>0.69</c:v>
                </c:pt>
                <c:pt idx="1523">
                  <c:v>-0.9</c:v>
                </c:pt>
                <c:pt idx="1524">
                  <c:v>0.56999999999999995</c:v>
                </c:pt>
                <c:pt idx="1525">
                  <c:v>0.2</c:v>
                </c:pt>
                <c:pt idx="1526">
                  <c:v>-0.53</c:v>
                </c:pt>
                <c:pt idx="1527">
                  <c:v>-0.28999999999999998</c:v>
                </c:pt>
                <c:pt idx="1528">
                  <c:v>0.2</c:v>
                </c:pt>
                <c:pt idx="1529">
                  <c:v>0.56999999999999995</c:v>
                </c:pt>
                <c:pt idx="1530">
                  <c:v>-0.04</c:v>
                </c:pt>
                <c:pt idx="1531">
                  <c:v>-0.53</c:v>
                </c:pt>
                <c:pt idx="1532">
                  <c:v>0.32</c:v>
                </c:pt>
                <c:pt idx="1533">
                  <c:v>-0.04</c:v>
                </c:pt>
                <c:pt idx="1534">
                  <c:v>0.08</c:v>
                </c:pt>
                <c:pt idx="1535">
                  <c:v>0.45</c:v>
                </c:pt>
                <c:pt idx="1536">
                  <c:v>-0.04</c:v>
                </c:pt>
                <c:pt idx="1537">
                  <c:v>1.79</c:v>
                </c:pt>
                <c:pt idx="1538">
                  <c:v>1.54</c:v>
                </c:pt>
                <c:pt idx="1539">
                  <c:v>-2.85</c:v>
                </c:pt>
                <c:pt idx="1540">
                  <c:v>0.81</c:v>
                </c:pt>
                <c:pt idx="1541">
                  <c:v>-0.9</c:v>
                </c:pt>
                <c:pt idx="1542">
                  <c:v>-0.41</c:v>
                </c:pt>
                <c:pt idx="1543">
                  <c:v>-0.78</c:v>
                </c:pt>
                <c:pt idx="1544">
                  <c:v>0.2</c:v>
                </c:pt>
                <c:pt idx="1545">
                  <c:v>-1.26</c:v>
                </c:pt>
                <c:pt idx="1546">
                  <c:v>0.08</c:v>
                </c:pt>
                <c:pt idx="1547">
                  <c:v>1.06</c:v>
                </c:pt>
                <c:pt idx="1548">
                  <c:v>0.81</c:v>
                </c:pt>
                <c:pt idx="1549">
                  <c:v>1.3</c:v>
                </c:pt>
                <c:pt idx="1550">
                  <c:v>0.93</c:v>
                </c:pt>
                <c:pt idx="1551">
                  <c:v>-0.53</c:v>
                </c:pt>
                <c:pt idx="1552">
                  <c:v>1.54</c:v>
                </c:pt>
                <c:pt idx="1553">
                  <c:v>-0.28999999999999998</c:v>
                </c:pt>
                <c:pt idx="1554">
                  <c:v>-0.41</c:v>
                </c:pt>
                <c:pt idx="1555">
                  <c:v>-1.87</c:v>
                </c:pt>
                <c:pt idx="1556">
                  <c:v>1.79</c:v>
                </c:pt>
                <c:pt idx="1557">
                  <c:v>-1.63</c:v>
                </c:pt>
                <c:pt idx="1558">
                  <c:v>-0.17</c:v>
                </c:pt>
                <c:pt idx="1559">
                  <c:v>-1.1399999999999999</c:v>
                </c:pt>
                <c:pt idx="1560">
                  <c:v>-0.17</c:v>
                </c:pt>
                <c:pt idx="1561">
                  <c:v>-0.41</c:v>
                </c:pt>
                <c:pt idx="1562">
                  <c:v>-0.28999999999999998</c:v>
                </c:pt>
                <c:pt idx="1563">
                  <c:v>1.3</c:v>
                </c:pt>
                <c:pt idx="1564">
                  <c:v>0.69</c:v>
                </c:pt>
                <c:pt idx="1565">
                  <c:v>-1.39</c:v>
                </c:pt>
                <c:pt idx="1566">
                  <c:v>-0.78</c:v>
                </c:pt>
                <c:pt idx="1567">
                  <c:v>0.08</c:v>
                </c:pt>
                <c:pt idx="1568">
                  <c:v>0.56999999999999995</c:v>
                </c:pt>
                <c:pt idx="1569">
                  <c:v>0.56999999999999995</c:v>
                </c:pt>
                <c:pt idx="1570">
                  <c:v>0.2</c:v>
                </c:pt>
                <c:pt idx="1571">
                  <c:v>0.81</c:v>
                </c:pt>
                <c:pt idx="1572">
                  <c:v>2.4</c:v>
                </c:pt>
                <c:pt idx="1573">
                  <c:v>0.81</c:v>
                </c:pt>
                <c:pt idx="1574">
                  <c:v>-0.04</c:v>
                </c:pt>
                <c:pt idx="1575">
                  <c:v>-0.17</c:v>
                </c:pt>
                <c:pt idx="1576">
                  <c:v>0.08</c:v>
                </c:pt>
                <c:pt idx="1577">
                  <c:v>1.3</c:v>
                </c:pt>
                <c:pt idx="1578">
                  <c:v>0.56999999999999995</c:v>
                </c:pt>
                <c:pt idx="1579">
                  <c:v>-0.41</c:v>
                </c:pt>
                <c:pt idx="1580">
                  <c:v>0.08</c:v>
                </c:pt>
                <c:pt idx="1581">
                  <c:v>-1.1399999999999999</c:v>
                </c:pt>
                <c:pt idx="1582">
                  <c:v>-0.04</c:v>
                </c:pt>
                <c:pt idx="1583">
                  <c:v>-0.17</c:v>
                </c:pt>
                <c:pt idx="1584">
                  <c:v>-1.26</c:v>
                </c:pt>
                <c:pt idx="1585">
                  <c:v>0.2</c:v>
                </c:pt>
                <c:pt idx="1586">
                  <c:v>-1.63</c:v>
                </c:pt>
                <c:pt idx="1587">
                  <c:v>-0.65</c:v>
                </c:pt>
                <c:pt idx="1588">
                  <c:v>0.08</c:v>
                </c:pt>
                <c:pt idx="1589">
                  <c:v>-1.26</c:v>
                </c:pt>
                <c:pt idx="1590">
                  <c:v>-0.9</c:v>
                </c:pt>
                <c:pt idx="1591">
                  <c:v>-0.04</c:v>
                </c:pt>
                <c:pt idx="1592">
                  <c:v>-0.9</c:v>
                </c:pt>
                <c:pt idx="1593">
                  <c:v>0.2</c:v>
                </c:pt>
                <c:pt idx="1594">
                  <c:v>0.32</c:v>
                </c:pt>
                <c:pt idx="1595">
                  <c:v>-0.28999999999999998</c:v>
                </c:pt>
                <c:pt idx="1596">
                  <c:v>2.15</c:v>
                </c:pt>
                <c:pt idx="1597">
                  <c:v>0.32</c:v>
                </c:pt>
                <c:pt idx="1598">
                  <c:v>0.81</c:v>
                </c:pt>
                <c:pt idx="1599">
                  <c:v>-0.9</c:v>
                </c:pt>
                <c:pt idx="1600">
                  <c:v>1.3</c:v>
                </c:pt>
                <c:pt idx="1601">
                  <c:v>-1.1399999999999999</c:v>
                </c:pt>
                <c:pt idx="1602">
                  <c:v>1.06</c:v>
                </c:pt>
                <c:pt idx="1603">
                  <c:v>0.45</c:v>
                </c:pt>
                <c:pt idx="1604">
                  <c:v>0.32</c:v>
                </c:pt>
                <c:pt idx="1605">
                  <c:v>0.45</c:v>
                </c:pt>
                <c:pt idx="1606">
                  <c:v>-0.17</c:v>
                </c:pt>
                <c:pt idx="1607">
                  <c:v>0.81</c:v>
                </c:pt>
                <c:pt idx="1608">
                  <c:v>-1.02</c:v>
                </c:pt>
                <c:pt idx="1609">
                  <c:v>0.56999999999999995</c:v>
                </c:pt>
                <c:pt idx="1610">
                  <c:v>-0.17</c:v>
                </c:pt>
                <c:pt idx="1611">
                  <c:v>-2</c:v>
                </c:pt>
                <c:pt idx="1612">
                  <c:v>1.79</c:v>
                </c:pt>
                <c:pt idx="1613">
                  <c:v>1.79</c:v>
                </c:pt>
                <c:pt idx="1614">
                  <c:v>0.32</c:v>
                </c:pt>
                <c:pt idx="1615">
                  <c:v>-0.28999999999999998</c:v>
                </c:pt>
                <c:pt idx="1616">
                  <c:v>1.42</c:v>
                </c:pt>
                <c:pt idx="1617">
                  <c:v>-1.02</c:v>
                </c:pt>
                <c:pt idx="1618">
                  <c:v>0.32</c:v>
                </c:pt>
                <c:pt idx="1619">
                  <c:v>-0.65</c:v>
                </c:pt>
                <c:pt idx="1620">
                  <c:v>-1.1399999999999999</c:v>
                </c:pt>
                <c:pt idx="1621">
                  <c:v>-0.04</c:v>
                </c:pt>
                <c:pt idx="1622">
                  <c:v>0.93</c:v>
                </c:pt>
                <c:pt idx="1623">
                  <c:v>1.54</c:v>
                </c:pt>
                <c:pt idx="1624">
                  <c:v>-1.87</c:v>
                </c:pt>
                <c:pt idx="1625">
                  <c:v>-1.39</c:v>
                </c:pt>
                <c:pt idx="1626">
                  <c:v>-0.53</c:v>
                </c:pt>
                <c:pt idx="1627">
                  <c:v>1.18</c:v>
                </c:pt>
                <c:pt idx="1628">
                  <c:v>1.67</c:v>
                </c:pt>
                <c:pt idx="1629">
                  <c:v>1.67</c:v>
                </c:pt>
                <c:pt idx="1630">
                  <c:v>-0.53</c:v>
                </c:pt>
                <c:pt idx="1631">
                  <c:v>0.56999999999999995</c:v>
                </c:pt>
                <c:pt idx="1632">
                  <c:v>1.42</c:v>
                </c:pt>
                <c:pt idx="1633">
                  <c:v>1.06</c:v>
                </c:pt>
                <c:pt idx="1634">
                  <c:v>-0.65</c:v>
                </c:pt>
                <c:pt idx="1635">
                  <c:v>-1.02</c:v>
                </c:pt>
                <c:pt idx="1636">
                  <c:v>-0.53</c:v>
                </c:pt>
                <c:pt idx="1637">
                  <c:v>-0.78</c:v>
                </c:pt>
                <c:pt idx="1638">
                  <c:v>-0.28999999999999998</c:v>
                </c:pt>
                <c:pt idx="1639">
                  <c:v>-0.41</c:v>
                </c:pt>
                <c:pt idx="1640">
                  <c:v>-0.28999999999999998</c:v>
                </c:pt>
                <c:pt idx="1641">
                  <c:v>0.69</c:v>
                </c:pt>
                <c:pt idx="1642">
                  <c:v>0.08</c:v>
                </c:pt>
                <c:pt idx="1643">
                  <c:v>0.08</c:v>
                </c:pt>
                <c:pt idx="1644">
                  <c:v>-0.17</c:v>
                </c:pt>
                <c:pt idx="1645">
                  <c:v>-0.78</c:v>
                </c:pt>
                <c:pt idx="1646">
                  <c:v>0.32</c:v>
                </c:pt>
                <c:pt idx="1647">
                  <c:v>-1.1399999999999999</c:v>
                </c:pt>
                <c:pt idx="1648">
                  <c:v>0.93</c:v>
                </c:pt>
                <c:pt idx="1649">
                  <c:v>2.2799999999999998</c:v>
                </c:pt>
                <c:pt idx="1650">
                  <c:v>0.81</c:v>
                </c:pt>
                <c:pt idx="1651">
                  <c:v>0.08</c:v>
                </c:pt>
                <c:pt idx="1652">
                  <c:v>0.2</c:v>
                </c:pt>
                <c:pt idx="1653">
                  <c:v>-2</c:v>
                </c:pt>
                <c:pt idx="1654">
                  <c:v>0.81</c:v>
                </c:pt>
                <c:pt idx="1655">
                  <c:v>0.81</c:v>
                </c:pt>
                <c:pt idx="1656">
                  <c:v>1.3</c:v>
                </c:pt>
                <c:pt idx="1657">
                  <c:v>-0.9</c:v>
                </c:pt>
                <c:pt idx="1658">
                  <c:v>0.69</c:v>
                </c:pt>
                <c:pt idx="1659">
                  <c:v>0.56999999999999995</c:v>
                </c:pt>
                <c:pt idx="1660">
                  <c:v>1.3</c:v>
                </c:pt>
                <c:pt idx="1661">
                  <c:v>-0.41</c:v>
                </c:pt>
                <c:pt idx="1662">
                  <c:v>-0.9</c:v>
                </c:pt>
                <c:pt idx="1663">
                  <c:v>0.45</c:v>
                </c:pt>
                <c:pt idx="1664">
                  <c:v>1.54</c:v>
                </c:pt>
                <c:pt idx="1665">
                  <c:v>-0.28999999999999998</c:v>
                </c:pt>
                <c:pt idx="1666">
                  <c:v>-2</c:v>
                </c:pt>
                <c:pt idx="1667">
                  <c:v>0.93</c:v>
                </c:pt>
                <c:pt idx="1668">
                  <c:v>0.93</c:v>
                </c:pt>
                <c:pt idx="1669">
                  <c:v>-0.78</c:v>
                </c:pt>
                <c:pt idx="1670">
                  <c:v>-0.53</c:v>
                </c:pt>
                <c:pt idx="1671">
                  <c:v>0.56999999999999995</c:v>
                </c:pt>
                <c:pt idx="1672">
                  <c:v>-0.9</c:v>
                </c:pt>
                <c:pt idx="1673">
                  <c:v>1.67</c:v>
                </c:pt>
                <c:pt idx="1674">
                  <c:v>2.77</c:v>
                </c:pt>
                <c:pt idx="1675">
                  <c:v>-0.65</c:v>
                </c:pt>
                <c:pt idx="1676">
                  <c:v>0.2</c:v>
                </c:pt>
                <c:pt idx="1677">
                  <c:v>-0.78</c:v>
                </c:pt>
                <c:pt idx="1678">
                  <c:v>0.93</c:v>
                </c:pt>
                <c:pt idx="1679">
                  <c:v>-0.04</c:v>
                </c:pt>
                <c:pt idx="1680">
                  <c:v>-0.41</c:v>
                </c:pt>
                <c:pt idx="1681">
                  <c:v>-0.53</c:v>
                </c:pt>
                <c:pt idx="1682">
                  <c:v>1.18</c:v>
                </c:pt>
                <c:pt idx="1683">
                  <c:v>-0.28999999999999998</c:v>
                </c:pt>
                <c:pt idx="1684">
                  <c:v>-2</c:v>
                </c:pt>
                <c:pt idx="1685">
                  <c:v>0.81</c:v>
                </c:pt>
                <c:pt idx="1686">
                  <c:v>-0.04</c:v>
                </c:pt>
                <c:pt idx="1687">
                  <c:v>-0.65</c:v>
                </c:pt>
                <c:pt idx="1688">
                  <c:v>-0.28999999999999998</c:v>
                </c:pt>
                <c:pt idx="1689">
                  <c:v>-1.75</c:v>
                </c:pt>
                <c:pt idx="1690">
                  <c:v>1.54</c:v>
                </c:pt>
                <c:pt idx="1691">
                  <c:v>3.01</c:v>
                </c:pt>
                <c:pt idx="1692">
                  <c:v>0.32</c:v>
                </c:pt>
                <c:pt idx="1693">
                  <c:v>1.06</c:v>
                </c:pt>
                <c:pt idx="1694">
                  <c:v>0.2</c:v>
                </c:pt>
                <c:pt idx="1695">
                  <c:v>-1.75</c:v>
                </c:pt>
                <c:pt idx="1696">
                  <c:v>-0.04</c:v>
                </c:pt>
                <c:pt idx="1697">
                  <c:v>-2.2400000000000002</c:v>
                </c:pt>
                <c:pt idx="1698">
                  <c:v>0.2</c:v>
                </c:pt>
                <c:pt idx="1699">
                  <c:v>1.06</c:v>
                </c:pt>
                <c:pt idx="1700">
                  <c:v>-0.17</c:v>
                </c:pt>
                <c:pt idx="1701">
                  <c:v>-0.04</c:v>
                </c:pt>
                <c:pt idx="1702">
                  <c:v>1.3</c:v>
                </c:pt>
                <c:pt idx="1703">
                  <c:v>-1.1399999999999999</c:v>
                </c:pt>
                <c:pt idx="1704">
                  <c:v>0.93</c:v>
                </c:pt>
                <c:pt idx="1705">
                  <c:v>0.08</c:v>
                </c:pt>
                <c:pt idx="1706">
                  <c:v>0.32</c:v>
                </c:pt>
                <c:pt idx="1707">
                  <c:v>0.69</c:v>
                </c:pt>
                <c:pt idx="1708">
                  <c:v>-0.17</c:v>
                </c:pt>
                <c:pt idx="1709">
                  <c:v>-0.78</c:v>
                </c:pt>
                <c:pt idx="1710">
                  <c:v>0.45</c:v>
                </c:pt>
                <c:pt idx="1711">
                  <c:v>0.32</c:v>
                </c:pt>
                <c:pt idx="1712">
                  <c:v>-0.9</c:v>
                </c:pt>
                <c:pt idx="1713">
                  <c:v>-0.9</c:v>
                </c:pt>
                <c:pt idx="1714">
                  <c:v>-0.53</c:v>
                </c:pt>
                <c:pt idx="1715">
                  <c:v>1.3</c:v>
                </c:pt>
                <c:pt idx="1716">
                  <c:v>-1.1399999999999999</c:v>
                </c:pt>
                <c:pt idx="1717">
                  <c:v>0.32</c:v>
                </c:pt>
                <c:pt idx="1718">
                  <c:v>0.69</c:v>
                </c:pt>
                <c:pt idx="1719">
                  <c:v>-0.65</c:v>
                </c:pt>
                <c:pt idx="1720">
                  <c:v>0.93</c:v>
                </c:pt>
                <c:pt idx="1721">
                  <c:v>0.08</c:v>
                </c:pt>
                <c:pt idx="1722">
                  <c:v>1.06</c:v>
                </c:pt>
                <c:pt idx="1723">
                  <c:v>0.2</c:v>
                </c:pt>
                <c:pt idx="1724">
                  <c:v>1.54</c:v>
                </c:pt>
                <c:pt idx="1725">
                  <c:v>-1.39</c:v>
                </c:pt>
                <c:pt idx="1726">
                  <c:v>0.56999999999999995</c:v>
                </c:pt>
                <c:pt idx="1727">
                  <c:v>-1.51</c:v>
                </c:pt>
                <c:pt idx="1728">
                  <c:v>-0.28999999999999998</c:v>
                </c:pt>
                <c:pt idx="1729">
                  <c:v>-1.1399999999999999</c:v>
                </c:pt>
                <c:pt idx="1730">
                  <c:v>-1.02</c:v>
                </c:pt>
                <c:pt idx="1731">
                  <c:v>-0.78</c:v>
                </c:pt>
                <c:pt idx="1732">
                  <c:v>0.45</c:v>
                </c:pt>
                <c:pt idx="1733">
                  <c:v>-1.02</c:v>
                </c:pt>
                <c:pt idx="1734">
                  <c:v>0.69</c:v>
                </c:pt>
                <c:pt idx="1735">
                  <c:v>0.69</c:v>
                </c:pt>
                <c:pt idx="1736">
                  <c:v>-0.9</c:v>
                </c:pt>
                <c:pt idx="1737">
                  <c:v>-0.28999999999999998</c:v>
                </c:pt>
                <c:pt idx="1738">
                  <c:v>-1.1399999999999999</c:v>
                </c:pt>
                <c:pt idx="1739">
                  <c:v>0.56999999999999995</c:v>
                </c:pt>
                <c:pt idx="1740">
                  <c:v>-3.22</c:v>
                </c:pt>
                <c:pt idx="1741">
                  <c:v>-0.28999999999999998</c:v>
                </c:pt>
                <c:pt idx="1742">
                  <c:v>-0.04</c:v>
                </c:pt>
                <c:pt idx="1743">
                  <c:v>1.06</c:v>
                </c:pt>
                <c:pt idx="1744">
                  <c:v>1.3</c:v>
                </c:pt>
                <c:pt idx="1745">
                  <c:v>0.32</c:v>
                </c:pt>
                <c:pt idx="1746">
                  <c:v>0.08</c:v>
                </c:pt>
                <c:pt idx="1747">
                  <c:v>-0.9</c:v>
                </c:pt>
                <c:pt idx="1748">
                  <c:v>0.45</c:v>
                </c:pt>
                <c:pt idx="1749">
                  <c:v>1.06</c:v>
                </c:pt>
                <c:pt idx="1750">
                  <c:v>-1.1399999999999999</c:v>
                </c:pt>
                <c:pt idx="1751">
                  <c:v>-0.9</c:v>
                </c:pt>
                <c:pt idx="1752">
                  <c:v>1.54</c:v>
                </c:pt>
                <c:pt idx="1753">
                  <c:v>-1.1399999999999999</c:v>
                </c:pt>
                <c:pt idx="1754">
                  <c:v>-2.85</c:v>
                </c:pt>
                <c:pt idx="1755">
                  <c:v>-0.04</c:v>
                </c:pt>
                <c:pt idx="1756">
                  <c:v>-1.39</c:v>
                </c:pt>
                <c:pt idx="1757">
                  <c:v>1.06</c:v>
                </c:pt>
                <c:pt idx="1758">
                  <c:v>-0.65</c:v>
                </c:pt>
                <c:pt idx="1759">
                  <c:v>-0.78</c:v>
                </c:pt>
                <c:pt idx="1760">
                  <c:v>1.06</c:v>
                </c:pt>
                <c:pt idx="1761">
                  <c:v>0.45</c:v>
                </c:pt>
                <c:pt idx="1762">
                  <c:v>-0.41</c:v>
                </c:pt>
                <c:pt idx="1763">
                  <c:v>0.32</c:v>
                </c:pt>
                <c:pt idx="1764">
                  <c:v>1.67</c:v>
                </c:pt>
                <c:pt idx="1765">
                  <c:v>1.42</c:v>
                </c:pt>
                <c:pt idx="1766">
                  <c:v>-0.9</c:v>
                </c:pt>
                <c:pt idx="1767">
                  <c:v>0.2</c:v>
                </c:pt>
                <c:pt idx="1768">
                  <c:v>0.93</c:v>
                </c:pt>
                <c:pt idx="1769">
                  <c:v>0.69</c:v>
                </c:pt>
                <c:pt idx="1770">
                  <c:v>-1.1399999999999999</c:v>
                </c:pt>
                <c:pt idx="1771">
                  <c:v>1.18</c:v>
                </c:pt>
                <c:pt idx="1772">
                  <c:v>-1.26</c:v>
                </c:pt>
                <c:pt idx="1773">
                  <c:v>-1.63</c:v>
                </c:pt>
                <c:pt idx="1774">
                  <c:v>-2.36</c:v>
                </c:pt>
                <c:pt idx="1775">
                  <c:v>-1.75</c:v>
                </c:pt>
                <c:pt idx="1776">
                  <c:v>-1.26</c:v>
                </c:pt>
                <c:pt idx="1777">
                  <c:v>-0.04</c:v>
                </c:pt>
                <c:pt idx="1778">
                  <c:v>-0.28999999999999998</c:v>
                </c:pt>
                <c:pt idx="1779">
                  <c:v>-0.9</c:v>
                </c:pt>
                <c:pt idx="1780">
                  <c:v>0.2</c:v>
                </c:pt>
                <c:pt idx="1781">
                  <c:v>-1.51</c:v>
                </c:pt>
                <c:pt idx="1782">
                  <c:v>0.45</c:v>
                </c:pt>
                <c:pt idx="1783">
                  <c:v>0.93</c:v>
                </c:pt>
                <c:pt idx="1784">
                  <c:v>-0.53</c:v>
                </c:pt>
                <c:pt idx="1785">
                  <c:v>-1.75</c:v>
                </c:pt>
                <c:pt idx="1786">
                  <c:v>1.91</c:v>
                </c:pt>
                <c:pt idx="1787">
                  <c:v>1.79</c:v>
                </c:pt>
                <c:pt idx="1788">
                  <c:v>0.69</c:v>
                </c:pt>
                <c:pt idx="1789">
                  <c:v>-0.28999999999999998</c:v>
                </c:pt>
                <c:pt idx="1790">
                  <c:v>-1.39</c:v>
                </c:pt>
                <c:pt idx="1791">
                  <c:v>-0.53</c:v>
                </c:pt>
                <c:pt idx="1792">
                  <c:v>1.3</c:v>
                </c:pt>
                <c:pt idx="1793">
                  <c:v>-2.12</c:v>
                </c:pt>
                <c:pt idx="1794">
                  <c:v>-0.17</c:v>
                </c:pt>
                <c:pt idx="1795">
                  <c:v>2.15</c:v>
                </c:pt>
                <c:pt idx="1796">
                  <c:v>-1.26</c:v>
                </c:pt>
                <c:pt idx="1797">
                  <c:v>1.18</c:v>
                </c:pt>
                <c:pt idx="1798">
                  <c:v>0.93</c:v>
                </c:pt>
                <c:pt idx="1799">
                  <c:v>1.3</c:v>
                </c:pt>
                <c:pt idx="1800">
                  <c:v>-1.02</c:v>
                </c:pt>
                <c:pt idx="1801">
                  <c:v>0.81</c:v>
                </c:pt>
                <c:pt idx="1802">
                  <c:v>1.42</c:v>
                </c:pt>
                <c:pt idx="1803">
                  <c:v>0.69</c:v>
                </c:pt>
                <c:pt idx="1804">
                  <c:v>0.2</c:v>
                </c:pt>
                <c:pt idx="1805">
                  <c:v>-0.17</c:v>
                </c:pt>
                <c:pt idx="1806">
                  <c:v>-0.28999999999999998</c:v>
                </c:pt>
                <c:pt idx="1807">
                  <c:v>-0.17</c:v>
                </c:pt>
                <c:pt idx="1808">
                  <c:v>-0.28999999999999998</c:v>
                </c:pt>
                <c:pt idx="1809">
                  <c:v>-1.63</c:v>
                </c:pt>
                <c:pt idx="1810">
                  <c:v>-0.9</c:v>
                </c:pt>
                <c:pt idx="1811">
                  <c:v>0.32</c:v>
                </c:pt>
                <c:pt idx="1812">
                  <c:v>-1.02</c:v>
                </c:pt>
                <c:pt idx="1813">
                  <c:v>1.79</c:v>
                </c:pt>
                <c:pt idx="1814">
                  <c:v>-0.9</c:v>
                </c:pt>
                <c:pt idx="1815">
                  <c:v>0.32</c:v>
                </c:pt>
                <c:pt idx="1816">
                  <c:v>-2.12</c:v>
                </c:pt>
                <c:pt idx="1817">
                  <c:v>0.56999999999999995</c:v>
                </c:pt>
                <c:pt idx="1818">
                  <c:v>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7B0-48E8-9113-6BCEC7DDC4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39488367"/>
        <c:axId val="1716683711"/>
      </c:lineChart>
      <c:catAx>
        <c:axId val="1639488367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1716683711"/>
        <c:crosses val="autoZero"/>
        <c:auto val="1"/>
        <c:lblAlgn val="ctr"/>
        <c:lblOffset val="100"/>
        <c:noMultiLvlLbl val="0"/>
      </c:catAx>
      <c:valAx>
        <c:axId val="17166837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milli</a:t>
                </a:r>
                <a:r>
                  <a:rPr lang="en-GB" baseline="0" dirty="0"/>
                  <a:t> g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9488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0" dirty="0">
                <a:latin typeface="Calibri" panose="020F0502020204030204" pitchFamily="34" charset="0"/>
                <a:cs typeface="Calibri" panose="020F0502020204030204" pitchFamily="34" charset="0"/>
              </a:rPr>
              <a:t>ADXL</a:t>
            </a:r>
            <a:r>
              <a:rPr lang="en-GB" b="0" baseline="0" dirty="0">
                <a:latin typeface="Calibri" panose="020F0502020204030204" pitchFamily="34" charset="0"/>
                <a:cs typeface="Calibri" panose="020F0502020204030204" pitchFamily="34" charset="0"/>
              </a:rPr>
              <a:t> Readings (Single shake)</a:t>
            </a:r>
            <a:endParaRPr lang="en-GB" b="0" dirty="0">
              <a:latin typeface="Calibri" panose="020F0502020204030204" pitchFamily="34" charset="0"/>
              <a:cs typeface="Calibri" panose="020F05020202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'(ADXL+MPU)_YaxisOnly'!$A$1:$A$1819</c:f>
              <c:numCache>
                <c:formatCode>General</c:formatCode>
                <c:ptCount val="1819"/>
                <c:pt idx="0">
                  <c:v>12.01</c:v>
                </c:pt>
                <c:pt idx="1">
                  <c:v>12.01</c:v>
                </c:pt>
                <c:pt idx="2">
                  <c:v>4.01</c:v>
                </c:pt>
                <c:pt idx="3">
                  <c:v>6.01</c:v>
                </c:pt>
                <c:pt idx="4">
                  <c:v>9.01</c:v>
                </c:pt>
                <c:pt idx="5">
                  <c:v>12.01</c:v>
                </c:pt>
                <c:pt idx="6">
                  <c:v>6.01</c:v>
                </c:pt>
                <c:pt idx="7">
                  <c:v>15.01</c:v>
                </c:pt>
                <c:pt idx="8">
                  <c:v>6.01</c:v>
                </c:pt>
                <c:pt idx="9">
                  <c:v>-6.99</c:v>
                </c:pt>
                <c:pt idx="10">
                  <c:v>6.01</c:v>
                </c:pt>
                <c:pt idx="11">
                  <c:v>-4.99</c:v>
                </c:pt>
                <c:pt idx="12">
                  <c:v>1.01</c:v>
                </c:pt>
                <c:pt idx="13">
                  <c:v>17.010000000000002</c:v>
                </c:pt>
                <c:pt idx="14">
                  <c:v>6.01</c:v>
                </c:pt>
                <c:pt idx="15">
                  <c:v>9.01</c:v>
                </c:pt>
                <c:pt idx="16">
                  <c:v>9.01</c:v>
                </c:pt>
                <c:pt idx="17">
                  <c:v>4.01</c:v>
                </c:pt>
                <c:pt idx="18">
                  <c:v>12.01</c:v>
                </c:pt>
                <c:pt idx="19">
                  <c:v>12.01</c:v>
                </c:pt>
                <c:pt idx="20">
                  <c:v>4.01</c:v>
                </c:pt>
                <c:pt idx="21">
                  <c:v>6.01</c:v>
                </c:pt>
                <c:pt idx="22">
                  <c:v>12.01</c:v>
                </c:pt>
                <c:pt idx="23">
                  <c:v>-6.99</c:v>
                </c:pt>
                <c:pt idx="24">
                  <c:v>4.01</c:v>
                </c:pt>
                <c:pt idx="25">
                  <c:v>12.01</c:v>
                </c:pt>
                <c:pt idx="26">
                  <c:v>4.01</c:v>
                </c:pt>
                <c:pt idx="27">
                  <c:v>9.01</c:v>
                </c:pt>
                <c:pt idx="28">
                  <c:v>9.01</c:v>
                </c:pt>
                <c:pt idx="29">
                  <c:v>9.01</c:v>
                </c:pt>
                <c:pt idx="30">
                  <c:v>6.01</c:v>
                </c:pt>
                <c:pt idx="31">
                  <c:v>-1.99</c:v>
                </c:pt>
                <c:pt idx="32">
                  <c:v>-4.99</c:v>
                </c:pt>
                <c:pt idx="33">
                  <c:v>12.01</c:v>
                </c:pt>
                <c:pt idx="34">
                  <c:v>9.01</c:v>
                </c:pt>
                <c:pt idx="35">
                  <c:v>6.01</c:v>
                </c:pt>
                <c:pt idx="36">
                  <c:v>9.01</c:v>
                </c:pt>
                <c:pt idx="37">
                  <c:v>4.01</c:v>
                </c:pt>
                <c:pt idx="38">
                  <c:v>9.01</c:v>
                </c:pt>
                <c:pt idx="39">
                  <c:v>6.01</c:v>
                </c:pt>
                <c:pt idx="40">
                  <c:v>15.01</c:v>
                </c:pt>
                <c:pt idx="41">
                  <c:v>-1.99</c:v>
                </c:pt>
                <c:pt idx="42">
                  <c:v>-1.99</c:v>
                </c:pt>
                <c:pt idx="43">
                  <c:v>9.01</c:v>
                </c:pt>
                <c:pt idx="44">
                  <c:v>6.01</c:v>
                </c:pt>
                <c:pt idx="45">
                  <c:v>9.01</c:v>
                </c:pt>
                <c:pt idx="46">
                  <c:v>6.01</c:v>
                </c:pt>
                <c:pt idx="47">
                  <c:v>9.01</c:v>
                </c:pt>
                <c:pt idx="48">
                  <c:v>12.01</c:v>
                </c:pt>
                <c:pt idx="49">
                  <c:v>12.01</c:v>
                </c:pt>
                <c:pt idx="50">
                  <c:v>-1.99</c:v>
                </c:pt>
                <c:pt idx="51">
                  <c:v>9.01</c:v>
                </c:pt>
                <c:pt idx="52">
                  <c:v>-4.99</c:v>
                </c:pt>
                <c:pt idx="53">
                  <c:v>-15.99</c:v>
                </c:pt>
                <c:pt idx="54">
                  <c:v>9.01</c:v>
                </c:pt>
                <c:pt idx="55">
                  <c:v>-1.99</c:v>
                </c:pt>
                <c:pt idx="56">
                  <c:v>4.01</c:v>
                </c:pt>
                <c:pt idx="57">
                  <c:v>12.01</c:v>
                </c:pt>
                <c:pt idx="58">
                  <c:v>6.01</c:v>
                </c:pt>
                <c:pt idx="59">
                  <c:v>4.01</c:v>
                </c:pt>
                <c:pt idx="60">
                  <c:v>12.01</c:v>
                </c:pt>
                <c:pt idx="61">
                  <c:v>-1.99</c:v>
                </c:pt>
                <c:pt idx="62">
                  <c:v>9.01</c:v>
                </c:pt>
                <c:pt idx="63">
                  <c:v>12.01</c:v>
                </c:pt>
                <c:pt idx="64">
                  <c:v>-1.99</c:v>
                </c:pt>
                <c:pt idx="65">
                  <c:v>-1.99</c:v>
                </c:pt>
                <c:pt idx="66">
                  <c:v>9.01</c:v>
                </c:pt>
                <c:pt idx="67">
                  <c:v>-1.99</c:v>
                </c:pt>
                <c:pt idx="68">
                  <c:v>9.01</c:v>
                </c:pt>
                <c:pt idx="69">
                  <c:v>9.01</c:v>
                </c:pt>
                <c:pt idx="70">
                  <c:v>6.01</c:v>
                </c:pt>
                <c:pt idx="71">
                  <c:v>15.01</c:v>
                </c:pt>
                <c:pt idx="72">
                  <c:v>4.01</c:v>
                </c:pt>
                <c:pt idx="73">
                  <c:v>1.01</c:v>
                </c:pt>
                <c:pt idx="74">
                  <c:v>4.01</c:v>
                </c:pt>
                <c:pt idx="75">
                  <c:v>4.01</c:v>
                </c:pt>
                <c:pt idx="76">
                  <c:v>1.01</c:v>
                </c:pt>
                <c:pt idx="77">
                  <c:v>9.01</c:v>
                </c:pt>
                <c:pt idx="78">
                  <c:v>6.01</c:v>
                </c:pt>
                <c:pt idx="79">
                  <c:v>-4.99</c:v>
                </c:pt>
                <c:pt idx="80">
                  <c:v>4.01</c:v>
                </c:pt>
                <c:pt idx="81">
                  <c:v>4.01</c:v>
                </c:pt>
                <c:pt idx="82">
                  <c:v>9.01</c:v>
                </c:pt>
                <c:pt idx="83">
                  <c:v>4.01</c:v>
                </c:pt>
                <c:pt idx="84">
                  <c:v>6.01</c:v>
                </c:pt>
                <c:pt idx="85">
                  <c:v>12.01</c:v>
                </c:pt>
                <c:pt idx="86">
                  <c:v>12.01</c:v>
                </c:pt>
                <c:pt idx="87">
                  <c:v>12.01</c:v>
                </c:pt>
                <c:pt idx="88">
                  <c:v>6.01</c:v>
                </c:pt>
                <c:pt idx="89">
                  <c:v>12.01</c:v>
                </c:pt>
                <c:pt idx="90">
                  <c:v>9.01</c:v>
                </c:pt>
                <c:pt idx="91">
                  <c:v>12.01</c:v>
                </c:pt>
                <c:pt idx="92">
                  <c:v>12.01</c:v>
                </c:pt>
                <c:pt idx="93">
                  <c:v>12.01</c:v>
                </c:pt>
                <c:pt idx="94">
                  <c:v>4.01</c:v>
                </c:pt>
                <c:pt idx="95">
                  <c:v>12.01</c:v>
                </c:pt>
                <c:pt idx="96">
                  <c:v>6.01</c:v>
                </c:pt>
                <c:pt idx="97">
                  <c:v>4.01</c:v>
                </c:pt>
                <c:pt idx="98">
                  <c:v>9.01</c:v>
                </c:pt>
                <c:pt idx="99">
                  <c:v>4.01</c:v>
                </c:pt>
                <c:pt idx="100">
                  <c:v>4.01</c:v>
                </c:pt>
                <c:pt idx="101">
                  <c:v>12.01</c:v>
                </c:pt>
                <c:pt idx="102">
                  <c:v>12.01</c:v>
                </c:pt>
                <c:pt idx="103">
                  <c:v>9.01</c:v>
                </c:pt>
                <c:pt idx="104">
                  <c:v>9.01</c:v>
                </c:pt>
                <c:pt idx="105">
                  <c:v>-1.99</c:v>
                </c:pt>
                <c:pt idx="106">
                  <c:v>12.01</c:v>
                </c:pt>
                <c:pt idx="107">
                  <c:v>12.01</c:v>
                </c:pt>
                <c:pt idx="108">
                  <c:v>1.01</c:v>
                </c:pt>
                <c:pt idx="109">
                  <c:v>12.01</c:v>
                </c:pt>
                <c:pt idx="110">
                  <c:v>9.01</c:v>
                </c:pt>
                <c:pt idx="111">
                  <c:v>6.01</c:v>
                </c:pt>
                <c:pt idx="112">
                  <c:v>12.01</c:v>
                </c:pt>
                <c:pt idx="113">
                  <c:v>12.01</c:v>
                </c:pt>
                <c:pt idx="114">
                  <c:v>6.01</c:v>
                </c:pt>
                <c:pt idx="115">
                  <c:v>12.01</c:v>
                </c:pt>
                <c:pt idx="116">
                  <c:v>6.01</c:v>
                </c:pt>
                <c:pt idx="117">
                  <c:v>4.01</c:v>
                </c:pt>
                <c:pt idx="118">
                  <c:v>12.01</c:v>
                </c:pt>
                <c:pt idx="119">
                  <c:v>12.01</c:v>
                </c:pt>
                <c:pt idx="120">
                  <c:v>12.01</c:v>
                </c:pt>
                <c:pt idx="121">
                  <c:v>9.01</c:v>
                </c:pt>
                <c:pt idx="122">
                  <c:v>4.01</c:v>
                </c:pt>
                <c:pt idx="123">
                  <c:v>1.01</c:v>
                </c:pt>
                <c:pt idx="124">
                  <c:v>6.01</c:v>
                </c:pt>
                <c:pt idx="125">
                  <c:v>-1.99</c:v>
                </c:pt>
                <c:pt idx="126">
                  <c:v>4.01</c:v>
                </c:pt>
                <c:pt idx="127">
                  <c:v>9.01</c:v>
                </c:pt>
                <c:pt idx="128">
                  <c:v>1.01</c:v>
                </c:pt>
                <c:pt idx="129">
                  <c:v>-4.99</c:v>
                </c:pt>
                <c:pt idx="130">
                  <c:v>17.010000000000002</c:v>
                </c:pt>
                <c:pt idx="131">
                  <c:v>6.01</c:v>
                </c:pt>
                <c:pt idx="132">
                  <c:v>9.01</c:v>
                </c:pt>
                <c:pt idx="133">
                  <c:v>6.01</c:v>
                </c:pt>
                <c:pt idx="134">
                  <c:v>-1.99</c:v>
                </c:pt>
                <c:pt idx="135">
                  <c:v>-1.99</c:v>
                </c:pt>
                <c:pt idx="136">
                  <c:v>9.01</c:v>
                </c:pt>
                <c:pt idx="137">
                  <c:v>9.01</c:v>
                </c:pt>
                <c:pt idx="138">
                  <c:v>12.01</c:v>
                </c:pt>
                <c:pt idx="139">
                  <c:v>4.01</c:v>
                </c:pt>
                <c:pt idx="140">
                  <c:v>12.01</c:v>
                </c:pt>
                <c:pt idx="141">
                  <c:v>12.01</c:v>
                </c:pt>
                <c:pt idx="142">
                  <c:v>15.01</c:v>
                </c:pt>
                <c:pt idx="143">
                  <c:v>1.01</c:v>
                </c:pt>
                <c:pt idx="144">
                  <c:v>9.01</c:v>
                </c:pt>
                <c:pt idx="145">
                  <c:v>17.010000000000002</c:v>
                </c:pt>
                <c:pt idx="146">
                  <c:v>6.01</c:v>
                </c:pt>
                <c:pt idx="147">
                  <c:v>9.01</c:v>
                </c:pt>
                <c:pt idx="148">
                  <c:v>6.01</c:v>
                </c:pt>
                <c:pt idx="149">
                  <c:v>4.01</c:v>
                </c:pt>
                <c:pt idx="150">
                  <c:v>9.01</c:v>
                </c:pt>
                <c:pt idx="151">
                  <c:v>17.010000000000002</c:v>
                </c:pt>
                <c:pt idx="152">
                  <c:v>1.01</c:v>
                </c:pt>
                <c:pt idx="153">
                  <c:v>15.01</c:v>
                </c:pt>
                <c:pt idx="154">
                  <c:v>9.01</c:v>
                </c:pt>
                <c:pt idx="155">
                  <c:v>1.01</c:v>
                </c:pt>
                <c:pt idx="156">
                  <c:v>12.01</c:v>
                </c:pt>
                <c:pt idx="157">
                  <c:v>6.01</c:v>
                </c:pt>
                <c:pt idx="158">
                  <c:v>1.01</c:v>
                </c:pt>
                <c:pt idx="159">
                  <c:v>6.01</c:v>
                </c:pt>
                <c:pt idx="160">
                  <c:v>12.01</c:v>
                </c:pt>
                <c:pt idx="161">
                  <c:v>4.01</c:v>
                </c:pt>
                <c:pt idx="162">
                  <c:v>6.01</c:v>
                </c:pt>
                <c:pt idx="163">
                  <c:v>4.01</c:v>
                </c:pt>
                <c:pt idx="164">
                  <c:v>-4.99</c:v>
                </c:pt>
                <c:pt idx="165">
                  <c:v>1.01</c:v>
                </c:pt>
                <c:pt idx="166">
                  <c:v>12.01</c:v>
                </c:pt>
                <c:pt idx="167">
                  <c:v>-1.99</c:v>
                </c:pt>
                <c:pt idx="168">
                  <c:v>12.01</c:v>
                </c:pt>
                <c:pt idx="169">
                  <c:v>4.01</c:v>
                </c:pt>
                <c:pt idx="170">
                  <c:v>6.01</c:v>
                </c:pt>
                <c:pt idx="171">
                  <c:v>9.01</c:v>
                </c:pt>
                <c:pt idx="172">
                  <c:v>6.01</c:v>
                </c:pt>
                <c:pt idx="173">
                  <c:v>-1.99</c:v>
                </c:pt>
                <c:pt idx="174">
                  <c:v>12.01</c:v>
                </c:pt>
                <c:pt idx="175">
                  <c:v>12.01</c:v>
                </c:pt>
                <c:pt idx="176">
                  <c:v>-1.99</c:v>
                </c:pt>
                <c:pt idx="177">
                  <c:v>-1.99</c:v>
                </c:pt>
                <c:pt idx="178">
                  <c:v>4.01</c:v>
                </c:pt>
                <c:pt idx="179">
                  <c:v>6.01</c:v>
                </c:pt>
                <c:pt idx="180">
                  <c:v>12.01</c:v>
                </c:pt>
                <c:pt idx="181">
                  <c:v>4.01</c:v>
                </c:pt>
                <c:pt idx="182">
                  <c:v>6.01</c:v>
                </c:pt>
                <c:pt idx="183">
                  <c:v>4.01</c:v>
                </c:pt>
                <c:pt idx="184">
                  <c:v>-6.99</c:v>
                </c:pt>
                <c:pt idx="185">
                  <c:v>9.01</c:v>
                </c:pt>
                <c:pt idx="186">
                  <c:v>4.01</c:v>
                </c:pt>
                <c:pt idx="187">
                  <c:v>6.01</c:v>
                </c:pt>
                <c:pt idx="188">
                  <c:v>12.01</c:v>
                </c:pt>
                <c:pt idx="189">
                  <c:v>12.01</c:v>
                </c:pt>
                <c:pt idx="190">
                  <c:v>9.01</c:v>
                </c:pt>
                <c:pt idx="191">
                  <c:v>9.01</c:v>
                </c:pt>
                <c:pt idx="192">
                  <c:v>9.01</c:v>
                </c:pt>
                <c:pt idx="193">
                  <c:v>12.01</c:v>
                </c:pt>
                <c:pt idx="194">
                  <c:v>17.010000000000002</c:v>
                </c:pt>
                <c:pt idx="195">
                  <c:v>4.01</c:v>
                </c:pt>
                <c:pt idx="196">
                  <c:v>4.01</c:v>
                </c:pt>
                <c:pt idx="197">
                  <c:v>12.01</c:v>
                </c:pt>
                <c:pt idx="198">
                  <c:v>6.01</c:v>
                </c:pt>
                <c:pt idx="199">
                  <c:v>6.01</c:v>
                </c:pt>
                <c:pt idx="200">
                  <c:v>9.01</c:v>
                </c:pt>
                <c:pt idx="201">
                  <c:v>1.01</c:v>
                </c:pt>
                <c:pt idx="202">
                  <c:v>4.01</c:v>
                </c:pt>
                <c:pt idx="203">
                  <c:v>4.01</c:v>
                </c:pt>
                <c:pt idx="204">
                  <c:v>9.01</c:v>
                </c:pt>
                <c:pt idx="205">
                  <c:v>12.01</c:v>
                </c:pt>
                <c:pt idx="206">
                  <c:v>12.01</c:v>
                </c:pt>
                <c:pt idx="207">
                  <c:v>9.01</c:v>
                </c:pt>
                <c:pt idx="208">
                  <c:v>15.01</c:v>
                </c:pt>
                <c:pt idx="209">
                  <c:v>15.01</c:v>
                </c:pt>
                <c:pt idx="210">
                  <c:v>-1.99</c:v>
                </c:pt>
                <c:pt idx="211">
                  <c:v>4.01</c:v>
                </c:pt>
                <c:pt idx="212">
                  <c:v>12.01</c:v>
                </c:pt>
                <c:pt idx="213">
                  <c:v>4.01</c:v>
                </c:pt>
                <c:pt idx="214">
                  <c:v>-12.99</c:v>
                </c:pt>
                <c:pt idx="215">
                  <c:v>4.01</c:v>
                </c:pt>
                <c:pt idx="216">
                  <c:v>12.01</c:v>
                </c:pt>
                <c:pt idx="217">
                  <c:v>12.01</c:v>
                </c:pt>
                <c:pt idx="218">
                  <c:v>9.01</c:v>
                </c:pt>
                <c:pt idx="219">
                  <c:v>12.01</c:v>
                </c:pt>
                <c:pt idx="220">
                  <c:v>12.01</c:v>
                </c:pt>
                <c:pt idx="221">
                  <c:v>9.01</c:v>
                </c:pt>
                <c:pt idx="222">
                  <c:v>4.01</c:v>
                </c:pt>
                <c:pt idx="223">
                  <c:v>9.01</c:v>
                </c:pt>
                <c:pt idx="224">
                  <c:v>4.01</c:v>
                </c:pt>
                <c:pt idx="225">
                  <c:v>-12.99</c:v>
                </c:pt>
                <c:pt idx="226">
                  <c:v>4.01</c:v>
                </c:pt>
                <c:pt idx="227">
                  <c:v>12.01</c:v>
                </c:pt>
                <c:pt idx="228">
                  <c:v>9.01</c:v>
                </c:pt>
                <c:pt idx="229">
                  <c:v>15.01</c:v>
                </c:pt>
                <c:pt idx="230">
                  <c:v>6.01</c:v>
                </c:pt>
                <c:pt idx="231">
                  <c:v>4.01</c:v>
                </c:pt>
                <c:pt idx="232">
                  <c:v>12.01</c:v>
                </c:pt>
                <c:pt idx="233">
                  <c:v>12.01</c:v>
                </c:pt>
                <c:pt idx="234">
                  <c:v>-1.99</c:v>
                </c:pt>
                <c:pt idx="235">
                  <c:v>9.01</c:v>
                </c:pt>
                <c:pt idx="236">
                  <c:v>12.01</c:v>
                </c:pt>
                <c:pt idx="237">
                  <c:v>4.01</c:v>
                </c:pt>
                <c:pt idx="238">
                  <c:v>9.01</c:v>
                </c:pt>
                <c:pt idx="239">
                  <c:v>12.01</c:v>
                </c:pt>
                <c:pt idx="240">
                  <c:v>4.01</c:v>
                </c:pt>
                <c:pt idx="241">
                  <c:v>12.01</c:v>
                </c:pt>
                <c:pt idx="242">
                  <c:v>1.01</c:v>
                </c:pt>
                <c:pt idx="243">
                  <c:v>12.01</c:v>
                </c:pt>
                <c:pt idx="244">
                  <c:v>9.01</c:v>
                </c:pt>
                <c:pt idx="245">
                  <c:v>6.01</c:v>
                </c:pt>
                <c:pt idx="246">
                  <c:v>1.01</c:v>
                </c:pt>
                <c:pt idx="247">
                  <c:v>6.01</c:v>
                </c:pt>
                <c:pt idx="248">
                  <c:v>6.01</c:v>
                </c:pt>
                <c:pt idx="249">
                  <c:v>4.01</c:v>
                </c:pt>
                <c:pt idx="250">
                  <c:v>6.01</c:v>
                </c:pt>
                <c:pt idx="251">
                  <c:v>4.01</c:v>
                </c:pt>
                <c:pt idx="252">
                  <c:v>12.01</c:v>
                </c:pt>
                <c:pt idx="253">
                  <c:v>15.01</c:v>
                </c:pt>
                <c:pt idx="254">
                  <c:v>23.01</c:v>
                </c:pt>
                <c:pt idx="255">
                  <c:v>9.01</c:v>
                </c:pt>
                <c:pt idx="256">
                  <c:v>-12.99</c:v>
                </c:pt>
                <c:pt idx="257">
                  <c:v>-6.99</c:v>
                </c:pt>
                <c:pt idx="258">
                  <c:v>-1.99</c:v>
                </c:pt>
                <c:pt idx="259">
                  <c:v>12.01</c:v>
                </c:pt>
                <c:pt idx="260">
                  <c:v>12.01</c:v>
                </c:pt>
                <c:pt idx="261">
                  <c:v>4.01</c:v>
                </c:pt>
                <c:pt idx="262">
                  <c:v>9.01</c:v>
                </c:pt>
                <c:pt idx="263">
                  <c:v>20.010000000000002</c:v>
                </c:pt>
                <c:pt idx="264">
                  <c:v>4.01</c:v>
                </c:pt>
                <c:pt idx="265">
                  <c:v>12.01</c:v>
                </c:pt>
                <c:pt idx="266">
                  <c:v>6.01</c:v>
                </c:pt>
                <c:pt idx="267">
                  <c:v>6.01</c:v>
                </c:pt>
                <c:pt idx="268">
                  <c:v>12.01</c:v>
                </c:pt>
                <c:pt idx="269">
                  <c:v>12.01</c:v>
                </c:pt>
                <c:pt idx="270">
                  <c:v>6.01</c:v>
                </c:pt>
                <c:pt idx="271">
                  <c:v>9.01</c:v>
                </c:pt>
                <c:pt idx="272">
                  <c:v>4.01</c:v>
                </c:pt>
                <c:pt idx="273">
                  <c:v>12.01</c:v>
                </c:pt>
                <c:pt idx="274">
                  <c:v>12.01</c:v>
                </c:pt>
                <c:pt idx="275">
                  <c:v>9.01</c:v>
                </c:pt>
                <c:pt idx="276">
                  <c:v>15.01</c:v>
                </c:pt>
                <c:pt idx="277">
                  <c:v>9.01</c:v>
                </c:pt>
                <c:pt idx="278">
                  <c:v>6.01</c:v>
                </c:pt>
                <c:pt idx="279">
                  <c:v>12.01</c:v>
                </c:pt>
                <c:pt idx="280">
                  <c:v>6.01</c:v>
                </c:pt>
                <c:pt idx="281">
                  <c:v>6.01</c:v>
                </c:pt>
                <c:pt idx="282">
                  <c:v>17.010000000000002</c:v>
                </c:pt>
                <c:pt idx="283">
                  <c:v>12.01</c:v>
                </c:pt>
                <c:pt idx="284">
                  <c:v>4.01</c:v>
                </c:pt>
                <c:pt idx="285">
                  <c:v>6.01</c:v>
                </c:pt>
                <c:pt idx="286">
                  <c:v>1.01</c:v>
                </c:pt>
                <c:pt idx="287">
                  <c:v>6.01</c:v>
                </c:pt>
                <c:pt idx="288">
                  <c:v>6.01</c:v>
                </c:pt>
                <c:pt idx="289">
                  <c:v>9.01</c:v>
                </c:pt>
                <c:pt idx="290">
                  <c:v>1.01</c:v>
                </c:pt>
                <c:pt idx="291">
                  <c:v>12.01</c:v>
                </c:pt>
                <c:pt idx="292">
                  <c:v>12.01</c:v>
                </c:pt>
                <c:pt idx="293">
                  <c:v>-4.99</c:v>
                </c:pt>
                <c:pt idx="294">
                  <c:v>12.01</c:v>
                </c:pt>
                <c:pt idx="295">
                  <c:v>-12.99</c:v>
                </c:pt>
                <c:pt idx="296">
                  <c:v>4.01</c:v>
                </c:pt>
                <c:pt idx="297">
                  <c:v>17.010000000000002</c:v>
                </c:pt>
                <c:pt idx="298">
                  <c:v>9.01</c:v>
                </c:pt>
                <c:pt idx="299">
                  <c:v>4.01</c:v>
                </c:pt>
                <c:pt idx="300">
                  <c:v>15.01</c:v>
                </c:pt>
                <c:pt idx="301">
                  <c:v>12.01</c:v>
                </c:pt>
                <c:pt idx="302">
                  <c:v>4.01</c:v>
                </c:pt>
                <c:pt idx="303">
                  <c:v>12.01</c:v>
                </c:pt>
                <c:pt idx="304">
                  <c:v>4.01</c:v>
                </c:pt>
                <c:pt idx="305">
                  <c:v>15.01</c:v>
                </c:pt>
                <c:pt idx="306">
                  <c:v>12.01</c:v>
                </c:pt>
                <c:pt idx="307">
                  <c:v>6.01</c:v>
                </c:pt>
                <c:pt idx="308">
                  <c:v>9.01</c:v>
                </c:pt>
                <c:pt idx="309">
                  <c:v>9.01</c:v>
                </c:pt>
                <c:pt idx="310">
                  <c:v>4.01</c:v>
                </c:pt>
                <c:pt idx="311">
                  <c:v>6.01</c:v>
                </c:pt>
                <c:pt idx="312">
                  <c:v>12.01</c:v>
                </c:pt>
                <c:pt idx="313">
                  <c:v>4.01</c:v>
                </c:pt>
                <c:pt idx="314">
                  <c:v>12.01</c:v>
                </c:pt>
                <c:pt idx="315">
                  <c:v>12.01</c:v>
                </c:pt>
                <c:pt idx="316">
                  <c:v>-1.99</c:v>
                </c:pt>
                <c:pt idx="317">
                  <c:v>4.01</c:v>
                </c:pt>
                <c:pt idx="318">
                  <c:v>12.01</c:v>
                </c:pt>
                <c:pt idx="319">
                  <c:v>-1.99</c:v>
                </c:pt>
                <c:pt idx="320">
                  <c:v>15.01</c:v>
                </c:pt>
                <c:pt idx="321">
                  <c:v>15.01</c:v>
                </c:pt>
                <c:pt idx="322">
                  <c:v>-1.99</c:v>
                </c:pt>
                <c:pt idx="323">
                  <c:v>12.01</c:v>
                </c:pt>
                <c:pt idx="324">
                  <c:v>12.01</c:v>
                </c:pt>
                <c:pt idx="325">
                  <c:v>-1.99</c:v>
                </c:pt>
                <c:pt idx="326">
                  <c:v>12.01</c:v>
                </c:pt>
                <c:pt idx="327">
                  <c:v>9.01</c:v>
                </c:pt>
                <c:pt idx="328">
                  <c:v>12.01</c:v>
                </c:pt>
                <c:pt idx="329">
                  <c:v>6.01</c:v>
                </c:pt>
                <c:pt idx="330">
                  <c:v>12.01</c:v>
                </c:pt>
                <c:pt idx="331">
                  <c:v>4.01</c:v>
                </c:pt>
                <c:pt idx="332">
                  <c:v>12.01</c:v>
                </c:pt>
                <c:pt idx="333">
                  <c:v>-1.99</c:v>
                </c:pt>
                <c:pt idx="334">
                  <c:v>6.01</c:v>
                </c:pt>
                <c:pt idx="335">
                  <c:v>12.01</c:v>
                </c:pt>
                <c:pt idx="336">
                  <c:v>9.01</c:v>
                </c:pt>
                <c:pt idx="337">
                  <c:v>1.01</c:v>
                </c:pt>
                <c:pt idx="338">
                  <c:v>4.01</c:v>
                </c:pt>
                <c:pt idx="339">
                  <c:v>6.01</c:v>
                </c:pt>
                <c:pt idx="340">
                  <c:v>6.01</c:v>
                </c:pt>
                <c:pt idx="341">
                  <c:v>15.01</c:v>
                </c:pt>
                <c:pt idx="342">
                  <c:v>9.01</c:v>
                </c:pt>
                <c:pt idx="343">
                  <c:v>-1.99</c:v>
                </c:pt>
                <c:pt idx="344">
                  <c:v>12.01</c:v>
                </c:pt>
                <c:pt idx="345">
                  <c:v>-1.99</c:v>
                </c:pt>
                <c:pt idx="346">
                  <c:v>12.01</c:v>
                </c:pt>
                <c:pt idx="347">
                  <c:v>12.01</c:v>
                </c:pt>
                <c:pt idx="348">
                  <c:v>4.01</c:v>
                </c:pt>
                <c:pt idx="349">
                  <c:v>9.01</c:v>
                </c:pt>
                <c:pt idx="350">
                  <c:v>4.01</c:v>
                </c:pt>
                <c:pt idx="351">
                  <c:v>4.01</c:v>
                </c:pt>
                <c:pt idx="352">
                  <c:v>12.01</c:v>
                </c:pt>
                <c:pt idx="353">
                  <c:v>12.01</c:v>
                </c:pt>
                <c:pt idx="354">
                  <c:v>-6.99</c:v>
                </c:pt>
                <c:pt idx="355">
                  <c:v>12.01</c:v>
                </c:pt>
                <c:pt idx="356">
                  <c:v>4.01</c:v>
                </c:pt>
                <c:pt idx="357">
                  <c:v>9.01</c:v>
                </c:pt>
                <c:pt idx="358">
                  <c:v>12.01</c:v>
                </c:pt>
                <c:pt idx="359">
                  <c:v>9.01</c:v>
                </c:pt>
                <c:pt idx="360">
                  <c:v>-1.99</c:v>
                </c:pt>
                <c:pt idx="361">
                  <c:v>12.01</c:v>
                </c:pt>
                <c:pt idx="362">
                  <c:v>9.01</c:v>
                </c:pt>
                <c:pt idx="363">
                  <c:v>9.01</c:v>
                </c:pt>
                <c:pt idx="364">
                  <c:v>1.01</c:v>
                </c:pt>
                <c:pt idx="365">
                  <c:v>12.01</c:v>
                </c:pt>
                <c:pt idx="366">
                  <c:v>-1.99</c:v>
                </c:pt>
                <c:pt idx="367">
                  <c:v>9.01</c:v>
                </c:pt>
                <c:pt idx="368">
                  <c:v>12.01</c:v>
                </c:pt>
                <c:pt idx="369">
                  <c:v>-1.99</c:v>
                </c:pt>
                <c:pt idx="370">
                  <c:v>12.01</c:v>
                </c:pt>
                <c:pt idx="371">
                  <c:v>12.01</c:v>
                </c:pt>
                <c:pt idx="372">
                  <c:v>-6.99</c:v>
                </c:pt>
                <c:pt idx="373">
                  <c:v>12.01</c:v>
                </c:pt>
                <c:pt idx="374">
                  <c:v>4.01</c:v>
                </c:pt>
                <c:pt idx="375">
                  <c:v>-1.99</c:v>
                </c:pt>
                <c:pt idx="376">
                  <c:v>12.01</c:v>
                </c:pt>
                <c:pt idx="377">
                  <c:v>12.01</c:v>
                </c:pt>
                <c:pt idx="378">
                  <c:v>-12.99</c:v>
                </c:pt>
                <c:pt idx="379">
                  <c:v>12.01</c:v>
                </c:pt>
                <c:pt idx="380">
                  <c:v>-12.99</c:v>
                </c:pt>
                <c:pt idx="381">
                  <c:v>12.01</c:v>
                </c:pt>
                <c:pt idx="382">
                  <c:v>15.01</c:v>
                </c:pt>
                <c:pt idx="383">
                  <c:v>9.01</c:v>
                </c:pt>
                <c:pt idx="384">
                  <c:v>4.01</c:v>
                </c:pt>
                <c:pt idx="385">
                  <c:v>17.010000000000002</c:v>
                </c:pt>
                <c:pt idx="386">
                  <c:v>6.01</c:v>
                </c:pt>
                <c:pt idx="387">
                  <c:v>9.01</c:v>
                </c:pt>
                <c:pt idx="388">
                  <c:v>12.01</c:v>
                </c:pt>
                <c:pt idx="389">
                  <c:v>-4.99</c:v>
                </c:pt>
                <c:pt idx="390">
                  <c:v>12.01</c:v>
                </c:pt>
                <c:pt idx="391">
                  <c:v>9.01</c:v>
                </c:pt>
                <c:pt idx="392">
                  <c:v>9.01</c:v>
                </c:pt>
                <c:pt idx="393">
                  <c:v>12.01</c:v>
                </c:pt>
                <c:pt idx="394">
                  <c:v>6.01</c:v>
                </c:pt>
                <c:pt idx="395">
                  <c:v>9.01</c:v>
                </c:pt>
                <c:pt idx="396">
                  <c:v>4.01</c:v>
                </c:pt>
                <c:pt idx="397">
                  <c:v>12.01</c:v>
                </c:pt>
                <c:pt idx="398">
                  <c:v>4.01</c:v>
                </c:pt>
                <c:pt idx="399">
                  <c:v>6.01</c:v>
                </c:pt>
                <c:pt idx="400">
                  <c:v>4.01</c:v>
                </c:pt>
                <c:pt idx="401">
                  <c:v>12.01</c:v>
                </c:pt>
                <c:pt idx="402">
                  <c:v>9.01</c:v>
                </c:pt>
                <c:pt idx="403">
                  <c:v>4.01</c:v>
                </c:pt>
                <c:pt idx="404">
                  <c:v>4.01</c:v>
                </c:pt>
                <c:pt idx="405">
                  <c:v>9.01</c:v>
                </c:pt>
                <c:pt idx="406">
                  <c:v>12.01</c:v>
                </c:pt>
                <c:pt idx="407">
                  <c:v>4.01</c:v>
                </c:pt>
                <c:pt idx="408">
                  <c:v>-1.99</c:v>
                </c:pt>
                <c:pt idx="409">
                  <c:v>17.010000000000002</c:v>
                </c:pt>
                <c:pt idx="410">
                  <c:v>4.01</c:v>
                </c:pt>
                <c:pt idx="411">
                  <c:v>-4.99</c:v>
                </c:pt>
                <c:pt idx="412">
                  <c:v>6.01</c:v>
                </c:pt>
                <c:pt idx="413">
                  <c:v>-4.99</c:v>
                </c:pt>
                <c:pt idx="414">
                  <c:v>9.01</c:v>
                </c:pt>
                <c:pt idx="415">
                  <c:v>9.01</c:v>
                </c:pt>
                <c:pt idx="416">
                  <c:v>-1.99</c:v>
                </c:pt>
                <c:pt idx="417">
                  <c:v>1.01</c:v>
                </c:pt>
                <c:pt idx="418">
                  <c:v>6.01</c:v>
                </c:pt>
                <c:pt idx="419">
                  <c:v>6.01</c:v>
                </c:pt>
                <c:pt idx="420">
                  <c:v>4.01</c:v>
                </c:pt>
                <c:pt idx="421">
                  <c:v>12.01</c:v>
                </c:pt>
                <c:pt idx="422">
                  <c:v>12.01</c:v>
                </c:pt>
                <c:pt idx="423">
                  <c:v>6.01</c:v>
                </c:pt>
                <c:pt idx="424">
                  <c:v>9.01</c:v>
                </c:pt>
                <c:pt idx="425">
                  <c:v>12.01</c:v>
                </c:pt>
                <c:pt idx="426">
                  <c:v>12.01</c:v>
                </c:pt>
                <c:pt idx="427">
                  <c:v>6.01</c:v>
                </c:pt>
                <c:pt idx="428">
                  <c:v>12.01</c:v>
                </c:pt>
                <c:pt idx="429">
                  <c:v>9.01</c:v>
                </c:pt>
                <c:pt idx="430">
                  <c:v>4.01</c:v>
                </c:pt>
                <c:pt idx="431">
                  <c:v>12.01</c:v>
                </c:pt>
                <c:pt idx="432">
                  <c:v>12.01</c:v>
                </c:pt>
                <c:pt idx="433">
                  <c:v>6.01</c:v>
                </c:pt>
                <c:pt idx="434">
                  <c:v>9.01</c:v>
                </c:pt>
                <c:pt idx="435">
                  <c:v>9.01</c:v>
                </c:pt>
                <c:pt idx="436">
                  <c:v>6.01</c:v>
                </c:pt>
                <c:pt idx="437">
                  <c:v>6.01</c:v>
                </c:pt>
                <c:pt idx="438">
                  <c:v>4.01</c:v>
                </c:pt>
                <c:pt idx="439">
                  <c:v>6.01</c:v>
                </c:pt>
                <c:pt idx="440">
                  <c:v>12.01</c:v>
                </c:pt>
                <c:pt idx="441">
                  <c:v>9.01</c:v>
                </c:pt>
                <c:pt idx="442">
                  <c:v>4.01</c:v>
                </c:pt>
                <c:pt idx="443">
                  <c:v>12.01</c:v>
                </c:pt>
                <c:pt idx="444">
                  <c:v>12.01</c:v>
                </c:pt>
                <c:pt idx="445">
                  <c:v>12.01</c:v>
                </c:pt>
                <c:pt idx="446">
                  <c:v>4.01</c:v>
                </c:pt>
                <c:pt idx="447">
                  <c:v>4.01</c:v>
                </c:pt>
                <c:pt idx="448">
                  <c:v>6.01</c:v>
                </c:pt>
                <c:pt idx="449">
                  <c:v>15.01</c:v>
                </c:pt>
                <c:pt idx="450">
                  <c:v>6.01</c:v>
                </c:pt>
                <c:pt idx="451">
                  <c:v>9.01</c:v>
                </c:pt>
                <c:pt idx="452">
                  <c:v>12.01</c:v>
                </c:pt>
                <c:pt idx="453">
                  <c:v>12.01</c:v>
                </c:pt>
                <c:pt idx="454">
                  <c:v>-1.99</c:v>
                </c:pt>
                <c:pt idx="455">
                  <c:v>4.01</c:v>
                </c:pt>
                <c:pt idx="456">
                  <c:v>6.01</c:v>
                </c:pt>
                <c:pt idx="457">
                  <c:v>4.01</c:v>
                </c:pt>
                <c:pt idx="458">
                  <c:v>-4.99</c:v>
                </c:pt>
                <c:pt idx="459">
                  <c:v>4.01</c:v>
                </c:pt>
                <c:pt idx="460">
                  <c:v>4.01</c:v>
                </c:pt>
                <c:pt idx="461">
                  <c:v>12.01</c:v>
                </c:pt>
                <c:pt idx="462">
                  <c:v>-1.99</c:v>
                </c:pt>
                <c:pt idx="463">
                  <c:v>9.01</c:v>
                </c:pt>
                <c:pt idx="464">
                  <c:v>6.01</c:v>
                </c:pt>
                <c:pt idx="465">
                  <c:v>4.01</c:v>
                </c:pt>
                <c:pt idx="466">
                  <c:v>6.01</c:v>
                </c:pt>
                <c:pt idx="467">
                  <c:v>12.01</c:v>
                </c:pt>
                <c:pt idx="468">
                  <c:v>6.01</c:v>
                </c:pt>
                <c:pt idx="469">
                  <c:v>4.01</c:v>
                </c:pt>
                <c:pt idx="470">
                  <c:v>12.01</c:v>
                </c:pt>
                <c:pt idx="471">
                  <c:v>6.01</c:v>
                </c:pt>
                <c:pt idx="472">
                  <c:v>6.01</c:v>
                </c:pt>
                <c:pt idx="473">
                  <c:v>9.01</c:v>
                </c:pt>
                <c:pt idx="474">
                  <c:v>6.01</c:v>
                </c:pt>
                <c:pt idx="475">
                  <c:v>9.01</c:v>
                </c:pt>
                <c:pt idx="476">
                  <c:v>4.01</c:v>
                </c:pt>
                <c:pt idx="477">
                  <c:v>9.01</c:v>
                </c:pt>
                <c:pt idx="478">
                  <c:v>6.01</c:v>
                </c:pt>
                <c:pt idx="479">
                  <c:v>12.01</c:v>
                </c:pt>
                <c:pt idx="480">
                  <c:v>4.01</c:v>
                </c:pt>
                <c:pt idx="481">
                  <c:v>12.01</c:v>
                </c:pt>
                <c:pt idx="482">
                  <c:v>1.01</c:v>
                </c:pt>
                <c:pt idx="483">
                  <c:v>4.01</c:v>
                </c:pt>
                <c:pt idx="484">
                  <c:v>6.01</c:v>
                </c:pt>
                <c:pt idx="485">
                  <c:v>12.01</c:v>
                </c:pt>
                <c:pt idx="486">
                  <c:v>-1.99</c:v>
                </c:pt>
                <c:pt idx="487">
                  <c:v>4.01</c:v>
                </c:pt>
                <c:pt idx="488">
                  <c:v>6.01</c:v>
                </c:pt>
                <c:pt idx="489">
                  <c:v>12.01</c:v>
                </c:pt>
                <c:pt idx="490">
                  <c:v>12.01</c:v>
                </c:pt>
                <c:pt idx="491">
                  <c:v>9.01</c:v>
                </c:pt>
                <c:pt idx="492">
                  <c:v>12.01</c:v>
                </c:pt>
                <c:pt idx="493">
                  <c:v>4.01</c:v>
                </c:pt>
                <c:pt idx="494">
                  <c:v>-1.99</c:v>
                </c:pt>
                <c:pt idx="495">
                  <c:v>4.01</c:v>
                </c:pt>
                <c:pt idx="496">
                  <c:v>9.01</c:v>
                </c:pt>
                <c:pt idx="497">
                  <c:v>12.01</c:v>
                </c:pt>
                <c:pt idx="498">
                  <c:v>-4.99</c:v>
                </c:pt>
                <c:pt idx="499">
                  <c:v>-1.99</c:v>
                </c:pt>
                <c:pt idx="500">
                  <c:v>6.01</c:v>
                </c:pt>
                <c:pt idx="501">
                  <c:v>-1.99</c:v>
                </c:pt>
                <c:pt idx="502">
                  <c:v>9.01</c:v>
                </c:pt>
                <c:pt idx="503">
                  <c:v>9.01</c:v>
                </c:pt>
                <c:pt idx="504">
                  <c:v>9.01</c:v>
                </c:pt>
                <c:pt idx="505">
                  <c:v>9.01</c:v>
                </c:pt>
                <c:pt idx="506">
                  <c:v>-4.99</c:v>
                </c:pt>
                <c:pt idx="507">
                  <c:v>-1.99</c:v>
                </c:pt>
                <c:pt idx="508">
                  <c:v>4.01</c:v>
                </c:pt>
                <c:pt idx="509">
                  <c:v>6.01</c:v>
                </c:pt>
                <c:pt idx="510">
                  <c:v>12.01</c:v>
                </c:pt>
                <c:pt idx="511">
                  <c:v>15.01</c:v>
                </c:pt>
                <c:pt idx="512">
                  <c:v>-1.99</c:v>
                </c:pt>
                <c:pt idx="513">
                  <c:v>12.01</c:v>
                </c:pt>
                <c:pt idx="514">
                  <c:v>15.01</c:v>
                </c:pt>
                <c:pt idx="515">
                  <c:v>12.01</c:v>
                </c:pt>
                <c:pt idx="516">
                  <c:v>12.01</c:v>
                </c:pt>
                <c:pt idx="517">
                  <c:v>12.01</c:v>
                </c:pt>
                <c:pt idx="518">
                  <c:v>9.01</c:v>
                </c:pt>
                <c:pt idx="519">
                  <c:v>12.01</c:v>
                </c:pt>
                <c:pt idx="520">
                  <c:v>12.01</c:v>
                </c:pt>
                <c:pt idx="521">
                  <c:v>-1.99</c:v>
                </c:pt>
                <c:pt idx="522">
                  <c:v>12.01</c:v>
                </c:pt>
                <c:pt idx="523">
                  <c:v>9.01</c:v>
                </c:pt>
                <c:pt idx="524">
                  <c:v>4.01</c:v>
                </c:pt>
                <c:pt idx="525">
                  <c:v>12.01</c:v>
                </c:pt>
                <c:pt idx="526">
                  <c:v>1.01</c:v>
                </c:pt>
                <c:pt idx="527">
                  <c:v>-1.99</c:v>
                </c:pt>
                <c:pt idx="528">
                  <c:v>4.01</c:v>
                </c:pt>
                <c:pt idx="529">
                  <c:v>-1.99</c:v>
                </c:pt>
                <c:pt idx="530">
                  <c:v>-1.99</c:v>
                </c:pt>
                <c:pt idx="531">
                  <c:v>1.01</c:v>
                </c:pt>
                <c:pt idx="532">
                  <c:v>-1.99</c:v>
                </c:pt>
                <c:pt idx="533">
                  <c:v>6.01</c:v>
                </c:pt>
                <c:pt idx="534">
                  <c:v>6.01</c:v>
                </c:pt>
                <c:pt idx="535">
                  <c:v>-4.99</c:v>
                </c:pt>
                <c:pt idx="536">
                  <c:v>1.01</c:v>
                </c:pt>
                <c:pt idx="537">
                  <c:v>6.01</c:v>
                </c:pt>
                <c:pt idx="538">
                  <c:v>6.01</c:v>
                </c:pt>
                <c:pt idx="539">
                  <c:v>-23.99</c:v>
                </c:pt>
                <c:pt idx="540">
                  <c:v>9.01</c:v>
                </c:pt>
                <c:pt idx="541">
                  <c:v>-1.99</c:v>
                </c:pt>
                <c:pt idx="542">
                  <c:v>4.01</c:v>
                </c:pt>
                <c:pt idx="543">
                  <c:v>9.01</c:v>
                </c:pt>
                <c:pt idx="544">
                  <c:v>-1.99</c:v>
                </c:pt>
                <c:pt idx="545">
                  <c:v>9.01</c:v>
                </c:pt>
                <c:pt idx="546">
                  <c:v>15.01</c:v>
                </c:pt>
                <c:pt idx="547">
                  <c:v>12.01</c:v>
                </c:pt>
                <c:pt idx="548">
                  <c:v>6.01</c:v>
                </c:pt>
                <c:pt idx="549">
                  <c:v>-1.99</c:v>
                </c:pt>
                <c:pt idx="550">
                  <c:v>-4.99</c:v>
                </c:pt>
                <c:pt idx="551">
                  <c:v>4.01</c:v>
                </c:pt>
                <c:pt idx="552">
                  <c:v>12.01</c:v>
                </c:pt>
                <c:pt idx="553">
                  <c:v>-1.99</c:v>
                </c:pt>
                <c:pt idx="554">
                  <c:v>9.01</c:v>
                </c:pt>
                <c:pt idx="555">
                  <c:v>15.01</c:v>
                </c:pt>
                <c:pt idx="556">
                  <c:v>-1.99</c:v>
                </c:pt>
                <c:pt idx="557">
                  <c:v>-4.99</c:v>
                </c:pt>
                <c:pt idx="558">
                  <c:v>6.01</c:v>
                </c:pt>
                <c:pt idx="559">
                  <c:v>9.01</c:v>
                </c:pt>
                <c:pt idx="560">
                  <c:v>12.01</c:v>
                </c:pt>
                <c:pt idx="561">
                  <c:v>9.01</c:v>
                </c:pt>
                <c:pt idx="562">
                  <c:v>12.01</c:v>
                </c:pt>
                <c:pt idx="563">
                  <c:v>20.010000000000002</c:v>
                </c:pt>
                <c:pt idx="564">
                  <c:v>9.01</c:v>
                </c:pt>
                <c:pt idx="565">
                  <c:v>-12.99</c:v>
                </c:pt>
                <c:pt idx="566">
                  <c:v>9.01</c:v>
                </c:pt>
                <c:pt idx="567">
                  <c:v>6.01</c:v>
                </c:pt>
                <c:pt idx="568">
                  <c:v>12.01</c:v>
                </c:pt>
                <c:pt idx="569">
                  <c:v>12.01</c:v>
                </c:pt>
                <c:pt idx="570">
                  <c:v>12.01</c:v>
                </c:pt>
                <c:pt idx="571">
                  <c:v>-1.99</c:v>
                </c:pt>
                <c:pt idx="572">
                  <c:v>-12.99</c:v>
                </c:pt>
                <c:pt idx="573">
                  <c:v>6.01</c:v>
                </c:pt>
                <c:pt idx="574">
                  <c:v>-1.99</c:v>
                </c:pt>
                <c:pt idx="575">
                  <c:v>9.01</c:v>
                </c:pt>
                <c:pt idx="576">
                  <c:v>12.01</c:v>
                </c:pt>
                <c:pt idx="577">
                  <c:v>12.01</c:v>
                </c:pt>
                <c:pt idx="578">
                  <c:v>12.01</c:v>
                </c:pt>
                <c:pt idx="579">
                  <c:v>-1.99</c:v>
                </c:pt>
                <c:pt idx="580">
                  <c:v>-4.99</c:v>
                </c:pt>
                <c:pt idx="581">
                  <c:v>-4.99</c:v>
                </c:pt>
                <c:pt idx="582">
                  <c:v>-1.99</c:v>
                </c:pt>
                <c:pt idx="583">
                  <c:v>12.01</c:v>
                </c:pt>
                <c:pt idx="584">
                  <c:v>12.01</c:v>
                </c:pt>
                <c:pt idx="585">
                  <c:v>17.010000000000002</c:v>
                </c:pt>
                <c:pt idx="586">
                  <c:v>12.01</c:v>
                </c:pt>
                <c:pt idx="587">
                  <c:v>17.010000000000002</c:v>
                </c:pt>
                <c:pt idx="588">
                  <c:v>-23.99</c:v>
                </c:pt>
                <c:pt idx="589">
                  <c:v>-23.99</c:v>
                </c:pt>
                <c:pt idx="590">
                  <c:v>4.01</c:v>
                </c:pt>
                <c:pt idx="591">
                  <c:v>-4.99</c:v>
                </c:pt>
                <c:pt idx="592">
                  <c:v>29.01</c:v>
                </c:pt>
                <c:pt idx="593">
                  <c:v>29.01</c:v>
                </c:pt>
                <c:pt idx="594">
                  <c:v>9.01</c:v>
                </c:pt>
                <c:pt idx="595">
                  <c:v>4.01</c:v>
                </c:pt>
                <c:pt idx="596">
                  <c:v>-6.99</c:v>
                </c:pt>
                <c:pt idx="597">
                  <c:v>-18.989999999999998</c:v>
                </c:pt>
                <c:pt idx="598">
                  <c:v>9.01</c:v>
                </c:pt>
                <c:pt idx="599">
                  <c:v>12.01</c:v>
                </c:pt>
                <c:pt idx="600">
                  <c:v>26.01</c:v>
                </c:pt>
                <c:pt idx="601">
                  <c:v>20.010000000000002</c:v>
                </c:pt>
                <c:pt idx="602">
                  <c:v>1.01</c:v>
                </c:pt>
                <c:pt idx="603">
                  <c:v>-12.99</c:v>
                </c:pt>
                <c:pt idx="604">
                  <c:v>-6.99</c:v>
                </c:pt>
                <c:pt idx="605">
                  <c:v>-1.99</c:v>
                </c:pt>
                <c:pt idx="606">
                  <c:v>12.01</c:v>
                </c:pt>
                <c:pt idx="607">
                  <c:v>26.01</c:v>
                </c:pt>
                <c:pt idx="608">
                  <c:v>12.01</c:v>
                </c:pt>
                <c:pt idx="609">
                  <c:v>9.01</c:v>
                </c:pt>
                <c:pt idx="610">
                  <c:v>-18.989999999999998</c:v>
                </c:pt>
                <c:pt idx="611">
                  <c:v>-15.99</c:v>
                </c:pt>
                <c:pt idx="612">
                  <c:v>-4.99</c:v>
                </c:pt>
                <c:pt idx="613">
                  <c:v>12.01</c:v>
                </c:pt>
                <c:pt idx="614">
                  <c:v>17.010000000000002</c:v>
                </c:pt>
                <c:pt idx="615">
                  <c:v>15.01</c:v>
                </c:pt>
                <c:pt idx="616">
                  <c:v>6.01</c:v>
                </c:pt>
                <c:pt idx="617">
                  <c:v>-18.989999999999998</c:v>
                </c:pt>
                <c:pt idx="618">
                  <c:v>-26.99</c:v>
                </c:pt>
                <c:pt idx="619">
                  <c:v>4.01</c:v>
                </c:pt>
                <c:pt idx="620">
                  <c:v>12.01</c:v>
                </c:pt>
                <c:pt idx="621">
                  <c:v>26.01</c:v>
                </c:pt>
                <c:pt idx="622">
                  <c:v>29.01</c:v>
                </c:pt>
                <c:pt idx="623">
                  <c:v>9.01</c:v>
                </c:pt>
                <c:pt idx="624">
                  <c:v>-23.99</c:v>
                </c:pt>
                <c:pt idx="625">
                  <c:v>-31.99</c:v>
                </c:pt>
                <c:pt idx="626">
                  <c:v>-18.989999999999998</c:v>
                </c:pt>
                <c:pt idx="627">
                  <c:v>12.01</c:v>
                </c:pt>
                <c:pt idx="628">
                  <c:v>56.01</c:v>
                </c:pt>
                <c:pt idx="629">
                  <c:v>29.01</c:v>
                </c:pt>
                <c:pt idx="630">
                  <c:v>1.01</c:v>
                </c:pt>
                <c:pt idx="631">
                  <c:v>-29.99</c:v>
                </c:pt>
                <c:pt idx="632">
                  <c:v>-40.99</c:v>
                </c:pt>
                <c:pt idx="633">
                  <c:v>-12.99</c:v>
                </c:pt>
                <c:pt idx="634">
                  <c:v>17.010000000000002</c:v>
                </c:pt>
                <c:pt idx="635">
                  <c:v>20.010000000000002</c:v>
                </c:pt>
                <c:pt idx="636">
                  <c:v>31.01</c:v>
                </c:pt>
                <c:pt idx="637">
                  <c:v>12.01</c:v>
                </c:pt>
                <c:pt idx="638">
                  <c:v>-18.989999999999998</c:v>
                </c:pt>
                <c:pt idx="639">
                  <c:v>-26.99</c:v>
                </c:pt>
                <c:pt idx="640">
                  <c:v>-18.989999999999998</c:v>
                </c:pt>
                <c:pt idx="641">
                  <c:v>12.01</c:v>
                </c:pt>
                <c:pt idx="642">
                  <c:v>23.01</c:v>
                </c:pt>
                <c:pt idx="643">
                  <c:v>45.01</c:v>
                </c:pt>
                <c:pt idx="644">
                  <c:v>15.01</c:v>
                </c:pt>
                <c:pt idx="645">
                  <c:v>-6.99</c:v>
                </c:pt>
                <c:pt idx="646">
                  <c:v>-29.99</c:v>
                </c:pt>
                <c:pt idx="647">
                  <c:v>-26.99</c:v>
                </c:pt>
                <c:pt idx="648">
                  <c:v>12.01</c:v>
                </c:pt>
                <c:pt idx="649">
                  <c:v>40.01</c:v>
                </c:pt>
                <c:pt idx="650">
                  <c:v>37.01</c:v>
                </c:pt>
                <c:pt idx="651">
                  <c:v>15.01</c:v>
                </c:pt>
                <c:pt idx="652">
                  <c:v>-1.99</c:v>
                </c:pt>
                <c:pt idx="653">
                  <c:v>-20.99</c:v>
                </c:pt>
                <c:pt idx="654">
                  <c:v>-6.99</c:v>
                </c:pt>
                <c:pt idx="655">
                  <c:v>-4.99</c:v>
                </c:pt>
                <c:pt idx="656">
                  <c:v>6.01</c:v>
                </c:pt>
                <c:pt idx="657">
                  <c:v>26.01</c:v>
                </c:pt>
                <c:pt idx="658">
                  <c:v>26.01</c:v>
                </c:pt>
                <c:pt idx="659">
                  <c:v>4.01</c:v>
                </c:pt>
                <c:pt idx="660">
                  <c:v>-4.99</c:v>
                </c:pt>
                <c:pt idx="661">
                  <c:v>-15.99</c:v>
                </c:pt>
                <c:pt idx="662">
                  <c:v>-29.99</c:v>
                </c:pt>
                <c:pt idx="663">
                  <c:v>12.01</c:v>
                </c:pt>
                <c:pt idx="664">
                  <c:v>20.010000000000002</c:v>
                </c:pt>
                <c:pt idx="665">
                  <c:v>15.01</c:v>
                </c:pt>
                <c:pt idx="666">
                  <c:v>29.01</c:v>
                </c:pt>
                <c:pt idx="667">
                  <c:v>4.01</c:v>
                </c:pt>
                <c:pt idx="668">
                  <c:v>-12.99</c:v>
                </c:pt>
                <c:pt idx="669">
                  <c:v>-29.99</c:v>
                </c:pt>
                <c:pt idx="670">
                  <c:v>-31.99</c:v>
                </c:pt>
                <c:pt idx="671">
                  <c:v>9.01</c:v>
                </c:pt>
                <c:pt idx="672">
                  <c:v>20.010000000000002</c:v>
                </c:pt>
                <c:pt idx="673">
                  <c:v>51.01</c:v>
                </c:pt>
                <c:pt idx="674">
                  <c:v>40.01</c:v>
                </c:pt>
                <c:pt idx="675">
                  <c:v>6.01</c:v>
                </c:pt>
                <c:pt idx="676">
                  <c:v>-34.99</c:v>
                </c:pt>
                <c:pt idx="677">
                  <c:v>-45.99</c:v>
                </c:pt>
                <c:pt idx="678">
                  <c:v>-12.99</c:v>
                </c:pt>
                <c:pt idx="679">
                  <c:v>20.010000000000002</c:v>
                </c:pt>
                <c:pt idx="680">
                  <c:v>45.01</c:v>
                </c:pt>
                <c:pt idx="681">
                  <c:v>51.01</c:v>
                </c:pt>
                <c:pt idx="682">
                  <c:v>6.01</c:v>
                </c:pt>
                <c:pt idx="683">
                  <c:v>-31.99</c:v>
                </c:pt>
                <c:pt idx="684">
                  <c:v>-48.99</c:v>
                </c:pt>
                <c:pt idx="685">
                  <c:v>-12.99</c:v>
                </c:pt>
                <c:pt idx="686">
                  <c:v>20.010000000000002</c:v>
                </c:pt>
                <c:pt idx="687">
                  <c:v>59.01</c:v>
                </c:pt>
                <c:pt idx="688">
                  <c:v>45.01</c:v>
                </c:pt>
                <c:pt idx="689">
                  <c:v>12.01</c:v>
                </c:pt>
                <c:pt idx="690">
                  <c:v>-6.99</c:v>
                </c:pt>
                <c:pt idx="691">
                  <c:v>-62.99</c:v>
                </c:pt>
                <c:pt idx="692">
                  <c:v>-23.99</c:v>
                </c:pt>
                <c:pt idx="693">
                  <c:v>17.010000000000002</c:v>
                </c:pt>
                <c:pt idx="694">
                  <c:v>48.01</c:v>
                </c:pt>
                <c:pt idx="695">
                  <c:v>54.01</c:v>
                </c:pt>
                <c:pt idx="696">
                  <c:v>15.01</c:v>
                </c:pt>
                <c:pt idx="697">
                  <c:v>-9.99</c:v>
                </c:pt>
                <c:pt idx="698">
                  <c:v>-29.99</c:v>
                </c:pt>
                <c:pt idx="699">
                  <c:v>-31.99</c:v>
                </c:pt>
                <c:pt idx="700">
                  <c:v>-9.99</c:v>
                </c:pt>
                <c:pt idx="701">
                  <c:v>31.01</c:v>
                </c:pt>
                <c:pt idx="702">
                  <c:v>67.010000000000005</c:v>
                </c:pt>
                <c:pt idx="703">
                  <c:v>37.01</c:v>
                </c:pt>
                <c:pt idx="704">
                  <c:v>1.01</c:v>
                </c:pt>
                <c:pt idx="705">
                  <c:v>-31.99</c:v>
                </c:pt>
                <c:pt idx="706">
                  <c:v>-34.99</c:v>
                </c:pt>
                <c:pt idx="707">
                  <c:v>-18.989999999999998</c:v>
                </c:pt>
                <c:pt idx="708">
                  <c:v>17.010000000000002</c:v>
                </c:pt>
                <c:pt idx="709">
                  <c:v>42.01</c:v>
                </c:pt>
                <c:pt idx="710">
                  <c:v>56.01</c:v>
                </c:pt>
                <c:pt idx="711">
                  <c:v>12.01</c:v>
                </c:pt>
                <c:pt idx="712">
                  <c:v>-9.99</c:v>
                </c:pt>
                <c:pt idx="713">
                  <c:v>-40.99</c:v>
                </c:pt>
                <c:pt idx="714">
                  <c:v>-56.99</c:v>
                </c:pt>
                <c:pt idx="715">
                  <c:v>-6.99</c:v>
                </c:pt>
                <c:pt idx="716">
                  <c:v>23.01</c:v>
                </c:pt>
                <c:pt idx="717">
                  <c:v>48.01</c:v>
                </c:pt>
                <c:pt idx="718">
                  <c:v>62.01</c:v>
                </c:pt>
                <c:pt idx="719">
                  <c:v>15.01</c:v>
                </c:pt>
                <c:pt idx="720">
                  <c:v>-26.99</c:v>
                </c:pt>
                <c:pt idx="721">
                  <c:v>-40.99</c:v>
                </c:pt>
                <c:pt idx="722">
                  <c:v>-45.99</c:v>
                </c:pt>
                <c:pt idx="723">
                  <c:v>-12.99</c:v>
                </c:pt>
                <c:pt idx="724">
                  <c:v>17.010000000000002</c:v>
                </c:pt>
                <c:pt idx="725">
                  <c:v>42.01</c:v>
                </c:pt>
                <c:pt idx="726">
                  <c:v>48.01</c:v>
                </c:pt>
                <c:pt idx="727">
                  <c:v>26.01</c:v>
                </c:pt>
                <c:pt idx="728">
                  <c:v>-9.99</c:v>
                </c:pt>
                <c:pt idx="729">
                  <c:v>-40.99</c:v>
                </c:pt>
                <c:pt idx="730">
                  <c:v>-48.99</c:v>
                </c:pt>
                <c:pt idx="731">
                  <c:v>-1.99</c:v>
                </c:pt>
                <c:pt idx="732">
                  <c:v>12.01</c:v>
                </c:pt>
                <c:pt idx="733">
                  <c:v>54.01</c:v>
                </c:pt>
                <c:pt idx="734">
                  <c:v>48.01</c:v>
                </c:pt>
                <c:pt idx="735">
                  <c:v>12.01</c:v>
                </c:pt>
                <c:pt idx="736">
                  <c:v>-15.99</c:v>
                </c:pt>
                <c:pt idx="737">
                  <c:v>-40.99</c:v>
                </c:pt>
                <c:pt idx="738">
                  <c:v>-70.989999999999995</c:v>
                </c:pt>
                <c:pt idx="739">
                  <c:v>4.01</c:v>
                </c:pt>
                <c:pt idx="740">
                  <c:v>15.01</c:v>
                </c:pt>
                <c:pt idx="741">
                  <c:v>45.01</c:v>
                </c:pt>
                <c:pt idx="742">
                  <c:v>59.01</c:v>
                </c:pt>
                <c:pt idx="743">
                  <c:v>-1.99</c:v>
                </c:pt>
                <c:pt idx="744">
                  <c:v>-34.99</c:v>
                </c:pt>
                <c:pt idx="745">
                  <c:v>-45.99</c:v>
                </c:pt>
                <c:pt idx="746">
                  <c:v>-29.99</c:v>
                </c:pt>
                <c:pt idx="747">
                  <c:v>4.01</c:v>
                </c:pt>
                <c:pt idx="748">
                  <c:v>26.01</c:v>
                </c:pt>
                <c:pt idx="749">
                  <c:v>54.01</c:v>
                </c:pt>
                <c:pt idx="750">
                  <c:v>31.01</c:v>
                </c:pt>
                <c:pt idx="751">
                  <c:v>12.01</c:v>
                </c:pt>
                <c:pt idx="752">
                  <c:v>-31.99</c:v>
                </c:pt>
                <c:pt idx="753">
                  <c:v>-48.99</c:v>
                </c:pt>
                <c:pt idx="754">
                  <c:v>-6.99</c:v>
                </c:pt>
                <c:pt idx="755">
                  <c:v>-4.99</c:v>
                </c:pt>
                <c:pt idx="756">
                  <c:v>37.01</c:v>
                </c:pt>
                <c:pt idx="757">
                  <c:v>62.01</c:v>
                </c:pt>
                <c:pt idx="758">
                  <c:v>26.01</c:v>
                </c:pt>
                <c:pt idx="759">
                  <c:v>12.01</c:v>
                </c:pt>
                <c:pt idx="760">
                  <c:v>-34.99</c:v>
                </c:pt>
                <c:pt idx="761">
                  <c:v>-56.99</c:v>
                </c:pt>
                <c:pt idx="762">
                  <c:v>-26.99</c:v>
                </c:pt>
                <c:pt idx="763">
                  <c:v>6.01</c:v>
                </c:pt>
                <c:pt idx="764">
                  <c:v>37.01</c:v>
                </c:pt>
                <c:pt idx="765">
                  <c:v>59.01</c:v>
                </c:pt>
                <c:pt idx="766">
                  <c:v>45.01</c:v>
                </c:pt>
                <c:pt idx="767">
                  <c:v>-1.99</c:v>
                </c:pt>
                <c:pt idx="768">
                  <c:v>-34.99</c:v>
                </c:pt>
                <c:pt idx="769">
                  <c:v>-40.99</c:v>
                </c:pt>
                <c:pt idx="770">
                  <c:v>-31.99</c:v>
                </c:pt>
                <c:pt idx="771">
                  <c:v>1.01</c:v>
                </c:pt>
                <c:pt idx="772">
                  <c:v>37.01</c:v>
                </c:pt>
                <c:pt idx="773">
                  <c:v>56.01</c:v>
                </c:pt>
                <c:pt idx="774">
                  <c:v>37.01</c:v>
                </c:pt>
                <c:pt idx="775">
                  <c:v>9.01</c:v>
                </c:pt>
                <c:pt idx="776">
                  <c:v>-37.99</c:v>
                </c:pt>
                <c:pt idx="777">
                  <c:v>-62.99</c:v>
                </c:pt>
                <c:pt idx="778">
                  <c:v>-45.99</c:v>
                </c:pt>
                <c:pt idx="779">
                  <c:v>-15.99</c:v>
                </c:pt>
                <c:pt idx="780">
                  <c:v>42.01</c:v>
                </c:pt>
                <c:pt idx="781">
                  <c:v>79.010000000000005</c:v>
                </c:pt>
                <c:pt idx="782">
                  <c:v>48.01</c:v>
                </c:pt>
                <c:pt idx="783">
                  <c:v>12.01</c:v>
                </c:pt>
                <c:pt idx="784">
                  <c:v>-34.99</c:v>
                </c:pt>
                <c:pt idx="785">
                  <c:v>-67.989999999999995</c:v>
                </c:pt>
                <c:pt idx="786">
                  <c:v>-31.99</c:v>
                </c:pt>
                <c:pt idx="787">
                  <c:v>12.01</c:v>
                </c:pt>
                <c:pt idx="788">
                  <c:v>48.01</c:v>
                </c:pt>
                <c:pt idx="789">
                  <c:v>87.01</c:v>
                </c:pt>
                <c:pt idx="790">
                  <c:v>31.01</c:v>
                </c:pt>
                <c:pt idx="791">
                  <c:v>12.01</c:v>
                </c:pt>
                <c:pt idx="792">
                  <c:v>-51.99</c:v>
                </c:pt>
                <c:pt idx="793">
                  <c:v>-76.989999999999995</c:v>
                </c:pt>
                <c:pt idx="794">
                  <c:v>-29.99</c:v>
                </c:pt>
                <c:pt idx="795">
                  <c:v>12.01</c:v>
                </c:pt>
                <c:pt idx="796">
                  <c:v>54.01</c:v>
                </c:pt>
                <c:pt idx="797">
                  <c:v>73.010000000000005</c:v>
                </c:pt>
                <c:pt idx="798">
                  <c:v>42.01</c:v>
                </c:pt>
                <c:pt idx="799">
                  <c:v>-29.99</c:v>
                </c:pt>
                <c:pt idx="800">
                  <c:v>-56.99</c:v>
                </c:pt>
                <c:pt idx="801">
                  <c:v>-51.99</c:v>
                </c:pt>
                <c:pt idx="802">
                  <c:v>-6.99</c:v>
                </c:pt>
                <c:pt idx="803">
                  <c:v>31.01</c:v>
                </c:pt>
                <c:pt idx="804">
                  <c:v>59.01</c:v>
                </c:pt>
                <c:pt idx="805">
                  <c:v>59.01</c:v>
                </c:pt>
                <c:pt idx="806">
                  <c:v>12.01</c:v>
                </c:pt>
                <c:pt idx="807">
                  <c:v>-34.99</c:v>
                </c:pt>
                <c:pt idx="808">
                  <c:v>-70.989999999999995</c:v>
                </c:pt>
                <c:pt idx="809">
                  <c:v>-31.99</c:v>
                </c:pt>
                <c:pt idx="810">
                  <c:v>-1.99</c:v>
                </c:pt>
                <c:pt idx="811">
                  <c:v>29.01</c:v>
                </c:pt>
                <c:pt idx="812">
                  <c:v>62.01</c:v>
                </c:pt>
                <c:pt idx="813">
                  <c:v>48.01</c:v>
                </c:pt>
                <c:pt idx="814">
                  <c:v>6.01</c:v>
                </c:pt>
                <c:pt idx="815">
                  <c:v>-29.99</c:v>
                </c:pt>
                <c:pt idx="816">
                  <c:v>-59.99</c:v>
                </c:pt>
                <c:pt idx="817">
                  <c:v>-40.99</c:v>
                </c:pt>
                <c:pt idx="818">
                  <c:v>1.01</c:v>
                </c:pt>
                <c:pt idx="819">
                  <c:v>40.01</c:v>
                </c:pt>
                <c:pt idx="820">
                  <c:v>62.01</c:v>
                </c:pt>
                <c:pt idx="821">
                  <c:v>42.01</c:v>
                </c:pt>
                <c:pt idx="822">
                  <c:v>-1.99</c:v>
                </c:pt>
                <c:pt idx="823">
                  <c:v>-56.99</c:v>
                </c:pt>
                <c:pt idx="824">
                  <c:v>-59.99</c:v>
                </c:pt>
                <c:pt idx="825">
                  <c:v>-23.99</c:v>
                </c:pt>
                <c:pt idx="826">
                  <c:v>12.01</c:v>
                </c:pt>
                <c:pt idx="827">
                  <c:v>59.01</c:v>
                </c:pt>
                <c:pt idx="828">
                  <c:v>56.01</c:v>
                </c:pt>
                <c:pt idx="829">
                  <c:v>23.01</c:v>
                </c:pt>
                <c:pt idx="830">
                  <c:v>-15.99</c:v>
                </c:pt>
                <c:pt idx="831">
                  <c:v>-56.99</c:v>
                </c:pt>
                <c:pt idx="832">
                  <c:v>-31.99</c:v>
                </c:pt>
                <c:pt idx="833">
                  <c:v>4.01</c:v>
                </c:pt>
                <c:pt idx="834">
                  <c:v>26.01</c:v>
                </c:pt>
                <c:pt idx="835">
                  <c:v>51.01</c:v>
                </c:pt>
                <c:pt idx="836">
                  <c:v>31.01</c:v>
                </c:pt>
                <c:pt idx="837">
                  <c:v>9.01</c:v>
                </c:pt>
                <c:pt idx="838">
                  <c:v>-23.99</c:v>
                </c:pt>
                <c:pt idx="839">
                  <c:v>-34.99</c:v>
                </c:pt>
                <c:pt idx="840">
                  <c:v>-18.989999999999998</c:v>
                </c:pt>
                <c:pt idx="841">
                  <c:v>12.01</c:v>
                </c:pt>
                <c:pt idx="842">
                  <c:v>40.01</c:v>
                </c:pt>
                <c:pt idx="843">
                  <c:v>48.01</c:v>
                </c:pt>
                <c:pt idx="844">
                  <c:v>42.01</c:v>
                </c:pt>
                <c:pt idx="845">
                  <c:v>9.01</c:v>
                </c:pt>
                <c:pt idx="846">
                  <c:v>-37.99</c:v>
                </c:pt>
                <c:pt idx="847">
                  <c:v>-26.99</c:v>
                </c:pt>
                <c:pt idx="848">
                  <c:v>-6.99</c:v>
                </c:pt>
                <c:pt idx="849">
                  <c:v>23.01</c:v>
                </c:pt>
                <c:pt idx="850">
                  <c:v>48.01</c:v>
                </c:pt>
                <c:pt idx="851">
                  <c:v>62.01</c:v>
                </c:pt>
                <c:pt idx="852">
                  <c:v>29.01</c:v>
                </c:pt>
                <c:pt idx="853">
                  <c:v>-15.99</c:v>
                </c:pt>
                <c:pt idx="854">
                  <c:v>-43.99</c:v>
                </c:pt>
                <c:pt idx="855">
                  <c:v>-34.99</c:v>
                </c:pt>
                <c:pt idx="856">
                  <c:v>6.01</c:v>
                </c:pt>
                <c:pt idx="857">
                  <c:v>40.01</c:v>
                </c:pt>
                <c:pt idx="858">
                  <c:v>51.01</c:v>
                </c:pt>
                <c:pt idx="859">
                  <c:v>37.01</c:v>
                </c:pt>
                <c:pt idx="860">
                  <c:v>12.01</c:v>
                </c:pt>
                <c:pt idx="861">
                  <c:v>-40.99</c:v>
                </c:pt>
                <c:pt idx="862">
                  <c:v>-40.99</c:v>
                </c:pt>
                <c:pt idx="863">
                  <c:v>-15.99</c:v>
                </c:pt>
                <c:pt idx="864">
                  <c:v>9.01</c:v>
                </c:pt>
                <c:pt idx="865">
                  <c:v>48.01</c:v>
                </c:pt>
                <c:pt idx="866">
                  <c:v>48.01</c:v>
                </c:pt>
                <c:pt idx="867">
                  <c:v>31.01</c:v>
                </c:pt>
                <c:pt idx="868">
                  <c:v>-26.99</c:v>
                </c:pt>
                <c:pt idx="869">
                  <c:v>-15.99</c:v>
                </c:pt>
                <c:pt idx="870">
                  <c:v>-31.99</c:v>
                </c:pt>
                <c:pt idx="871">
                  <c:v>9.01</c:v>
                </c:pt>
                <c:pt idx="872">
                  <c:v>12.01</c:v>
                </c:pt>
                <c:pt idx="873">
                  <c:v>40.01</c:v>
                </c:pt>
                <c:pt idx="874">
                  <c:v>42.01</c:v>
                </c:pt>
                <c:pt idx="875">
                  <c:v>12.01</c:v>
                </c:pt>
                <c:pt idx="876">
                  <c:v>-18.989999999999998</c:v>
                </c:pt>
                <c:pt idx="877">
                  <c:v>-31.99</c:v>
                </c:pt>
                <c:pt idx="878">
                  <c:v>-31.99</c:v>
                </c:pt>
                <c:pt idx="879">
                  <c:v>12.01</c:v>
                </c:pt>
                <c:pt idx="880">
                  <c:v>17.010000000000002</c:v>
                </c:pt>
                <c:pt idx="881">
                  <c:v>31.01</c:v>
                </c:pt>
                <c:pt idx="882">
                  <c:v>15.01</c:v>
                </c:pt>
                <c:pt idx="883">
                  <c:v>-12.99</c:v>
                </c:pt>
                <c:pt idx="884">
                  <c:v>-18.989999999999998</c:v>
                </c:pt>
                <c:pt idx="885">
                  <c:v>-26.99</c:v>
                </c:pt>
                <c:pt idx="886">
                  <c:v>4.01</c:v>
                </c:pt>
                <c:pt idx="887">
                  <c:v>12.01</c:v>
                </c:pt>
                <c:pt idx="888">
                  <c:v>37.01</c:v>
                </c:pt>
                <c:pt idx="889">
                  <c:v>29.01</c:v>
                </c:pt>
                <c:pt idx="890">
                  <c:v>4.01</c:v>
                </c:pt>
                <c:pt idx="891">
                  <c:v>-20.99</c:v>
                </c:pt>
                <c:pt idx="892">
                  <c:v>-37.99</c:v>
                </c:pt>
                <c:pt idx="893">
                  <c:v>-4.99</c:v>
                </c:pt>
                <c:pt idx="894">
                  <c:v>9.01</c:v>
                </c:pt>
                <c:pt idx="895">
                  <c:v>40.01</c:v>
                </c:pt>
                <c:pt idx="896">
                  <c:v>26.01</c:v>
                </c:pt>
                <c:pt idx="897">
                  <c:v>9.01</c:v>
                </c:pt>
                <c:pt idx="898">
                  <c:v>-12.99</c:v>
                </c:pt>
                <c:pt idx="899">
                  <c:v>-31.99</c:v>
                </c:pt>
                <c:pt idx="900">
                  <c:v>-6.99</c:v>
                </c:pt>
                <c:pt idx="901">
                  <c:v>9.01</c:v>
                </c:pt>
                <c:pt idx="902">
                  <c:v>17.010000000000002</c:v>
                </c:pt>
                <c:pt idx="903">
                  <c:v>34.01</c:v>
                </c:pt>
                <c:pt idx="904">
                  <c:v>12.01</c:v>
                </c:pt>
                <c:pt idx="905">
                  <c:v>4.01</c:v>
                </c:pt>
                <c:pt idx="906">
                  <c:v>-15.99</c:v>
                </c:pt>
                <c:pt idx="907">
                  <c:v>-18.989999999999998</c:v>
                </c:pt>
                <c:pt idx="908">
                  <c:v>-1.99</c:v>
                </c:pt>
                <c:pt idx="909">
                  <c:v>37.01</c:v>
                </c:pt>
                <c:pt idx="910">
                  <c:v>29.01</c:v>
                </c:pt>
                <c:pt idx="911">
                  <c:v>17.010000000000002</c:v>
                </c:pt>
                <c:pt idx="912">
                  <c:v>-1.99</c:v>
                </c:pt>
                <c:pt idx="913">
                  <c:v>-31.99</c:v>
                </c:pt>
                <c:pt idx="914">
                  <c:v>-6.99</c:v>
                </c:pt>
                <c:pt idx="915">
                  <c:v>12.01</c:v>
                </c:pt>
                <c:pt idx="916">
                  <c:v>12.01</c:v>
                </c:pt>
                <c:pt idx="917">
                  <c:v>42.01</c:v>
                </c:pt>
                <c:pt idx="918">
                  <c:v>20.010000000000002</c:v>
                </c:pt>
                <c:pt idx="919">
                  <c:v>-15.99</c:v>
                </c:pt>
                <c:pt idx="920">
                  <c:v>-26.99</c:v>
                </c:pt>
                <c:pt idx="921">
                  <c:v>-6.99</c:v>
                </c:pt>
                <c:pt idx="922">
                  <c:v>6.01</c:v>
                </c:pt>
                <c:pt idx="923">
                  <c:v>40.01</c:v>
                </c:pt>
                <c:pt idx="924">
                  <c:v>20.010000000000002</c:v>
                </c:pt>
                <c:pt idx="925">
                  <c:v>12.01</c:v>
                </c:pt>
                <c:pt idx="926">
                  <c:v>4.01</c:v>
                </c:pt>
                <c:pt idx="927">
                  <c:v>-18.989999999999998</c:v>
                </c:pt>
                <c:pt idx="928">
                  <c:v>-23.99</c:v>
                </c:pt>
                <c:pt idx="929">
                  <c:v>9.01</c:v>
                </c:pt>
                <c:pt idx="930">
                  <c:v>12.01</c:v>
                </c:pt>
                <c:pt idx="931">
                  <c:v>17.010000000000002</c:v>
                </c:pt>
                <c:pt idx="932">
                  <c:v>12.01</c:v>
                </c:pt>
                <c:pt idx="933">
                  <c:v>-1.99</c:v>
                </c:pt>
                <c:pt idx="934">
                  <c:v>1.01</c:v>
                </c:pt>
                <c:pt idx="935">
                  <c:v>-18.989999999999998</c:v>
                </c:pt>
                <c:pt idx="936">
                  <c:v>15.01</c:v>
                </c:pt>
                <c:pt idx="937">
                  <c:v>6.01</c:v>
                </c:pt>
                <c:pt idx="938">
                  <c:v>6.01</c:v>
                </c:pt>
                <c:pt idx="939">
                  <c:v>15.01</c:v>
                </c:pt>
                <c:pt idx="940">
                  <c:v>12.01</c:v>
                </c:pt>
                <c:pt idx="941">
                  <c:v>9.01</c:v>
                </c:pt>
                <c:pt idx="942">
                  <c:v>-15.99</c:v>
                </c:pt>
                <c:pt idx="943">
                  <c:v>-6.99</c:v>
                </c:pt>
                <c:pt idx="944">
                  <c:v>6.01</c:v>
                </c:pt>
                <c:pt idx="945">
                  <c:v>6.01</c:v>
                </c:pt>
                <c:pt idx="946">
                  <c:v>9.01</c:v>
                </c:pt>
                <c:pt idx="947">
                  <c:v>31.01</c:v>
                </c:pt>
                <c:pt idx="948">
                  <c:v>12.01</c:v>
                </c:pt>
                <c:pt idx="949">
                  <c:v>4.01</c:v>
                </c:pt>
                <c:pt idx="950">
                  <c:v>6.01</c:v>
                </c:pt>
                <c:pt idx="951">
                  <c:v>-26.99</c:v>
                </c:pt>
                <c:pt idx="952">
                  <c:v>-6.99</c:v>
                </c:pt>
                <c:pt idx="953">
                  <c:v>12.01</c:v>
                </c:pt>
                <c:pt idx="954">
                  <c:v>12.01</c:v>
                </c:pt>
                <c:pt idx="955">
                  <c:v>26.01</c:v>
                </c:pt>
                <c:pt idx="956">
                  <c:v>17.010000000000002</c:v>
                </c:pt>
                <c:pt idx="957">
                  <c:v>-23.99</c:v>
                </c:pt>
                <c:pt idx="958">
                  <c:v>-20.99</c:v>
                </c:pt>
                <c:pt idx="959">
                  <c:v>-15.99</c:v>
                </c:pt>
                <c:pt idx="960">
                  <c:v>9.01</c:v>
                </c:pt>
                <c:pt idx="961">
                  <c:v>37.01</c:v>
                </c:pt>
                <c:pt idx="962">
                  <c:v>37.01</c:v>
                </c:pt>
                <c:pt idx="963">
                  <c:v>15.01</c:v>
                </c:pt>
                <c:pt idx="964">
                  <c:v>-1.99</c:v>
                </c:pt>
                <c:pt idx="965">
                  <c:v>-18.989999999999998</c:v>
                </c:pt>
                <c:pt idx="966">
                  <c:v>-26.99</c:v>
                </c:pt>
                <c:pt idx="967">
                  <c:v>9.01</c:v>
                </c:pt>
                <c:pt idx="968">
                  <c:v>15.01</c:v>
                </c:pt>
                <c:pt idx="969">
                  <c:v>17.010000000000002</c:v>
                </c:pt>
                <c:pt idx="970">
                  <c:v>29.01</c:v>
                </c:pt>
                <c:pt idx="971">
                  <c:v>12.01</c:v>
                </c:pt>
                <c:pt idx="972">
                  <c:v>-18.989999999999998</c:v>
                </c:pt>
                <c:pt idx="973">
                  <c:v>-6.99</c:v>
                </c:pt>
                <c:pt idx="974">
                  <c:v>-1.99</c:v>
                </c:pt>
                <c:pt idx="975">
                  <c:v>12.01</c:v>
                </c:pt>
                <c:pt idx="976">
                  <c:v>20.010000000000002</c:v>
                </c:pt>
                <c:pt idx="977">
                  <c:v>17.010000000000002</c:v>
                </c:pt>
                <c:pt idx="978">
                  <c:v>-4.99</c:v>
                </c:pt>
                <c:pt idx="979">
                  <c:v>-15.99</c:v>
                </c:pt>
                <c:pt idx="980">
                  <c:v>-23.99</c:v>
                </c:pt>
                <c:pt idx="981">
                  <c:v>12.01</c:v>
                </c:pt>
                <c:pt idx="982">
                  <c:v>17.010000000000002</c:v>
                </c:pt>
                <c:pt idx="983">
                  <c:v>17.010000000000002</c:v>
                </c:pt>
                <c:pt idx="984">
                  <c:v>26.01</c:v>
                </c:pt>
                <c:pt idx="985">
                  <c:v>12.01</c:v>
                </c:pt>
                <c:pt idx="986">
                  <c:v>9.01</c:v>
                </c:pt>
                <c:pt idx="987">
                  <c:v>-20.99</c:v>
                </c:pt>
                <c:pt idx="988">
                  <c:v>12.01</c:v>
                </c:pt>
                <c:pt idx="989">
                  <c:v>20.010000000000002</c:v>
                </c:pt>
                <c:pt idx="990">
                  <c:v>17.010000000000002</c:v>
                </c:pt>
                <c:pt idx="991">
                  <c:v>12.01</c:v>
                </c:pt>
                <c:pt idx="992">
                  <c:v>-12.99</c:v>
                </c:pt>
                <c:pt idx="993">
                  <c:v>-15.99</c:v>
                </c:pt>
                <c:pt idx="994">
                  <c:v>1.01</c:v>
                </c:pt>
                <c:pt idx="995">
                  <c:v>12.01</c:v>
                </c:pt>
                <c:pt idx="996">
                  <c:v>26.01</c:v>
                </c:pt>
                <c:pt idx="997">
                  <c:v>12.01</c:v>
                </c:pt>
                <c:pt idx="998">
                  <c:v>-1.99</c:v>
                </c:pt>
                <c:pt idx="999">
                  <c:v>-4.99</c:v>
                </c:pt>
                <c:pt idx="1000">
                  <c:v>-4.99</c:v>
                </c:pt>
                <c:pt idx="1001">
                  <c:v>-1.99</c:v>
                </c:pt>
                <c:pt idx="1002">
                  <c:v>17.010000000000002</c:v>
                </c:pt>
                <c:pt idx="1003">
                  <c:v>15.01</c:v>
                </c:pt>
                <c:pt idx="1004">
                  <c:v>15.01</c:v>
                </c:pt>
                <c:pt idx="1005">
                  <c:v>9.01</c:v>
                </c:pt>
                <c:pt idx="1006">
                  <c:v>-18.989999999999998</c:v>
                </c:pt>
                <c:pt idx="1007">
                  <c:v>-18.989999999999998</c:v>
                </c:pt>
                <c:pt idx="1008">
                  <c:v>15.01</c:v>
                </c:pt>
                <c:pt idx="1009">
                  <c:v>26.01</c:v>
                </c:pt>
                <c:pt idx="1010">
                  <c:v>15.01</c:v>
                </c:pt>
                <c:pt idx="1011">
                  <c:v>4.01</c:v>
                </c:pt>
                <c:pt idx="1012">
                  <c:v>-4.99</c:v>
                </c:pt>
                <c:pt idx="1013">
                  <c:v>-23.99</c:v>
                </c:pt>
                <c:pt idx="1014">
                  <c:v>9.01</c:v>
                </c:pt>
                <c:pt idx="1015">
                  <c:v>23.01</c:v>
                </c:pt>
                <c:pt idx="1016">
                  <c:v>31.01</c:v>
                </c:pt>
                <c:pt idx="1017">
                  <c:v>6.01</c:v>
                </c:pt>
                <c:pt idx="1018">
                  <c:v>-12.99</c:v>
                </c:pt>
                <c:pt idx="1019">
                  <c:v>-23.99</c:v>
                </c:pt>
                <c:pt idx="1020">
                  <c:v>-4.99</c:v>
                </c:pt>
                <c:pt idx="1021">
                  <c:v>12.01</c:v>
                </c:pt>
                <c:pt idx="1022">
                  <c:v>20.010000000000002</c:v>
                </c:pt>
                <c:pt idx="1023">
                  <c:v>31.01</c:v>
                </c:pt>
                <c:pt idx="1024">
                  <c:v>-1.99</c:v>
                </c:pt>
                <c:pt idx="1025">
                  <c:v>-23.99</c:v>
                </c:pt>
                <c:pt idx="1026">
                  <c:v>-4.99</c:v>
                </c:pt>
                <c:pt idx="1027">
                  <c:v>12.01</c:v>
                </c:pt>
                <c:pt idx="1028">
                  <c:v>20.010000000000002</c:v>
                </c:pt>
                <c:pt idx="1029">
                  <c:v>15.01</c:v>
                </c:pt>
                <c:pt idx="1030">
                  <c:v>-18.989999999999998</c:v>
                </c:pt>
                <c:pt idx="1031">
                  <c:v>-4.99</c:v>
                </c:pt>
                <c:pt idx="1032">
                  <c:v>6.01</c:v>
                </c:pt>
                <c:pt idx="1033">
                  <c:v>-20.99</c:v>
                </c:pt>
                <c:pt idx="1034">
                  <c:v>37.01</c:v>
                </c:pt>
                <c:pt idx="1035">
                  <c:v>12.01</c:v>
                </c:pt>
                <c:pt idx="1036">
                  <c:v>-15.99</c:v>
                </c:pt>
                <c:pt idx="1037">
                  <c:v>1.01</c:v>
                </c:pt>
                <c:pt idx="1038">
                  <c:v>12.01</c:v>
                </c:pt>
                <c:pt idx="1039">
                  <c:v>12.01</c:v>
                </c:pt>
                <c:pt idx="1040">
                  <c:v>20.010000000000002</c:v>
                </c:pt>
                <c:pt idx="1041">
                  <c:v>26.01</c:v>
                </c:pt>
                <c:pt idx="1042">
                  <c:v>-4.99</c:v>
                </c:pt>
                <c:pt idx="1043">
                  <c:v>9.01</c:v>
                </c:pt>
                <c:pt idx="1044">
                  <c:v>-1.99</c:v>
                </c:pt>
                <c:pt idx="1045">
                  <c:v>9.01</c:v>
                </c:pt>
                <c:pt idx="1046">
                  <c:v>12.01</c:v>
                </c:pt>
                <c:pt idx="1047">
                  <c:v>20.010000000000002</c:v>
                </c:pt>
                <c:pt idx="1048">
                  <c:v>6.01</c:v>
                </c:pt>
                <c:pt idx="1049">
                  <c:v>1.01</c:v>
                </c:pt>
                <c:pt idx="1050">
                  <c:v>-12.99</c:v>
                </c:pt>
                <c:pt idx="1051">
                  <c:v>-4.99</c:v>
                </c:pt>
                <c:pt idx="1052">
                  <c:v>12.01</c:v>
                </c:pt>
                <c:pt idx="1053">
                  <c:v>9.01</c:v>
                </c:pt>
                <c:pt idx="1054">
                  <c:v>12.01</c:v>
                </c:pt>
                <c:pt idx="1055">
                  <c:v>12.01</c:v>
                </c:pt>
                <c:pt idx="1056">
                  <c:v>-4.99</c:v>
                </c:pt>
                <c:pt idx="1057">
                  <c:v>-12.99</c:v>
                </c:pt>
                <c:pt idx="1058">
                  <c:v>9.01</c:v>
                </c:pt>
                <c:pt idx="1059">
                  <c:v>12.01</c:v>
                </c:pt>
                <c:pt idx="1060">
                  <c:v>12.01</c:v>
                </c:pt>
                <c:pt idx="1061">
                  <c:v>12.01</c:v>
                </c:pt>
                <c:pt idx="1062">
                  <c:v>1.01</c:v>
                </c:pt>
                <c:pt idx="1063">
                  <c:v>6.01</c:v>
                </c:pt>
                <c:pt idx="1064">
                  <c:v>12.01</c:v>
                </c:pt>
                <c:pt idx="1065">
                  <c:v>-1.99</c:v>
                </c:pt>
                <c:pt idx="1066">
                  <c:v>4.01</c:v>
                </c:pt>
                <c:pt idx="1067">
                  <c:v>17.010000000000002</c:v>
                </c:pt>
                <c:pt idx="1068">
                  <c:v>26.01</c:v>
                </c:pt>
                <c:pt idx="1069">
                  <c:v>-1.99</c:v>
                </c:pt>
                <c:pt idx="1070">
                  <c:v>-1.99</c:v>
                </c:pt>
                <c:pt idx="1071">
                  <c:v>-6.99</c:v>
                </c:pt>
                <c:pt idx="1072">
                  <c:v>9.01</c:v>
                </c:pt>
                <c:pt idx="1073">
                  <c:v>15.01</c:v>
                </c:pt>
                <c:pt idx="1074">
                  <c:v>20.010000000000002</c:v>
                </c:pt>
                <c:pt idx="1075">
                  <c:v>15.01</c:v>
                </c:pt>
                <c:pt idx="1076">
                  <c:v>12.01</c:v>
                </c:pt>
                <c:pt idx="1077">
                  <c:v>-23.99</c:v>
                </c:pt>
                <c:pt idx="1078">
                  <c:v>-18.989999999999998</c:v>
                </c:pt>
                <c:pt idx="1079">
                  <c:v>15.01</c:v>
                </c:pt>
                <c:pt idx="1080">
                  <c:v>12.01</c:v>
                </c:pt>
                <c:pt idx="1081">
                  <c:v>17.010000000000002</c:v>
                </c:pt>
                <c:pt idx="1082">
                  <c:v>17.010000000000002</c:v>
                </c:pt>
                <c:pt idx="1083">
                  <c:v>4.01</c:v>
                </c:pt>
                <c:pt idx="1084">
                  <c:v>-12.99</c:v>
                </c:pt>
                <c:pt idx="1085">
                  <c:v>-12.99</c:v>
                </c:pt>
                <c:pt idx="1086">
                  <c:v>1.01</c:v>
                </c:pt>
                <c:pt idx="1087">
                  <c:v>34.01</c:v>
                </c:pt>
                <c:pt idx="1088">
                  <c:v>17.010000000000002</c:v>
                </c:pt>
                <c:pt idx="1089">
                  <c:v>17.010000000000002</c:v>
                </c:pt>
                <c:pt idx="1090">
                  <c:v>6.01</c:v>
                </c:pt>
                <c:pt idx="1091">
                  <c:v>-12.99</c:v>
                </c:pt>
                <c:pt idx="1092">
                  <c:v>-18.989999999999998</c:v>
                </c:pt>
                <c:pt idx="1093">
                  <c:v>6.01</c:v>
                </c:pt>
                <c:pt idx="1094">
                  <c:v>17.010000000000002</c:v>
                </c:pt>
                <c:pt idx="1095">
                  <c:v>17.010000000000002</c:v>
                </c:pt>
                <c:pt idx="1096">
                  <c:v>9.01</c:v>
                </c:pt>
                <c:pt idx="1097">
                  <c:v>-6.99</c:v>
                </c:pt>
                <c:pt idx="1098">
                  <c:v>-29.99</c:v>
                </c:pt>
                <c:pt idx="1099">
                  <c:v>-4.99</c:v>
                </c:pt>
                <c:pt idx="1100">
                  <c:v>12.01</c:v>
                </c:pt>
                <c:pt idx="1101">
                  <c:v>20.010000000000002</c:v>
                </c:pt>
                <c:pt idx="1102">
                  <c:v>17.010000000000002</c:v>
                </c:pt>
                <c:pt idx="1103">
                  <c:v>12.01</c:v>
                </c:pt>
                <c:pt idx="1104">
                  <c:v>-20.99</c:v>
                </c:pt>
                <c:pt idx="1105">
                  <c:v>-12.99</c:v>
                </c:pt>
                <c:pt idx="1106">
                  <c:v>-12.99</c:v>
                </c:pt>
                <c:pt idx="1107">
                  <c:v>12.01</c:v>
                </c:pt>
                <c:pt idx="1108">
                  <c:v>12.01</c:v>
                </c:pt>
                <c:pt idx="1109">
                  <c:v>12.01</c:v>
                </c:pt>
                <c:pt idx="1110">
                  <c:v>4.01</c:v>
                </c:pt>
                <c:pt idx="1111">
                  <c:v>-6.99</c:v>
                </c:pt>
                <c:pt idx="1112">
                  <c:v>-4.99</c:v>
                </c:pt>
                <c:pt idx="1113">
                  <c:v>6.01</c:v>
                </c:pt>
                <c:pt idx="1114">
                  <c:v>9.01</c:v>
                </c:pt>
                <c:pt idx="1115">
                  <c:v>-18.989999999999998</c:v>
                </c:pt>
                <c:pt idx="1116">
                  <c:v>15.01</c:v>
                </c:pt>
                <c:pt idx="1117">
                  <c:v>9.01</c:v>
                </c:pt>
                <c:pt idx="1118">
                  <c:v>-15.99</c:v>
                </c:pt>
                <c:pt idx="1119">
                  <c:v>9.01</c:v>
                </c:pt>
                <c:pt idx="1120">
                  <c:v>12.01</c:v>
                </c:pt>
                <c:pt idx="1121">
                  <c:v>12.01</c:v>
                </c:pt>
                <c:pt idx="1122">
                  <c:v>15.01</c:v>
                </c:pt>
                <c:pt idx="1123">
                  <c:v>12.01</c:v>
                </c:pt>
                <c:pt idx="1124">
                  <c:v>-6.99</c:v>
                </c:pt>
                <c:pt idx="1125">
                  <c:v>-6.99</c:v>
                </c:pt>
                <c:pt idx="1126">
                  <c:v>12.01</c:v>
                </c:pt>
                <c:pt idx="1127">
                  <c:v>12.01</c:v>
                </c:pt>
                <c:pt idx="1128">
                  <c:v>4.01</c:v>
                </c:pt>
                <c:pt idx="1129">
                  <c:v>-4.99</c:v>
                </c:pt>
                <c:pt idx="1130">
                  <c:v>9.01</c:v>
                </c:pt>
                <c:pt idx="1131">
                  <c:v>4.01</c:v>
                </c:pt>
                <c:pt idx="1132">
                  <c:v>9.01</c:v>
                </c:pt>
                <c:pt idx="1133">
                  <c:v>12.01</c:v>
                </c:pt>
                <c:pt idx="1134">
                  <c:v>12.01</c:v>
                </c:pt>
                <c:pt idx="1135">
                  <c:v>-1.99</c:v>
                </c:pt>
                <c:pt idx="1136">
                  <c:v>-6.99</c:v>
                </c:pt>
                <c:pt idx="1137">
                  <c:v>15.01</c:v>
                </c:pt>
                <c:pt idx="1138">
                  <c:v>12.01</c:v>
                </c:pt>
                <c:pt idx="1139">
                  <c:v>15.01</c:v>
                </c:pt>
                <c:pt idx="1140">
                  <c:v>-1.99</c:v>
                </c:pt>
                <c:pt idx="1141">
                  <c:v>6.01</c:v>
                </c:pt>
                <c:pt idx="1142">
                  <c:v>-12.99</c:v>
                </c:pt>
                <c:pt idx="1143">
                  <c:v>26.01</c:v>
                </c:pt>
                <c:pt idx="1144">
                  <c:v>12.01</c:v>
                </c:pt>
                <c:pt idx="1145">
                  <c:v>12.01</c:v>
                </c:pt>
                <c:pt idx="1146">
                  <c:v>4.01</c:v>
                </c:pt>
                <c:pt idx="1147">
                  <c:v>4.01</c:v>
                </c:pt>
                <c:pt idx="1148">
                  <c:v>-4.99</c:v>
                </c:pt>
                <c:pt idx="1149">
                  <c:v>12.01</c:v>
                </c:pt>
                <c:pt idx="1150">
                  <c:v>12.01</c:v>
                </c:pt>
                <c:pt idx="1151">
                  <c:v>-12.99</c:v>
                </c:pt>
                <c:pt idx="1152">
                  <c:v>-12.99</c:v>
                </c:pt>
                <c:pt idx="1153">
                  <c:v>12.01</c:v>
                </c:pt>
                <c:pt idx="1154">
                  <c:v>42.01</c:v>
                </c:pt>
                <c:pt idx="1155">
                  <c:v>37.01</c:v>
                </c:pt>
                <c:pt idx="1156">
                  <c:v>-4.99</c:v>
                </c:pt>
                <c:pt idx="1157">
                  <c:v>4.01</c:v>
                </c:pt>
                <c:pt idx="1158">
                  <c:v>9.01</c:v>
                </c:pt>
                <c:pt idx="1159">
                  <c:v>4.01</c:v>
                </c:pt>
                <c:pt idx="1160">
                  <c:v>6.01</c:v>
                </c:pt>
                <c:pt idx="1161">
                  <c:v>9.01</c:v>
                </c:pt>
                <c:pt idx="1162">
                  <c:v>6.01</c:v>
                </c:pt>
                <c:pt idx="1163">
                  <c:v>9.01</c:v>
                </c:pt>
                <c:pt idx="1164">
                  <c:v>6.01</c:v>
                </c:pt>
                <c:pt idx="1165">
                  <c:v>9.01</c:v>
                </c:pt>
                <c:pt idx="1166">
                  <c:v>9.01</c:v>
                </c:pt>
                <c:pt idx="1167">
                  <c:v>12.01</c:v>
                </c:pt>
                <c:pt idx="1168">
                  <c:v>-4.99</c:v>
                </c:pt>
                <c:pt idx="1169">
                  <c:v>12.01</c:v>
                </c:pt>
                <c:pt idx="1170">
                  <c:v>12.01</c:v>
                </c:pt>
                <c:pt idx="1171">
                  <c:v>12.01</c:v>
                </c:pt>
                <c:pt idx="1172">
                  <c:v>6.01</c:v>
                </c:pt>
                <c:pt idx="1173">
                  <c:v>1.01</c:v>
                </c:pt>
                <c:pt idx="1174">
                  <c:v>-1.99</c:v>
                </c:pt>
                <c:pt idx="1175">
                  <c:v>12.01</c:v>
                </c:pt>
                <c:pt idx="1176">
                  <c:v>4.01</c:v>
                </c:pt>
                <c:pt idx="1177">
                  <c:v>12.01</c:v>
                </c:pt>
                <c:pt idx="1178">
                  <c:v>12.01</c:v>
                </c:pt>
                <c:pt idx="1179">
                  <c:v>9.01</c:v>
                </c:pt>
                <c:pt idx="1180">
                  <c:v>12.01</c:v>
                </c:pt>
                <c:pt idx="1181">
                  <c:v>-12.99</c:v>
                </c:pt>
                <c:pt idx="1182">
                  <c:v>-6.99</c:v>
                </c:pt>
                <c:pt idx="1183">
                  <c:v>6.01</c:v>
                </c:pt>
                <c:pt idx="1184">
                  <c:v>12.01</c:v>
                </c:pt>
                <c:pt idx="1185">
                  <c:v>12.01</c:v>
                </c:pt>
                <c:pt idx="1186">
                  <c:v>9.01</c:v>
                </c:pt>
                <c:pt idx="1187">
                  <c:v>12.01</c:v>
                </c:pt>
                <c:pt idx="1188">
                  <c:v>-15.99</c:v>
                </c:pt>
                <c:pt idx="1189">
                  <c:v>-15.99</c:v>
                </c:pt>
                <c:pt idx="1190">
                  <c:v>17.010000000000002</c:v>
                </c:pt>
                <c:pt idx="1191">
                  <c:v>17.010000000000002</c:v>
                </c:pt>
                <c:pt idx="1192">
                  <c:v>23.01</c:v>
                </c:pt>
                <c:pt idx="1193">
                  <c:v>9.01</c:v>
                </c:pt>
                <c:pt idx="1194">
                  <c:v>-12.99</c:v>
                </c:pt>
                <c:pt idx="1195">
                  <c:v>-1.99</c:v>
                </c:pt>
                <c:pt idx="1196">
                  <c:v>12.01</c:v>
                </c:pt>
                <c:pt idx="1197">
                  <c:v>20.010000000000002</c:v>
                </c:pt>
                <c:pt idx="1198">
                  <c:v>12.01</c:v>
                </c:pt>
                <c:pt idx="1199">
                  <c:v>1.01</c:v>
                </c:pt>
                <c:pt idx="1200">
                  <c:v>-18.989999999999998</c:v>
                </c:pt>
                <c:pt idx="1201">
                  <c:v>1.01</c:v>
                </c:pt>
                <c:pt idx="1202">
                  <c:v>12.01</c:v>
                </c:pt>
                <c:pt idx="1203">
                  <c:v>12.01</c:v>
                </c:pt>
                <c:pt idx="1204">
                  <c:v>15.01</c:v>
                </c:pt>
                <c:pt idx="1205">
                  <c:v>9.01</c:v>
                </c:pt>
                <c:pt idx="1206">
                  <c:v>-6.99</c:v>
                </c:pt>
                <c:pt idx="1207">
                  <c:v>9.01</c:v>
                </c:pt>
                <c:pt idx="1208">
                  <c:v>9.01</c:v>
                </c:pt>
                <c:pt idx="1209">
                  <c:v>12.01</c:v>
                </c:pt>
                <c:pt idx="1210">
                  <c:v>26.01</c:v>
                </c:pt>
                <c:pt idx="1211">
                  <c:v>9.01</c:v>
                </c:pt>
                <c:pt idx="1212">
                  <c:v>-4.99</c:v>
                </c:pt>
                <c:pt idx="1213">
                  <c:v>1.01</c:v>
                </c:pt>
                <c:pt idx="1214">
                  <c:v>6.01</c:v>
                </c:pt>
                <c:pt idx="1215">
                  <c:v>12.01</c:v>
                </c:pt>
                <c:pt idx="1216">
                  <c:v>12.01</c:v>
                </c:pt>
                <c:pt idx="1217">
                  <c:v>12.01</c:v>
                </c:pt>
                <c:pt idx="1218">
                  <c:v>4.01</c:v>
                </c:pt>
                <c:pt idx="1219">
                  <c:v>4.01</c:v>
                </c:pt>
                <c:pt idx="1220">
                  <c:v>9.01</c:v>
                </c:pt>
                <c:pt idx="1221">
                  <c:v>-4.99</c:v>
                </c:pt>
                <c:pt idx="1222">
                  <c:v>4.01</c:v>
                </c:pt>
                <c:pt idx="1223">
                  <c:v>17.010000000000002</c:v>
                </c:pt>
                <c:pt idx="1224">
                  <c:v>17.010000000000002</c:v>
                </c:pt>
                <c:pt idx="1225">
                  <c:v>12.01</c:v>
                </c:pt>
                <c:pt idx="1226">
                  <c:v>4.01</c:v>
                </c:pt>
                <c:pt idx="1227">
                  <c:v>-23.99</c:v>
                </c:pt>
                <c:pt idx="1228">
                  <c:v>12.01</c:v>
                </c:pt>
                <c:pt idx="1229">
                  <c:v>12.01</c:v>
                </c:pt>
                <c:pt idx="1230">
                  <c:v>6.01</c:v>
                </c:pt>
                <c:pt idx="1231">
                  <c:v>20.010000000000002</c:v>
                </c:pt>
                <c:pt idx="1232">
                  <c:v>9.01</c:v>
                </c:pt>
                <c:pt idx="1233">
                  <c:v>6.01</c:v>
                </c:pt>
                <c:pt idx="1234">
                  <c:v>9.01</c:v>
                </c:pt>
                <c:pt idx="1235">
                  <c:v>12.01</c:v>
                </c:pt>
                <c:pt idx="1236">
                  <c:v>6.01</c:v>
                </c:pt>
                <c:pt idx="1237">
                  <c:v>17.010000000000002</c:v>
                </c:pt>
                <c:pt idx="1238">
                  <c:v>6.01</c:v>
                </c:pt>
                <c:pt idx="1239">
                  <c:v>6.01</c:v>
                </c:pt>
                <c:pt idx="1240">
                  <c:v>12.01</c:v>
                </c:pt>
                <c:pt idx="1241">
                  <c:v>12.01</c:v>
                </c:pt>
                <c:pt idx="1242">
                  <c:v>12.01</c:v>
                </c:pt>
                <c:pt idx="1243">
                  <c:v>9.01</c:v>
                </c:pt>
                <c:pt idx="1244">
                  <c:v>4.01</c:v>
                </c:pt>
                <c:pt idx="1245">
                  <c:v>15.01</c:v>
                </c:pt>
                <c:pt idx="1246">
                  <c:v>12.01</c:v>
                </c:pt>
                <c:pt idx="1247">
                  <c:v>9.01</c:v>
                </c:pt>
                <c:pt idx="1248">
                  <c:v>20.010000000000002</c:v>
                </c:pt>
                <c:pt idx="1249">
                  <c:v>9.01</c:v>
                </c:pt>
                <c:pt idx="1250">
                  <c:v>12.01</c:v>
                </c:pt>
                <c:pt idx="1251">
                  <c:v>9.01</c:v>
                </c:pt>
                <c:pt idx="1252">
                  <c:v>12.01</c:v>
                </c:pt>
                <c:pt idx="1253">
                  <c:v>-6.99</c:v>
                </c:pt>
                <c:pt idx="1254">
                  <c:v>6.01</c:v>
                </c:pt>
                <c:pt idx="1255">
                  <c:v>12.01</c:v>
                </c:pt>
                <c:pt idx="1256">
                  <c:v>-1.99</c:v>
                </c:pt>
                <c:pt idx="1257">
                  <c:v>12.01</c:v>
                </c:pt>
                <c:pt idx="1258">
                  <c:v>4.01</c:v>
                </c:pt>
                <c:pt idx="1259">
                  <c:v>6.01</c:v>
                </c:pt>
                <c:pt idx="1260">
                  <c:v>6.01</c:v>
                </c:pt>
                <c:pt idx="1261">
                  <c:v>15.01</c:v>
                </c:pt>
                <c:pt idx="1262">
                  <c:v>6.01</c:v>
                </c:pt>
                <c:pt idx="1263">
                  <c:v>4.01</c:v>
                </c:pt>
                <c:pt idx="1264">
                  <c:v>9.01</c:v>
                </c:pt>
                <c:pt idx="1265">
                  <c:v>15.01</c:v>
                </c:pt>
                <c:pt idx="1266">
                  <c:v>12.01</c:v>
                </c:pt>
                <c:pt idx="1267">
                  <c:v>-1.99</c:v>
                </c:pt>
                <c:pt idx="1268">
                  <c:v>-1.99</c:v>
                </c:pt>
                <c:pt idx="1269">
                  <c:v>17.010000000000002</c:v>
                </c:pt>
                <c:pt idx="1270">
                  <c:v>12.01</c:v>
                </c:pt>
                <c:pt idx="1271">
                  <c:v>1.01</c:v>
                </c:pt>
                <c:pt idx="1272">
                  <c:v>6.01</c:v>
                </c:pt>
                <c:pt idx="1273">
                  <c:v>4.01</c:v>
                </c:pt>
                <c:pt idx="1274">
                  <c:v>15.01</c:v>
                </c:pt>
                <c:pt idx="1275">
                  <c:v>12.01</c:v>
                </c:pt>
                <c:pt idx="1276">
                  <c:v>6.01</c:v>
                </c:pt>
                <c:pt idx="1277">
                  <c:v>12.01</c:v>
                </c:pt>
                <c:pt idx="1278">
                  <c:v>6.01</c:v>
                </c:pt>
                <c:pt idx="1279">
                  <c:v>-6.99</c:v>
                </c:pt>
                <c:pt idx="1280">
                  <c:v>-15.99</c:v>
                </c:pt>
                <c:pt idx="1281">
                  <c:v>12.01</c:v>
                </c:pt>
                <c:pt idx="1282">
                  <c:v>-4.99</c:v>
                </c:pt>
                <c:pt idx="1283">
                  <c:v>12.01</c:v>
                </c:pt>
                <c:pt idx="1284">
                  <c:v>20.010000000000002</c:v>
                </c:pt>
                <c:pt idx="1285">
                  <c:v>-1.99</c:v>
                </c:pt>
                <c:pt idx="1286">
                  <c:v>12.01</c:v>
                </c:pt>
                <c:pt idx="1287">
                  <c:v>9.01</c:v>
                </c:pt>
                <c:pt idx="1288">
                  <c:v>4.01</c:v>
                </c:pt>
                <c:pt idx="1289">
                  <c:v>9.01</c:v>
                </c:pt>
                <c:pt idx="1290">
                  <c:v>12.01</c:v>
                </c:pt>
                <c:pt idx="1291">
                  <c:v>9.01</c:v>
                </c:pt>
                <c:pt idx="1292">
                  <c:v>12.01</c:v>
                </c:pt>
                <c:pt idx="1293">
                  <c:v>6.01</c:v>
                </c:pt>
                <c:pt idx="1294">
                  <c:v>4.01</c:v>
                </c:pt>
                <c:pt idx="1295">
                  <c:v>9.01</c:v>
                </c:pt>
                <c:pt idx="1296">
                  <c:v>9.01</c:v>
                </c:pt>
                <c:pt idx="1297">
                  <c:v>9.01</c:v>
                </c:pt>
                <c:pt idx="1298">
                  <c:v>12.01</c:v>
                </c:pt>
                <c:pt idx="1299">
                  <c:v>4.01</c:v>
                </c:pt>
                <c:pt idx="1300">
                  <c:v>4.01</c:v>
                </c:pt>
                <c:pt idx="1301">
                  <c:v>12.01</c:v>
                </c:pt>
                <c:pt idx="1302">
                  <c:v>4.01</c:v>
                </c:pt>
                <c:pt idx="1303">
                  <c:v>9.01</c:v>
                </c:pt>
                <c:pt idx="1304">
                  <c:v>9.01</c:v>
                </c:pt>
                <c:pt idx="1305">
                  <c:v>20.010000000000002</c:v>
                </c:pt>
                <c:pt idx="1306">
                  <c:v>-1.99</c:v>
                </c:pt>
                <c:pt idx="1307">
                  <c:v>12.01</c:v>
                </c:pt>
                <c:pt idx="1308">
                  <c:v>12.01</c:v>
                </c:pt>
                <c:pt idx="1309">
                  <c:v>6.01</c:v>
                </c:pt>
                <c:pt idx="1310">
                  <c:v>12.01</c:v>
                </c:pt>
                <c:pt idx="1311">
                  <c:v>9.01</c:v>
                </c:pt>
                <c:pt idx="1312">
                  <c:v>-4.99</c:v>
                </c:pt>
                <c:pt idx="1313">
                  <c:v>9.01</c:v>
                </c:pt>
                <c:pt idx="1314">
                  <c:v>6.01</c:v>
                </c:pt>
                <c:pt idx="1315">
                  <c:v>6.01</c:v>
                </c:pt>
                <c:pt idx="1316">
                  <c:v>4.01</c:v>
                </c:pt>
                <c:pt idx="1317">
                  <c:v>12.01</c:v>
                </c:pt>
                <c:pt idx="1318">
                  <c:v>12.01</c:v>
                </c:pt>
                <c:pt idx="1319">
                  <c:v>12.01</c:v>
                </c:pt>
                <c:pt idx="1320">
                  <c:v>-29.99</c:v>
                </c:pt>
                <c:pt idx="1321">
                  <c:v>4.01</c:v>
                </c:pt>
                <c:pt idx="1322">
                  <c:v>6.01</c:v>
                </c:pt>
                <c:pt idx="1323">
                  <c:v>-12.99</c:v>
                </c:pt>
                <c:pt idx="1324">
                  <c:v>12.01</c:v>
                </c:pt>
                <c:pt idx="1325">
                  <c:v>4.01</c:v>
                </c:pt>
                <c:pt idx="1326">
                  <c:v>4.01</c:v>
                </c:pt>
                <c:pt idx="1327">
                  <c:v>12.01</c:v>
                </c:pt>
                <c:pt idx="1328">
                  <c:v>1.01</c:v>
                </c:pt>
                <c:pt idx="1329">
                  <c:v>4.01</c:v>
                </c:pt>
                <c:pt idx="1330">
                  <c:v>4.01</c:v>
                </c:pt>
                <c:pt idx="1331">
                  <c:v>1.01</c:v>
                </c:pt>
                <c:pt idx="1332">
                  <c:v>-1.99</c:v>
                </c:pt>
                <c:pt idx="1333">
                  <c:v>-1.99</c:v>
                </c:pt>
                <c:pt idx="1334">
                  <c:v>-1.99</c:v>
                </c:pt>
                <c:pt idx="1335">
                  <c:v>-1.99</c:v>
                </c:pt>
                <c:pt idx="1336">
                  <c:v>1.01</c:v>
                </c:pt>
                <c:pt idx="1337">
                  <c:v>4.01</c:v>
                </c:pt>
                <c:pt idx="1338">
                  <c:v>9.01</c:v>
                </c:pt>
                <c:pt idx="1339">
                  <c:v>4.01</c:v>
                </c:pt>
                <c:pt idx="1340">
                  <c:v>-6.99</c:v>
                </c:pt>
                <c:pt idx="1341">
                  <c:v>12.01</c:v>
                </c:pt>
                <c:pt idx="1342">
                  <c:v>12.01</c:v>
                </c:pt>
                <c:pt idx="1343">
                  <c:v>12.01</c:v>
                </c:pt>
                <c:pt idx="1344">
                  <c:v>-1.99</c:v>
                </c:pt>
                <c:pt idx="1345">
                  <c:v>12.01</c:v>
                </c:pt>
                <c:pt idx="1346">
                  <c:v>4.01</c:v>
                </c:pt>
                <c:pt idx="1347">
                  <c:v>12.01</c:v>
                </c:pt>
                <c:pt idx="1348">
                  <c:v>4.01</c:v>
                </c:pt>
                <c:pt idx="1349">
                  <c:v>4.01</c:v>
                </c:pt>
                <c:pt idx="1350">
                  <c:v>4.01</c:v>
                </c:pt>
                <c:pt idx="1351">
                  <c:v>15.01</c:v>
                </c:pt>
                <c:pt idx="1352">
                  <c:v>12.01</c:v>
                </c:pt>
                <c:pt idx="1353">
                  <c:v>4.01</c:v>
                </c:pt>
                <c:pt idx="1354">
                  <c:v>9.01</c:v>
                </c:pt>
                <c:pt idx="1355">
                  <c:v>4.01</c:v>
                </c:pt>
                <c:pt idx="1356">
                  <c:v>6.01</c:v>
                </c:pt>
                <c:pt idx="1357">
                  <c:v>4.01</c:v>
                </c:pt>
                <c:pt idx="1358">
                  <c:v>-1.99</c:v>
                </c:pt>
                <c:pt idx="1359">
                  <c:v>9.01</c:v>
                </c:pt>
                <c:pt idx="1360">
                  <c:v>12.01</c:v>
                </c:pt>
                <c:pt idx="1361">
                  <c:v>-6.99</c:v>
                </c:pt>
                <c:pt idx="1362">
                  <c:v>15.01</c:v>
                </c:pt>
                <c:pt idx="1363">
                  <c:v>12.01</c:v>
                </c:pt>
                <c:pt idx="1364">
                  <c:v>-1.99</c:v>
                </c:pt>
                <c:pt idx="1365">
                  <c:v>12.01</c:v>
                </c:pt>
                <c:pt idx="1366">
                  <c:v>12.01</c:v>
                </c:pt>
                <c:pt idx="1367">
                  <c:v>4.01</c:v>
                </c:pt>
                <c:pt idx="1368">
                  <c:v>12.01</c:v>
                </c:pt>
                <c:pt idx="1369">
                  <c:v>12.01</c:v>
                </c:pt>
                <c:pt idx="1370">
                  <c:v>6.01</c:v>
                </c:pt>
                <c:pt idx="1371">
                  <c:v>12.01</c:v>
                </c:pt>
                <c:pt idx="1372">
                  <c:v>12.01</c:v>
                </c:pt>
                <c:pt idx="1373">
                  <c:v>4.01</c:v>
                </c:pt>
                <c:pt idx="1374">
                  <c:v>6.01</c:v>
                </c:pt>
                <c:pt idx="1375">
                  <c:v>9.01</c:v>
                </c:pt>
                <c:pt idx="1376">
                  <c:v>12.01</c:v>
                </c:pt>
                <c:pt idx="1377">
                  <c:v>9.01</c:v>
                </c:pt>
                <c:pt idx="1378">
                  <c:v>4.01</c:v>
                </c:pt>
                <c:pt idx="1379">
                  <c:v>-1.99</c:v>
                </c:pt>
                <c:pt idx="1380">
                  <c:v>4.01</c:v>
                </c:pt>
                <c:pt idx="1381">
                  <c:v>12.01</c:v>
                </c:pt>
                <c:pt idx="1382">
                  <c:v>-1.99</c:v>
                </c:pt>
                <c:pt idx="1383">
                  <c:v>9.01</c:v>
                </c:pt>
                <c:pt idx="1384">
                  <c:v>4.01</c:v>
                </c:pt>
                <c:pt idx="1385">
                  <c:v>1.01</c:v>
                </c:pt>
                <c:pt idx="1386">
                  <c:v>9.01</c:v>
                </c:pt>
                <c:pt idx="1387">
                  <c:v>6.01</c:v>
                </c:pt>
                <c:pt idx="1388">
                  <c:v>4.01</c:v>
                </c:pt>
                <c:pt idx="1389">
                  <c:v>6.01</c:v>
                </c:pt>
                <c:pt idx="1390">
                  <c:v>9.01</c:v>
                </c:pt>
                <c:pt idx="1391">
                  <c:v>9.01</c:v>
                </c:pt>
                <c:pt idx="1392">
                  <c:v>9.01</c:v>
                </c:pt>
                <c:pt idx="1393">
                  <c:v>12.01</c:v>
                </c:pt>
                <c:pt idx="1394">
                  <c:v>4.01</c:v>
                </c:pt>
                <c:pt idx="1395">
                  <c:v>9.01</c:v>
                </c:pt>
                <c:pt idx="1396">
                  <c:v>-1.99</c:v>
                </c:pt>
                <c:pt idx="1397">
                  <c:v>4.01</c:v>
                </c:pt>
                <c:pt idx="1398">
                  <c:v>12.01</c:v>
                </c:pt>
                <c:pt idx="1399">
                  <c:v>4.01</c:v>
                </c:pt>
                <c:pt idx="1400">
                  <c:v>9.01</c:v>
                </c:pt>
                <c:pt idx="1401">
                  <c:v>6.01</c:v>
                </c:pt>
                <c:pt idx="1402">
                  <c:v>6.01</c:v>
                </c:pt>
                <c:pt idx="1403">
                  <c:v>9.01</c:v>
                </c:pt>
                <c:pt idx="1404">
                  <c:v>12.01</c:v>
                </c:pt>
                <c:pt idx="1405">
                  <c:v>-6.99</c:v>
                </c:pt>
                <c:pt idx="1406">
                  <c:v>9.01</c:v>
                </c:pt>
                <c:pt idx="1407">
                  <c:v>9.01</c:v>
                </c:pt>
                <c:pt idx="1408">
                  <c:v>9.01</c:v>
                </c:pt>
                <c:pt idx="1409">
                  <c:v>12.01</c:v>
                </c:pt>
                <c:pt idx="1410">
                  <c:v>-4.99</c:v>
                </c:pt>
                <c:pt idx="1411">
                  <c:v>-4.99</c:v>
                </c:pt>
                <c:pt idx="1412">
                  <c:v>12.01</c:v>
                </c:pt>
                <c:pt idx="1413">
                  <c:v>9.01</c:v>
                </c:pt>
                <c:pt idx="1414">
                  <c:v>9.01</c:v>
                </c:pt>
                <c:pt idx="1415">
                  <c:v>12.01</c:v>
                </c:pt>
                <c:pt idx="1416">
                  <c:v>12.01</c:v>
                </c:pt>
                <c:pt idx="1417">
                  <c:v>4.01</c:v>
                </c:pt>
                <c:pt idx="1418">
                  <c:v>15.01</c:v>
                </c:pt>
                <c:pt idx="1419">
                  <c:v>12.01</c:v>
                </c:pt>
                <c:pt idx="1420">
                  <c:v>12.01</c:v>
                </c:pt>
                <c:pt idx="1421">
                  <c:v>12.01</c:v>
                </c:pt>
                <c:pt idx="1422">
                  <c:v>6.01</c:v>
                </c:pt>
                <c:pt idx="1423">
                  <c:v>9.01</c:v>
                </c:pt>
                <c:pt idx="1424">
                  <c:v>4.01</c:v>
                </c:pt>
                <c:pt idx="1425">
                  <c:v>-1.99</c:v>
                </c:pt>
                <c:pt idx="1426">
                  <c:v>6.01</c:v>
                </c:pt>
                <c:pt idx="1427">
                  <c:v>12.01</c:v>
                </c:pt>
                <c:pt idx="1428">
                  <c:v>9.01</c:v>
                </c:pt>
                <c:pt idx="1429">
                  <c:v>4.01</c:v>
                </c:pt>
                <c:pt idx="1430">
                  <c:v>12.01</c:v>
                </c:pt>
                <c:pt idx="1431">
                  <c:v>9.01</c:v>
                </c:pt>
                <c:pt idx="1432">
                  <c:v>-1.99</c:v>
                </c:pt>
                <c:pt idx="1433">
                  <c:v>9.01</c:v>
                </c:pt>
                <c:pt idx="1434">
                  <c:v>-4.99</c:v>
                </c:pt>
                <c:pt idx="1435">
                  <c:v>4.01</c:v>
                </c:pt>
                <c:pt idx="1436">
                  <c:v>12.01</c:v>
                </c:pt>
                <c:pt idx="1437">
                  <c:v>12.01</c:v>
                </c:pt>
                <c:pt idx="1438">
                  <c:v>12.01</c:v>
                </c:pt>
                <c:pt idx="1439">
                  <c:v>12.01</c:v>
                </c:pt>
                <c:pt idx="1440">
                  <c:v>1.01</c:v>
                </c:pt>
                <c:pt idx="1441">
                  <c:v>9.01</c:v>
                </c:pt>
                <c:pt idx="1442">
                  <c:v>12.01</c:v>
                </c:pt>
                <c:pt idx="1443">
                  <c:v>6.01</c:v>
                </c:pt>
                <c:pt idx="1444">
                  <c:v>9.01</c:v>
                </c:pt>
                <c:pt idx="1445">
                  <c:v>12.01</c:v>
                </c:pt>
                <c:pt idx="1446">
                  <c:v>-1.99</c:v>
                </c:pt>
                <c:pt idx="1447">
                  <c:v>15.01</c:v>
                </c:pt>
                <c:pt idx="1448">
                  <c:v>1.01</c:v>
                </c:pt>
                <c:pt idx="1449">
                  <c:v>-1.99</c:v>
                </c:pt>
                <c:pt idx="1450">
                  <c:v>4.01</c:v>
                </c:pt>
                <c:pt idx="1451">
                  <c:v>9.01</c:v>
                </c:pt>
                <c:pt idx="1452">
                  <c:v>12.01</c:v>
                </c:pt>
                <c:pt idx="1453">
                  <c:v>17.010000000000002</c:v>
                </c:pt>
                <c:pt idx="1454">
                  <c:v>12.01</c:v>
                </c:pt>
                <c:pt idx="1455">
                  <c:v>-1.99</c:v>
                </c:pt>
                <c:pt idx="1456">
                  <c:v>6.01</c:v>
                </c:pt>
                <c:pt idx="1457">
                  <c:v>9.01</c:v>
                </c:pt>
                <c:pt idx="1458">
                  <c:v>9.01</c:v>
                </c:pt>
                <c:pt idx="1459">
                  <c:v>4.01</c:v>
                </c:pt>
                <c:pt idx="1460">
                  <c:v>4.01</c:v>
                </c:pt>
                <c:pt idx="1461">
                  <c:v>4.01</c:v>
                </c:pt>
                <c:pt idx="1462">
                  <c:v>12.01</c:v>
                </c:pt>
                <c:pt idx="1463">
                  <c:v>12.01</c:v>
                </c:pt>
                <c:pt idx="1464">
                  <c:v>12.01</c:v>
                </c:pt>
                <c:pt idx="1465">
                  <c:v>-4.99</c:v>
                </c:pt>
                <c:pt idx="1466">
                  <c:v>12.01</c:v>
                </c:pt>
                <c:pt idx="1467">
                  <c:v>12.01</c:v>
                </c:pt>
                <c:pt idx="1468">
                  <c:v>6.01</c:v>
                </c:pt>
                <c:pt idx="1469">
                  <c:v>9.01</c:v>
                </c:pt>
                <c:pt idx="1470">
                  <c:v>6.01</c:v>
                </c:pt>
                <c:pt idx="1471">
                  <c:v>12.01</c:v>
                </c:pt>
                <c:pt idx="1472">
                  <c:v>12.01</c:v>
                </c:pt>
                <c:pt idx="1473">
                  <c:v>-1.99</c:v>
                </c:pt>
                <c:pt idx="1474">
                  <c:v>12.01</c:v>
                </c:pt>
                <c:pt idx="1475">
                  <c:v>4.01</c:v>
                </c:pt>
                <c:pt idx="1476">
                  <c:v>9.01</c:v>
                </c:pt>
                <c:pt idx="1477">
                  <c:v>6.01</c:v>
                </c:pt>
                <c:pt idx="1478">
                  <c:v>9.01</c:v>
                </c:pt>
                <c:pt idx="1479">
                  <c:v>4.01</c:v>
                </c:pt>
                <c:pt idx="1480">
                  <c:v>12.01</c:v>
                </c:pt>
                <c:pt idx="1481">
                  <c:v>1.01</c:v>
                </c:pt>
                <c:pt idx="1482">
                  <c:v>12.01</c:v>
                </c:pt>
                <c:pt idx="1483">
                  <c:v>12.01</c:v>
                </c:pt>
                <c:pt idx="1484">
                  <c:v>12.01</c:v>
                </c:pt>
                <c:pt idx="1485">
                  <c:v>6.01</c:v>
                </c:pt>
                <c:pt idx="1486">
                  <c:v>20.010000000000002</c:v>
                </c:pt>
                <c:pt idx="1487">
                  <c:v>-1.99</c:v>
                </c:pt>
                <c:pt idx="1488">
                  <c:v>4.01</c:v>
                </c:pt>
                <c:pt idx="1489">
                  <c:v>9.01</c:v>
                </c:pt>
                <c:pt idx="1490">
                  <c:v>4.01</c:v>
                </c:pt>
                <c:pt idx="1491">
                  <c:v>9.01</c:v>
                </c:pt>
                <c:pt idx="1492">
                  <c:v>1.01</c:v>
                </c:pt>
                <c:pt idx="1493">
                  <c:v>-4.99</c:v>
                </c:pt>
                <c:pt idx="1494">
                  <c:v>12.01</c:v>
                </c:pt>
                <c:pt idx="1495">
                  <c:v>9.01</c:v>
                </c:pt>
                <c:pt idx="1496">
                  <c:v>1.01</c:v>
                </c:pt>
                <c:pt idx="1497">
                  <c:v>4.01</c:v>
                </c:pt>
                <c:pt idx="1498">
                  <c:v>9.01</c:v>
                </c:pt>
                <c:pt idx="1499">
                  <c:v>12.01</c:v>
                </c:pt>
                <c:pt idx="1500">
                  <c:v>6.01</c:v>
                </c:pt>
                <c:pt idx="1501">
                  <c:v>6.01</c:v>
                </c:pt>
                <c:pt idx="1502">
                  <c:v>-1.99</c:v>
                </c:pt>
                <c:pt idx="1503">
                  <c:v>-1.99</c:v>
                </c:pt>
                <c:pt idx="1504">
                  <c:v>9.01</c:v>
                </c:pt>
                <c:pt idx="1505">
                  <c:v>-1.99</c:v>
                </c:pt>
                <c:pt idx="1506">
                  <c:v>12.01</c:v>
                </c:pt>
                <c:pt idx="1507">
                  <c:v>12.01</c:v>
                </c:pt>
                <c:pt idx="1508">
                  <c:v>12.01</c:v>
                </c:pt>
                <c:pt idx="1509">
                  <c:v>12.01</c:v>
                </c:pt>
                <c:pt idx="1510">
                  <c:v>6.01</c:v>
                </c:pt>
                <c:pt idx="1511">
                  <c:v>-4.99</c:v>
                </c:pt>
                <c:pt idx="1512">
                  <c:v>9.01</c:v>
                </c:pt>
                <c:pt idx="1513">
                  <c:v>6.01</c:v>
                </c:pt>
                <c:pt idx="1514">
                  <c:v>-6.99</c:v>
                </c:pt>
                <c:pt idx="1515">
                  <c:v>9.01</c:v>
                </c:pt>
                <c:pt idx="1516">
                  <c:v>6.01</c:v>
                </c:pt>
                <c:pt idx="1517">
                  <c:v>1.01</c:v>
                </c:pt>
                <c:pt idx="1518">
                  <c:v>12.01</c:v>
                </c:pt>
                <c:pt idx="1519">
                  <c:v>-1.99</c:v>
                </c:pt>
                <c:pt idx="1520">
                  <c:v>9.01</c:v>
                </c:pt>
                <c:pt idx="1521">
                  <c:v>12.01</c:v>
                </c:pt>
                <c:pt idx="1522">
                  <c:v>-4.99</c:v>
                </c:pt>
                <c:pt idx="1523">
                  <c:v>9.01</c:v>
                </c:pt>
                <c:pt idx="1524">
                  <c:v>12.01</c:v>
                </c:pt>
                <c:pt idx="1525">
                  <c:v>4.01</c:v>
                </c:pt>
                <c:pt idx="1526">
                  <c:v>9.01</c:v>
                </c:pt>
                <c:pt idx="1527">
                  <c:v>12.01</c:v>
                </c:pt>
                <c:pt idx="1528">
                  <c:v>4.01</c:v>
                </c:pt>
                <c:pt idx="1529">
                  <c:v>4.01</c:v>
                </c:pt>
                <c:pt idx="1530">
                  <c:v>4.01</c:v>
                </c:pt>
                <c:pt idx="1531">
                  <c:v>12.01</c:v>
                </c:pt>
                <c:pt idx="1532">
                  <c:v>4.01</c:v>
                </c:pt>
                <c:pt idx="1533">
                  <c:v>12.01</c:v>
                </c:pt>
                <c:pt idx="1534">
                  <c:v>-12.99</c:v>
                </c:pt>
                <c:pt idx="1535">
                  <c:v>12.01</c:v>
                </c:pt>
                <c:pt idx="1536">
                  <c:v>1.01</c:v>
                </c:pt>
                <c:pt idx="1537">
                  <c:v>4.01</c:v>
                </c:pt>
                <c:pt idx="1538">
                  <c:v>6.01</c:v>
                </c:pt>
                <c:pt idx="1539">
                  <c:v>12.01</c:v>
                </c:pt>
                <c:pt idx="1540">
                  <c:v>9.01</c:v>
                </c:pt>
                <c:pt idx="1541">
                  <c:v>12.01</c:v>
                </c:pt>
                <c:pt idx="1542">
                  <c:v>12.01</c:v>
                </c:pt>
                <c:pt idx="1543">
                  <c:v>12.01</c:v>
                </c:pt>
                <c:pt idx="1544">
                  <c:v>-1.99</c:v>
                </c:pt>
                <c:pt idx="1545">
                  <c:v>6.01</c:v>
                </c:pt>
                <c:pt idx="1546">
                  <c:v>4.01</c:v>
                </c:pt>
                <c:pt idx="1547">
                  <c:v>9.01</c:v>
                </c:pt>
                <c:pt idx="1548">
                  <c:v>-4.99</c:v>
                </c:pt>
                <c:pt idx="1549">
                  <c:v>9.01</c:v>
                </c:pt>
                <c:pt idx="1550">
                  <c:v>6.01</c:v>
                </c:pt>
                <c:pt idx="1551">
                  <c:v>6.01</c:v>
                </c:pt>
                <c:pt idx="1552">
                  <c:v>-1.99</c:v>
                </c:pt>
                <c:pt idx="1553">
                  <c:v>6.01</c:v>
                </c:pt>
                <c:pt idx="1554">
                  <c:v>6.01</c:v>
                </c:pt>
                <c:pt idx="1555">
                  <c:v>-4.99</c:v>
                </c:pt>
                <c:pt idx="1556">
                  <c:v>6.01</c:v>
                </c:pt>
                <c:pt idx="1557">
                  <c:v>4.01</c:v>
                </c:pt>
                <c:pt idx="1558">
                  <c:v>6.01</c:v>
                </c:pt>
                <c:pt idx="1559">
                  <c:v>12.01</c:v>
                </c:pt>
                <c:pt idx="1560">
                  <c:v>-1.99</c:v>
                </c:pt>
                <c:pt idx="1561">
                  <c:v>12.01</c:v>
                </c:pt>
                <c:pt idx="1562">
                  <c:v>9.01</c:v>
                </c:pt>
                <c:pt idx="1563">
                  <c:v>-1.99</c:v>
                </c:pt>
                <c:pt idx="1564">
                  <c:v>6.01</c:v>
                </c:pt>
                <c:pt idx="1565">
                  <c:v>15.01</c:v>
                </c:pt>
                <c:pt idx="1566">
                  <c:v>4.01</c:v>
                </c:pt>
                <c:pt idx="1567">
                  <c:v>6.01</c:v>
                </c:pt>
                <c:pt idx="1568">
                  <c:v>12.01</c:v>
                </c:pt>
                <c:pt idx="1569">
                  <c:v>-1.99</c:v>
                </c:pt>
                <c:pt idx="1570">
                  <c:v>12.01</c:v>
                </c:pt>
                <c:pt idx="1571">
                  <c:v>17.010000000000002</c:v>
                </c:pt>
                <c:pt idx="1572">
                  <c:v>12.01</c:v>
                </c:pt>
                <c:pt idx="1573">
                  <c:v>9.01</c:v>
                </c:pt>
                <c:pt idx="1574">
                  <c:v>12.01</c:v>
                </c:pt>
                <c:pt idx="1575">
                  <c:v>9.01</c:v>
                </c:pt>
                <c:pt idx="1576">
                  <c:v>12.01</c:v>
                </c:pt>
                <c:pt idx="1577">
                  <c:v>9.01</c:v>
                </c:pt>
                <c:pt idx="1578">
                  <c:v>1.01</c:v>
                </c:pt>
                <c:pt idx="1579">
                  <c:v>4.01</c:v>
                </c:pt>
                <c:pt idx="1580">
                  <c:v>-1.99</c:v>
                </c:pt>
                <c:pt idx="1581">
                  <c:v>6.01</c:v>
                </c:pt>
                <c:pt idx="1582">
                  <c:v>4.01</c:v>
                </c:pt>
                <c:pt idx="1583">
                  <c:v>12.01</c:v>
                </c:pt>
                <c:pt idx="1584">
                  <c:v>12.01</c:v>
                </c:pt>
                <c:pt idx="1585">
                  <c:v>12.01</c:v>
                </c:pt>
                <c:pt idx="1586">
                  <c:v>6.01</c:v>
                </c:pt>
                <c:pt idx="1587">
                  <c:v>1.01</c:v>
                </c:pt>
                <c:pt idx="1588">
                  <c:v>4.01</c:v>
                </c:pt>
                <c:pt idx="1589">
                  <c:v>6.01</c:v>
                </c:pt>
                <c:pt idx="1590">
                  <c:v>-4.99</c:v>
                </c:pt>
                <c:pt idx="1591">
                  <c:v>12.01</c:v>
                </c:pt>
                <c:pt idx="1592">
                  <c:v>12.01</c:v>
                </c:pt>
                <c:pt idx="1593">
                  <c:v>-12.99</c:v>
                </c:pt>
                <c:pt idx="1594">
                  <c:v>4.01</c:v>
                </c:pt>
                <c:pt idx="1595">
                  <c:v>-1.99</c:v>
                </c:pt>
                <c:pt idx="1596">
                  <c:v>1.01</c:v>
                </c:pt>
                <c:pt idx="1597">
                  <c:v>6.01</c:v>
                </c:pt>
                <c:pt idx="1598">
                  <c:v>6.01</c:v>
                </c:pt>
                <c:pt idx="1599">
                  <c:v>9.01</c:v>
                </c:pt>
                <c:pt idx="1600">
                  <c:v>12.01</c:v>
                </c:pt>
                <c:pt idx="1601">
                  <c:v>12.01</c:v>
                </c:pt>
                <c:pt idx="1602">
                  <c:v>4.01</c:v>
                </c:pt>
                <c:pt idx="1603">
                  <c:v>6.01</c:v>
                </c:pt>
                <c:pt idx="1604">
                  <c:v>-6.99</c:v>
                </c:pt>
                <c:pt idx="1605">
                  <c:v>-1.99</c:v>
                </c:pt>
                <c:pt idx="1606">
                  <c:v>12.01</c:v>
                </c:pt>
                <c:pt idx="1607">
                  <c:v>-15.99</c:v>
                </c:pt>
                <c:pt idx="1608">
                  <c:v>4.01</c:v>
                </c:pt>
                <c:pt idx="1609">
                  <c:v>12.01</c:v>
                </c:pt>
                <c:pt idx="1610">
                  <c:v>-18.989999999999998</c:v>
                </c:pt>
                <c:pt idx="1611">
                  <c:v>-1.99</c:v>
                </c:pt>
                <c:pt idx="1612">
                  <c:v>4.01</c:v>
                </c:pt>
                <c:pt idx="1613">
                  <c:v>1.01</c:v>
                </c:pt>
                <c:pt idx="1614">
                  <c:v>12.01</c:v>
                </c:pt>
                <c:pt idx="1615">
                  <c:v>15.01</c:v>
                </c:pt>
                <c:pt idx="1616">
                  <c:v>1.01</c:v>
                </c:pt>
                <c:pt idx="1617">
                  <c:v>15.01</c:v>
                </c:pt>
                <c:pt idx="1618">
                  <c:v>6.01</c:v>
                </c:pt>
                <c:pt idx="1619">
                  <c:v>-4.99</c:v>
                </c:pt>
                <c:pt idx="1620">
                  <c:v>4.01</c:v>
                </c:pt>
                <c:pt idx="1621">
                  <c:v>9.01</c:v>
                </c:pt>
                <c:pt idx="1622">
                  <c:v>-4.99</c:v>
                </c:pt>
                <c:pt idx="1623">
                  <c:v>1.01</c:v>
                </c:pt>
                <c:pt idx="1624">
                  <c:v>6.01</c:v>
                </c:pt>
                <c:pt idx="1625">
                  <c:v>-4.99</c:v>
                </c:pt>
                <c:pt idx="1626">
                  <c:v>6.01</c:v>
                </c:pt>
                <c:pt idx="1627">
                  <c:v>12.01</c:v>
                </c:pt>
                <c:pt idx="1628">
                  <c:v>6.01</c:v>
                </c:pt>
                <c:pt idx="1629">
                  <c:v>9.01</c:v>
                </c:pt>
                <c:pt idx="1630">
                  <c:v>12.01</c:v>
                </c:pt>
                <c:pt idx="1631">
                  <c:v>6.01</c:v>
                </c:pt>
                <c:pt idx="1632">
                  <c:v>9.01</c:v>
                </c:pt>
                <c:pt idx="1633">
                  <c:v>6.01</c:v>
                </c:pt>
                <c:pt idx="1634">
                  <c:v>-12.99</c:v>
                </c:pt>
                <c:pt idx="1635">
                  <c:v>15.01</c:v>
                </c:pt>
                <c:pt idx="1636">
                  <c:v>1.01</c:v>
                </c:pt>
                <c:pt idx="1637">
                  <c:v>-12.99</c:v>
                </c:pt>
                <c:pt idx="1638">
                  <c:v>12.01</c:v>
                </c:pt>
                <c:pt idx="1639">
                  <c:v>6.01</c:v>
                </c:pt>
                <c:pt idx="1640">
                  <c:v>9.01</c:v>
                </c:pt>
                <c:pt idx="1641">
                  <c:v>4.01</c:v>
                </c:pt>
                <c:pt idx="1642">
                  <c:v>-1.99</c:v>
                </c:pt>
                <c:pt idx="1643">
                  <c:v>12.01</c:v>
                </c:pt>
                <c:pt idx="1644">
                  <c:v>12.01</c:v>
                </c:pt>
                <c:pt idx="1645">
                  <c:v>-4.99</c:v>
                </c:pt>
                <c:pt idx="1646">
                  <c:v>4.01</c:v>
                </c:pt>
                <c:pt idx="1647">
                  <c:v>12.01</c:v>
                </c:pt>
                <c:pt idx="1648">
                  <c:v>9.01</c:v>
                </c:pt>
                <c:pt idx="1649">
                  <c:v>9.01</c:v>
                </c:pt>
                <c:pt idx="1650">
                  <c:v>9.01</c:v>
                </c:pt>
                <c:pt idx="1651">
                  <c:v>9.01</c:v>
                </c:pt>
                <c:pt idx="1652">
                  <c:v>9.01</c:v>
                </c:pt>
                <c:pt idx="1653">
                  <c:v>9.01</c:v>
                </c:pt>
                <c:pt idx="1654">
                  <c:v>4.01</c:v>
                </c:pt>
                <c:pt idx="1655">
                  <c:v>9.01</c:v>
                </c:pt>
                <c:pt idx="1656">
                  <c:v>9.01</c:v>
                </c:pt>
                <c:pt idx="1657">
                  <c:v>9.01</c:v>
                </c:pt>
                <c:pt idx="1658">
                  <c:v>12.01</c:v>
                </c:pt>
                <c:pt idx="1659">
                  <c:v>9.01</c:v>
                </c:pt>
                <c:pt idx="1660">
                  <c:v>4.01</c:v>
                </c:pt>
                <c:pt idx="1661">
                  <c:v>12.01</c:v>
                </c:pt>
                <c:pt idx="1662">
                  <c:v>1.01</c:v>
                </c:pt>
                <c:pt idx="1663">
                  <c:v>-1.99</c:v>
                </c:pt>
                <c:pt idx="1664">
                  <c:v>12.01</c:v>
                </c:pt>
                <c:pt idx="1665">
                  <c:v>9.01</c:v>
                </c:pt>
                <c:pt idx="1666">
                  <c:v>-1.99</c:v>
                </c:pt>
                <c:pt idx="1667">
                  <c:v>12.01</c:v>
                </c:pt>
                <c:pt idx="1668">
                  <c:v>-1.99</c:v>
                </c:pt>
                <c:pt idx="1669">
                  <c:v>12.01</c:v>
                </c:pt>
                <c:pt idx="1670">
                  <c:v>-1.99</c:v>
                </c:pt>
                <c:pt idx="1671">
                  <c:v>4.01</c:v>
                </c:pt>
                <c:pt idx="1672">
                  <c:v>-6.99</c:v>
                </c:pt>
                <c:pt idx="1673">
                  <c:v>6.01</c:v>
                </c:pt>
                <c:pt idx="1674">
                  <c:v>-4.99</c:v>
                </c:pt>
                <c:pt idx="1675">
                  <c:v>-12.99</c:v>
                </c:pt>
                <c:pt idx="1676">
                  <c:v>15.01</c:v>
                </c:pt>
                <c:pt idx="1677">
                  <c:v>4.01</c:v>
                </c:pt>
                <c:pt idx="1678">
                  <c:v>9.01</c:v>
                </c:pt>
                <c:pt idx="1679">
                  <c:v>12.01</c:v>
                </c:pt>
                <c:pt idx="1680">
                  <c:v>12.01</c:v>
                </c:pt>
                <c:pt idx="1681">
                  <c:v>12.01</c:v>
                </c:pt>
                <c:pt idx="1682">
                  <c:v>12.01</c:v>
                </c:pt>
                <c:pt idx="1683">
                  <c:v>12.01</c:v>
                </c:pt>
                <c:pt idx="1684">
                  <c:v>9.01</c:v>
                </c:pt>
                <c:pt idx="1685">
                  <c:v>20.010000000000002</c:v>
                </c:pt>
                <c:pt idx="1686">
                  <c:v>-1.99</c:v>
                </c:pt>
                <c:pt idx="1687">
                  <c:v>4.01</c:v>
                </c:pt>
                <c:pt idx="1688">
                  <c:v>4.01</c:v>
                </c:pt>
                <c:pt idx="1689">
                  <c:v>1.01</c:v>
                </c:pt>
                <c:pt idx="1690">
                  <c:v>6.01</c:v>
                </c:pt>
                <c:pt idx="1691">
                  <c:v>12.01</c:v>
                </c:pt>
                <c:pt idx="1692">
                  <c:v>-1.99</c:v>
                </c:pt>
                <c:pt idx="1693">
                  <c:v>12.01</c:v>
                </c:pt>
                <c:pt idx="1694">
                  <c:v>12.01</c:v>
                </c:pt>
                <c:pt idx="1695">
                  <c:v>12.01</c:v>
                </c:pt>
                <c:pt idx="1696">
                  <c:v>6.01</c:v>
                </c:pt>
                <c:pt idx="1697">
                  <c:v>9.01</c:v>
                </c:pt>
                <c:pt idx="1698">
                  <c:v>-4.99</c:v>
                </c:pt>
                <c:pt idx="1699">
                  <c:v>1.01</c:v>
                </c:pt>
                <c:pt idx="1700">
                  <c:v>6.01</c:v>
                </c:pt>
                <c:pt idx="1701">
                  <c:v>4.01</c:v>
                </c:pt>
                <c:pt idx="1702">
                  <c:v>4.01</c:v>
                </c:pt>
                <c:pt idx="1703">
                  <c:v>4.01</c:v>
                </c:pt>
                <c:pt idx="1704">
                  <c:v>12.01</c:v>
                </c:pt>
                <c:pt idx="1705">
                  <c:v>-1.99</c:v>
                </c:pt>
                <c:pt idx="1706">
                  <c:v>9.01</c:v>
                </c:pt>
                <c:pt idx="1707">
                  <c:v>6.01</c:v>
                </c:pt>
                <c:pt idx="1708">
                  <c:v>1.01</c:v>
                </c:pt>
                <c:pt idx="1709">
                  <c:v>-1.99</c:v>
                </c:pt>
                <c:pt idx="1710">
                  <c:v>6.01</c:v>
                </c:pt>
                <c:pt idx="1711">
                  <c:v>9.01</c:v>
                </c:pt>
                <c:pt idx="1712">
                  <c:v>9.01</c:v>
                </c:pt>
                <c:pt idx="1713">
                  <c:v>6.01</c:v>
                </c:pt>
                <c:pt idx="1714">
                  <c:v>12.01</c:v>
                </c:pt>
                <c:pt idx="1715">
                  <c:v>6.01</c:v>
                </c:pt>
                <c:pt idx="1716">
                  <c:v>-4.99</c:v>
                </c:pt>
                <c:pt idx="1717">
                  <c:v>6.01</c:v>
                </c:pt>
                <c:pt idx="1718">
                  <c:v>12.01</c:v>
                </c:pt>
                <c:pt idx="1719">
                  <c:v>-6.99</c:v>
                </c:pt>
                <c:pt idx="1720">
                  <c:v>9.01</c:v>
                </c:pt>
                <c:pt idx="1721">
                  <c:v>4.01</c:v>
                </c:pt>
                <c:pt idx="1722">
                  <c:v>-1.99</c:v>
                </c:pt>
                <c:pt idx="1723">
                  <c:v>20.010000000000002</c:v>
                </c:pt>
                <c:pt idx="1724">
                  <c:v>4.01</c:v>
                </c:pt>
                <c:pt idx="1725">
                  <c:v>9.01</c:v>
                </c:pt>
                <c:pt idx="1726">
                  <c:v>9.01</c:v>
                </c:pt>
                <c:pt idx="1727">
                  <c:v>-4.99</c:v>
                </c:pt>
                <c:pt idx="1728">
                  <c:v>12.01</c:v>
                </c:pt>
                <c:pt idx="1729">
                  <c:v>12.01</c:v>
                </c:pt>
                <c:pt idx="1730">
                  <c:v>9.01</c:v>
                </c:pt>
                <c:pt idx="1731">
                  <c:v>12.01</c:v>
                </c:pt>
                <c:pt idx="1732">
                  <c:v>12.01</c:v>
                </c:pt>
                <c:pt idx="1733">
                  <c:v>-1.99</c:v>
                </c:pt>
                <c:pt idx="1734">
                  <c:v>15.01</c:v>
                </c:pt>
                <c:pt idx="1735">
                  <c:v>9.01</c:v>
                </c:pt>
                <c:pt idx="1736">
                  <c:v>4.01</c:v>
                </c:pt>
                <c:pt idx="1737">
                  <c:v>9.01</c:v>
                </c:pt>
                <c:pt idx="1738">
                  <c:v>12.01</c:v>
                </c:pt>
                <c:pt idx="1739">
                  <c:v>9.01</c:v>
                </c:pt>
                <c:pt idx="1740">
                  <c:v>6.01</c:v>
                </c:pt>
                <c:pt idx="1741">
                  <c:v>6.01</c:v>
                </c:pt>
                <c:pt idx="1742">
                  <c:v>4.01</c:v>
                </c:pt>
                <c:pt idx="1743">
                  <c:v>4.01</c:v>
                </c:pt>
                <c:pt idx="1744">
                  <c:v>12.01</c:v>
                </c:pt>
                <c:pt idx="1745">
                  <c:v>4.01</c:v>
                </c:pt>
                <c:pt idx="1746">
                  <c:v>-1.99</c:v>
                </c:pt>
                <c:pt idx="1747">
                  <c:v>15.01</c:v>
                </c:pt>
                <c:pt idx="1748">
                  <c:v>1.01</c:v>
                </c:pt>
                <c:pt idx="1749">
                  <c:v>12.01</c:v>
                </c:pt>
                <c:pt idx="1750">
                  <c:v>12.01</c:v>
                </c:pt>
                <c:pt idx="1751">
                  <c:v>4.01</c:v>
                </c:pt>
                <c:pt idx="1752">
                  <c:v>6.01</c:v>
                </c:pt>
                <c:pt idx="1753">
                  <c:v>6.01</c:v>
                </c:pt>
                <c:pt idx="1754">
                  <c:v>-4.99</c:v>
                </c:pt>
                <c:pt idx="1755">
                  <c:v>6.01</c:v>
                </c:pt>
                <c:pt idx="1756">
                  <c:v>9.01</c:v>
                </c:pt>
                <c:pt idx="1757">
                  <c:v>-1.99</c:v>
                </c:pt>
                <c:pt idx="1758">
                  <c:v>12.01</c:v>
                </c:pt>
                <c:pt idx="1759">
                  <c:v>-1.99</c:v>
                </c:pt>
                <c:pt idx="1760">
                  <c:v>9.01</c:v>
                </c:pt>
                <c:pt idx="1761">
                  <c:v>6.01</c:v>
                </c:pt>
                <c:pt idx="1762">
                  <c:v>12.01</c:v>
                </c:pt>
                <c:pt idx="1763">
                  <c:v>15.01</c:v>
                </c:pt>
                <c:pt idx="1764">
                  <c:v>20.010000000000002</c:v>
                </c:pt>
                <c:pt idx="1765">
                  <c:v>-1.99</c:v>
                </c:pt>
                <c:pt idx="1766">
                  <c:v>12.01</c:v>
                </c:pt>
                <c:pt idx="1767">
                  <c:v>4.01</c:v>
                </c:pt>
                <c:pt idx="1768">
                  <c:v>12.01</c:v>
                </c:pt>
                <c:pt idx="1769">
                  <c:v>12.01</c:v>
                </c:pt>
                <c:pt idx="1770">
                  <c:v>4.01</c:v>
                </c:pt>
                <c:pt idx="1771">
                  <c:v>12.01</c:v>
                </c:pt>
                <c:pt idx="1772">
                  <c:v>12.01</c:v>
                </c:pt>
                <c:pt idx="1773">
                  <c:v>12.01</c:v>
                </c:pt>
                <c:pt idx="1774">
                  <c:v>4.01</c:v>
                </c:pt>
                <c:pt idx="1775">
                  <c:v>12.01</c:v>
                </c:pt>
                <c:pt idx="1776">
                  <c:v>9.01</c:v>
                </c:pt>
                <c:pt idx="1777">
                  <c:v>1.01</c:v>
                </c:pt>
                <c:pt idx="1778">
                  <c:v>9.01</c:v>
                </c:pt>
                <c:pt idx="1779">
                  <c:v>12.01</c:v>
                </c:pt>
                <c:pt idx="1780">
                  <c:v>1.01</c:v>
                </c:pt>
                <c:pt idx="1781">
                  <c:v>9.01</c:v>
                </c:pt>
                <c:pt idx="1782">
                  <c:v>4.01</c:v>
                </c:pt>
                <c:pt idx="1783">
                  <c:v>12.01</c:v>
                </c:pt>
                <c:pt idx="1784">
                  <c:v>6.01</c:v>
                </c:pt>
                <c:pt idx="1785">
                  <c:v>12.01</c:v>
                </c:pt>
                <c:pt idx="1786">
                  <c:v>9.01</c:v>
                </c:pt>
                <c:pt idx="1787">
                  <c:v>9.01</c:v>
                </c:pt>
                <c:pt idx="1788">
                  <c:v>4.01</c:v>
                </c:pt>
                <c:pt idx="1789">
                  <c:v>15.01</c:v>
                </c:pt>
                <c:pt idx="1790">
                  <c:v>15.01</c:v>
                </c:pt>
                <c:pt idx="1791">
                  <c:v>9.01</c:v>
                </c:pt>
                <c:pt idx="1792">
                  <c:v>-1.99</c:v>
                </c:pt>
                <c:pt idx="1793">
                  <c:v>9.01</c:v>
                </c:pt>
                <c:pt idx="1794">
                  <c:v>17.010000000000002</c:v>
                </c:pt>
                <c:pt idx="1795">
                  <c:v>15.01</c:v>
                </c:pt>
                <c:pt idx="1796">
                  <c:v>12.01</c:v>
                </c:pt>
                <c:pt idx="1797">
                  <c:v>9.01</c:v>
                </c:pt>
                <c:pt idx="1798">
                  <c:v>1.01</c:v>
                </c:pt>
                <c:pt idx="1799">
                  <c:v>12.01</c:v>
                </c:pt>
                <c:pt idx="1800">
                  <c:v>12.01</c:v>
                </c:pt>
                <c:pt idx="1801">
                  <c:v>31.01</c:v>
                </c:pt>
                <c:pt idx="1802">
                  <c:v>9.01</c:v>
                </c:pt>
                <c:pt idx="1803">
                  <c:v>6.01</c:v>
                </c:pt>
                <c:pt idx="1804">
                  <c:v>12.01</c:v>
                </c:pt>
                <c:pt idx="1805">
                  <c:v>9.01</c:v>
                </c:pt>
                <c:pt idx="1806">
                  <c:v>-1.99</c:v>
                </c:pt>
                <c:pt idx="1807">
                  <c:v>6.01</c:v>
                </c:pt>
                <c:pt idx="1808">
                  <c:v>12.01</c:v>
                </c:pt>
                <c:pt idx="1809">
                  <c:v>-4.99</c:v>
                </c:pt>
                <c:pt idx="1810">
                  <c:v>4.01</c:v>
                </c:pt>
                <c:pt idx="1811">
                  <c:v>12.01</c:v>
                </c:pt>
                <c:pt idx="1812">
                  <c:v>6.01</c:v>
                </c:pt>
                <c:pt idx="1813">
                  <c:v>4.01</c:v>
                </c:pt>
                <c:pt idx="1814">
                  <c:v>29.01</c:v>
                </c:pt>
                <c:pt idx="1815">
                  <c:v>1.01</c:v>
                </c:pt>
                <c:pt idx="1816">
                  <c:v>15.01</c:v>
                </c:pt>
                <c:pt idx="1817">
                  <c:v>6.01</c:v>
                </c:pt>
                <c:pt idx="1818">
                  <c:v>12.01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88-4E47-9351-A760F036E2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77116863"/>
        <c:axId val="1841851023"/>
      </c:lineChart>
      <c:catAx>
        <c:axId val="1777116863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Time</a:t>
                </a:r>
                <a:r>
                  <a:rPr lang="en-GB" baseline="0"/>
                  <a:t> 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crossAx val="1841851023"/>
        <c:crosses val="autoZero"/>
        <c:auto val="1"/>
        <c:lblAlgn val="ctr"/>
        <c:lblOffset val="100"/>
        <c:noMultiLvlLbl val="0"/>
      </c:catAx>
      <c:valAx>
        <c:axId val="184185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milli</a:t>
                </a:r>
                <a:r>
                  <a:rPr lang="en-GB" baseline="0" dirty="0"/>
                  <a:t> g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116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0F265C-9DF2-E8FB-C281-49A95720C6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688A12-072E-E9DD-75D8-792036B5CA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0298-9D9B-42EE-9FBC-5BF5BA8C94E8}" type="datetimeFigureOut">
              <a:rPr lang="en-GB" smtClean="0"/>
              <a:t>06/03/2024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86D79-EFC6-014D-40F3-68F8FB024E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A9D36-8240-DBBB-128E-9E573BE9A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36C1-A97E-48B9-A38A-E4B8449736C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4307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15EC-E103-EA4C-8F3D-F70BFBFE368F}" type="datetimeFigureOut">
              <a:rPr lang="en-BD" smtClean="0"/>
              <a:t>03/06/2024</a:t>
            </a:fld>
            <a:endParaRPr lang="en-B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D39E-BF79-5044-9B9C-292D64001D90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00343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Title of the Project</a:t>
            </a:r>
            <a:endParaRPr lang="en-B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2400" dirty="0">
                <a:latin typeface="Arial" panose="020B0604020202020204" pitchFamily="34" charset="0"/>
                <a:cs typeface="Arial" panose="020B0604020202020204" pitchFamily="34" charset="0"/>
              </a:rPr>
              <a:t>EEE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xxx</a:t>
            </a:r>
            <a:r>
              <a:rPr lang="en-BD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Course Title</a:t>
            </a:r>
            <a:r>
              <a:rPr lang="en-BD" sz="2400" dirty="0">
                <a:latin typeface="Arial" panose="020B0604020202020204" pitchFamily="34" charset="0"/>
                <a:cs typeface="Arial" panose="020B0604020202020204" pitchFamily="34" charset="0"/>
              </a:rPr>
              <a:t> Laboratory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D" sz="2800" dirty="0">
                <a:latin typeface="Arial" panose="020B0604020202020204" pitchFamily="34" charset="0"/>
                <a:cs typeface="Arial" panose="020B0604020202020204" pitchFamily="34" charset="0"/>
              </a:rPr>
              <a:t>Jan 202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BD" sz="2800" dirty="0">
                <a:latin typeface="Arial" panose="020B0604020202020204" pitchFamily="34" charset="0"/>
                <a:cs typeface="Arial" panose="020B0604020202020204" pitchFamily="34" charset="0"/>
              </a:rPr>
              <a:t>Level-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BD" sz="2800" dirty="0">
                <a:latin typeface="Arial" panose="020B0604020202020204" pitchFamily="34" charset="0"/>
                <a:cs typeface="Arial" panose="020B0604020202020204" pitchFamily="34" charset="0"/>
              </a:rPr>
              <a:t> Term-I Section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en-BD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BD" sz="3600" dirty="0">
                <a:latin typeface="Arial" panose="020B0604020202020204" pitchFamily="34" charset="0"/>
                <a:cs typeface="Arial" panose="020B0604020202020204" pitchFamily="34" charset="0"/>
              </a:rPr>
              <a:t>Final Project Demonstration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99C6A4-662A-4C47-AB70-4A7A449F40AE}"/>
              </a:ext>
            </a:extLst>
          </p:cNvPr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B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9B5FDC4-269D-0A46-8DED-E482158D83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84048"/>
          <a:stretch/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92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49038-E67C-F32D-3A4E-49766B9C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079AD-4F4B-2A08-E54B-560665B9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BD"/>
              <a:t>Title of the Project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BC4AE-B903-2951-368D-1CD59AE1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‹#›</a:t>
            </a:fld>
            <a:endParaRPr lang="en-BD" dirty="0"/>
          </a:p>
        </p:txBody>
      </p:sp>
    </p:spTree>
    <p:extLst>
      <p:ext uri="{BB962C8B-B14F-4D97-AF65-F5344CB8AC3E}">
        <p14:creationId xmlns:p14="http://schemas.microsoft.com/office/powerpoint/2010/main" val="3219430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7A532869-E847-B04C-9454-B1BBC68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9C3B094-71D1-654C-855E-07B8BFC1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23745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3AA596F9-6385-224E-8B6A-50967833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1CB05F73-B36B-5A48-81EA-E76B1357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18402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4A8BE3A-860F-304A-9628-0D1C6721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BF763A-9E9F-6745-958E-87128C40B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448220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7E522AF0-01E9-C04B-A4BD-1E790BA6B0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/>
              <a:t>EEE 416 (2022) – Final Project Group A.XY</a:t>
            </a:r>
            <a:endParaRPr lang="en-BD" dirty="0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FE88DDB-FE65-5846-A692-EED395E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97047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52ED7D-C8C9-FC45-9D41-2B197068D5F8}"/>
              </a:ext>
            </a:extLst>
          </p:cNvPr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BD" smtClean="0"/>
              <a:pPr/>
              <a:t>‹#›</a:t>
            </a:fld>
            <a:endParaRPr lang="en-BD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D083A58-BF4A-C247-A39E-31621332A2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r="84048"/>
          <a:stretch/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>
            <a:extLst>
              <a:ext uri="{FF2B5EF4-FFF2-40B4-BE49-F238E27FC236}">
                <a16:creationId xmlns:a16="http://schemas.microsoft.com/office/drawing/2014/main" id="{576C60AE-BF9F-E948-A464-57EC6013B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EEE </a:t>
            </a:r>
            <a:r>
              <a:rPr lang="en-US" dirty="0" err="1"/>
              <a:t>xyz</a:t>
            </a:r>
            <a:r>
              <a:rPr lang="en-US" dirty="0"/>
              <a:t> (202z) – Final Project Group A.XY</a:t>
            </a:r>
            <a:endParaRPr lang="en-BD" dirty="0"/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DCD1120D-AD02-624F-AC7B-A52A109EC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BD" dirty="0"/>
              <a:t>Title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15582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3" r:id="rId3"/>
    <p:sldLayoutId id="2147483714" r:id="rId4"/>
    <p:sldLayoutId id="2147483715" r:id="rId5"/>
    <p:sldLayoutId id="214748371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 &amp; CODE: Elegoo Arduino starter kit servo, LED, and ...">
            <a:extLst>
              <a:ext uri="{FF2B5EF4-FFF2-40B4-BE49-F238E27FC236}">
                <a16:creationId xmlns:a16="http://schemas.microsoft.com/office/drawing/2014/main" id="{AEDB557B-883F-B642-8577-6498598B70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3357" y="1531835"/>
            <a:ext cx="12188825" cy="446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46C925-AD3C-084C-A393-173805EA7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097" y="1848595"/>
            <a:ext cx="9904948" cy="1580405"/>
          </a:xfrm>
        </p:spPr>
        <p:txBody>
          <a:bodyPr/>
          <a:lstStyle/>
          <a:p>
            <a:r>
              <a:rPr lang="en-US" sz="5400" cap="none" dirty="0">
                <a:latin typeface="Arial Black" panose="020B0A04020102020204" pitchFamily="34" charset="0"/>
              </a:rPr>
              <a:t>Remote Earthquake Alert System with IoT</a:t>
            </a:r>
            <a:endParaRPr lang="en-BD" sz="5400" cap="none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0DBAF-7D79-1641-9F57-35E40E2F3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465" y="4579047"/>
            <a:ext cx="2350475" cy="885432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Tanvir Hossain</a:t>
            </a:r>
          </a:p>
          <a:p>
            <a:r>
              <a:rPr lang="en-US" dirty="0">
                <a:latin typeface="+mn-lt"/>
              </a:rPr>
              <a:t>1906040</a:t>
            </a:r>
            <a:endParaRPr lang="en-BD" sz="2800" dirty="0"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3D65FC9-0D80-444D-8239-028EF0E63ED0}"/>
              </a:ext>
            </a:extLst>
          </p:cNvPr>
          <p:cNvSpPr txBox="1">
            <a:spLocks/>
          </p:cNvSpPr>
          <p:nvPr/>
        </p:nvSpPr>
        <p:spPr>
          <a:xfrm>
            <a:off x="3807662" y="4579047"/>
            <a:ext cx="2350475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Tasmin Khan</a:t>
            </a:r>
          </a:p>
          <a:p>
            <a:r>
              <a:rPr lang="en-US" dirty="0"/>
              <a:t>1906055</a:t>
            </a:r>
            <a:endParaRPr lang="en-BD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185C57D-A765-0B46-AE76-AD4244F426AB}"/>
              </a:ext>
            </a:extLst>
          </p:cNvPr>
          <p:cNvSpPr txBox="1">
            <a:spLocks/>
          </p:cNvSpPr>
          <p:nvPr/>
        </p:nvSpPr>
        <p:spPr>
          <a:xfrm>
            <a:off x="6176891" y="4590965"/>
            <a:ext cx="2350475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Md Hasib Ur Rashid</a:t>
            </a:r>
          </a:p>
          <a:p>
            <a:r>
              <a:rPr lang="en-US" dirty="0"/>
              <a:t>1906059</a:t>
            </a:r>
            <a:endParaRPr lang="en-BD" sz="280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7A885CF-D2B7-2D4F-9C5B-F2B757DB520C}"/>
              </a:ext>
            </a:extLst>
          </p:cNvPr>
          <p:cNvSpPr txBox="1">
            <a:spLocks/>
          </p:cNvSpPr>
          <p:nvPr/>
        </p:nvSpPr>
        <p:spPr>
          <a:xfrm>
            <a:off x="8489858" y="4597861"/>
            <a:ext cx="2693061" cy="885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A.K.M. Anindya Alam</a:t>
            </a:r>
          </a:p>
          <a:p>
            <a:r>
              <a:rPr lang="en-US" dirty="0"/>
              <a:t>1906065</a:t>
            </a:r>
            <a:endParaRPr lang="en-BD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D4ABD83-8F2E-FD4E-B18C-2299D6E2E152}"/>
              </a:ext>
            </a:extLst>
          </p:cNvPr>
          <p:cNvSpPr txBox="1">
            <a:spLocks/>
          </p:cNvSpPr>
          <p:nvPr/>
        </p:nvSpPr>
        <p:spPr>
          <a:xfrm>
            <a:off x="4313263" y="3600524"/>
            <a:ext cx="3802272" cy="1264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BD" sz="2000" cap="small" dirty="0"/>
              <a:t>Submitted by – Group </a:t>
            </a:r>
            <a:r>
              <a:rPr lang="en-US" sz="2000" cap="small" dirty="0"/>
              <a:t>6</a:t>
            </a:r>
          </a:p>
          <a:p>
            <a:r>
              <a:rPr lang="en-US" sz="2800" cap="small" dirty="0"/>
              <a:t>Lab Group- A2</a:t>
            </a:r>
            <a:endParaRPr lang="en-BD" sz="2800" cap="small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74ABDA-11C0-7C43-8041-3445AA6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6919" y="5631180"/>
            <a:ext cx="2111881" cy="228600"/>
          </a:xfrm>
        </p:spPr>
        <p:txBody>
          <a:bodyPr/>
          <a:lstStyle/>
          <a:p>
            <a:fld id="{E9C29D53-9981-884B-B5B6-B5743DF81FD1}" type="slidenum">
              <a:rPr lang="en-BD" smtClean="0"/>
              <a:t>1</a:t>
            </a:fld>
            <a:endParaRPr lang="en-B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E68788-D3C4-7913-494B-282445F29489}"/>
              </a:ext>
            </a:extLst>
          </p:cNvPr>
          <p:cNvSpPr/>
          <p:nvPr/>
        </p:nvSpPr>
        <p:spPr>
          <a:xfrm>
            <a:off x="2763702" y="0"/>
            <a:ext cx="7066098" cy="151991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FF73D-4202-7617-6F39-CDFF3A5A4317}"/>
              </a:ext>
            </a:extLst>
          </p:cNvPr>
          <p:cNvSpPr txBox="1"/>
          <p:nvPr/>
        </p:nvSpPr>
        <p:spPr>
          <a:xfrm>
            <a:off x="1465265" y="162344"/>
            <a:ext cx="92535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EEE 415- Microprocessor and Embedded Systems Laboratory  </a:t>
            </a:r>
            <a:r>
              <a:rPr lang="en-US" sz="2400" dirty="0">
                <a:solidFill>
                  <a:schemeClr val="bg1"/>
                </a:solidFill>
              </a:rPr>
              <a:t>Level 4 Term I Section-A2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Final Presentation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246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F3910-E6EE-1CE7-4861-F7619CD52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A15E-7E8B-AAF2-A944-4135AAF2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4.1 Calibration of sensor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46177-4C01-B4BD-AC55-4AF24857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C561D-201A-5CB5-B247-6D7EED71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5437" y="6482588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A85C-E8C6-735D-95F4-C007BB52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10</a:t>
            </a:fld>
            <a:endParaRPr lang="en-B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AF117F-D6EE-0B65-78CA-1730BE177FFC}"/>
              </a:ext>
            </a:extLst>
          </p:cNvPr>
          <p:cNvSpPr txBox="1"/>
          <p:nvPr/>
        </p:nvSpPr>
        <p:spPr>
          <a:xfrm>
            <a:off x="9544651" y="6471237"/>
            <a:ext cx="227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1906055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E4D1A6-DF74-E2F8-AB5A-B86155EAF7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0" t="54762" r="23295" b="3171"/>
          <a:stretch/>
        </p:blipFill>
        <p:spPr>
          <a:xfrm>
            <a:off x="7388723" y="1899192"/>
            <a:ext cx="4311856" cy="3316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1675B0-2FA2-EA97-D96E-06AC398CA83B}"/>
              </a:ext>
            </a:extLst>
          </p:cNvPr>
          <p:cNvSpPr txBox="1"/>
          <p:nvPr/>
        </p:nvSpPr>
        <p:spPr>
          <a:xfrm>
            <a:off x="1180730" y="1273749"/>
            <a:ext cx="61699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point calibration involves calibrating the data in reference to two points, usually maximum and minimum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Maximum and minimum values of accelerometer along the axes were taken as g and –g respectively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digital input data from the accelerometers was calibrated in reference to the straight line connecting maximum and minimum values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after calibration, a base offset value was present during no-earthquake condition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average value of the accelerometer readings for a 10 second period was used to deduct the offset value from readings for final dataset 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0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A4000-2B16-E9DE-E7A5-29A5EFFD8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020B-18C4-3622-0E8A-7753BE01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4.2 Main Code Snippet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C22C-066E-80BD-4FD2-563EE6F02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1C2D0-9C92-0EFD-594F-73B9909A1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5437" y="6482588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07C71-7F45-1BBB-8712-72AF9F8C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11</a:t>
            </a:fld>
            <a:endParaRPr lang="en-B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82EE4-8518-2EEF-67CD-27F265CBEAD9}"/>
              </a:ext>
            </a:extLst>
          </p:cNvPr>
          <p:cNvSpPr txBox="1"/>
          <p:nvPr/>
        </p:nvSpPr>
        <p:spPr>
          <a:xfrm>
            <a:off x="9544651" y="6471237"/>
            <a:ext cx="227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1906055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Content Placeholder 13">
            <a:extLst>
              <a:ext uri="{FF2B5EF4-FFF2-40B4-BE49-F238E27FC236}">
                <a16:creationId xmlns:a16="http://schemas.microsoft.com/office/drawing/2014/main" id="{AA5064F5-03C3-BB31-E8AF-4CBDCB625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360673"/>
            <a:ext cx="4779215" cy="4541837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C44444-002A-0BC1-3B8D-8739A5534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027" y="1316299"/>
            <a:ext cx="3388300" cy="45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536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AFF6A-ADFB-B7DC-B1A7-DC505581A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2CDA-A287-40F4-5166-B9C78797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4.3 Earthquake time calculation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80209-5F53-0D34-77D8-F3BA9E86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B5057-6A5B-0FF1-6FA1-51B53936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5437" y="6482588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5108A-F0F1-142B-EFE8-1EA610ED8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12</a:t>
            </a:fld>
            <a:endParaRPr lang="en-B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439CD-D3BD-AC7F-94A8-78FC9B833B45}"/>
              </a:ext>
            </a:extLst>
          </p:cNvPr>
          <p:cNvSpPr txBox="1"/>
          <p:nvPr/>
        </p:nvSpPr>
        <p:spPr>
          <a:xfrm>
            <a:off x="9544651" y="6471237"/>
            <a:ext cx="227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1906055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5CCF79-1DA2-26B7-E08C-2D9DEFB04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09702"/>
            <a:ext cx="4474029" cy="8603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DC4C04-018B-C6A0-0C4B-2E10D073F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042" y="2491074"/>
            <a:ext cx="4491787" cy="334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01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BAB4-5A19-E806-14CA-5CECCD403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5.1</a:t>
            </a:r>
            <a:r>
              <a:rPr lang="en-US" sz="4400" b="1" dirty="0"/>
              <a:t> Load Disconnection using IoT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80AC2-6506-79D3-1533-F49702CD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9EC3B-56CB-3D80-CA3B-77EBD665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5437" y="6501637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A65F1-0060-22A6-0524-D8AB6B98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13</a:t>
            </a:fld>
            <a:endParaRPr lang="en-B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960FDB-C3C3-3D97-38B0-0CC71792079C}"/>
              </a:ext>
            </a:extLst>
          </p:cNvPr>
          <p:cNvSpPr txBox="1"/>
          <p:nvPr/>
        </p:nvSpPr>
        <p:spPr>
          <a:xfrm>
            <a:off x="1188128" y="1349406"/>
            <a:ext cx="606344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successful detection, the device disconnects remote electrical and other vulnerable loads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Remote loads are connected to a separate microprocessor using relays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Blynk IoT platform is used to connect the detection end ESP-32 to the load end ESP-32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earthquake is detected, detection end ESP-32 sends a detection signal to Blynk and turns the virtual pin on the platform off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Turning off the virtual pin causes the load end ESP-32 to turn off the load on the load side using relay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C6C0E4-55FE-3C23-45BA-8864C7A6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179" y="1260629"/>
            <a:ext cx="3065021" cy="12421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D4204B-E862-7B93-4BC8-B0C46C9D0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17" y="3565376"/>
            <a:ext cx="3876143" cy="6225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F6E1FD-F9F3-D271-4A61-2B34CDE26FDE}"/>
              </a:ext>
            </a:extLst>
          </p:cNvPr>
          <p:cNvSpPr txBox="1"/>
          <p:nvPr/>
        </p:nvSpPr>
        <p:spPr>
          <a:xfrm>
            <a:off x="7972148" y="2672179"/>
            <a:ext cx="3153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            Accelerometer data in Blynk </a:t>
            </a:r>
            <a:endParaRPr lang="en-GB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56B5D9-D919-A377-B4E2-E9151C582AA4}"/>
              </a:ext>
            </a:extLst>
          </p:cNvPr>
          <p:cNvSpPr txBox="1"/>
          <p:nvPr/>
        </p:nvSpPr>
        <p:spPr>
          <a:xfrm>
            <a:off x="8809317" y="4379727"/>
            <a:ext cx="2997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Virtual pin list in Blynk</a:t>
            </a:r>
            <a:endParaRPr lang="en-GB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4BBBCC-F269-90CF-2A66-2DBC6B3D1A61}"/>
              </a:ext>
            </a:extLst>
          </p:cNvPr>
          <p:cNvSpPr txBox="1"/>
          <p:nvPr/>
        </p:nvSpPr>
        <p:spPr>
          <a:xfrm>
            <a:off x="9522983" y="6471237"/>
            <a:ext cx="218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1906055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38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51BAA-8224-6DFC-3027-2AEE368B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5.2 Alert system using IoT</a:t>
            </a:r>
            <a:endParaRPr lang="en-GB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375A-3913-98DF-19C8-B4C292CC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F89E4-6E83-03F3-5A6E-D5E40CD8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1139" y="6468197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46226-EDA8-6F78-173E-F54AD869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14</a:t>
            </a:fld>
            <a:endParaRPr lang="en-B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FF742E-80B2-6E89-9447-89F98D1C85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796"/>
          <a:stretch/>
        </p:blipFill>
        <p:spPr>
          <a:xfrm>
            <a:off x="8305665" y="1798365"/>
            <a:ext cx="3028766" cy="10599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05DD2A-CF2F-666E-072A-D63AE065E8B1}"/>
              </a:ext>
            </a:extLst>
          </p:cNvPr>
          <p:cNvSpPr txBox="1"/>
          <p:nvPr/>
        </p:nvSpPr>
        <p:spPr>
          <a:xfrm>
            <a:off x="1233996" y="1611782"/>
            <a:ext cx="672039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Blynk can also be used to send an email alert to the subscribers of our system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CallMeBot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IoT platform has been used to send WhatsApp text message alert to the users after detection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93106-0BB2-3F2D-0633-6091BAE55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021" y="3585584"/>
            <a:ext cx="4815203" cy="21413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231E76-A01F-B8B7-6B82-84B7D1627D1B}"/>
              </a:ext>
            </a:extLst>
          </p:cNvPr>
          <p:cNvSpPr txBox="1"/>
          <p:nvPr/>
        </p:nvSpPr>
        <p:spPr>
          <a:xfrm>
            <a:off x="2834640" y="5644282"/>
            <a:ext cx="47183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Code snippet for email alert</a:t>
            </a:r>
            <a:endParaRPr lang="en-GB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B8E42-483B-183D-BB92-F46A062BD252}"/>
              </a:ext>
            </a:extLst>
          </p:cNvPr>
          <p:cNvSpPr txBox="1"/>
          <p:nvPr/>
        </p:nvSpPr>
        <p:spPr>
          <a:xfrm>
            <a:off x="8814816" y="2881418"/>
            <a:ext cx="19933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Email alert post-earthquake</a:t>
            </a:r>
            <a:endParaRPr lang="en-GB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97E53D-C8F2-2EC0-0D2A-04977CD8A5BF}"/>
              </a:ext>
            </a:extLst>
          </p:cNvPr>
          <p:cNvSpPr txBox="1"/>
          <p:nvPr/>
        </p:nvSpPr>
        <p:spPr>
          <a:xfrm>
            <a:off x="9335703" y="6468197"/>
            <a:ext cx="2226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1906065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7A01C9-C7C5-E1B1-F0F4-A81EF5810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245" y="3696157"/>
            <a:ext cx="3773955" cy="1060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7B8F5B-0574-A254-B892-EBEAD1E130D3}"/>
              </a:ext>
            </a:extLst>
          </p:cNvPr>
          <p:cNvSpPr txBox="1"/>
          <p:nvPr/>
        </p:nvSpPr>
        <p:spPr>
          <a:xfrm>
            <a:off x="8205421" y="4847156"/>
            <a:ext cx="322925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WhatsApp alert post-earthquake</a:t>
            </a:r>
            <a:endParaRPr lang="en-GB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2AF6C-1946-A9F9-010C-01C76CF57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B019-236F-DFA8-14D6-81D210D9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5.3 Data access using App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3346-9327-D7B6-47DD-3C679FE8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54398-8511-A982-7ACD-D775B0CB8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158" y="6468197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CDC07-6942-DF31-DB28-AFACA7BC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15</a:t>
            </a:fld>
            <a:endParaRPr lang="en-B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1EEF0-FC86-A410-7D15-949628219E71}"/>
              </a:ext>
            </a:extLst>
          </p:cNvPr>
          <p:cNvSpPr txBox="1"/>
          <p:nvPr/>
        </p:nvSpPr>
        <p:spPr>
          <a:xfrm>
            <a:off x="9490247" y="6455917"/>
            <a:ext cx="218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1906065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2F4991-B3AF-9A79-1402-405B4AF792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2" b="21961"/>
          <a:stretch/>
        </p:blipFill>
        <p:spPr>
          <a:xfrm>
            <a:off x="9606765" y="1269506"/>
            <a:ext cx="1427397" cy="2343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09568-BC8A-3FC7-5618-C6AF10CF4C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2" b="4863"/>
          <a:stretch/>
        </p:blipFill>
        <p:spPr>
          <a:xfrm>
            <a:off x="7831231" y="1269506"/>
            <a:ext cx="1242141" cy="2494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D22FC-3834-F0B9-9FC5-37B2CD861B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9" b="9137"/>
          <a:stretch/>
        </p:blipFill>
        <p:spPr>
          <a:xfrm>
            <a:off x="7831231" y="3868851"/>
            <a:ext cx="1294303" cy="2494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4984B9D-9435-6FCD-BF1A-72E5EFD241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9" b="9138"/>
          <a:stretch/>
        </p:blipFill>
        <p:spPr>
          <a:xfrm>
            <a:off x="9772596" y="3868097"/>
            <a:ext cx="1294303" cy="24715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4B9F28-2A89-7D93-ECAF-DE8AC8CC34F3}"/>
              </a:ext>
            </a:extLst>
          </p:cNvPr>
          <p:cNvSpPr txBox="1"/>
          <p:nvPr/>
        </p:nvSpPr>
        <p:spPr>
          <a:xfrm>
            <a:off x="1207363" y="1413901"/>
            <a:ext cx="62765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ThingSpeak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was used to calculate and plot intensity of accelerometer data using FFT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Perseval’s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Theorem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 app was developed using MIT app inventor which allows the users to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 Observe time of earthquake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 Observe accelerometer data along X,Y and Z   	    axes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 Observe frequency spectrum and intensity data           	   of the seismic event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app was used as an interface for visualization of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ThingSpeak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output plots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81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98DD-A969-0E8E-7ABA-BF20AE37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6 Outputs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52E37-80CC-7DC6-99A8-A26CDAEF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2F6E-8983-F291-8AE9-CFACC0E2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0158" y="6468197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0E5A6-F9CD-7AA5-ABB8-656CCCCA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16</a:t>
            </a:fld>
            <a:endParaRPr lang="en-B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B6175-27AE-F1B0-2606-C5E66DF4D469}"/>
              </a:ext>
            </a:extLst>
          </p:cNvPr>
          <p:cNvSpPr txBox="1"/>
          <p:nvPr/>
        </p:nvSpPr>
        <p:spPr>
          <a:xfrm>
            <a:off x="9490247" y="6455917"/>
            <a:ext cx="2181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1906065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71130DF-4A10-D7D5-9276-1FD65F9F3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04882"/>
              </p:ext>
            </p:extLst>
          </p:nvPr>
        </p:nvGraphicFramePr>
        <p:xfrm>
          <a:off x="7794595" y="1145739"/>
          <a:ext cx="3616356" cy="2302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A317FEA7-C6B3-6302-7223-8C60C5149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6096" y="3703817"/>
            <a:ext cx="3862766" cy="26014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043849-ABC5-B795-660C-EEC1DE3DA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728" y="3703817"/>
            <a:ext cx="3925072" cy="24449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8A7BC0-F8C1-FCE8-B36D-ED523DC39223}"/>
              </a:ext>
            </a:extLst>
          </p:cNvPr>
          <p:cNvSpPr txBox="1"/>
          <p:nvPr/>
        </p:nvSpPr>
        <p:spPr>
          <a:xfrm>
            <a:off x="1252728" y="1371600"/>
            <a:ext cx="63733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ADXL output shows higher noise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MPU6050 with lower noise allows us to reduce the threshold even lower for more precise detection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570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0CC7-E898-0A78-2859-70EF4E7C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7 Novelty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C256B-A795-BAEC-F105-9E0F3CBC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Data storage: </a:t>
            </a:r>
            <a:r>
              <a:rPr lang="en-US" sz="2000" dirty="0"/>
              <a:t>Data saved 30 seconds before and 1.5 minutes after trigger for post analysis of data due to flash memory limitations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Calibration: </a:t>
            </a:r>
            <a:r>
              <a:rPr lang="en-US" sz="2000" dirty="0"/>
              <a:t>2 point calibration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 Reduction of noise: </a:t>
            </a:r>
          </a:p>
          <a:p>
            <a:pPr marL="0" indent="0">
              <a:buNone/>
            </a:pPr>
            <a:r>
              <a:rPr lang="en-US" sz="2000" b="1" dirty="0"/>
              <a:t>     - </a:t>
            </a:r>
            <a:r>
              <a:rPr lang="en-US" sz="2000" dirty="0"/>
              <a:t>Average of 3 consecutive readings to minimize noise fluctuations</a:t>
            </a:r>
          </a:p>
          <a:p>
            <a:pPr marL="0" indent="0">
              <a:buNone/>
            </a:pPr>
            <a:r>
              <a:rPr lang="en-US" sz="2000" dirty="0"/>
              <a:t>     - Use of capacitors to reduce noise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 Double check: </a:t>
            </a:r>
            <a:r>
              <a:rPr lang="en-US" sz="2000" dirty="0"/>
              <a:t>2 crossings of threshold considered to reduce unwanted noise spikes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 Data visualization: </a:t>
            </a:r>
            <a:r>
              <a:rPr lang="en-US" sz="2000" dirty="0"/>
              <a:t>Data monitoring and analysis using IoT platform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 Load disconnection: </a:t>
            </a:r>
            <a:r>
              <a:rPr lang="en-US" sz="2000" dirty="0"/>
              <a:t>Remote load disconnection over IoT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AC446-D445-B52B-5A45-821A7411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6DA5-B5CA-E593-E725-B06EF867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1689" y="6468197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18F7-A605-1B2A-E7ED-08CD9A3B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17</a:t>
            </a:fld>
            <a:endParaRPr lang="en-B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6D77D-D286-3D24-81D7-AA6AD7D0E714}"/>
              </a:ext>
            </a:extLst>
          </p:cNvPr>
          <p:cNvSpPr txBox="1"/>
          <p:nvPr/>
        </p:nvSpPr>
        <p:spPr>
          <a:xfrm>
            <a:off x="9400273" y="6488668"/>
            <a:ext cx="2359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1906065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04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23BD3-5918-BA9E-5B3D-CA9EB66A4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B60BA-E491-05A4-2EA3-D7E50064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 Limitations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BE15A-45C5-966C-1BAE-D2CA6B99B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Sensor limitations: </a:t>
            </a:r>
            <a:r>
              <a:rPr lang="en-US" sz="2000" dirty="0"/>
              <a:t>ADXL335 is very noise prone. MPU6050 is better but using Piezoelectric sensors instead of MEM sensors can give better accuracy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/>
              <a:t> Flash memory limitations: </a:t>
            </a:r>
            <a:r>
              <a:rPr lang="en-US" sz="2000" dirty="0"/>
              <a:t>Pre-trigger and post-trigger data saving time limited due to low flash memory of ESP32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IoT platform user limitation: </a:t>
            </a:r>
            <a:r>
              <a:rPr lang="en-US" sz="2000" dirty="0"/>
              <a:t>Unsubscribed use of IoT platforms limits the number of devices that can be integrated 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Data transfer delay: </a:t>
            </a:r>
            <a:r>
              <a:rPr lang="en-US" sz="2000" dirty="0"/>
              <a:t>Limited data rate during transferring data to IoT platform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Lack of testing resources: </a:t>
            </a:r>
            <a:r>
              <a:rPr lang="en-US" sz="2000" dirty="0"/>
              <a:t>Proper testing with shaker table could help develop the device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2CB60-2DBA-4DE6-9C96-8BA4C6820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145AC-7D9E-688B-B132-FA31AD6D2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1689" y="6468197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08E40-CD27-0A03-0F2E-F96AFD6C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18</a:t>
            </a:fld>
            <a:endParaRPr lang="en-B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86F33-CA9E-2358-63A8-5541CD8F9B0F}"/>
              </a:ext>
            </a:extLst>
          </p:cNvPr>
          <p:cNvSpPr txBox="1"/>
          <p:nvPr/>
        </p:nvSpPr>
        <p:spPr>
          <a:xfrm>
            <a:off x="9400273" y="6480257"/>
            <a:ext cx="2359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1906065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495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22D17-8BF6-8745-C6AE-16D51A45F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D6D9-9D9E-ADE3-3B22-F66AE245F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 Further Opportunities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B9EB-77AD-826F-B6FC-BA1AD965A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Testing using Shaker Table: </a:t>
            </a:r>
            <a:r>
              <a:rPr lang="en-US" sz="2000" dirty="0"/>
              <a:t>A possible collaboration with Department of Civil Engineering, BUET could help in analyzing the threshold for the device for further improvement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Use of high-end sensors: </a:t>
            </a:r>
            <a:r>
              <a:rPr lang="en-US" sz="2000" dirty="0"/>
              <a:t>A more precise high-end sensor could help in more accurate detection of earthquakes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 </a:t>
            </a:r>
            <a:r>
              <a:rPr lang="en-US" sz="2000" b="1" dirty="0"/>
              <a:t>Development of subscription model: </a:t>
            </a:r>
            <a:r>
              <a:rPr lang="en-US" sz="2000" dirty="0"/>
              <a:t>A subscription model for our system could help us expand the network and use high end IoT platforms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4B0B2-761D-690F-D844-19A7C81E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10C9-D8FD-E656-1B6D-4A3F4720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1689" y="6468197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F4282-CA8E-9763-A249-492E0742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19</a:t>
            </a:fld>
            <a:endParaRPr lang="en-B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BDC902-0507-AF9C-8925-DF8C9D2347DD}"/>
              </a:ext>
            </a:extLst>
          </p:cNvPr>
          <p:cNvSpPr txBox="1"/>
          <p:nvPr/>
        </p:nvSpPr>
        <p:spPr>
          <a:xfrm>
            <a:off x="9400273" y="6480257"/>
            <a:ext cx="2359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1906065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012B-84B9-7349-A96C-D843A369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D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5899E-188D-E346-BD75-A52C25C2C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Theoretical Background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Overview of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Hardware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Coding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IoT Integration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Outputs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Novelty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Further Work </a:t>
            </a:r>
            <a:endParaRPr lang="en-BD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16421-CA9E-E344-9555-2F9A2A519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BD" smtClean="0"/>
              <a:t>2</a:t>
            </a:fld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EB6EC-D213-9F48-8356-86C62AC1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(2024) – Final Project Group 6</a:t>
            </a:r>
            <a:endParaRPr lang="en-B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B0E6E-7910-2644-9BBD-C431B66B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72050" y="6482588"/>
            <a:ext cx="6153150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D012D0-622C-46B2-A624-4C1339C0A8E5}"/>
              </a:ext>
            </a:extLst>
          </p:cNvPr>
          <p:cNvSpPr txBox="1"/>
          <p:nvPr/>
        </p:nvSpPr>
        <p:spPr>
          <a:xfrm>
            <a:off x="9459470" y="6470825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1906059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28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08581-0761-11F8-3A0A-1A53823B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C294-01F9-0A99-2872-625E1019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A8F8B-C8B2-B55C-CEB4-AE71AA62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1689" y="6468197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ACBD-15ED-140F-7C9A-B887E470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20</a:t>
            </a:fld>
            <a:endParaRPr lang="en-B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7FAB1-CB13-61BE-E4CB-3C0FC11FF9A8}"/>
              </a:ext>
            </a:extLst>
          </p:cNvPr>
          <p:cNvSpPr txBox="1"/>
          <p:nvPr/>
        </p:nvSpPr>
        <p:spPr>
          <a:xfrm>
            <a:off x="9408480" y="6474277"/>
            <a:ext cx="2359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1906040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ED6EC-2B4B-BF0D-BAB2-233E5657653D}"/>
              </a:ext>
            </a:extLst>
          </p:cNvPr>
          <p:cNvSpPr txBox="1"/>
          <p:nvPr/>
        </p:nvSpPr>
        <p:spPr>
          <a:xfrm>
            <a:off x="1603899" y="2551837"/>
            <a:ext cx="89842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Any Questions? </a:t>
            </a:r>
            <a:endParaRPr lang="en-GB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62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30F3-BBDA-E283-7C55-D84A7574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Theoretical Background</a:t>
            </a:r>
            <a:endParaRPr lang="en-GB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6F6A-0A84-91A4-1D0E-D375B215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0F350-F389-FB73-E697-1353C299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34025" y="6470168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9B3E5-EB87-FFB3-6EB6-7F1ABFE2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3</a:t>
            </a:fld>
            <a:endParaRPr lang="en-B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3AB81-5306-930A-1B50-A48FDA4A1536}"/>
              </a:ext>
            </a:extLst>
          </p:cNvPr>
          <p:cNvSpPr txBox="1"/>
          <p:nvPr/>
        </p:nvSpPr>
        <p:spPr>
          <a:xfrm>
            <a:off x="9401175" y="647123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1906059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E24F74-9099-D770-DBA8-2AA100B2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182" y="2016377"/>
            <a:ext cx="3882647" cy="2747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C52C27-2364-BCAB-BBCE-F8CBDBFDB423}"/>
                  </a:ext>
                </a:extLst>
              </p:cNvPr>
              <p:cNvSpPr txBox="1"/>
              <p:nvPr/>
            </p:nvSpPr>
            <p:spPr>
              <a:xfrm>
                <a:off x="1271016" y="1717829"/>
                <a:ext cx="6583680" cy="4278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P-Wave (Longitudinal wave) reaches around 30 seconds earlier than S-Wave (Transverse wave)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P-Wave is used for early earthquake detection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P-Wave acceleration usually crosses 0.01g to 0.02g m/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detection requires use of precise accelerometers and comparing them with a certain threshold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C52C27-2364-BCAB-BBCE-F8CBDBFDB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016" y="1717829"/>
                <a:ext cx="6583680" cy="4278094"/>
              </a:xfrm>
              <a:prstGeom prst="rect">
                <a:avLst/>
              </a:prstGeom>
              <a:blipFill>
                <a:blip r:embed="rId3"/>
                <a:stretch>
                  <a:fillRect l="-833" t="-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99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D1D6-B934-238A-4AFC-98201B98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2. Overview of Project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4212-20FF-A557-FE08-555E8381B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02F9-D5F5-0A84-3B14-10836E5C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9136" y="6482588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C6E60-F8A3-65E8-95E9-360FB3F49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4</a:t>
            </a:fld>
            <a:endParaRPr lang="en-B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70F96-32A1-5606-2B71-C48B750EDFDD}"/>
              </a:ext>
            </a:extLst>
          </p:cNvPr>
          <p:cNvSpPr txBox="1"/>
          <p:nvPr/>
        </p:nvSpPr>
        <p:spPr>
          <a:xfrm>
            <a:off x="1066800" y="1316863"/>
            <a:ext cx="102302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MPU 6050 and ADXL accelerometers were tested for the project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Accelerometer data was compared with a threshold and crossing the threshold resulted in alert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When earthquake was detected, pre-trigger data of 30 seconds and post-trigger data of 1.5 minutes was stored in the SD card locally and uploaded to IoT interface for future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IoT interface connected the ESP32 on the detection side to that of the load side and remotely disconnected the loads for safety measures after successful detection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also sent E-Mail and WhatsApp alerts to the subscribers of the system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 analytics can also be accessed by the users using an app, developed using MIT App Inventor  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7EF5E8-FF20-2D8C-8C92-7F2A31046FB3}"/>
              </a:ext>
            </a:extLst>
          </p:cNvPr>
          <p:cNvSpPr txBox="1"/>
          <p:nvPr/>
        </p:nvSpPr>
        <p:spPr>
          <a:xfrm>
            <a:off x="9563470" y="645909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1906059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6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0BFB-B0F3-19B2-8536-EB515716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3. Hardware design</a:t>
            </a:r>
            <a:endParaRPr lang="en-GB" sz="4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14168-B4D3-7B3E-9C58-51E6442C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8FE8D-812E-D43F-4D10-0DCFD37D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05567" y="6507645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E158F-1CA0-0BD1-5002-A845CD84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5</a:t>
            </a:fld>
            <a:endParaRPr lang="en-B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10DB3-8777-8A3A-5804-B9FE389A0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52" y="1400558"/>
            <a:ext cx="7532743" cy="44687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70CC70-6283-73F0-0EFE-BC9B0B1DD42D}"/>
              </a:ext>
            </a:extLst>
          </p:cNvPr>
          <p:cNvSpPr txBox="1"/>
          <p:nvPr/>
        </p:nvSpPr>
        <p:spPr>
          <a:xfrm>
            <a:off x="8522563" y="1400558"/>
            <a:ext cx="31959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MPU6050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RTC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SD card module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Capacitor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Pushbutton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Relay and loads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FFE3A1-2AE0-5943-BD8B-85C33971B655}"/>
              </a:ext>
            </a:extLst>
          </p:cNvPr>
          <p:cNvSpPr txBox="1"/>
          <p:nvPr/>
        </p:nvSpPr>
        <p:spPr>
          <a:xfrm>
            <a:off x="9597593" y="6488668"/>
            <a:ext cx="2217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1906059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67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A70C0-E91D-758B-833A-7D7B5384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ECC68-E852-7889-64B1-0ACE07CD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3.1 Detection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0AAD-77CF-482A-DF7C-D16A11FF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4D80A-E68B-2F16-39E0-A54AA057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5437" y="6482588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D0199-74F6-7E5A-A9F2-59A1F8EFE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6</a:t>
            </a:fld>
            <a:endParaRPr lang="en-B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C3080-16B3-F92E-1804-7C773875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927271" y="1561481"/>
            <a:ext cx="3541227" cy="37350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2ECC0-0858-B055-99A8-A059BE0B51DE}"/>
              </a:ext>
            </a:extLst>
          </p:cNvPr>
          <p:cNvSpPr txBox="1"/>
          <p:nvPr/>
        </p:nvSpPr>
        <p:spPr>
          <a:xfrm>
            <a:off x="1036047" y="1424440"/>
            <a:ext cx="67141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White LED is ON when the system is being calibrated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green LED is ON during zero-earthquake condition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Two crossings of threshold (0.01g) by the accelerometer data triggers the alert system to reduce false detection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 LED is ON after detection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Pre-trigger data of 30 seconds and post-trigger data of 1.5 minutes is stored locally in SD card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 is also sent to IoT platform Blynk using timestamps from RTC module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D4E7E-6F83-FAF7-2C62-E63E271A1D8C}"/>
              </a:ext>
            </a:extLst>
          </p:cNvPr>
          <p:cNvSpPr txBox="1"/>
          <p:nvPr/>
        </p:nvSpPr>
        <p:spPr>
          <a:xfrm>
            <a:off x="9544651" y="6471237"/>
            <a:ext cx="227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1906040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77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1EFF2-0622-4AEB-5FDD-09ECBEC4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36BA0-AFBE-DC1F-09A8-173CAE2A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3.2 Sensor Selection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AD4C6-551D-BE33-B9EF-145DDEC1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4401A-957C-7C5A-2666-1A6B25EF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5437" y="6482588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3B092-0301-C626-28A6-177B387F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7</a:t>
            </a:fld>
            <a:endParaRPr lang="en-B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997739-490B-2A16-F035-64175E76049F}"/>
              </a:ext>
            </a:extLst>
          </p:cNvPr>
          <p:cNvSpPr txBox="1"/>
          <p:nvPr/>
        </p:nvSpPr>
        <p:spPr>
          <a:xfrm>
            <a:off x="9586704" y="6471237"/>
            <a:ext cx="217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1906040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C1964-8DC9-EDC4-9456-8C5B0841E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089" y="2435218"/>
            <a:ext cx="4326854" cy="2686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2EE836-A7D1-CA9E-6309-51867B5886CE}"/>
              </a:ext>
            </a:extLst>
          </p:cNvPr>
          <p:cNvSpPr txBox="1"/>
          <p:nvPr/>
        </p:nvSpPr>
        <p:spPr>
          <a:xfrm>
            <a:off x="1066800" y="2156564"/>
            <a:ext cx="58460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single 0.1uF capacitor is placed close to the ADXL 335 supply pins to decouple the accelerometer from noise on power supply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MPU6050 provides digital output of 6-axis data and has a programmable range up to +- 16g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Both ADXL 335 and MPU 6050 were tested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75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8FA5-634D-685A-CE3E-A117DD2C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3.2 Sensor Selection (Contd.)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520B-4E27-CFD5-9459-3B370728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BFF9-36AC-A979-7204-7756D6ED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5437" y="6482588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C0E9-58B4-D04D-2C99-FEDA6AB3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8</a:t>
            </a:fld>
            <a:endParaRPr lang="en-BD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783FC61-9C3A-6C96-59B7-C76D244F98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325100"/>
              </p:ext>
            </p:extLst>
          </p:nvPr>
        </p:nvGraphicFramePr>
        <p:xfrm>
          <a:off x="8156895" y="1265937"/>
          <a:ext cx="3433143" cy="2471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42B9F36-4A78-D5B7-D86C-7C1C4FB364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775921"/>
              </p:ext>
            </p:extLst>
          </p:nvPr>
        </p:nvGraphicFramePr>
        <p:xfrm>
          <a:off x="7977807" y="3737499"/>
          <a:ext cx="3791320" cy="2556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52555AF-EC21-906B-975D-46379505C8E4}"/>
              </a:ext>
            </a:extLst>
          </p:cNvPr>
          <p:cNvSpPr txBox="1"/>
          <p:nvPr/>
        </p:nvSpPr>
        <p:spPr>
          <a:xfrm>
            <a:off x="1154097" y="1432932"/>
            <a:ext cx="69334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During no earthquake event, ADXL showed noise of around 40 milli 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During no earthquake event, MPU6050 showed around 3-4 milli g of noise, performing about 10 times better than ADXL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of MPU6050 allowed us to reduce the threshold even lower without risking false detection due to noise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B3AF5-F8A5-49D7-507C-4716B8A7EEB3}"/>
              </a:ext>
            </a:extLst>
          </p:cNvPr>
          <p:cNvSpPr txBox="1"/>
          <p:nvPr/>
        </p:nvSpPr>
        <p:spPr>
          <a:xfrm>
            <a:off x="9586704" y="6471237"/>
            <a:ext cx="2172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1906040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4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A8ECE-83E7-6001-FE4C-BDCF68206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60D8-0F3A-1251-1B6D-5D312775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3.3 Casing Design 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5B6A-11BA-C6CA-728F-3AC0387B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(2024) – Final Project Group 6 (A2)</a:t>
            </a:r>
            <a:endParaRPr lang="en-B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93C34-7BDE-EADA-F310-27F061566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5437" y="6482588"/>
            <a:ext cx="5000625" cy="375412"/>
          </a:xfrm>
        </p:spPr>
        <p:txBody>
          <a:bodyPr/>
          <a:lstStyle/>
          <a:p>
            <a:r>
              <a:rPr lang="en-US" dirty="0"/>
              <a:t>Remote Earthquake Alert System with IoT</a:t>
            </a:r>
            <a:endParaRPr lang="en-B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32BD3-0937-AFAD-C7EB-A252598C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BD" smtClean="0"/>
              <a:pPr/>
              <a:t>9</a:t>
            </a:fld>
            <a:endParaRPr lang="en-BD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81FD7-21B4-5DA9-6BD7-187F9F4269F5}"/>
              </a:ext>
            </a:extLst>
          </p:cNvPr>
          <p:cNvSpPr txBox="1"/>
          <p:nvPr/>
        </p:nvSpPr>
        <p:spPr>
          <a:xfrm>
            <a:off x="9544651" y="6471237"/>
            <a:ext cx="2270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FF00"/>
                </a:solidFill>
                <a:latin typeface="Arial Narrow" panose="020B0606020202030204" pitchFamily="34" charset="0"/>
              </a:rPr>
              <a:t>Presented by: 1906040</a:t>
            </a:r>
            <a:endParaRPr lang="en-GB" i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2AF9F8-90D8-737E-7152-1263B99C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135" y="2706038"/>
            <a:ext cx="7642673" cy="3574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48441D-D5D1-8D38-ACEC-B6D4A452197D}"/>
              </a:ext>
            </a:extLst>
          </p:cNvPr>
          <p:cNvSpPr txBox="1"/>
          <p:nvPr/>
        </p:nvSpPr>
        <p:spPr>
          <a:xfrm>
            <a:off x="1331650" y="1188720"/>
            <a:ext cx="9454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case for the device was designed using CAD for testing and protection purposes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case was constructed using rigid structures so that its vibration does not affect the vibration detection of the sensors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427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{05D23346-88B9-1E48-85E6-2D29E7791F05}tf10001067</Template>
  <TotalTime>984</TotalTime>
  <Words>1566</Words>
  <Application>Microsoft Office PowerPoint</Application>
  <PresentationFormat>Widescreen</PresentationFormat>
  <Paragraphs>249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Arial Narrow</vt:lpstr>
      <vt:lpstr>Calibri</vt:lpstr>
      <vt:lpstr>Cambria Math</vt:lpstr>
      <vt:lpstr>Century Gothic</vt:lpstr>
      <vt:lpstr>Garamond</vt:lpstr>
      <vt:lpstr>Wingdings</vt:lpstr>
      <vt:lpstr>Savon</vt:lpstr>
      <vt:lpstr>Remote Earthquake Alert System with IoT</vt:lpstr>
      <vt:lpstr>Outline</vt:lpstr>
      <vt:lpstr>1. Theoretical Background</vt:lpstr>
      <vt:lpstr>2. Overview of Project</vt:lpstr>
      <vt:lpstr>3. Hardware design</vt:lpstr>
      <vt:lpstr>3.1 Detection</vt:lpstr>
      <vt:lpstr>3.2 Sensor Selection</vt:lpstr>
      <vt:lpstr>3.2 Sensor Selection (Contd.) </vt:lpstr>
      <vt:lpstr>3.3 Casing Design </vt:lpstr>
      <vt:lpstr>4.1 Calibration of sensor</vt:lpstr>
      <vt:lpstr>4.2 Main Code Snippet</vt:lpstr>
      <vt:lpstr>4.3 Earthquake time calculation </vt:lpstr>
      <vt:lpstr>5.1 Load Disconnection using IoT</vt:lpstr>
      <vt:lpstr>5.2 Alert system using IoT</vt:lpstr>
      <vt:lpstr>5.3 Data access using App</vt:lpstr>
      <vt:lpstr>6 Outputs</vt:lpstr>
      <vt:lpstr>7 Novelty </vt:lpstr>
      <vt:lpstr>8 Limitations </vt:lpstr>
      <vt:lpstr>9 Further Opportunities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Sajid Muhaimin Choudhury</dc:creator>
  <cp:lastModifiedBy>1906059 - Md. Hasib Ur Rashid</cp:lastModifiedBy>
  <cp:revision>66</cp:revision>
  <cp:lastPrinted>2023-06-08T10:53:35Z</cp:lastPrinted>
  <dcterms:created xsi:type="dcterms:W3CDTF">2021-07-11T09:27:00Z</dcterms:created>
  <dcterms:modified xsi:type="dcterms:W3CDTF">2024-03-06T04:56:22Z</dcterms:modified>
</cp:coreProperties>
</file>