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5" r:id="rId4"/>
    <p:sldId id="258" r:id="rId5"/>
    <p:sldId id="268" r:id="rId6"/>
    <p:sldId id="257" r:id="rId7"/>
    <p:sldId id="262" r:id="rId8"/>
    <p:sldId id="260" r:id="rId9"/>
    <p:sldId id="259" r:id="rId10"/>
    <p:sldId id="269" r:id="rId11"/>
    <p:sldId id="270" r:id="rId12"/>
    <p:sldId id="261" r:id="rId13"/>
    <p:sldId id="274" r:id="rId14"/>
    <p:sldId id="273" r:id="rId15"/>
    <p:sldId id="276" r:id="rId16"/>
    <p:sldId id="277" r:id="rId17"/>
    <p:sldId id="278" r:id="rId18"/>
    <p:sldId id="279" r:id="rId19"/>
    <p:sldId id="280" r:id="rId20"/>
    <p:sldId id="271" r:id="rId21"/>
    <p:sldId id="27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D3ABB-A4B3-E823-0220-2809FE3851FA}" v="1" dt="2024-11-20T10:10:16.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06055 - Tasmin Khan" userId="ac607c45-54a5-41c6-a260-ae3d6cf88f18" providerId="ADAL" clId="{47C15434-7ECE-8D47-BDFD-9FF3F4922CED}"/>
    <pc:docChg chg="undo custSel addSld delSld modSld sldOrd">
      <pc:chgData name="1906055 - Tasmin Khan" userId="ac607c45-54a5-41c6-a260-ae3d6cf88f18" providerId="ADAL" clId="{47C15434-7ECE-8D47-BDFD-9FF3F4922CED}" dt="2024-10-29T04:06:20.796" v="292" actId="1076"/>
      <pc:docMkLst>
        <pc:docMk/>
      </pc:docMkLst>
      <pc:sldChg chg="modSp ord">
        <pc:chgData name="1906055 - Tasmin Khan" userId="ac607c45-54a5-41c6-a260-ae3d6cf88f18" providerId="ADAL" clId="{47C15434-7ECE-8D47-BDFD-9FF3F4922CED}" dt="2024-10-29T04:06:20.796" v="292" actId="1076"/>
        <pc:sldMkLst>
          <pc:docMk/>
          <pc:sldMk cId="2138304096" sldId="257"/>
        </pc:sldMkLst>
        <pc:spChg chg="mod">
          <ac:chgData name="1906055 - Tasmin Khan" userId="ac607c45-54a5-41c6-a260-ae3d6cf88f18" providerId="ADAL" clId="{47C15434-7ECE-8D47-BDFD-9FF3F4922CED}" dt="2024-10-29T04:06:20.796" v="292" actId="1076"/>
          <ac:spMkLst>
            <pc:docMk/>
            <pc:sldMk cId="2138304096" sldId="257"/>
            <ac:spMk id="6" creationId="{6F6DE39A-36C0-2B46-BF29-4AA38376F134}"/>
          </ac:spMkLst>
        </pc:spChg>
      </pc:sldChg>
      <pc:sldChg chg="addSp delSp modSp">
        <pc:chgData name="1906055 - Tasmin Khan" userId="ac607c45-54a5-41c6-a260-ae3d6cf88f18" providerId="ADAL" clId="{47C15434-7ECE-8D47-BDFD-9FF3F4922CED}" dt="2024-10-29T03:34:42.615" v="148" actId="931"/>
        <pc:sldMkLst>
          <pc:docMk/>
          <pc:sldMk cId="2864195972" sldId="258"/>
        </pc:sldMkLst>
        <pc:spChg chg="add">
          <ac:chgData name="1906055 - Tasmin Khan" userId="ac607c45-54a5-41c6-a260-ae3d6cf88f18" providerId="ADAL" clId="{47C15434-7ECE-8D47-BDFD-9FF3F4922CED}" dt="2024-10-29T03:31:59.265" v="66" actId="139"/>
          <ac:spMkLst>
            <pc:docMk/>
            <pc:sldMk cId="2864195972" sldId="258"/>
            <ac:spMk id="5" creationId="{2D1DFA07-D7CB-839A-2A42-BD803327B42E}"/>
          </ac:spMkLst>
        </pc:spChg>
        <pc:graphicFrameChg chg="add del">
          <ac:chgData name="1906055 - Tasmin Khan" userId="ac607c45-54a5-41c6-a260-ae3d6cf88f18" providerId="ADAL" clId="{47C15434-7ECE-8D47-BDFD-9FF3F4922CED}" dt="2024-10-29T03:31:55.225" v="65" actId="3680"/>
          <ac:graphicFrameMkLst>
            <pc:docMk/>
            <pc:sldMk cId="2864195972" sldId="258"/>
            <ac:graphicFrameMk id="4" creationId="{C95F8795-19B2-C1BD-199B-B2F128ADD269}"/>
          </ac:graphicFrameMkLst>
        </pc:graphicFrameChg>
        <pc:picChg chg="add del mod">
          <ac:chgData name="1906055 - Tasmin Khan" userId="ac607c45-54a5-41c6-a260-ae3d6cf88f18" providerId="ADAL" clId="{47C15434-7ECE-8D47-BDFD-9FF3F4922CED}" dt="2024-10-29T03:34:42.615" v="148" actId="931"/>
          <ac:picMkLst>
            <pc:docMk/>
            <pc:sldMk cId="2864195972" sldId="258"/>
            <ac:picMk id="6" creationId="{40C3C26F-7565-E4E8-4034-32215F258215}"/>
          </ac:picMkLst>
        </pc:picChg>
      </pc:sldChg>
      <pc:sldChg chg="modSp ord">
        <pc:chgData name="1906055 - Tasmin Khan" userId="ac607c45-54a5-41c6-a260-ae3d6cf88f18" providerId="ADAL" clId="{47C15434-7ECE-8D47-BDFD-9FF3F4922CED}" dt="2024-10-29T03:31:24.024" v="63" actId="1076"/>
        <pc:sldMkLst>
          <pc:docMk/>
          <pc:sldMk cId="1686800977" sldId="259"/>
        </pc:sldMkLst>
        <pc:spChg chg="mod">
          <ac:chgData name="1906055 - Tasmin Khan" userId="ac607c45-54a5-41c6-a260-ae3d6cf88f18" providerId="ADAL" clId="{47C15434-7ECE-8D47-BDFD-9FF3F4922CED}" dt="2024-10-29T03:31:00.139" v="59" actId="20577"/>
          <ac:spMkLst>
            <pc:docMk/>
            <pc:sldMk cId="1686800977" sldId="259"/>
            <ac:spMk id="2" creationId="{077014CD-DED3-3DA0-93A2-27CE53B595AE}"/>
          </ac:spMkLst>
        </pc:spChg>
        <pc:spChg chg="mod">
          <ac:chgData name="1906055 - Tasmin Khan" userId="ac607c45-54a5-41c6-a260-ae3d6cf88f18" providerId="ADAL" clId="{47C15434-7ECE-8D47-BDFD-9FF3F4922CED}" dt="2024-10-29T03:31:07.572" v="62" actId="1076"/>
          <ac:spMkLst>
            <pc:docMk/>
            <pc:sldMk cId="1686800977" sldId="259"/>
            <ac:spMk id="3" creationId="{27E0A8DE-3FE3-4A5D-58B6-698BAD316089}"/>
          </ac:spMkLst>
        </pc:spChg>
      </pc:sldChg>
      <pc:sldChg chg="modSp">
        <pc:chgData name="1906055 - Tasmin Khan" userId="ac607c45-54a5-41c6-a260-ae3d6cf88f18" providerId="ADAL" clId="{47C15434-7ECE-8D47-BDFD-9FF3F4922CED}" dt="2024-10-29T04:05:49.194" v="288" actId="20577"/>
        <pc:sldMkLst>
          <pc:docMk/>
          <pc:sldMk cId="2644074972" sldId="261"/>
        </pc:sldMkLst>
        <pc:spChg chg="mod">
          <ac:chgData name="1906055 - Tasmin Khan" userId="ac607c45-54a5-41c6-a260-ae3d6cf88f18" providerId="ADAL" clId="{47C15434-7ECE-8D47-BDFD-9FF3F4922CED}" dt="2024-10-29T04:05:24.955" v="279" actId="20577"/>
          <ac:spMkLst>
            <pc:docMk/>
            <pc:sldMk cId="2644074972" sldId="261"/>
            <ac:spMk id="2" creationId="{658E5A94-7412-1A87-F740-3BCEF1344325}"/>
          </ac:spMkLst>
        </pc:spChg>
        <pc:spChg chg="mod">
          <ac:chgData name="1906055 - Tasmin Khan" userId="ac607c45-54a5-41c6-a260-ae3d6cf88f18" providerId="ADAL" clId="{47C15434-7ECE-8D47-BDFD-9FF3F4922CED}" dt="2024-10-29T04:05:49.194" v="288" actId="20577"/>
          <ac:spMkLst>
            <pc:docMk/>
            <pc:sldMk cId="2644074972" sldId="261"/>
            <ac:spMk id="3" creationId="{B4974CC3-C39E-6222-D7CA-1C4F1ACE7863}"/>
          </ac:spMkLst>
        </pc:spChg>
      </pc:sldChg>
      <pc:sldChg chg="modSp new del">
        <pc:chgData name="1906055 - Tasmin Khan" userId="ac607c45-54a5-41c6-a260-ae3d6cf88f18" providerId="ADAL" clId="{47C15434-7ECE-8D47-BDFD-9FF3F4922CED}" dt="2024-10-29T03:34:39.426" v="143" actId="680"/>
        <pc:sldMkLst>
          <pc:docMk/>
          <pc:sldMk cId="800274323" sldId="262"/>
        </pc:sldMkLst>
        <pc:spChg chg="mod">
          <ac:chgData name="1906055 - Tasmin Khan" userId="ac607c45-54a5-41c6-a260-ae3d6cf88f18" providerId="ADAL" clId="{47C15434-7ECE-8D47-BDFD-9FF3F4922CED}" dt="2024-10-29T03:34:39.248" v="142" actId="20577"/>
          <ac:spMkLst>
            <pc:docMk/>
            <pc:sldMk cId="800274323" sldId="262"/>
            <ac:spMk id="2" creationId="{95050172-92BF-8696-3BF6-CBEE1E4E6273}"/>
          </ac:spMkLst>
        </pc:spChg>
      </pc:sldChg>
      <pc:sldChg chg="addSp delSp modSp new">
        <pc:chgData name="1906055 - Tasmin Khan" userId="ac607c45-54a5-41c6-a260-ae3d6cf88f18" providerId="ADAL" clId="{47C15434-7ECE-8D47-BDFD-9FF3F4922CED}" dt="2024-10-29T03:41:05.128" v="265" actId="1076"/>
        <pc:sldMkLst>
          <pc:docMk/>
          <pc:sldMk cId="1941246906" sldId="262"/>
        </pc:sldMkLst>
        <pc:spChg chg="mod">
          <ac:chgData name="1906055 - Tasmin Khan" userId="ac607c45-54a5-41c6-a260-ae3d6cf88f18" providerId="ADAL" clId="{47C15434-7ECE-8D47-BDFD-9FF3F4922CED}" dt="2024-10-29T03:41:05.128" v="265" actId="1076"/>
          <ac:spMkLst>
            <pc:docMk/>
            <pc:sldMk cId="1941246906" sldId="262"/>
            <ac:spMk id="2" creationId="{4D8ED16D-99C9-3060-861B-B4124B5A2618}"/>
          </ac:spMkLst>
        </pc:spChg>
        <pc:spChg chg="del">
          <ac:chgData name="1906055 - Tasmin Khan" userId="ac607c45-54a5-41c6-a260-ae3d6cf88f18" providerId="ADAL" clId="{47C15434-7ECE-8D47-BDFD-9FF3F4922CED}" dt="2024-10-29T03:35:15.794" v="171" actId="931"/>
          <ac:spMkLst>
            <pc:docMk/>
            <pc:sldMk cId="1941246906" sldId="262"/>
            <ac:spMk id="3" creationId="{C9FD118F-C1FF-9AB0-2934-3EC9302BBC4A}"/>
          </ac:spMkLst>
        </pc:spChg>
        <pc:spChg chg="add mod">
          <ac:chgData name="1906055 - Tasmin Khan" userId="ac607c45-54a5-41c6-a260-ae3d6cf88f18" providerId="ADAL" clId="{47C15434-7ECE-8D47-BDFD-9FF3F4922CED}" dt="2024-10-29T03:40:56.734" v="264" actId="1076"/>
          <ac:spMkLst>
            <pc:docMk/>
            <pc:sldMk cId="1941246906" sldId="262"/>
            <ac:spMk id="5" creationId="{FE51B3F6-F43A-C11B-2BAD-412D7F500F42}"/>
          </ac:spMkLst>
        </pc:spChg>
        <pc:picChg chg="add mod ord modCrop">
          <ac:chgData name="1906055 - Tasmin Khan" userId="ac607c45-54a5-41c6-a260-ae3d6cf88f18" providerId="ADAL" clId="{47C15434-7ECE-8D47-BDFD-9FF3F4922CED}" dt="2024-10-29T03:40:51.840" v="263" actId="1076"/>
          <ac:picMkLst>
            <pc:docMk/>
            <pc:sldMk cId="1941246906" sldId="262"/>
            <ac:picMk id="4" creationId="{FD57FB94-0E39-860C-13DE-E3131F4E4EA6}"/>
          </ac:picMkLst>
        </pc:picChg>
      </pc:sldChg>
    </pc:docChg>
  </pc:docChgLst>
  <pc:docChgLst>
    <pc:chgData name="1906055 - Tasmin Khan" userId="S::1906055@eee.buet.ac.bd::ac607c45-54a5-41c6-a260-ae3d6cf88f18" providerId="AD" clId="Web-{211168F4-0CEB-F636-37A3-25709EB115F4}"/>
    <pc:docChg chg="addSld modSld">
      <pc:chgData name="1906055 - Tasmin Khan" userId="S::1906055@eee.buet.ac.bd::ac607c45-54a5-41c6-a260-ae3d6cf88f18" providerId="AD" clId="Web-{211168F4-0CEB-F636-37A3-25709EB115F4}" dt="2024-10-29T01:54:19.997" v="373" actId="20577"/>
      <pc:docMkLst>
        <pc:docMk/>
      </pc:docMkLst>
      <pc:sldChg chg="modSp">
        <pc:chgData name="1906055 - Tasmin Khan" userId="S::1906055@eee.buet.ac.bd::ac607c45-54a5-41c6-a260-ae3d6cf88f18" providerId="AD" clId="Web-{211168F4-0CEB-F636-37A3-25709EB115F4}" dt="2024-10-29T01:54:19.997" v="373" actId="20577"/>
        <pc:sldMkLst>
          <pc:docMk/>
          <pc:sldMk cId="109857222" sldId="256"/>
        </pc:sldMkLst>
        <pc:spChg chg="mod">
          <ac:chgData name="1906055 - Tasmin Khan" userId="S::1906055@eee.buet.ac.bd::ac607c45-54a5-41c6-a260-ae3d6cf88f18" providerId="AD" clId="Web-{211168F4-0CEB-F636-37A3-25709EB115F4}" dt="2024-10-29T01:54:19.997" v="373" actId="20577"/>
          <ac:spMkLst>
            <pc:docMk/>
            <pc:sldMk cId="109857222" sldId="256"/>
            <ac:spMk id="2" creationId="{00000000-0000-0000-0000-000000000000}"/>
          </ac:spMkLst>
        </pc:spChg>
        <pc:spChg chg="mod">
          <ac:chgData name="1906055 - Tasmin Khan" userId="S::1906055@eee.buet.ac.bd::ac607c45-54a5-41c6-a260-ae3d6cf88f18" providerId="AD" clId="Web-{211168F4-0CEB-F636-37A3-25709EB115F4}" dt="2024-10-29T01:51:35.042" v="321" actId="14100"/>
          <ac:spMkLst>
            <pc:docMk/>
            <pc:sldMk cId="109857222" sldId="256"/>
            <ac:spMk id="3" creationId="{00000000-0000-0000-0000-000000000000}"/>
          </ac:spMkLst>
        </pc:spChg>
      </pc:sldChg>
      <pc:sldChg chg="addSp delSp modSp new">
        <pc:chgData name="1906055 - Tasmin Khan" userId="S::1906055@eee.buet.ac.bd::ac607c45-54a5-41c6-a260-ae3d6cf88f18" providerId="AD" clId="Web-{211168F4-0CEB-F636-37A3-25709EB115F4}" dt="2024-10-29T01:22:25.618" v="164" actId="20577"/>
        <pc:sldMkLst>
          <pc:docMk/>
          <pc:sldMk cId="2138304096" sldId="257"/>
        </pc:sldMkLst>
        <pc:spChg chg="mod">
          <ac:chgData name="1906055 - Tasmin Khan" userId="S::1906055@eee.buet.ac.bd::ac607c45-54a5-41c6-a260-ae3d6cf88f18" providerId="AD" clId="Web-{211168F4-0CEB-F636-37A3-25709EB115F4}" dt="2024-10-28T16:47:23.903" v="50" actId="20577"/>
          <ac:spMkLst>
            <pc:docMk/>
            <pc:sldMk cId="2138304096" sldId="257"/>
            <ac:spMk id="2" creationId="{8DFEA914-FEC7-6C27-4214-E9E7E47F0867}"/>
          </ac:spMkLst>
        </pc:spChg>
        <pc:spChg chg="del">
          <ac:chgData name="1906055 - Tasmin Khan" userId="S::1906055@eee.buet.ac.bd::ac607c45-54a5-41c6-a260-ae3d6cf88f18" providerId="AD" clId="Web-{211168F4-0CEB-F636-37A3-25709EB115F4}" dt="2024-10-28T16:41:58.393" v="10"/>
          <ac:spMkLst>
            <pc:docMk/>
            <pc:sldMk cId="2138304096" sldId="257"/>
            <ac:spMk id="3" creationId="{DE471983-2EF5-D555-75E3-623BB2A0EFCC}"/>
          </ac:spMkLst>
        </pc:spChg>
        <pc:spChg chg="add mod">
          <ac:chgData name="1906055 - Tasmin Khan" userId="S::1906055@eee.buet.ac.bd::ac607c45-54a5-41c6-a260-ae3d6cf88f18" providerId="AD" clId="Web-{211168F4-0CEB-F636-37A3-25709EB115F4}" dt="2024-10-29T01:22:25.618" v="164" actId="20577"/>
          <ac:spMkLst>
            <pc:docMk/>
            <pc:sldMk cId="2138304096" sldId="257"/>
            <ac:spMk id="6" creationId="{6F6DE39A-36C0-2B46-BF29-4AA38376F134}"/>
          </ac:spMkLst>
        </pc:spChg>
        <pc:picChg chg="add del mod ord">
          <ac:chgData name="1906055 - Tasmin Khan" userId="S::1906055@eee.buet.ac.bd::ac607c45-54a5-41c6-a260-ae3d6cf88f18" providerId="AD" clId="Web-{211168F4-0CEB-F636-37A3-25709EB115F4}" dt="2024-10-28T16:42:49.300" v="18"/>
          <ac:picMkLst>
            <pc:docMk/>
            <pc:sldMk cId="2138304096" sldId="257"/>
            <ac:picMk id="4" creationId="{EE7872ED-E953-4491-C530-A6E969A88DD4}"/>
          </ac:picMkLst>
        </pc:picChg>
      </pc:sldChg>
      <pc:sldChg chg="modSp new">
        <pc:chgData name="1906055 - Tasmin Khan" userId="S::1906055@eee.buet.ac.bd::ac607c45-54a5-41c6-a260-ae3d6cf88f18" providerId="AD" clId="Web-{211168F4-0CEB-F636-37A3-25709EB115F4}" dt="2024-10-28T16:51:32.770" v="84" actId="20577"/>
        <pc:sldMkLst>
          <pc:docMk/>
          <pc:sldMk cId="2864195972" sldId="258"/>
        </pc:sldMkLst>
        <pc:spChg chg="mod">
          <ac:chgData name="1906055 - Tasmin Khan" userId="S::1906055@eee.buet.ac.bd::ac607c45-54a5-41c6-a260-ae3d6cf88f18" providerId="AD" clId="Web-{211168F4-0CEB-F636-37A3-25709EB115F4}" dt="2024-10-28T16:50:41.956" v="57" actId="20577"/>
          <ac:spMkLst>
            <pc:docMk/>
            <pc:sldMk cId="2864195972" sldId="258"/>
            <ac:spMk id="2" creationId="{A73BF65A-5A8A-9F26-E584-237C59E0295D}"/>
          </ac:spMkLst>
        </pc:spChg>
        <pc:spChg chg="mod">
          <ac:chgData name="1906055 - Tasmin Khan" userId="S::1906055@eee.buet.ac.bd::ac607c45-54a5-41c6-a260-ae3d6cf88f18" providerId="AD" clId="Web-{211168F4-0CEB-F636-37A3-25709EB115F4}" dt="2024-10-28T16:51:32.770" v="84" actId="20577"/>
          <ac:spMkLst>
            <pc:docMk/>
            <pc:sldMk cId="2864195972" sldId="258"/>
            <ac:spMk id="3" creationId="{5EB2D309-C560-C0E1-6272-5F521364B31C}"/>
          </ac:spMkLst>
        </pc:spChg>
      </pc:sldChg>
      <pc:sldChg chg="modSp new">
        <pc:chgData name="1906055 - Tasmin Khan" userId="S::1906055@eee.buet.ac.bd::ac607c45-54a5-41c6-a260-ae3d6cf88f18" providerId="AD" clId="Web-{211168F4-0CEB-F636-37A3-25709EB115F4}" dt="2024-10-29T01:22:33.415" v="167" actId="20577"/>
        <pc:sldMkLst>
          <pc:docMk/>
          <pc:sldMk cId="1686800977" sldId="259"/>
        </pc:sldMkLst>
        <pc:spChg chg="mod">
          <ac:chgData name="1906055 - Tasmin Khan" userId="S::1906055@eee.buet.ac.bd::ac607c45-54a5-41c6-a260-ae3d6cf88f18" providerId="AD" clId="Web-{211168F4-0CEB-F636-37A3-25709EB115F4}" dt="2024-10-29T01:16:49.583" v="103" actId="20577"/>
          <ac:spMkLst>
            <pc:docMk/>
            <pc:sldMk cId="1686800977" sldId="259"/>
            <ac:spMk id="2" creationId="{077014CD-DED3-3DA0-93A2-27CE53B595AE}"/>
          </ac:spMkLst>
        </pc:spChg>
        <pc:spChg chg="mod">
          <ac:chgData name="1906055 - Tasmin Khan" userId="S::1906055@eee.buet.ac.bd::ac607c45-54a5-41c6-a260-ae3d6cf88f18" providerId="AD" clId="Web-{211168F4-0CEB-F636-37A3-25709EB115F4}" dt="2024-10-29T01:22:33.415" v="167" actId="20577"/>
          <ac:spMkLst>
            <pc:docMk/>
            <pc:sldMk cId="1686800977" sldId="259"/>
            <ac:spMk id="3" creationId="{27E0A8DE-3FE3-4A5D-58B6-698BAD316089}"/>
          </ac:spMkLst>
        </pc:spChg>
      </pc:sldChg>
      <pc:sldChg chg="modSp new">
        <pc:chgData name="1906055 - Tasmin Khan" userId="S::1906055@eee.buet.ac.bd::ac607c45-54a5-41c6-a260-ae3d6cf88f18" providerId="AD" clId="Web-{211168F4-0CEB-F636-37A3-25709EB115F4}" dt="2024-10-29T01:49:52.244" v="219" actId="20577"/>
        <pc:sldMkLst>
          <pc:docMk/>
          <pc:sldMk cId="3663346786" sldId="260"/>
        </pc:sldMkLst>
        <pc:spChg chg="mod">
          <ac:chgData name="1906055 - Tasmin Khan" userId="S::1906055@eee.buet.ac.bd::ac607c45-54a5-41c6-a260-ae3d6cf88f18" providerId="AD" clId="Web-{211168F4-0CEB-F636-37A3-25709EB115F4}" dt="2024-10-29T01:17:16.583" v="133" actId="20577"/>
          <ac:spMkLst>
            <pc:docMk/>
            <pc:sldMk cId="3663346786" sldId="260"/>
            <ac:spMk id="2" creationId="{A43E13DC-3D3F-4D3C-140C-194CE04AD188}"/>
          </ac:spMkLst>
        </pc:spChg>
        <pc:spChg chg="mod">
          <ac:chgData name="1906055 - Tasmin Khan" userId="S::1906055@eee.buet.ac.bd::ac607c45-54a5-41c6-a260-ae3d6cf88f18" providerId="AD" clId="Web-{211168F4-0CEB-F636-37A3-25709EB115F4}" dt="2024-10-29T01:49:52.244" v="219" actId="20577"/>
          <ac:spMkLst>
            <pc:docMk/>
            <pc:sldMk cId="3663346786" sldId="260"/>
            <ac:spMk id="3" creationId="{11C0FB25-8B9C-0612-0B68-1F22D629324C}"/>
          </ac:spMkLst>
        </pc:spChg>
      </pc:sldChg>
      <pc:sldChg chg="modSp new">
        <pc:chgData name="1906055 - Tasmin Khan" userId="S::1906055@eee.buet.ac.bd::ac607c45-54a5-41c6-a260-ae3d6cf88f18" providerId="AD" clId="Web-{211168F4-0CEB-F636-37A3-25709EB115F4}" dt="2024-10-29T01:40:50.270" v="173" actId="20577"/>
        <pc:sldMkLst>
          <pc:docMk/>
          <pc:sldMk cId="2644074972" sldId="261"/>
        </pc:sldMkLst>
        <pc:spChg chg="mod">
          <ac:chgData name="1906055 - Tasmin Khan" userId="S::1906055@eee.buet.ac.bd::ac607c45-54a5-41c6-a260-ae3d6cf88f18" providerId="AD" clId="Web-{211168F4-0CEB-F636-37A3-25709EB115F4}" dt="2024-10-29T01:17:33.599" v="152" actId="20577"/>
          <ac:spMkLst>
            <pc:docMk/>
            <pc:sldMk cId="2644074972" sldId="261"/>
            <ac:spMk id="2" creationId="{658E5A94-7412-1A87-F740-3BCEF1344325}"/>
          </ac:spMkLst>
        </pc:spChg>
        <pc:spChg chg="mod">
          <ac:chgData name="1906055 - Tasmin Khan" userId="S::1906055@eee.buet.ac.bd::ac607c45-54a5-41c6-a260-ae3d6cf88f18" providerId="AD" clId="Web-{211168F4-0CEB-F636-37A3-25709EB115F4}" dt="2024-10-29T01:40:50.270" v="173" actId="20577"/>
          <ac:spMkLst>
            <pc:docMk/>
            <pc:sldMk cId="2644074972" sldId="261"/>
            <ac:spMk id="3" creationId="{B4974CC3-C39E-6222-D7CA-1C4F1ACE7863}"/>
          </ac:spMkLst>
        </pc:spChg>
      </pc:sldChg>
    </pc:docChg>
  </pc:docChgLst>
  <pc:docChgLst>
    <pc:chgData name="Guest User" userId="S::urn:spo:anon#13ccd5913bd6bad45688794682a24d3e3027db2138b76af8c050846f13bd9272::" providerId="AD" clId="Web-{0C230F72-3E5D-F0DE-8CAF-A2DC86F06736}"/>
    <pc:docChg chg="addSld delSld modSld">
      <pc:chgData name="Guest User" userId="S::urn:spo:anon#13ccd5913bd6bad45688794682a24d3e3027db2138b76af8c050846f13bd9272::" providerId="AD" clId="Web-{0C230F72-3E5D-F0DE-8CAF-A2DC86F06736}" dt="2024-10-30T10:00:18.975" v="114" actId="1076"/>
      <pc:docMkLst>
        <pc:docMk/>
      </pc:docMkLst>
      <pc:sldChg chg="addSp modSp">
        <pc:chgData name="Guest User" userId="S::urn:spo:anon#13ccd5913bd6bad45688794682a24d3e3027db2138b76af8c050846f13bd9272::" providerId="AD" clId="Web-{0C230F72-3E5D-F0DE-8CAF-A2DC86F06736}" dt="2024-10-30T10:00:18.975" v="114" actId="1076"/>
        <pc:sldMkLst>
          <pc:docMk/>
          <pc:sldMk cId="2138304096" sldId="257"/>
        </pc:sldMkLst>
        <pc:spChg chg="mod">
          <ac:chgData name="Guest User" userId="S::urn:spo:anon#13ccd5913bd6bad45688794682a24d3e3027db2138b76af8c050846f13bd9272::" providerId="AD" clId="Web-{0C230F72-3E5D-F0DE-8CAF-A2DC86F06736}" dt="2024-10-30T10:00:18.975" v="114" actId="1076"/>
          <ac:spMkLst>
            <pc:docMk/>
            <pc:sldMk cId="2138304096" sldId="257"/>
            <ac:spMk id="2" creationId="{8DFEA914-FEC7-6C27-4214-E9E7E47F0867}"/>
          </ac:spMkLst>
        </pc:spChg>
        <pc:spChg chg="mod">
          <ac:chgData name="Guest User" userId="S::urn:spo:anon#13ccd5913bd6bad45688794682a24d3e3027db2138b76af8c050846f13bd9272::" providerId="AD" clId="Web-{0C230F72-3E5D-F0DE-8CAF-A2DC86F06736}" dt="2024-10-30T09:49:09.700" v="8" actId="20577"/>
          <ac:spMkLst>
            <pc:docMk/>
            <pc:sldMk cId="2138304096" sldId="257"/>
            <ac:spMk id="6" creationId="{6F6DE39A-36C0-2B46-BF29-4AA38376F134}"/>
          </ac:spMkLst>
        </pc:spChg>
        <pc:picChg chg="add mod">
          <ac:chgData name="Guest User" userId="S::urn:spo:anon#13ccd5913bd6bad45688794682a24d3e3027db2138b76af8c050846f13bd9272::" providerId="AD" clId="Web-{0C230F72-3E5D-F0DE-8CAF-A2DC86F06736}" dt="2024-10-30T09:49:13.576" v="9" actId="1076"/>
          <ac:picMkLst>
            <pc:docMk/>
            <pc:sldMk cId="2138304096" sldId="257"/>
            <ac:picMk id="4" creationId="{B38162FF-DB30-E681-327B-1C99126D1F41}"/>
          </ac:picMkLst>
        </pc:picChg>
        <pc:picChg chg="add">
          <ac:chgData name="Guest User" userId="S::urn:spo:anon#13ccd5913bd6bad45688794682a24d3e3027db2138b76af8c050846f13bd9272::" providerId="AD" clId="Web-{0C230F72-3E5D-F0DE-8CAF-A2DC86F06736}" dt="2024-10-30T09:49:17.841" v="10"/>
          <ac:picMkLst>
            <pc:docMk/>
            <pc:sldMk cId="2138304096" sldId="257"/>
            <ac:picMk id="7" creationId="{BF18282B-E2FA-C79C-9248-2ECC94101D79}"/>
          </ac:picMkLst>
        </pc:picChg>
      </pc:sldChg>
      <pc:sldChg chg="addSp">
        <pc:chgData name="Guest User" userId="S::urn:spo:anon#13ccd5913bd6bad45688794682a24d3e3027db2138b76af8c050846f13bd9272::" providerId="AD" clId="Web-{0C230F72-3E5D-F0DE-8CAF-A2DC86F06736}" dt="2024-10-30T09:48:40.168" v="2"/>
        <pc:sldMkLst>
          <pc:docMk/>
          <pc:sldMk cId="2864195972" sldId="258"/>
        </pc:sldMkLst>
        <pc:picChg chg="add">
          <ac:chgData name="Guest User" userId="S::urn:spo:anon#13ccd5913bd6bad45688794682a24d3e3027db2138b76af8c050846f13bd9272::" providerId="AD" clId="Web-{0C230F72-3E5D-F0DE-8CAF-A2DC86F06736}" dt="2024-10-30T09:48:35.230" v="1"/>
          <ac:picMkLst>
            <pc:docMk/>
            <pc:sldMk cId="2864195972" sldId="258"/>
            <ac:picMk id="8" creationId="{05FF6593-814D-BAEF-0A53-E882FBB0B4E5}"/>
          </ac:picMkLst>
        </pc:picChg>
        <pc:picChg chg="add">
          <ac:chgData name="Guest User" userId="S::urn:spo:anon#13ccd5913bd6bad45688794682a24d3e3027db2138b76af8c050846f13bd9272::" providerId="AD" clId="Web-{0C230F72-3E5D-F0DE-8CAF-A2DC86F06736}" dt="2024-10-30T09:48:40.168" v="2"/>
          <ac:picMkLst>
            <pc:docMk/>
            <pc:sldMk cId="2864195972" sldId="258"/>
            <ac:picMk id="10" creationId="{8EB392EC-DC13-6EE9-1A5B-5E0EFB133B28}"/>
          </ac:picMkLst>
        </pc:picChg>
      </pc:sldChg>
      <pc:sldChg chg="addSp delSp modSp">
        <pc:chgData name="Guest User" userId="S::urn:spo:anon#13ccd5913bd6bad45688794682a24d3e3027db2138b76af8c050846f13bd9272::" providerId="AD" clId="Web-{0C230F72-3E5D-F0DE-8CAF-A2DC86F06736}" dt="2024-10-30T09:58:02.533" v="105"/>
        <pc:sldMkLst>
          <pc:docMk/>
          <pc:sldMk cId="1686800977" sldId="259"/>
        </pc:sldMkLst>
        <pc:spChg chg="mod">
          <ac:chgData name="Guest User" userId="S::urn:spo:anon#13ccd5913bd6bad45688794682a24d3e3027db2138b76af8c050846f13bd9272::" providerId="AD" clId="Web-{0C230F72-3E5D-F0DE-8CAF-A2DC86F06736}" dt="2024-10-30T09:52:36.364" v="42" actId="1076"/>
          <ac:spMkLst>
            <pc:docMk/>
            <pc:sldMk cId="1686800977" sldId="259"/>
            <ac:spMk id="2" creationId="{077014CD-DED3-3DA0-93A2-27CE53B595AE}"/>
          </ac:spMkLst>
        </pc:spChg>
        <pc:spChg chg="mod">
          <ac:chgData name="Guest User" userId="S::urn:spo:anon#13ccd5913bd6bad45688794682a24d3e3027db2138b76af8c050846f13bd9272::" providerId="AD" clId="Web-{0C230F72-3E5D-F0DE-8CAF-A2DC86F06736}" dt="2024-10-30T09:52:39.114" v="43" actId="1076"/>
          <ac:spMkLst>
            <pc:docMk/>
            <pc:sldMk cId="1686800977" sldId="259"/>
            <ac:spMk id="3" creationId="{27E0A8DE-3FE3-4A5D-58B6-698BAD316089}"/>
          </ac:spMkLst>
        </pc:spChg>
        <pc:picChg chg="add">
          <ac:chgData name="Guest User" userId="S::urn:spo:anon#13ccd5913bd6bad45688794682a24d3e3027db2138b76af8c050846f13bd9272::" providerId="AD" clId="Web-{0C230F72-3E5D-F0DE-8CAF-A2DC86F06736}" dt="2024-10-30T09:50:32.375" v="27"/>
          <ac:picMkLst>
            <pc:docMk/>
            <pc:sldMk cId="1686800977" sldId="259"/>
            <ac:picMk id="5" creationId="{B2E3AF6B-7D41-BD97-6E6E-DFC95A8D5AC6}"/>
          </ac:picMkLst>
        </pc:picChg>
        <pc:picChg chg="add mod">
          <ac:chgData name="Guest User" userId="S::urn:spo:anon#13ccd5913bd6bad45688794682a24d3e3027db2138b76af8c050846f13bd9272::" providerId="AD" clId="Web-{0C230F72-3E5D-F0DE-8CAF-A2DC86F06736}" dt="2024-10-30T09:50:49.423" v="31" actId="1076"/>
          <ac:picMkLst>
            <pc:docMk/>
            <pc:sldMk cId="1686800977" sldId="259"/>
            <ac:picMk id="7" creationId="{A8D056A4-CB6E-AAC2-387E-6542AF45842E}"/>
          </ac:picMkLst>
        </pc:picChg>
        <pc:picChg chg="add">
          <ac:chgData name="Guest User" userId="S::urn:spo:anon#13ccd5913bd6bad45688794682a24d3e3027db2138b76af8c050846f13bd9272::" providerId="AD" clId="Web-{0C230F72-3E5D-F0DE-8CAF-A2DC86F06736}" dt="2024-10-30T09:57:35.438" v="101"/>
          <ac:picMkLst>
            <pc:docMk/>
            <pc:sldMk cId="1686800977" sldId="259"/>
            <ac:picMk id="9" creationId="{FBD983CA-E45F-A42A-858C-174DC63A4479}"/>
          </ac:picMkLst>
        </pc:picChg>
        <pc:picChg chg="add del">
          <ac:chgData name="Guest User" userId="S::urn:spo:anon#13ccd5913bd6bad45688794682a24d3e3027db2138b76af8c050846f13bd9272::" providerId="AD" clId="Web-{0C230F72-3E5D-F0DE-8CAF-A2DC86F06736}" dt="2024-10-30T09:58:02.533" v="105"/>
          <ac:picMkLst>
            <pc:docMk/>
            <pc:sldMk cId="1686800977" sldId="259"/>
            <ac:picMk id="11" creationId="{EAA30630-3952-317F-16D9-97639CD2494D}"/>
          </ac:picMkLst>
        </pc:picChg>
        <pc:picChg chg="add del">
          <ac:chgData name="Guest User" userId="S::urn:spo:anon#13ccd5913bd6bad45688794682a24d3e3027db2138b76af8c050846f13bd9272::" providerId="AD" clId="Web-{0C230F72-3E5D-F0DE-8CAF-A2DC86F06736}" dt="2024-10-30T09:58:02.501" v="104"/>
          <ac:picMkLst>
            <pc:docMk/>
            <pc:sldMk cId="1686800977" sldId="259"/>
            <ac:picMk id="13" creationId="{CDAB6AE6-2721-F68C-1DFA-6D15720F63FD}"/>
          </ac:picMkLst>
        </pc:picChg>
      </pc:sldChg>
      <pc:sldChg chg="addSp modSp">
        <pc:chgData name="Guest User" userId="S::urn:spo:anon#13ccd5913bd6bad45688794682a24d3e3027db2138b76af8c050846f13bd9272::" providerId="AD" clId="Web-{0C230F72-3E5D-F0DE-8CAF-A2DC86F06736}" dt="2024-10-30T09:57:06.452" v="100" actId="1076"/>
        <pc:sldMkLst>
          <pc:docMk/>
          <pc:sldMk cId="3663346786" sldId="260"/>
        </pc:sldMkLst>
        <pc:spChg chg="mod">
          <ac:chgData name="Guest User" userId="S::urn:spo:anon#13ccd5913bd6bad45688794682a24d3e3027db2138b76af8c050846f13bd9272::" providerId="AD" clId="Web-{0C230F72-3E5D-F0DE-8CAF-A2DC86F06736}" dt="2024-10-30T09:50:23.609" v="26" actId="1076"/>
          <ac:spMkLst>
            <pc:docMk/>
            <pc:sldMk cId="3663346786" sldId="260"/>
            <ac:spMk id="2" creationId="{A43E13DC-3D3F-4D3C-140C-194CE04AD188}"/>
          </ac:spMkLst>
        </pc:spChg>
        <pc:spChg chg="mod">
          <ac:chgData name="Guest User" userId="S::urn:spo:anon#13ccd5913bd6bad45688794682a24d3e3027db2138b76af8c050846f13bd9272::" providerId="AD" clId="Web-{0C230F72-3E5D-F0DE-8CAF-A2DC86F06736}" dt="2024-10-30T09:56:57.686" v="99" actId="1076"/>
          <ac:spMkLst>
            <pc:docMk/>
            <pc:sldMk cId="3663346786" sldId="260"/>
            <ac:spMk id="3" creationId="{11C0FB25-8B9C-0612-0B68-1F22D629324C}"/>
          </ac:spMkLst>
        </pc:spChg>
        <pc:picChg chg="add mod">
          <ac:chgData name="Guest User" userId="S::urn:spo:anon#13ccd5913bd6bad45688794682a24d3e3027db2138b76af8c050846f13bd9272::" providerId="AD" clId="Web-{0C230F72-3E5D-F0DE-8CAF-A2DC86F06736}" dt="2024-10-30T09:50:11.437" v="23" actId="1076"/>
          <ac:picMkLst>
            <pc:docMk/>
            <pc:sldMk cId="3663346786" sldId="260"/>
            <ac:picMk id="5" creationId="{E6E62A82-AD3D-C1C5-95A3-5A382E34D01F}"/>
          </ac:picMkLst>
        </pc:picChg>
        <pc:picChg chg="mod">
          <ac:chgData name="Guest User" userId="S::urn:spo:anon#13ccd5913bd6bad45688794682a24d3e3027db2138b76af8c050846f13bd9272::" providerId="AD" clId="Web-{0C230F72-3E5D-F0DE-8CAF-A2DC86F06736}" dt="2024-10-30T09:57:06.452" v="100" actId="1076"/>
          <ac:picMkLst>
            <pc:docMk/>
            <pc:sldMk cId="3663346786" sldId="260"/>
            <ac:picMk id="6" creationId="{784BB1A1-6B04-3228-6FF0-D052252AACF4}"/>
          </ac:picMkLst>
        </pc:picChg>
        <pc:picChg chg="add">
          <ac:chgData name="Guest User" userId="S::urn:spo:anon#13ccd5913bd6bad45688794682a24d3e3027db2138b76af8c050846f13bd9272::" providerId="AD" clId="Web-{0C230F72-3E5D-F0DE-8CAF-A2DC86F06736}" dt="2024-10-30T09:50:17.093" v="24"/>
          <ac:picMkLst>
            <pc:docMk/>
            <pc:sldMk cId="3663346786" sldId="260"/>
            <ac:picMk id="7" creationId="{389ECF5F-D9A9-0B74-4010-35756E86063B}"/>
          </ac:picMkLst>
        </pc:picChg>
      </pc:sldChg>
      <pc:sldChg chg="addSp modSp">
        <pc:chgData name="Guest User" userId="S::urn:spo:anon#13ccd5913bd6bad45688794682a24d3e3027db2138b76af8c050846f13bd9272::" providerId="AD" clId="Web-{0C230F72-3E5D-F0DE-8CAF-A2DC86F06736}" dt="2024-10-30T09:58:09.095" v="106"/>
        <pc:sldMkLst>
          <pc:docMk/>
          <pc:sldMk cId="2644074972" sldId="261"/>
        </pc:sldMkLst>
        <pc:spChg chg="mod">
          <ac:chgData name="Guest User" userId="S::urn:spo:anon#13ccd5913bd6bad45688794682a24d3e3027db2138b76af8c050846f13bd9272::" providerId="AD" clId="Web-{0C230F72-3E5D-F0DE-8CAF-A2DC86F06736}" dt="2024-10-30T09:51:27.174" v="41" actId="1076"/>
          <ac:spMkLst>
            <pc:docMk/>
            <pc:sldMk cId="2644074972" sldId="261"/>
            <ac:spMk id="2" creationId="{658E5A94-7412-1A87-F740-3BCEF1344325}"/>
          </ac:spMkLst>
        </pc:spChg>
        <pc:spChg chg="mod">
          <ac:chgData name="Guest User" userId="S::urn:spo:anon#13ccd5913bd6bad45688794682a24d3e3027db2138b76af8c050846f13bd9272::" providerId="AD" clId="Web-{0C230F72-3E5D-F0DE-8CAF-A2DC86F06736}" dt="2024-10-30T09:51:25.440" v="40" actId="1076"/>
          <ac:spMkLst>
            <pc:docMk/>
            <pc:sldMk cId="2644074972" sldId="261"/>
            <ac:spMk id="3" creationId="{B4974CC3-C39E-6222-D7CA-1C4F1ACE7863}"/>
          </ac:spMkLst>
        </pc:spChg>
        <pc:picChg chg="add mod">
          <ac:chgData name="Guest User" userId="S::urn:spo:anon#13ccd5913bd6bad45688794682a24d3e3027db2138b76af8c050846f13bd9272::" providerId="AD" clId="Web-{0C230F72-3E5D-F0DE-8CAF-A2DC86F06736}" dt="2024-10-30T09:51:10.205" v="36" actId="1076"/>
          <ac:picMkLst>
            <pc:docMk/>
            <pc:sldMk cId="2644074972" sldId="261"/>
            <ac:picMk id="5" creationId="{5F3DB2C6-8399-1CD0-AB22-A06E1E907686}"/>
          </ac:picMkLst>
        </pc:picChg>
        <pc:picChg chg="add">
          <ac:chgData name="Guest User" userId="S::urn:spo:anon#13ccd5913bd6bad45688794682a24d3e3027db2138b76af8c050846f13bd9272::" providerId="AD" clId="Web-{0C230F72-3E5D-F0DE-8CAF-A2DC86F06736}" dt="2024-10-30T09:51:21.049" v="39"/>
          <ac:picMkLst>
            <pc:docMk/>
            <pc:sldMk cId="2644074972" sldId="261"/>
            <ac:picMk id="7" creationId="{6D362187-5787-73BA-4E6E-6A7ADE9D07A8}"/>
          </ac:picMkLst>
        </pc:picChg>
        <pc:picChg chg="add">
          <ac:chgData name="Guest User" userId="S::urn:spo:anon#13ccd5913bd6bad45688794682a24d3e3027db2138b76af8c050846f13bd9272::" providerId="AD" clId="Web-{0C230F72-3E5D-F0DE-8CAF-A2DC86F06736}" dt="2024-10-30T09:58:09.095" v="106"/>
          <ac:picMkLst>
            <pc:docMk/>
            <pc:sldMk cId="2644074972" sldId="261"/>
            <ac:picMk id="9" creationId="{3A104620-813F-4257-FC66-E2CCEE445440}"/>
          </ac:picMkLst>
        </pc:picChg>
      </pc:sldChg>
      <pc:sldChg chg="addSp modSp">
        <pc:chgData name="Guest User" userId="S::urn:spo:anon#13ccd5913bd6bad45688794682a24d3e3027db2138b76af8c050846f13bd9272::" providerId="AD" clId="Web-{0C230F72-3E5D-F0DE-8CAF-A2DC86F06736}" dt="2024-10-30T09:49:51.327" v="19"/>
        <pc:sldMkLst>
          <pc:docMk/>
          <pc:sldMk cId="1941246906" sldId="262"/>
        </pc:sldMkLst>
        <pc:spChg chg="mod">
          <ac:chgData name="Guest User" userId="S::urn:spo:anon#13ccd5913bd6bad45688794682a24d3e3027db2138b76af8c050846f13bd9272::" providerId="AD" clId="Web-{0C230F72-3E5D-F0DE-8CAF-A2DC86F06736}" dt="2024-10-30T09:49:36.389" v="16" actId="1076"/>
          <ac:spMkLst>
            <pc:docMk/>
            <pc:sldMk cId="1941246906" sldId="262"/>
            <ac:spMk id="2" creationId="{4D8ED16D-99C9-3060-861B-B4124B5A2618}"/>
          </ac:spMkLst>
        </pc:spChg>
        <pc:spChg chg="mod">
          <ac:chgData name="Guest User" userId="S::urn:spo:anon#13ccd5913bd6bad45688794682a24d3e3027db2138b76af8c050846f13bd9272::" providerId="AD" clId="Web-{0C230F72-3E5D-F0DE-8CAF-A2DC86F06736}" dt="2024-10-30T09:49:28.998" v="12" actId="1076"/>
          <ac:spMkLst>
            <pc:docMk/>
            <pc:sldMk cId="1941246906" sldId="262"/>
            <ac:spMk id="5" creationId="{FE51B3F6-F43A-C11B-2BAD-412D7F500F42}"/>
          </ac:spMkLst>
        </pc:spChg>
        <pc:picChg chg="mod">
          <ac:chgData name="Guest User" userId="S::urn:spo:anon#13ccd5913bd6bad45688794682a24d3e3027db2138b76af8c050846f13bd9272::" providerId="AD" clId="Web-{0C230F72-3E5D-F0DE-8CAF-A2DC86F06736}" dt="2024-10-30T09:49:46.374" v="18" actId="14100"/>
          <ac:picMkLst>
            <pc:docMk/>
            <pc:sldMk cId="1941246906" sldId="262"/>
            <ac:picMk id="4" creationId="{FD57FB94-0E39-860C-13DE-E3131F4E4EA6}"/>
          </ac:picMkLst>
        </pc:picChg>
        <pc:picChg chg="add mod">
          <ac:chgData name="Guest User" userId="S::urn:spo:anon#13ccd5913bd6bad45688794682a24d3e3027db2138b76af8c050846f13bd9272::" providerId="AD" clId="Web-{0C230F72-3E5D-F0DE-8CAF-A2DC86F06736}" dt="2024-10-30T09:49:34.108" v="15" actId="1076"/>
          <ac:picMkLst>
            <pc:docMk/>
            <pc:sldMk cId="1941246906" sldId="262"/>
            <ac:picMk id="6" creationId="{89CC3987-541C-96FF-F749-792C334C928A}"/>
          </ac:picMkLst>
        </pc:picChg>
        <pc:picChg chg="add">
          <ac:chgData name="Guest User" userId="S::urn:spo:anon#13ccd5913bd6bad45688794682a24d3e3027db2138b76af8c050846f13bd9272::" providerId="AD" clId="Web-{0C230F72-3E5D-F0DE-8CAF-A2DC86F06736}" dt="2024-10-30T09:49:51.327" v="19"/>
          <ac:picMkLst>
            <pc:docMk/>
            <pc:sldMk cId="1941246906" sldId="262"/>
            <ac:picMk id="8" creationId="{2F80911B-0E9D-8610-2780-9059167BC15B}"/>
          </ac:picMkLst>
        </pc:picChg>
      </pc:sldChg>
      <pc:sldChg chg="modSp">
        <pc:chgData name="Guest User" userId="S::urn:spo:anon#13ccd5913bd6bad45688794682a24d3e3027db2138b76af8c050846f13bd9272::" providerId="AD" clId="Web-{0C230F72-3E5D-F0DE-8CAF-A2DC86F06736}" dt="2024-10-30T09:48:29.136" v="0" actId="14100"/>
        <pc:sldMkLst>
          <pc:docMk/>
          <pc:sldMk cId="4173409017" sldId="263"/>
        </pc:sldMkLst>
        <pc:picChg chg="mod">
          <ac:chgData name="Guest User" userId="S::urn:spo:anon#13ccd5913bd6bad45688794682a24d3e3027db2138b76af8c050846f13bd9272::" providerId="AD" clId="Web-{0C230F72-3E5D-F0DE-8CAF-A2DC86F06736}" dt="2024-10-30T09:48:29.136" v="0" actId="14100"/>
          <ac:picMkLst>
            <pc:docMk/>
            <pc:sldMk cId="4173409017" sldId="263"/>
            <ac:picMk id="21" creationId="{2F3AE5AD-BFF1-CD0C-0AB7-6D5EB493D406}"/>
          </ac:picMkLst>
        </pc:picChg>
      </pc:sldChg>
      <pc:sldChg chg="new del">
        <pc:chgData name="Guest User" userId="S::urn:spo:anon#13ccd5913bd6bad45688794682a24d3e3027db2138b76af8c050846f13bd9272::" providerId="AD" clId="Web-{0C230F72-3E5D-F0DE-8CAF-A2DC86F06736}" dt="2024-10-30T09:52:48.771" v="45"/>
        <pc:sldMkLst>
          <pc:docMk/>
          <pc:sldMk cId="213402668" sldId="264"/>
        </pc:sldMkLst>
      </pc:sldChg>
      <pc:sldChg chg="addSp modSp add replId">
        <pc:chgData name="Guest User" userId="S::urn:spo:anon#13ccd5913bd6bad45688794682a24d3e3027db2138b76af8c050846f13bd9272::" providerId="AD" clId="Web-{0C230F72-3E5D-F0DE-8CAF-A2DC86F06736}" dt="2024-10-30T09:58:11.189" v="107"/>
        <pc:sldMkLst>
          <pc:docMk/>
          <pc:sldMk cId="3793781143" sldId="264"/>
        </pc:sldMkLst>
        <pc:spChg chg="mod">
          <ac:chgData name="Guest User" userId="S::urn:spo:anon#13ccd5913bd6bad45688794682a24d3e3027db2138b76af8c050846f13bd9272::" providerId="AD" clId="Web-{0C230F72-3E5D-F0DE-8CAF-A2DC86F06736}" dt="2024-10-30T09:53:51.476" v="81" actId="20577"/>
          <ac:spMkLst>
            <pc:docMk/>
            <pc:sldMk cId="3793781143" sldId="264"/>
            <ac:spMk id="2" creationId="{658E5A94-7412-1A87-F740-3BCEF1344325}"/>
          </ac:spMkLst>
        </pc:spChg>
        <pc:spChg chg="mod">
          <ac:chgData name="Guest User" userId="S::urn:spo:anon#13ccd5913bd6bad45688794682a24d3e3027db2138b76af8c050846f13bd9272::" providerId="AD" clId="Web-{0C230F72-3E5D-F0DE-8CAF-A2DC86F06736}" dt="2024-10-30T09:55:31.183" v="97" actId="20577"/>
          <ac:spMkLst>
            <pc:docMk/>
            <pc:sldMk cId="3793781143" sldId="264"/>
            <ac:spMk id="3" creationId="{B4974CC3-C39E-6222-D7CA-1C4F1ACE7863}"/>
          </ac:spMkLst>
        </pc:spChg>
        <pc:picChg chg="add">
          <ac:chgData name="Guest User" userId="S::urn:spo:anon#13ccd5913bd6bad45688794682a24d3e3027db2138b76af8c050846f13bd9272::" providerId="AD" clId="Web-{0C230F72-3E5D-F0DE-8CAF-A2DC86F06736}" dt="2024-10-30T09:58:11.189" v="107"/>
          <ac:picMkLst>
            <pc:docMk/>
            <pc:sldMk cId="3793781143" sldId="264"/>
            <ac:picMk id="6" creationId="{3737D467-A76E-8230-D862-0532018556C8}"/>
          </ac:picMkLst>
        </pc:picChg>
      </pc:sldChg>
    </pc:docChg>
  </pc:docChgLst>
  <pc:docChgLst>
    <pc:chgData name="1906055 - Tasmin Khan" userId="S::1906055@eee.buet.ac.bd::ac607c45-54a5-41c6-a260-ae3d6cf88f18" providerId="AD" clId="Web-{1F9545A7-A0F4-3144-96DD-B36796A4B550}"/>
    <pc:docChg chg="addSld delSld modSld">
      <pc:chgData name="1906055 - Tasmin Khan" userId="S::1906055@eee.buet.ac.bd::ac607c45-54a5-41c6-a260-ae3d6cf88f18" providerId="AD" clId="Web-{1F9545A7-A0F4-3144-96DD-B36796A4B550}" dt="2024-11-02T11:25:47.396" v="366" actId="20577"/>
      <pc:docMkLst>
        <pc:docMk/>
      </pc:docMkLst>
      <pc:sldChg chg="addSp delSp modSp">
        <pc:chgData name="1906055 - Tasmin Khan" userId="S::1906055@eee.buet.ac.bd::ac607c45-54a5-41c6-a260-ae3d6cf88f18" providerId="AD" clId="Web-{1F9545A7-A0F4-3144-96DD-B36796A4B550}" dt="2024-11-02T11:24:08.361" v="320" actId="20577"/>
        <pc:sldMkLst>
          <pc:docMk/>
          <pc:sldMk cId="2644074972" sldId="261"/>
        </pc:sldMkLst>
        <pc:spChg chg="add mod">
          <ac:chgData name="1906055 - Tasmin Khan" userId="S::1906055@eee.buet.ac.bd::ac607c45-54a5-41c6-a260-ae3d6cf88f18" providerId="AD" clId="Web-{1F9545A7-A0F4-3144-96DD-B36796A4B550}" dt="2024-11-02T11:24:08.361" v="320" actId="20577"/>
          <ac:spMkLst>
            <pc:docMk/>
            <pc:sldMk cId="2644074972" sldId="261"/>
            <ac:spMk id="3" creationId="{658E5A94-7412-1A87-F740-3BCEF1344325}"/>
          </ac:spMkLst>
        </pc:spChg>
        <pc:spChg chg="del mod">
          <ac:chgData name="1906055 - Tasmin Khan" userId="S::1906055@eee.buet.ac.bd::ac607c45-54a5-41c6-a260-ae3d6cf88f18" providerId="AD" clId="Web-{1F9545A7-A0F4-3144-96DD-B36796A4B550}" dt="2024-11-02T10:56:59.053" v="20"/>
          <ac:spMkLst>
            <pc:docMk/>
            <pc:sldMk cId="2644074972" sldId="261"/>
            <ac:spMk id="10" creationId="{658E5A94-7412-1A87-F740-3BCEF1344325}"/>
          </ac:spMkLst>
        </pc:spChg>
        <pc:picChg chg="add mod">
          <ac:chgData name="1906055 - Tasmin Khan" userId="S::1906055@eee.buet.ac.bd::ac607c45-54a5-41c6-a260-ae3d6cf88f18" providerId="AD" clId="Web-{1F9545A7-A0F4-3144-96DD-B36796A4B550}" dt="2024-11-02T10:56:55.350" v="19" actId="1076"/>
          <ac:picMkLst>
            <pc:docMk/>
            <pc:sldMk cId="2644074972" sldId="261"/>
            <ac:picMk id="2" creationId="{8183C3C5-C0E8-8FB0-B9A9-9907BF5091CF}"/>
          </ac:picMkLst>
        </pc:picChg>
        <pc:picChg chg="del">
          <ac:chgData name="1906055 - Tasmin Khan" userId="S::1906055@eee.buet.ac.bd::ac607c45-54a5-41c6-a260-ae3d6cf88f18" providerId="AD" clId="Web-{1F9545A7-A0F4-3144-96DD-B36796A4B550}" dt="2024-11-02T05:11:22.299" v="6"/>
          <ac:picMkLst>
            <pc:docMk/>
            <pc:sldMk cId="2644074972" sldId="261"/>
            <ac:picMk id="3" creationId="{A24E8FED-E799-4D64-54C0-BEC5782E0E5F}"/>
          </ac:picMkLst>
        </pc:picChg>
      </pc:sldChg>
      <pc:sldChg chg="modSp">
        <pc:chgData name="1906055 - Tasmin Khan" userId="S::1906055@eee.buet.ac.bd::ac607c45-54a5-41c6-a260-ae3d6cf88f18" providerId="AD" clId="Web-{1F9545A7-A0F4-3144-96DD-B36796A4B550}" dt="2024-11-02T11:02:08.345" v="284" actId="20577"/>
        <pc:sldMkLst>
          <pc:docMk/>
          <pc:sldMk cId="944548085" sldId="271"/>
        </pc:sldMkLst>
        <pc:spChg chg="mod">
          <ac:chgData name="1906055 - Tasmin Khan" userId="S::1906055@eee.buet.ac.bd::ac607c45-54a5-41c6-a260-ae3d6cf88f18" providerId="AD" clId="Web-{1F9545A7-A0F4-3144-96DD-B36796A4B550}" dt="2024-11-02T10:57:35.382" v="48" actId="20577"/>
          <ac:spMkLst>
            <pc:docMk/>
            <pc:sldMk cId="944548085" sldId="271"/>
            <ac:spMk id="2" creationId="{658E5A94-7412-1A87-F740-3BCEF1344325}"/>
          </ac:spMkLst>
        </pc:spChg>
        <pc:spChg chg="mod">
          <ac:chgData name="1906055 - Tasmin Khan" userId="S::1906055@eee.buet.ac.bd::ac607c45-54a5-41c6-a260-ae3d6cf88f18" providerId="AD" clId="Web-{1F9545A7-A0F4-3144-96DD-B36796A4B550}" dt="2024-11-02T11:02:08.345" v="284" actId="20577"/>
          <ac:spMkLst>
            <pc:docMk/>
            <pc:sldMk cId="944548085" sldId="271"/>
            <ac:spMk id="3" creationId="{E37ADCF0-B0B6-3416-2280-B49C4D63BB79}"/>
          </ac:spMkLst>
        </pc:spChg>
      </pc:sldChg>
      <pc:sldChg chg="modSp">
        <pc:chgData name="1906055 - Tasmin Khan" userId="S::1906055@eee.buet.ac.bd::ac607c45-54a5-41c6-a260-ae3d6cf88f18" providerId="AD" clId="Web-{1F9545A7-A0F4-3144-96DD-B36796A4B550}" dt="2024-11-02T11:24:25.003" v="324" actId="20577"/>
        <pc:sldMkLst>
          <pc:docMk/>
          <pc:sldMk cId="3723599953" sldId="273"/>
        </pc:sldMkLst>
        <pc:spChg chg="mod">
          <ac:chgData name="1906055 - Tasmin Khan" userId="S::1906055@eee.buet.ac.bd::ac607c45-54a5-41c6-a260-ae3d6cf88f18" providerId="AD" clId="Web-{1F9545A7-A0F4-3144-96DD-B36796A4B550}" dt="2024-11-02T11:24:25.003" v="324" actId="20577"/>
          <ac:spMkLst>
            <pc:docMk/>
            <pc:sldMk cId="3723599953" sldId="273"/>
            <ac:spMk id="10" creationId="{658E5A94-7412-1A87-F740-3BCEF1344325}"/>
          </ac:spMkLst>
        </pc:spChg>
      </pc:sldChg>
      <pc:sldChg chg="addSp delSp modSp">
        <pc:chgData name="1906055 - Tasmin Khan" userId="S::1906055@eee.buet.ac.bd::ac607c45-54a5-41c6-a260-ae3d6cf88f18" providerId="AD" clId="Web-{1F9545A7-A0F4-3144-96DD-B36796A4B550}" dt="2024-11-02T11:23:57.064" v="318" actId="20577"/>
        <pc:sldMkLst>
          <pc:docMk/>
          <pc:sldMk cId="1314391393" sldId="274"/>
        </pc:sldMkLst>
        <pc:spChg chg="mod">
          <ac:chgData name="1906055 - Tasmin Khan" userId="S::1906055@eee.buet.ac.bd::ac607c45-54a5-41c6-a260-ae3d6cf88f18" providerId="AD" clId="Web-{1F9545A7-A0F4-3144-96DD-B36796A4B550}" dt="2024-11-02T11:23:57.064" v="318" actId="20577"/>
          <ac:spMkLst>
            <pc:docMk/>
            <pc:sldMk cId="1314391393" sldId="274"/>
            <ac:spMk id="10" creationId="{658E5A94-7412-1A87-F740-3BCEF1344325}"/>
          </ac:spMkLst>
        </pc:spChg>
        <pc:picChg chg="add mod">
          <ac:chgData name="1906055 - Tasmin Khan" userId="S::1906055@eee.buet.ac.bd::ac607c45-54a5-41c6-a260-ae3d6cf88f18" providerId="AD" clId="Web-{1F9545A7-A0F4-3144-96DD-B36796A4B550}" dt="2024-11-02T05:10:52.251" v="5" actId="1076"/>
          <ac:picMkLst>
            <pc:docMk/>
            <pc:sldMk cId="1314391393" sldId="274"/>
            <ac:picMk id="2" creationId="{96FEAD04-ED11-8097-2D82-51377FF538E7}"/>
          </ac:picMkLst>
        </pc:picChg>
        <pc:picChg chg="del">
          <ac:chgData name="1906055 - Tasmin Khan" userId="S::1906055@eee.buet.ac.bd::ac607c45-54a5-41c6-a260-ae3d6cf88f18" providerId="AD" clId="Web-{1F9545A7-A0F4-3144-96DD-B36796A4B550}" dt="2024-11-02T05:10:32.110" v="0"/>
          <ac:picMkLst>
            <pc:docMk/>
            <pc:sldMk cId="1314391393" sldId="274"/>
            <ac:picMk id="3" creationId="{A24E8FED-E799-4D64-54C0-BEC5782E0E5F}"/>
          </ac:picMkLst>
        </pc:picChg>
      </pc:sldChg>
      <pc:sldChg chg="add replId">
        <pc:chgData name="1906055 - Tasmin Khan" userId="S::1906055@eee.buet.ac.bd::ac607c45-54a5-41c6-a260-ae3d6cf88f18" providerId="AD" clId="Web-{1F9545A7-A0F4-3144-96DD-B36796A4B550}" dt="2024-11-02T10:57:21.382" v="23"/>
        <pc:sldMkLst>
          <pc:docMk/>
          <pc:sldMk cId="4054346378" sldId="275"/>
        </pc:sldMkLst>
      </pc:sldChg>
      <pc:sldChg chg="addSp delSp modSp add replId">
        <pc:chgData name="1906055 - Tasmin Khan" userId="S::1906055@eee.buet.ac.bd::ac607c45-54a5-41c6-a260-ae3d6cf88f18" providerId="AD" clId="Web-{1F9545A7-A0F4-3144-96DD-B36796A4B550}" dt="2024-11-02T11:25:47.396" v="366" actId="20577"/>
        <pc:sldMkLst>
          <pc:docMk/>
          <pc:sldMk cId="2268986539" sldId="276"/>
        </pc:sldMkLst>
        <pc:spChg chg="mod">
          <ac:chgData name="1906055 - Tasmin Khan" userId="S::1906055@eee.buet.ac.bd::ac607c45-54a5-41c6-a260-ae3d6cf88f18" providerId="AD" clId="Web-{1F9545A7-A0F4-3144-96DD-B36796A4B550}" dt="2024-11-02T11:25:47.396" v="366" actId="20577"/>
          <ac:spMkLst>
            <pc:docMk/>
            <pc:sldMk cId="2268986539" sldId="276"/>
            <ac:spMk id="10" creationId="{658E5A94-7412-1A87-F740-3BCEF1344325}"/>
          </ac:spMkLst>
        </pc:spChg>
        <pc:picChg chg="add mod">
          <ac:chgData name="1906055 - Tasmin Khan" userId="S::1906055@eee.buet.ac.bd::ac607c45-54a5-41c6-a260-ae3d6cf88f18" providerId="AD" clId="Web-{1F9545A7-A0F4-3144-96DD-B36796A4B550}" dt="2024-11-02T11:23:13.594" v="306" actId="14100"/>
          <ac:picMkLst>
            <pc:docMk/>
            <pc:sldMk cId="2268986539" sldId="276"/>
            <ac:picMk id="2" creationId="{F5FAA249-A634-BA0F-56BE-C3517B9E519F}"/>
          </ac:picMkLst>
        </pc:picChg>
        <pc:picChg chg="del">
          <ac:chgData name="1906055 - Tasmin Khan" userId="S::1906055@eee.buet.ac.bd::ac607c45-54a5-41c6-a260-ae3d6cf88f18" providerId="AD" clId="Web-{1F9545A7-A0F4-3144-96DD-B36796A4B550}" dt="2024-11-02T11:22:57.437" v="301"/>
          <ac:picMkLst>
            <pc:docMk/>
            <pc:sldMk cId="2268986539" sldId="276"/>
            <ac:picMk id="3" creationId="{A24E8FED-E799-4D64-54C0-BEC5782E0E5F}"/>
          </ac:picMkLst>
        </pc:picChg>
      </pc:sldChg>
      <pc:sldChg chg="add del replId">
        <pc:chgData name="1906055 - Tasmin Khan" userId="S::1906055@eee.buet.ac.bd::ac607c45-54a5-41c6-a260-ae3d6cf88f18" providerId="AD" clId="Web-{1F9545A7-A0F4-3144-96DD-B36796A4B550}" dt="2024-11-02T11:23:03.015" v="303"/>
        <pc:sldMkLst>
          <pc:docMk/>
          <pc:sldMk cId="1920305103" sldId="277"/>
        </pc:sldMkLst>
      </pc:sldChg>
    </pc:docChg>
  </pc:docChgLst>
  <pc:docChgLst>
    <pc:chgData name="1906065 - A.K.M. Anindya Alam" userId="S::1906065@eee.buet.ac.bd::c3ee4b10-b3d5-4cf3-970f-b7f2212269fc" providerId="AD" clId="Web-{7CC95FF0-A708-D7EE-0DDA-434AA18D413C}"/>
    <pc:docChg chg="addSld delSld modSld sldOrd">
      <pc:chgData name="1906065 - A.K.M. Anindya Alam" userId="S::1906065@eee.buet.ac.bd::c3ee4b10-b3d5-4cf3-970f-b7f2212269fc" providerId="AD" clId="Web-{7CC95FF0-A708-D7EE-0DDA-434AA18D413C}" dt="2024-10-30T10:09:04.634" v="666" actId="20577"/>
      <pc:docMkLst>
        <pc:docMk/>
      </pc:docMkLst>
      <pc:sldChg chg="addSp modSp">
        <pc:chgData name="1906065 - A.K.M. Anindya Alam" userId="S::1906065@eee.buet.ac.bd::c3ee4b10-b3d5-4cf3-970f-b7f2212269fc" providerId="AD" clId="Web-{7CC95FF0-A708-D7EE-0DDA-434AA18D413C}" dt="2024-10-30T10:09:04.634" v="666" actId="20577"/>
        <pc:sldMkLst>
          <pc:docMk/>
          <pc:sldMk cId="109857222" sldId="256"/>
        </pc:sldMkLst>
        <pc:spChg chg="mod">
          <ac:chgData name="1906065 - A.K.M. Anindya Alam" userId="S::1906065@eee.buet.ac.bd::c3ee4b10-b3d5-4cf3-970f-b7f2212269fc" providerId="AD" clId="Web-{7CC95FF0-A708-D7EE-0DDA-434AA18D413C}" dt="2024-10-30T10:08:47.852" v="661" actId="1076"/>
          <ac:spMkLst>
            <pc:docMk/>
            <pc:sldMk cId="109857222" sldId="256"/>
            <ac:spMk id="2" creationId="{00000000-0000-0000-0000-000000000000}"/>
          </ac:spMkLst>
        </pc:spChg>
        <pc:spChg chg="mod">
          <ac:chgData name="1906065 - A.K.M. Anindya Alam" userId="S::1906065@eee.buet.ac.bd::c3ee4b10-b3d5-4cf3-970f-b7f2212269fc" providerId="AD" clId="Web-{7CC95FF0-A708-D7EE-0DDA-434AA18D413C}" dt="2024-10-30T10:09:04.634" v="666" actId="20577"/>
          <ac:spMkLst>
            <pc:docMk/>
            <pc:sldMk cId="109857222" sldId="256"/>
            <ac:spMk id="3" creationId="{00000000-0000-0000-0000-000000000000}"/>
          </ac:spMkLst>
        </pc:spChg>
        <pc:picChg chg="add">
          <ac:chgData name="1906065 - A.K.M. Anindya Alam" userId="S::1906065@eee.buet.ac.bd::c3ee4b10-b3d5-4cf3-970f-b7f2212269fc" providerId="AD" clId="Web-{7CC95FF0-A708-D7EE-0DDA-434AA18D413C}" dt="2024-10-30T10:08:19.165" v="651"/>
          <ac:picMkLst>
            <pc:docMk/>
            <pc:sldMk cId="109857222" sldId="256"/>
            <ac:picMk id="5" creationId="{8A7865B8-7256-62EE-D83A-245BB5BDA5BA}"/>
          </ac:picMkLst>
        </pc:picChg>
        <pc:picChg chg="add">
          <ac:chgData name="1906065 - A.K.M. Anindya Alam" userId="S::1906065@eee.buet.ac.bd::c3ee4b10-b3d5-4cf3-970f-b7f2212269fc" providerId="AD" clId="Web-{7CC95FF0-A708-D7EE-0DDA-434AA18D413C}" dt="2024-10-30T10:08:19.259" v="652"/>
          <ac:picMkLst>
            <pc:docMk/>
            <pc:sldMk cId="109857222" sldId="256"/>
            <ac:picMk id="7" creationId="{9037BED3-3DBE-B5E8-AD79-D84C0DE4BFE0}"/>
          </ac:picMkLst>
        </pc:picChg>
        <pc:picChg chg="add">
          <ac:chgData name="1906065 - A.K.M. Anindya Alam" userId="S::1906065@eee.buet.ac.bd::c3ee4b10-b3d5-4cf3-970f-b7f2212269fc" providerId="AD" clId="Web-{7CC95FF0-A708-D7EE-0DDA-434AA18D413C}" dt="2024-10-30T10:08:25.649" v="653"/>
          <ac:picMkLst>
            <pc:docMk/>
            <pc:sldMk cId="109857222" sldId="256"/>
            <ac:picMk id="9" creationId="{FD834840-3F52-624B-9DB1-095818DD3D40}"/>
          </ac:picMkLst>
        </pc:picChg>
      </pc:sldChg>
      <pc:sldChg chg="addSp delSp modSp">
        <pc:chgData name="1906065 - A.K.M. Anindya Alam" userId="S::1906065@eee.buet.ac.bd::c3ee4b10-b3d5-4cf3-970f-b7f2212269fc" providerId="AD" clId="Web-{7CC95FF0-A708-D7EE-0DDA-434AA18D413C}" dt="2024-10-30T09:55:45.522" v="221"/>
        <pc:sldMkLst>
          <pc:docMk/>
          <pc:sldMk cId="2138304096" sldId="257"/>
        </pc:sldMkLst>
        <pc:spChg chg="mod">
          <ac:chgData name="1906065 - A.K.M. Anindya Alam" userId="S::1906065@eee.buet.ac.bd::c3ee4b10-b3d5-4cf3-970f-b7f2212269fc" providerId="AD" clId="Web-{7CC95FF0-A708-D7EE-0DDA-434AA18D413C}" dt="2024-10-30T09:50:55.240" v="197" actId="20577"/>
          <ac:spMkLst>
            <pc:docMk/>
            <pc:sldMk cId="2138304096" sldId="257"/>
            <ac:spMk id="2" creationId="{8DFEA914-FEC7-6C27-4214-E9E7E47F0867}"/>
          </ac:spMkLst>
        </pc:spChg>
        <pc:spChg chg="add del">
          <ac:chgData name="1906065 - A.K.M. Anindya Alam" userId="S::1906065@eee.buet.ac.bd::c3ee4b10-b3d5-4cf3-970f-b7f2212269fc" providerId="AD" clId="Web-{7CC95FF0-A708-D7EE-0DDA-434AA18D413C}" dt="2024-10-30T09:50:28.099" v="188"/>
          <ac:spMkLst>
            <pc:docMk/>
            <pc:sldMk cId="2138304096" sldId="257"/>
            <ac:spMk id="3" creationId="{6617C06D-3C7C-9E65-D010-2439656B1E04}"/>
          </ac:spMkLst>
        </pc:spChg>
        <pc:spChg chg="add mod">
          <ac:chgData name="1906065 - A.K.M. Anindya Alam" userId="S::1906065@eee.buet.ac.bd::c3ee4b10-b3d5-4cf3-970f-b7f2212269fc" providerId="AD" clId="Web-{7CC95FF0-A708-D7EE-0DDA-434AA18D413C}" dt="2024-10-30T09:50:35.646" v="192"/>
          <ac:spMkLst>
            <pc:docMk/>
            <pc:sldMk cId="2138304096" sldId="257"/>
            <ac:spMk id="5" creationId="{400CE0C5-58AE-2132-8A97-CE20EF524613}"/>
          </ac:spMkLst>
        </pc:spChg>
        <pc:spChg chg="add mod">
          <ac:chgData name="1906065 - A.K.M. Anindya Alam" userId="S::1906065@eee.buet.ac.bd::c3ee4b10-b3d5-4cf3-970f-b7f2212269fc" providerId="AD" clId="Web-{7CC95FF0-A708-D7EE-0DDA-434AA18D413C}" dt="2024-10-30T09:50:47.302" v="194" actId="1076"/>
          <ac:spMkLst>
            <pc:docMk/>
            <pc:sldMk cId="2138304096" sldId="257"/>
            <ac:spMk id="8" creationId="{2D250177-E725-5C56-2FF7-FF5A4B86E739}"/>
          </ac:spMkLst>
        </pc:spChg>
        <pc:spChg chg="add mod">
          <ac:chgData name="1906065 - A.K.M. Anindya Alam" userId="S::1906065@eee.buet.ac.bd::c3ee4b10-b3d5-4cf3-970f-b7f2212269fc" providerId="AD" clId="Web-{7CC95FF0-A708-D7EE-0DDA-434AA18D413C}" dt="2024-10-30T09:50:51.693" v="196" actId="1076"/>
          <ac:spMkLst>
            <pc:docMk/>
            <pc:sldMk cId="2138304096" sldId="257"/>
            <ac:spMk id="9" creationId="{CA34DB5C-7463-E16E-B87B-216EF8D5E892}"/>
          </ac:spMkLst>
        </pc:spChg>
        <pc:picChg chg="add">
          <ac:chgData name="1906065 - A.K.M. Anindya Alam" userId="S::1906065@eee.buet.ac.bd::c3ee4b10-b3d5-4cf3-970f-b7f2212269fc" providerId="AD" clId="Web-{7CC95FF0-A708-D7EE-0DDA-434AA18D413C}" dt="2024-10-30T09:55:45.459" v="220"/>
          <ac:picMkLst>
            <pc:docMk/>
            <pc:sldMk cId="2138304096" sldId="257"/>
            <ac:picMk id="11" creationId="{102386E7-4CE6-C79E-FB55-A34922C7C311}"/>
          </ac:picMkLst>
        </pc:picChg>
        <pc:picChg chg="add">
          <ac:chgData name="1906065 - A.K.M. Anindya Alam" userId="S::1906065@eee.buet.ac.bd::c3ee4b10-b3d5-4cf3-970f-b7f2212269fc" providerId="AD" clId="Web-{7CC95FF0-A708-D7EE-0DDA-434AA18D413C}" dt="2024-10-30T09:55:45.522" v="221"/>
          <ac:picMkLst>
            <pc:docMk/>
            <pc:sldMk cId="2138304096" sldId="257"/>
            <ac:picMk id="13" creationId="{79EB0F36-B3DB-29C8-CA93-C8394024A4C0}"/>
          </ac:picMkLst>
        </pc:picChg>
      </pc:sldChg>
      <pc:sldChg chg="addSp modSp">
        <pc:chgData name="1906065 - A.K.M. Anindya Alam" userId="S::1906065@eee.buet.ac.bd::c3ee4b10-b3d5-4cf3-970f-b7f2212269fc" providerId="AD" clId="Web-{7CC95FF0-A708-D7EE-0DDA-434AA18D413C}" dt="2024-10-30T09:49:48.599" v="177"/>
        <pc:sldMkLst>
          <pc:docMk/>
          <pc:sldMk cId="2864195972" sldId="258"/>
        </pc:sldMkLst>
        <pc:spChg chg="mod">
          <ac:chgData name="1906065 - A.K.M. Anindya Alam" userId="S::1906065@eee.buet.ac.bd::c3ee4b10-b3d5-4cf3-970f-b7f2212269fc" providerId="AD" clId="Web-{7CC95FF0-A708-D7EE-0DDA-434AA18D413C}" dt="2024-10-30T09:48:49.958" v="157" actId="1076"/>
          <ac:spMkLst>
            <pc:docMk/>
            <pc:sldMk cId="2864195972" sldId="258"/>
            <ac:spMk id="2" creationId="{A73BF65A-5A8A-9F26-E584-237C59E0295D}"/>
          </ac:spMkLst>
        </pc:spChg>
        <pc:spChg chg="mod">
          <ac:chgData name="1906065 - A.K.M. Anindya Alam" userId="S::1906065@eee.buet.ac.bd::c3ee4b10-b3d5-4cf3-970f-b7f2212269fc" providerId="AD" clId="Web-{7CC95FF0-A708-D7EE-0DDA-434AA18D413C}" dt="2024-10-30T09:48:49.974" v="158" actId="1076"/>
          <ac:spMkLst>
            <pc:docMk/>
            <pc:sldMk cId="2864195972" sldId="258"/>
            <ac:spMk id="3" creationId="{5EB2D309-C560-C0E1-6272-5F521364B31C}"/>
          </ac:spMkLst>
        </pc:spChg>
        <pc:spChg chg="mod">
          <ac:chgData name="1906065 - A.K.M. Anindya Alam" userId="S::1906065@eee.buet.ac.bd::c3ee4b10-b3d5-4cf3-970f-b7f2212269fc" providerId="AD" clId="Web-{7CC95FF0-A708-D7EE-0DDA-434AA18D413C}" dt="2024-10-30T09:49:29.255" v="172" actId="20577"/>
          <ac:spMkLst>
            <pc:docMk/>
            <pc:sldMk cId="2864195972" sldId="258"/>
            <ac:spMk id="4" creationId="{537A7E7B-658D-DD13-C71E-9701889BFE8E}"/>
          </ac:spMkLst>
        </pc:spChg>
        <pc:spChg chg="add mod">
          <ac:chgData name="1906065 - A.K.M. Anindya Alam" userId="S::1906065@eee.buet.ac.bd::c3ee4b10-b3d5-4cf3-970f-b7f2212269fc" providerId="AD" clId="Web-{7CC95FF0-A708-D7EE-0DDA-434AA18D413C}" dt="2024-10-30T09:48:49.974" v="159" actId="1076"/>
          <ac:spMkLst>
            <pc:docMk/>
            <pc:sldMk cId="2864195972" sldId="258"/>
            <ac:spMk id="6" creationId="{D18CCD59-BBBE-FD65-77A1-D9FE620DA6DF}"/>
          </ac:spMkLst>
        </pc:spChg>
        <pc:spChg chg="mod">
          <ac:chgData name="1906065 - A.K.M. Anindya Alam" userId="S::1906065@eee.buet.ac.bd::c3ee4b10-b3d5-4cf3-970f-b7f2212269fc" providerId="AD" clId="Web-{7CC95FF0-A708-D7EE-0DDA-434AA18D413C}" dt="2024-10-30T09:49:04.724" v="164" actId="20577"/>
          <ac:spMkLst>
            <pc:docMk/>
            <pc:sldMk cId="2864195972" sldId="258"/>
            <ac:spMk id="7" creationId="{23770E37-C72A-8C54-F9B1-DF3E5F5E3B48}"/>
          </ac:spMkLst>
        </pc:spChg>
        <pc:spChg chg="add mod">
          <ac:chgData name="1906065 - A.K.M. Anindya Alam" userId="S::1906065@eee.buet.ac.bd::c3ee4b10-b3d5-4cf3-970f-b7f2212269fc" providerId="AD" clId="Web-{7CC95FF0-A708-D7EE-0DDA-434AA18D413C}" dt="2024-10-30T09:49:43.114" v="176" actId="14100"/>
          <ac:spMkLst>
            <pc:docMk/>
            <pc:sldMk cId="2864195972" sldId="258"/>
            <ac:spMk id="9" creationId="{0E167127-F23F-7DCF-526F-3A8A91D2BA55}"/>
          </ac:spMkLst>
        </pc:spChg>
        <pc:picChg chg="add">
          <ac:chgData name="1906065 - A.K.M. Anindya Alam" userId="S::1906065@eee.buet.ac.bd::c3ee4b10-b3d5-4cf3-970f-b7f2212269fc" providerId="AD" clId="Web-{7CC95FF0-A708-D7EE-0DDA-434AA18D413C}" dt="2024-10-30T09:49:48.599" v="177"/>
          <ac:picMkLst>
            <pc:docMk/>
            <pc:sldMk cId="2864195972" sldId="258"/>
            <ac:picMk id="12" creationId="{7B9C9CD7-C72C-CFCF-5D9A-A91587BC844A}"/>
          </ac:picMkLst>
        </pc:picChg>
      </pc:sldChg>
      <pc:sldChg chg="addSp modSp">
        <pc:chgData name="1906065 - A.K.M. Anindya Alam" userId="S::1906065@eee.buet.ac.bd::c3ee4b10-b3d5-4cf3-970f-b7f2212269fc" providerId="AD" clId="Web-{7CC95FF0-A708-D7EE-0DDA-434AA18D413C}" dt="2024-10-30T10:00:27.991" v="344" actId="14100"/>
        <pc:sldMkLst>
          <pc:docMk/>
          <pc:sldMk cId="1686800977" sldId="259"/>
        </pc:sldMkLst>
        <pc:spChg chg="mod">
          <ac:chgData name="1906065 - A.K.M. Anindya Alam" userId="S::1906065@eee.buet.ac.bd::c3ee4b10-b3d5-4cf3-970f-b7f2212269fc" providerId="AD" clId="Web-{7CC95FF0-A708-D7EE-0DDA-434AA18D413C}" dt="2024-10-30T09:58:33.772" v="324" actId="20577"/>
          <ac:spMkLst>
            <pc:docMk/>
            <pc:sldMk cId="1686800977" sldId="259"/>
            <ac:spMk id="2" creationId="{077014CD-DED3-3DA0-93A2-27CE53B595AE}"/>
          </ac:spMkLst>
        </pc:spChg>
        <pc:spChg chg="add mod">
          <ac:chgData name="1906065 - A.K.M. Anindya Alam" userId="S::1906065@eee.buet.ac.bd::c3ee4b10-b3d5-4cf3-970f-b7f2212269fc" providerId="AD" clId="Web-{7CC95FF0-A708-D7EE-0DDA-434AA18D413C}" dt="2024-10-30T10:00:27.991" v="344" actId="14100"/>
          <ac:spMkLst>
            <pc:docMk/>
            <pc:sldMk cId="1686800977" sldId="259"/>
            <ac:spMk id="6" creationId="{E504062E-BB5B-0494-E16A-1625468F3A39}"/>
          </ac:spMkLst>
        </pc:spChg>
      </pc:sldChg>
      <pc:sldChg chg="addSp modSp">
        <pc:chgData name="1906065 - A.K.M. Anindya Alam" userId="S::1906065@eee.buet.ac.bd::c3ee4b10-b3d5-4cf3-970f-b7f2212269fc" providerId="AD" clId="Web-{7CC95FF0-A708-D7EE-0DDA-434AA18D413C}" dt="2024-10-30T09:58:20.413" v="322" actId="20577"/>
        <pc:sldMkLst>
          <pc:docMk/>
          <pc:sldMk cId="3663346786" sldId="260"/>
        </pc:sldMkLst>
        <pc:spChg chg="mod">
          <ac:chgData name="1906065 - A.K.M. Anindya Alam" userId="S::1906065@eee.buet.ac.bd::c3ee4b10-b3d5-4cf3-970f-b7f2212269fc" providerId="AD" clId="Web-{7CC95FF0-A708-D7EE-0DDA-434AA18D413C}" dt="2024-10-30T09:58:20.413" v="322" actId="20577"/>
          <ac:spMkLst>
            <pc:docMk/>
            <pc:sldMk cId="3663346786" sldId="260"/>
            <ac:spMk id="2" creationId="{A43E13DC-3D3F-4D3C-140C-194CE04AD188}"/>
          </ac:spMkLst>
        </pc:spChg>
        <pc:spChg chg="mod">
          <ac:chgData name="1906065 - A.K.M. Anindya Alam" userId="S::1906065@eee.buet.ac.bd::c3ee4b10-b3d5-4cf3-970f-b7f2212269fc" providerId="AD" clId="Web-{7CC95FF0-A708-D7EE-0DDA-434AA18D413C}" dt="2024-10-30T09:56:17.647" v="233" actId="1076"/>
          <ac:spMkLst>
            <pc:docMk/>
            <pc:sldMk cId="3663346786" sldId="260"/>
            <ac:spMk id="3" creationId="{11C0FB25-8B9C-0612-0B68-1F22D629324C}"/>
          </ac:spMkLst>
        </pc:spChg>
        <pc:spChg chg="add mod">
          <ac:chgData name="1906065 - A.K.M. Anindya Alam" userId="S::1906065@eee.buet.ac.bd::c3ee4b10-b3d5-4cf3-970f-b7f2212269fc" providerId="AD" clId="Web-{7CC95FF0-A708-D7EE-0DDA-434AA18D413C}" dt="2024-10-30T09:56:55.803" v="240" actId="14100"/>
          <ac:spMkLst>
            <pc:docMk/>
            <pc:sldMk cId="3663346786" sldId="260"/>
            <ac:spMk id="11" creationId="{DA0A845A-91EE-1ED7-EB9E-C8E1B1B11754}"/>
          </ac:spMkLst>
        </pc:spChg>
        <pc:spChg chg="add mod">
          <ac:chgData name="1906065 - A.K.M. Anindya Alam" userId="S::1906065@eee.buet.ac.bd::c3ee4b10-b3d5-4cf3-970f-b7f2212269fc" providerId="AD" clId="Web-{7CC95FF0-A708-D7EE-0DDA-434AA18D413C}" dt="2024-10-30T09:57:08.616" v="243"/>
          <ac:spMkLst>
            <pc:docMk/>
            <pc:sldMk cId="3663346786" sldId="260"/>
            <ac:spMk id="12" creationId="{D644F402-70F4-EE00-82BE-AB2EEC70132B}"/>
          </ac:spMkLst>
        </pc:spChg>
        <pc:spChg chg="add mod">
          <ac:chgData name="1906065 - A.K.M. Anindya Alam" userId="S::1906065@eee.buet.ac.bd::c3ee4b10-b3d5-4cf3-970f-b7f2212269fc" providerId="AD" clId="Web-{7CC95FF0-A708-D7EE-0DDA-434AA18D413C}" dt="2024-10-30T09:58:12.522" v="321" actId="20577"/>
          <ac:spMkLst>
            <pc:docMk/>
            <pc:sldMk cId="3663346786" sldId="260"/>
            <ac:spMk id="13" creationId="{494C8F78-CF09-5DAD-26EB-639B99DA95F3}"/>
          </ac:spMkLst>
        </pc:spChg>
        <pc:picChg chg="mod">
          <ac:chgData name="1906065 - A.K.M. Anindya Alam" userId="S::1906065@eee.buet.ac.bd::c3ee4b10-b3d5-4cf3-970f-b7f2212269fc" providerId="AD" clId="Web-{7CC95FF0-A708-D7EE-0DDA-434AA18D413C}" dt="2024-10-30T09:56:08.616" v="231" actId="14100"/>
          <ac:picMkLst>
            <pc:docMk/>
            <pc:sldMk cId="3663346786" sldId="260"/>
            <ac:picMk id="5" creationId="{E6E62A82-AD3D-C1C5-95A3-5A382E34D01F}"/>
          </ac:picMkLst>
        </pc:picChg>
        <pc:picChg chg="add">
          <ac:chgData name="1906065 - A.K.M. Anindya Alam" userId="S::1906065@eee.buet.ac.bd::c3ee4b10-b3d5-4cf3-970f-b7f2212269fc" providerId="AD" clId="Web-{7CC95FF0-A708-D7EE-0DDA-434AA18D413C}" dt="2024-10-30T09:56:05.475" v="228"/>
          <ac:picMkLst>
            <pc:docMk/>
            <pc:sldMk cId="3663346786" sldId="260"/>
            <ac:picMk id="6" creationId="{784BB1A1-6B04-3228-6FF0-D052252AACF4}"/>
          </ac:picMkLst>
        </pc:picChg>
        <pc:picChg chg="add mod">
          <ac:chgData name="1906065 - A.K.M. Anindya Alam" userId="S::1906065@eee.buet.ac.bd::c3ee4b10-b3d5-4cf3-970f-b7f2212269fc" providerId="AD" clId="Web-{7CC95FF0-A708-D7EE-0DDA-434AA18D413C}" dt="2024-10-30T09:56:10.428" v="232" actId="1076"/>
          <ac:picMkLst>
            <pc:docMk/>
            <pc:sldMk cId="3663346786" sldId="260"/>
            <ac:picMk id="9" creationId="{1A0CBE34-1EAD-ED09-2F0E-C6AD2F5674A0}"/>
          </ac:picMkLst>
        </pc:picChg>
      </pc:sldChg>
      <pc:sldChg chg="addSp modSp">
        <pc:chgData name="1906065 - A.K.M. Anindya Alam" userId="S::1906065@eee.buet.ac.bd::c3ee4b10-b3d5-4cf3-970f-b7f2212269fc" providerId="AD" clId="Web-{7CC95FF0-A708-D7EE-0DDA-434AA18D413C}" dt="2024-10-30T10:00:19.679" v="340" actId="14100"/>
        <pc:sldMkLst>
          <pc:docMk/>
          <pc:sldMk cId="2644074972" sldId="261"/>
        </pc:sldMkLst>
        <pc:spChg chg="mod">
          <ac:chgData name="1906065 - A.K.M. Anindya Alam" userId="S::1906065@eee.buet.ac.bd::c3ee4b10-b3d5-4cf3-970f-b7f2212269fc" providerId="AD" clId="Web-{7CC95FF0-A708-D7EE-0DDA-434AA18D413C}" dt="2024-10-30T09:59:05.757" v="329" actId="1076"/>
          <ac:spMkLst>
            <pc:docMk/>
            <pc:sldMk cId="2644074972" sldId="261"/>
            <ac:spMk id="2" creationId="{658E5A94-7412-1A87-F740-3BCEF1344325}"/>
          </ac:spMkLst>
        </pc:spChg>
        <pc:spChg chg="mod">
          <ac:chgData name="1906065 - A.K.M. Anindya Alam" userId="S::1906065@eee.buet.ac.bd::c3ee4b10-b3d5-4cf3-970f-b7f2212269fc" providerId="AD" clId="Web-{7CC95FF0-A708-D7EE-0DDA-434AA18D413C}" dt="2024-10-30T09:59:07.991" v="330" actId="1076"/>
          <ac:spMkLst>
            <pc:docMk/>
            <pc:sldMk cId="2644074972" sldId="261"/>
            <ac:spMk id="3" creationId="{B4974CC3-C39E-6222-D7CA-1C4F1ACE7863}"/>
          </ac:spMkLst>
        </pc:spChg>
        <pc:spChg chg="add mod">
          <ac:chgData name="1906065 - A.K.M. Anindya Alam" userId="S::1906065@eee.buet.ac.bd::c3ee4b10-b3d5-4cf3-970f-b7f2212269fc" providerId="AD" clId="Web-{7CC95FF0-A708-D7EE-0DDA-434AA18D413C}" dt="2024-10-30T10:00:19.679" v="340" actId="14100"/>
          <ac:spMkLst>
            <pc:docMk/>
            <pc:sldMk cId="2644074972" sldId="261"/>
            <ac:spMk id="6" creationId="{89C30F57-9E38-858A-66BE-98A80C688840}"/>
          </ac:spMkLst>
        </pc:spChg>
      </pc:sldChg>
      <pc:sldChg chg="addSp delSp modSp">
        <pc:chgData name="1906065 - A.K.M. Anindya Alam" userId="S::1906065@eee.buet.ac.bd::c3ee4b10-b3d5-4cf3-970f-b7f2212269fc" providerId="AD" clId="Web-{7CC95FF0-A708-D7EE-0DDA-434AA18D413C}" dt="2024-10-30T09:55:48.428" v="223"/>
        <pc:sldMkLst>
          <pc:docMk/>
          <pc:sldMk cId="1941246906" sldId="262"/>
        </pc:sldMkLst>
        <pc:spChg chg="mod">
          <ac:chgData name="1906065 - A.K.M. Anindya Alam" userId="S::1906065@eee.buet.ac.bd::c3ee4b10-b3d5-4cf3-970f-b7f2212269fc" providerId="AD" clId="Web-{7CC95FF0-A708-D7EE-0DDA-434AA18D413C}" dt="2024-10-30T09:55:14.209" v="213" actId="1076"/>
          <ac:spMkLst>
            <pc:docMk/>
            <pc:sldMk cId="1941246906" sldId="262"/>
            <ac:spMk id="2" creationId="{4D8ED16D-99C9-3060-861B-B4124B5A2618}"/>
          </ac:spMkLst>
        </pc:spChg>
        <pc:spChg chg="del mod">
          <ac:chgData name="1906065 - A.K.M. Anindya Alam" userId="S::1906065@eee.buet.ac.bd::c3ee4b10-b3d5-4cf3-970f-b7f2212269fc" providerId="AD" clId="Web-{7CC95FF0-A708-D7EE-0DDA-434AA18D413C}" dt="2024-10-30T09:54:39.365" v="200"/>
          <ac:spMkLst>
            <pc:docMk/>
            <pc:sldMk cId="1941246906" sldId="262"/>
            <ac:spMk id="5" creationId="{FE51B3F6-F43A-C11B-2BAD-412D7F500F42}"/>
          </ac:spMkLst>
        </pc:spChg>
        <pc:spChg chg="add mod">
          <ac:chgData name="1906065 - A.K.M. Anindya Alam" userId="S::1906065@eee.buet.ac.bd::c3ee4b10-b3d5-4cf3-970f-b7f2212269fc" providerId="AD" clId="Web-{7CC95FF0-A708-D7EE-0DDA-434AA18D413C}" dt="2024-10-30T09:55:19.928" v="215" actId="14100"/>
          <ac:spMkLst>
            <pc:docMk/>
            <pc:sldMk cId="1941246906" sldId="262"/>
            <ac:spMk id="9" creationId="{5872BA6C-E137-C48E-4585-CCD9D2E26A66}"/>
          </ac:spMkLst>
        </pc:spChg>
        <pc:spChg chg="add mod">
          <ac:chgData name="1906065 - A.K.M. Anindya Alam" userId="S::1906065@eee.buet.ac.bd::c3ee4b10-b3d5-4cf3-970f-b7f2212269fc" providerId="AD" clId="Web-{7CC95FF0-A708-D7EE-0DDA-434AA18D413C}" dt="2024-10-30T09:55:09.912" v="211" actId="14100"/>
          <ac:spMkLst>
            <pc:docMk/>
            <pc:sldMk cId="1941246906" sldId="262"/>
            <ac:spMk id="10" creationId="{1A2EFDC2-A6DF-6923-8912-427E49329C3F}"/>
          </ac:spMkLst>
        </pc:spChg>
        <pc:spChg chg="add mod">
          <ac:chgData name="1906065 - A.K.M. Anindya Alam" userId="S::1906065@eee.buet.ac.bd::c3ee4b10-b3d5-4cf3-970f-b7f2212269fc" providerId="AD" clId="Web-{7CC95FF0-A708-D7EE-0DDA-434AA18D413C}" dt="2024-10-30T09:55:32.506" v="219" actId="14100"/>
          <ac:spMkLst>
            <pc:docMk/>
            <pc:sldMk cId="1941246906" sldId="262"/>
            <ac:spMk id="11" creationId="{18CAB678-D89A-52AD-EA6F-A3DB59AB9F94}"/>
          </ac:spMkLst>
        </pc:spChg>
        <pc:picChg chg="add mod">
          <ac:chgData name="1906065 - A.K.M. Anindya Alam" userId="S::1906065@eee.buet.ac.bd::c3ee4b10-b3d5-4cf3-970f-b7f2212269fc" providerId="AD" clId="Web-{7CC95FF0-A708-D7EE-0DDA-434AA18D413C}" dt="2024-10-30T09:54:54.725" v="205" actId="1076"/>
          <ac:picMkLst>
            <pc:docMk/>
            <pc:sldMk cId="1941246906" sldId="262"/>
            <ac:picMk id="3" creationId="{ACF6847C-B7A6-1368-A17E-0575A33F202B}"/>
          </ac:picMkLst>
        </pc:picChg>
        <pc:picChg chg="mod">
          <ac:chgData name="1906065 - A.K.M. Anindya Alam" userId="S::1906065@eee.buet.ac.bd::c3ee4b10-b3d5-4cf3-970f-b7f2212269fc" providerId="AD" clId="Web-{7CC95FF0-A708-D7EE-0DDA-434AA18D413C}" dt="2024-10-30T09:54:49.178" v="204" actId="1076"/>
          <ac:picMkLst>
            <pc:docMk/>
            <pc:sldMk cId="1941246906" sldId="262"/>
            <ac:picMk id="4" creationId="{FD57FB94-0E39-860C-13DE-E3131F4E4EA6}"/>
          </ac:picMkLst>
        </pc:picChg>
        <pc:picChg chg="add">
          <ac:chgData name="1906065 - A.K.M. Anindya Alam" userId="S::1906065@eee.buet.ac.bd::c3ee4b10-b3d5-4cf3-970f-b7f2212269fc" providerId="AD" clId="Web-{7CC95FF0-A708-D7EE-0DDA-434AA18D413C}" dt="2024-10-30T09:55:48.366" v="222"/>
          <ac:picMkLst>
            <pc:docMk/>
            <pc:sldMk cId="1941246906" sldId="262"/>
            <ac:picMk id="13" creationId="{8E3511D6-73FC-C056-5292-7DE32116D0A2}"/>
          </ac:picMkLst>
        </pc:picChg>
        <pc:picChg chg="add">
          <ac:chgData name="1906065 - A.K.M. Anindya Alam" userId="S::1906065@eee.buet.ac.bd::c3ee4b10-b3d5-4cf3-970f-b7f2212269fc" providerId="AD" clId="Web-{7CC95FF0-A708-D7EE-0DDA-434AA18D413C}" dt="2024-10-30T09:55:48.428" v="223"/>
          <ac:picMkLst>
            <pc:docMk/>
            <pc:sldMk cId="1941246906" sldId="262"/>
            <ac:picMk id="15" creationId="{D24DBB7C-BC6C-C1BB-A855-2D923ADD5987}"/>
          </ac:picMkLst>
        </pc:picChg>
      </pc:sldChg>
      <pc:sldChg chg="addSp delSp modSp add ord replId">
        <pc:chgData name="1906065 - A.K.M. Anindya Alam" userId="S::1906065@eee.buet.ac.bd::c3ee4b10-b3d5-4cf3-970f-b7f2212269fc" providerId="AD" clId="Web-{7CC95FF0-A708-D7EE-0DDA-434AA18D413C}" dt="2024-10-30T09:46:16.192" v="112" actId="14100"/>
        <pc:sldMkLst>
          <pc:docMk/>
          <pc:sldMk cId="4173409017" sldId="263"/>
        </pc:sldMkLst>
        <pc:spChg chg="mod">
          <ac:chgData name="1906065 - A.K.M. Anindya Alam" userId="S::1906065@eee.buet.ac.bd::c3ee4b10-b3d5-4cf3-970f-b7f2212269fc" providerId="AD" clId="Web-{7CC95FF0-A708-D7EE-0DDA-434AA18D413C}" dt="2024-10-30T09:45:26.551" v="98" actId="1076"/>
          <ac:spMkLst>
            <pc:docMk/>
            <pc:sldMk cId="4173409017" sldId="263"/>
            <ac:spMk id="2" creationId="{A73BF65A-5A8A-9F26-E584-237C59E0295D}"/>
          </ac:spMkLst>
        </pc:spChg>
        <pc:spChg chg="mod">
          <ac:chgData name="1906065 - A.K.M. Anindya Alam" userId="S::1906065@eee.buet.ac.bd::c3ee4b10-b3d5-4cf3-970f-b7f2212269fc" providerId="AD" clId="Web-{7CC95FF0-A708-D7EE-0DDA-434AA18D413C}" dt="2024-10-30T09:45:26.567" v="99" actId="1076"/>
          <ac:spMkLst>
            <pc:docMk/>
            <pc:sldMk cId="4173409017" sldId="263"/>
            <ac:spMk id="3" creationId="{5EB2D309-C560-C0E1-6272-5F521364B31C}"/>
          </ac:spMkLst>
        </pc:spChg>
        <pc:spChg chg="add del">
          <ac:chgData name="1906065 - A.K.M. Anindya Alam" userId="S::1906065@eee.buet.ac.bd::c3ee4b10-b3d5-4cf3-970f-b7f2212269fc" providerId="AD" clId="Web-{7CC95FF0-A708-D7EE-0DDA-434AA18D413C}" dt="2024-10-30T09:43:27.441" v="58"/>
          <ac:spMkLst>
            <pc:docMk/>
            <pc:sldMk cId="4173409017" sldId="263"/>
            <ac:spMk id="4" creationId="{537A7E7B-658D-DD13-C71E-9701889BFE8E}"/>
          </ac:spMkLst>
        </pc:spChg>
        <pc:spChg chg="add del mod">
          <ac:chgData name="1906065 - A.K.M. Anindya Alam" userId="S::1906065@eee.buet.ac.bd::c3ee4b10-b3d5-4cf3-970f-b7f2212269fc" providerId="AD" clId="Web-{7CC95FF0-A708-D7EE-0DDA-434AA18D413C}" dt="2024-10-30T09:44:10.410" v="80"/>
          <ac:spMkLst>
            <pc:docMk/>
            <pc:sldMk cId="4173409017" sldId="263"/>
            <ac:spMk id="5" creationId="{6CAC8BC4-70EE-0648-769C-83BB04FE8FC2}"/>
          </ac:spMkLst>
        </pc:spChg>
        <pc:spChg chg="del mod">
          <ac:chgData name="1906065 - A.K.M. Anindya Alam" userId="S::1906065@eee.buet.ac.bd::c3ee4b10-b3d5-4cf3-970f-b7f2212269fc" providerId="AD" clId="Web-{7CC95FF0-A708-D7EE-0DDA-434AA18D413C}" dt="2024-10-30T09:43:34.082" v="60"/>
          <ac:spMkLst>
            <pc:docMk/>
            <pc:sldMk cId="4173409017" sldId="263"/>
            <ac:spMk id="7" creationId="{23770E37-C72A-8C54-F9B1-DF3E5F5E3B48}"/>
          </ac:spMkLst>
        </pc:spChg>
        <pc:spChg chg="add del mod">
          <ac:chgData name="1906065 - A.K.M. Anindya Alam" userId="S::1906065@eee.buet.ac.bd::c3ee4b10-b3d5-4cf3-970f-b7f2212269fc" providerId="AD" clId="Web-{7CC95FF0-A708-D7EE-0DDA-434AA18D413C}" dt="2024-10-30T09:43:05.129" v="42"/>
          <ac:spMkLst>
            <pc:docMk/>
            <pc:sldMk cId="4173409017" sldId="263"/>
            <ac:spMk id="8" creationId="{98018DAD-1131-DA84-144E-BEB2AAC1387C}"/>
          </ac:spMkLst>
        </pc:spChg>
        <pc:spChg chg="add del mod">
          <ac:chgData name="1906065 - A.K.M. Anindya Alam" userId="S::1906065@eee.buet.ac.bd::c3ee4b10-b3d5-4cf3-970f-b7f2212269fc" providerId="AD" clId="Web-{7CC95FF0-A708-D7EE-0DDA-434AA18D413C}" dt="2024-10-30T09:43:04.191" v="41"/>
          <ac:spMkLst>
            <pc:docMk/>
            <pc:sldMk cId="4173409017" sldId="263"/>
            <ac:spMk id="10" creationId="{3D565FF7-5288-0B7C-0BE9-4E7EA52B2F83}"/>
          </ac:spMkLst>
        </pc:spChg>
        <pc:spChg chg="add del mod">
          <ac:chgData name="1906065 - A.K.M. Anindya Alam" userId="S::1906065@eee.buet.ac.bd::c3ee4b10-b3d5-4cf3-970f-b7f2212269fc" providerId="AD" clId="Web-{7CC95FF0-A708-D7EE-0DDA-434AA18D413C}" dt="2024-10-30T09:43:34.082" v="59"/>
          <ac:spMkLst>
            <pc:docMk/>
            <pc:sldMk cId="4173409017" sldId="263"/>
            <ac:spMk id="12" creationId="{B149AB01-FC7A-8EDC-BCCF-61E1824563CB}"/>
          </ac:spMkLst>
        </pc:spChg>
        <pc:spChg chg="add mod">
          <ac:chgData name="1906065 - A.K.M. Anindya Alam" userId="S::1906065@eee.buet.ac.bd::c3ee4b10-b3d5-4cf3-970f-b7f2212269fc" providerId="AD" clId="Web-{7CC95FF0-A708-D7EE-0DDA-434AA18D413C}" dt="2024-10-30T09:45:26.582" v="101" actId="1076"/>
          <ac:spMkLst>
            <pc:docMk/>
            <pc:sldMk cId="4173409017" sldId="263"/>
            <ac:spMk id="14" creationId="{DCF3ED62-CA70-1CFB-2815-E6B239BF8851}"/>
          </ac:spMkLst>
        </pc:spChg>
        <pc:spChg chg="add mod">
          <ac:chgData name="1906065 - A.K.M. Anindya Alam" userId="S::1906065@eee.buet.ac.bd::c3ee4b10-b3d5-4cf3-970f-b7f2212269fc" providerId="AD" clId="Web-{7CC95FF0-A708-D7EE-0DDA-434AA18D413C}" dt="2024-10-30T09:45:26.598" v="102" actId="1076"/>
          <ac:spMkLst>
            <pc:docMk/>
            <pc:sldMk cId="4173409017" sldId="263"/>
            <ac:spMk id="16" creationId="{00840F35-D8A4-EEBE-5117-5DE462303E97}"/>
          </ac:spMkLst>
        </pc:spChg>
        <pc:spChg chg="add mod">
          <ac:chgData name="1906065 - A.K.M. Anindya Alam" userId="S::1906065@eee.buet.ac.bd::c3ee4b10-b3d5-4cf3-970f-b7f2212269fc" providerId="AD" clId="Web-{7CC95FF0-A708-D7EE-0DDA-434AA18D413C}" dt="2024-10-30T09:46:13.817" v="111" actId="14100"/>
          <ac:spMkLst>
            <pc:docMk/>
            <pc:sldMk cId="4173409017" sldId="263"/>
            <ac:spMk id="17" creationId="{7F27ABED-F412-DC0C-DC8C-97E4B9507363}"/>
          </ac:spMkLst>
        </pc:spChg>
        <pc:spChg chg="add mod">
          <ac:chgData name="1906065 - A.K.M. Anindya Alam" userId="S::1906065@eee.buet.ac.bd::c3ee4b10-b3d5-4cf3-970f-b7f2212269fc" providerId="AD" clId="Web-{7CC95FF0-A708-D7EE-0DDA-434AA18D413C}" dt="2024-10-30T09:46:16.192" v="112" actId="14100"/>
          <ac:spMkLst>
            <pc:docMk/>
            <pc:sldMk cId="4173409017" sldId="263"/>
            <ac:spMk id="18" creationId="{33837F64-0CF4-2726-7453-73FDB1F8DA10}"/>
          </ac:spMkLst>
        </pc:spChg>
        <pc:picChg chg="add mod">
          <ac:chgData name="1906065 - A.K.M. Anindya Alam" userId="S::1906065@eee.buet.ac.bd::c3ee4b10-b3d5-4cf3-970f-b7f2212269fc" providerId="AD" clId="Web-{7CC95FF0-A708-D7EE-0DDA-434AA18D413C}" dt="2024-10-30T09:45:33.629" v="105" actId="1076"/>
          <ac:picMkLst>
            <pc:docMk/>
            <pc:sldMk cId="4173409017" sldId="263"/>
            <ac:picMk id="19" creationId="{83136D8F-504A-9F6F-335B-CFBE679221B9}"/>
          </ac:picMkLst>
        </pc:picChg>
        <pc:picChg chg="add mod">
          <ac:chgData name="1906065 - A.K.M. Anindya Alam" userId="S::1906065@eee.buet.ac.bd::c3ee4b10-b3d5-4cf3-970f-b7f2212269fc" providerId="AD" clId="Web-{7CC95FF0-A708-D7EE-0DDA-434AA18D413C}" dt="2024-10-30T09:45:41.457" v="107" actId="1076"/>
          <ac:picMkLst>
            <pc:docMk/>
            <pc:sldMk cId="4173409017" sldId="263"/>
            <ac:picMk id="20" creationId="{5EA0DCB1-1796-3001-5F84-C52D5E5DBA37}"/>
          </ac:picMkLst>
        </pc:picChg>
        <pc:picChg chg="add mod">
          <ac:chgData name="1906065 - A.K.M. Anindya Alam" userId="S::1906065@eee.buet.ac.bd::c3ee4b10-b3d5-4cf3-970f-b7f2212269fc" providerId="AD" clId="Web-{7CC95FF0-A708-D7EE-0DDA-434AA18D413C}" dt="2024-10-30T09:46:09.223" v="110" actId="14100"/>
          <ac:picMkLst>
            <pc:docMk/>
            <pc:sldMk cId="4173409017" sldId="263"/>
            <ac:picMk id="21" creationId="{2F3AE5AD-BFF1-CD0C-0AB7-6D5EB493D406}"/>
          </ac:picMkLst>
        </pc:picChg>
      </pc:sldChg>
      <pc:sldChg chg="addSp modSp">
        <pc:chgData name="1906065 - A.K.M. Anindya Alam" userId="S::1906065@eee.buet.ac.bd::c3ee4b10-b3d5-4cf3-970f-b7f2212269fc" providerId="AD" clId="Web-{7CC95FF0-A708-D7EE-0DDA-434AA18D413C}" dt="2024-10-30T10:00:11.007" v="338" actId="14100"/>
        <pc:sldMkLst>
          <pc:docMk/>
          <pc:sldMk cId="3793781143" sldId="264"/>
        </pc:sldMkLst>
        <pc:spChg chg="mod">
          <ac:chgData name="1906065 - A.K.M. Anindya Alam" userId="S::1906065@eee.buet.ac.bd::c3ee4b10-b3d5-4cf3-970f-b7f2212269fc" providerId="AD" clId="Web-{7CC95FF0-A708-D7EE-0DDA-434AA18D413C}" dt="2024-10-30T09:59:18.413" v="333"/>
          <ac:spMkLst>
            <pc:docMk/>
            <pc:sldMk cId="3793781143" sldId="264"/>
            <ac:spMk id="2" creationId="{658E5A94-7412-1A87-F740-3BCEF1344325}"/>
          </ac:spMkLst>
        </pc:spChg>
        <pc:spChg chg="mod">
          <ac:chgData name="1906065 - A.K.M. Anindya Alam" userId="S::1906065@eee.buet.ac.bd::c3ee4b10-b3d5-4cf3-970f-b7f2212269fc" providerId="AD" clId="Web-{7CC95FF0-A708-D7EE-0DDA-434AA18D413C}" dt="2024-10-30T09:59:22.038" v="334" actId="1076"/>
          <ac:spMkLst>
            <pc:docMk/>
            <pc:sldMk cId="3793781143" sldId="264"/>
            <ac:spMk id="3" creationId="{B4974CC3-C39E-6222-D7CA-1C4F1ACE7863}"/>
          </ac:spMkLst>
        </pc:spChg>
        <pc:spChg chg="add mod">
          <ac:chgData name="1906065 - A.K.M. Anindya Alam" userId="S::1906065@eee.buet.ac.bd::c3ee4b10-b3d5-4cf3-970f-b7f2212269fc" providerId="AD" clId="Web-{7CC95FF0-A708-D7EE-0DDA-434AA18D413C}" dt="2024-10-30T10:00:11.007" v="338" actId="14100"/>
          <ac:spMkLst>
            <pc:docMk/>
            <pc:sldMk cId="3793781143" sldId="264"/>
            <ac:spMk id="8" creationId="{F6F4E401-7481-EAD8-618C-1DA6691E81BE}"/>
          </ac:spMkLst>
        </pc:spChg>
      </pc:sldChg>
      <pc:sldChg chg="addSp delSp modSp add replId">
        <pc:chgData name="1906065 - A.K.M. Anindya Alam" userId="S::1906065@eee.buet.ac.bd::c3ee4b10-b3d5-4cf3-970f-b7f2212269fc" providerId="AD" clId="Web-{7CC95FF0-A708-D7EE-0DDA-434AA18D413C}" dt="2024-10-30T10:08:10.337" v="650" actId="1076"/>
        <pc:sldMkLst>
          <pc:docMk/>
          <pc:sldMk cId="2286543372" sldId="265"/>
        </pc:sldMkLst>
        <pc:spChg chg="add del mod">
          <ac:chgData name="1906065 - A.K.M. Anindya Alam" userId="S::1906065@eee.buet.ac.bd::c3ee4b10-b3d5-4cf3-970f-b7f2212269fc" providerId="AD" clId="Web-{7CC95FF0-A708-D7EE-0DDA-434AA18D413C}" dt="2024-10-30T10:03:11.554" v="412" actId="1076"/>
          <ac:spMkLst>
            <pc:docMk/>
            <pc:sldMk cId="2286543372" sldId="265"/>
            <ac:spMk id="2" creationId="{A73BF65A-5A8A-9F26-E584-237C59E0295D}"/>
          </ac:spMkLst>
        </pc:spChg>
        <pc:spChg chg="add del mod">
          <ac:chgData name="1906065 - A.K.M. Anindya Alam" userId="S::1906065@eee.buet.ac.bd::c3ee4b10-b3d5-4cf3-970f-b7f2212269fc" providerId="AD" clId="Web-{7CC95FF0-A708-D7EE-0DDA-434AA18D413C}" dt="2024-10-30T10:04:03.070" v="481" actId="14100"/>
          <ac:spMkLst>
            <pc:docMk/>
            <pc:sldMk cId="2286543372" sldId="265"/>
            <ac:spMk id="3" creationId="{5EB2D309-C560-C0E1-6272-5F521364B31C}"/>
          </ac:spMkLst>
        </pc:spChg>
        <pc:spChg chg="add del mod">
          <ac:chgData name="1906065 - A.K.M. Anindya Alam" userId="S::1906065@eee.buet.ac.bd::c3ee4b10-b3d5-4cf3-970f-b7f2212269fc" providerId="AD" clId="Web-{7CC95FF0-A708-D7EE-0DDA-434AA18D413C}" dt="2024-10-30T10:01:48.179" v="356"/>
          <ac:spMkLst>
            <pc:docMk/>
            <pc:sldMk cId="2286543372" sldId="265"/>
            <ac:spMk id="5" creationId="{CE1B59EE-799A-A4D0-91F6-85F8F0DB3E26}"/>
          </ac:spMkLst>
        </pc:spChg>
        <pc:spChg chg="add del mod">
          <ac:chgData name="1906065 - A.K.M. Anindya Alam" userId="S::1906065@eee.buet.ac.bd::c3ee4b10-b3d5-4cf3-970f-b7f2212269fc" providerId="AD" clId="Web-{7CC95FF0-A708-D7EE-0DDA-434AA18D413C}" dt="2024-10-30T10:01:48.164" v="355"/>
          <ac:spMkLst>
            <pc:docMk/>
            <pc:sldMk cId="2286543372" sldId="265"/>
            <ac:spMk id="7" creationId="{5DE2C800-20C4-AFB0-E99D-3CB9BC59347F}"/>
          </ac:spMkLst>
        </pc:spChg>
        <pc:spChg chg="add del">
          <ac:chgData name="1906065 - A.K.M. Anindya Alam" userId="S::1906065@eee.buet.ac.bd::c3ee4b10-b3d5-4cf3-970f-b7f2212269fc" providerId="AD" clId="Web-{7CC95FF0-A708-D7EE-0DDA-434AA18D413C}" dt="2024-10-30T10:02:17.773" v="374"/>
          <ac:spMkLst>
            <pc:docMk/>
            <pc:sldMk cId="2286543372" sldId="265"/>
            <ac:spMk id="8" creationId="{A73BF65A-5A8A-9F26-E584-237C59E0295D}"/>
          </ac:spMkLst>
        </pc:spChg>
        <pc:spChg chg="add del">
          <ac:chgData name="1906065 - A.K.M. Anindya Alam" userId="S::1906065@eee.buet.ac.bd::c3ee4b10-b3d5-4cf3-970f-b7f2212269fc" providerId="AD" clId="Web-{7CC95FF0-A708-D7EE-0DDA-434AA18D413C}" dt="2024-10-30T10:02:17.773" v="374"/>
          <ac:spMkLst>
            <pc:docMk/>
            <pc:sldMk cId="2286543372" sldId="265"/>
            <ac:spMk id="9" creationId="{5EB2D309-C560-C0E1-6272-5F521364B31C}"/>
          </ac:spMkLst>
        </pc:spChg>
        <pc:spChg chg="add del">
          <ac:chgData name="1906065 - A.K.M. Anindya Alam" userId="S::1906065@eee.buet.ac.bd::c3ee4b10-b3d5-4cf3-970f-b7f2212269fc" providerId="AD" clId="Web-{7CC95FF0-A708-D7EE-0DDA-434AA18D413C}" dt="2024-10-30T10:02:17.773" v="374"/>
          <ac:spMkLst>
            <pc:docMk/>
            <pc:sldMk cId="2286543372" sldId="265"/>
            <ac:spMk id="10" creationId="{DCF3ED62-CA70-1CFB-2815-E6B239BF8851}"/>
          </ac:spMkLst>
        </pc:spChg>
        <pc:spChg chg="add del">
          <ac:chgData name="1906065 - A.K.M. Anindya Alam" userId="S::1906065@eee.buet.ac.bd::c3ee4b10-b3d5-4cf3-970f-b7f2212269fc" providerId="AD" clId="Web-{7CC95FF0-A708-D7EE-0DDA-434AA18D413C}" dt="2024-10-30T10:02:17.773" v="374"/>
          <ac:spMkLst>
            <pc:docMk/>
            <pc:sldMk cId="2286543372" sldId="265"/>
            <ac:spMk id="11" creationId="{00840F35-D8A4-EEBE-5117-5DE462303E97}"/>
          </ac:spMkLst>
        </pc:spChg>
        <pc:spChg chg="add del">
          <ac:chgData name="1906065 - A.K.M. Anindya Alam" userId="S::1906065@eee.buet.ac.bd::c3ee4b10-b3d5-4cf3-970f-b7f2212269fc" providerId="AD" clId="Web-{7CC95FF0-A708-D7EE-0DDA-434AA18D413C}" dt="2024-10-30T10:02:17.773" v="374"/>
          <ac:spMkLst>
            <pc:docMk/>
            <pc:sldMk cId="2286543372" sldId="265"/>
            <ac:spMk id="12" creationId="{7F27ABED-F412-DC0C-DC8C-97E4B9507363}"/>
          </ac:spMkLst>
        </pc:spChg>
        <pc:spChg chg="add del">
          <ac:chgData name="1906065 - A.K.M. Anindya Alam" userId="S::1906065@eee.buet.ac.bd::c3ee4b10-b3d5-4cf3-970f-b7f2212269fc" providerId="AD" clId="Web-{7CC95FF0-A708-D7EE-0DDA-434AA18D413C}" dt="2024-10-30T10:02:17.773" v="374"/>
          <ac:spMkLst>
            <pc:docMk/>
            <pc:sldMk cId="2286543372" sldId="265"/>
            <ac:spMk id="13" creationId="{33837F64-0CF4-2726-7453-73FDB1F8DA10}"/>
          </ac:spMkLst>
        </pc:spChg>
        <pc:spChg chg="add del">
          <ac:chgData name="1906065 - A.K.M. Anindya Alam" userId="S::1906065@eee.buet.ac.bd::c3ee4b10-b3d5-4cf3-970f-b7f2212269fc" providerId="AD" clId="Web-{7CC95FF0-A708-D7EE-0DDA-434AA18D413C}" dt="2024-10-30T10:03:03.211" v="410"/>
          <ac:spMkLst>
            <pc:docMk/>
            <pc:sldMk cId="2286543372" sldId="265"/>
            <ac:spMk id="14" creationId="{DCF3ED62-CA70-1CFB-2815-E6B239BF8851}"/>
          </ac:spMkLst>
        </pc:spChg>
        <pc:spChg chg="add del">
          <ac:chgData name="1906065 - A.K.M. Anindya Alam" userId="S::1906065@eee.buet.ac.bd::c3ee4b10-b3d5-4cf3-970f-b7f2212269fc" providerId="AD" clId="Web-{7CC95FF0-A708-D7EE-0DDA-434AA18D413C}" dt="2024-10-30T10:03:00.883" v="409"/>
          <ac:spMkLst>
            <pc:docMk/>
            <pc:sldMk cId="2286543372" sldId="265"/>
            <ac:spMk id="16" creationId="{00840F35-D8A4-EEBE-5117-5DE462303E97}"/>
          </ac:spMkLst>
        </pc:spChg>
        <pc:spChg chg="add del mod">
          <ac:chgData name="1906065 - A.K.M. Anindya Alam" userId="S::1906065@eee.buet.ac.bd::c3ee4b10-b3d5-4cf3-970f-b7f2212269fc" providerId="AD" clId="Web-{7CC95FF0-A708-D7EE-0DDA-434AA18D413C}" dt="2024-10-30T10:08:10.337" v="650" actId="1076"/>
          <ac:spMkLst>
            <pc:docMk/>
            <pc:sldMk cId="2286543372" sldId="265"/>
            <ac:spMk id="17" creationId="{7F27ABED-F412-DC0C-DC8C-97E4B9507363}"/>
          </ac:spMkLst>
        </pc:spChg>
        <pc:spChg chg="add del">
          <ac:chgData name="1906065 - A.K.M. Anindya Alam" userId="S::1906065@eee.buet.ac.bd::c3ee4b10-b3d5-4cf3-970f-b7f2212269fc" providerId="AD" clId="Web-{7CC95FF0-A708-D7EE-0DDA-434AA18D413C}" dt="2024-10-30T10:02:58.070" v="408"/>
          <ac:spMkLst>
            <pc:docMk/>
            <pc:sldMk cId="2286543372" sldId="265"/>
            <ac:spMk id="18" creationId="{33837F64-0CF4-2726-7453-73FDB1F8DA10}"/>
          </ac:spMkLst>
        </pc:spChg>
      </pc:sldChg>
      <pc:sldChg chg="add del replId">
        <pc:chgData name="1906065 - A.K.M. Anindya Alam" userId="S::1906065@eee.buet.ac.bd::c3ee4b10-b3d5-4cf3-970f-b7f2212269fc" providerId="AD" clId="Web-{7CC95FF0-A708-D7EE-0DDA-434AA18D413C}" dt="2024-10-30T10:01:13.960" v="346"/>
        <pc:sldMkLst>
          <pc:docMk/>
          <pc:sldMk cId="2587527704" sldId="265"/>
        </pc:sldMkLst>
      </pc:sldChg>
      <pc:sldChg chg="addSp delSp modSp add replId">
        <pc:chgData name="1906065 - A.K.M. Anindya Alam" userId="S::1906065@eee.buet.ac.bd::c3ee4b10-b3d5-4cf3-970f-b7f2212269fc" providerId="AD" clId="Web-{7CC95FF0-A708-D7EE-0DDA-434AA18D413C}" dt="2024-10-30T10:06:39.993" v="609"/>
        <pc:sldMkLst>
          <pc:docMk/>
          <pc:sldMk cId="2921758703" sldId="266"/>
        </pc:sldMkLst>
        <pc:spChg chg="mod">
          <ac:chgData name="1906065 - A.K.M. Anindya Alam" userId="S::1906065@eee.buet.ac.bd::c3ee4b10-b3d5-4cf3-970f-b7f2212269fc" providerId="AD" clId="Web-{7CC95FF0-A708-D7EE-0DDA-434AA18D413C}" dt="2024-10-30T10:05:20.133" v="560" actId="20577"/>
          <ac:spMkLst>
            <pc:docMk/>
            <pc:sldMk cId="2921758703" sldId="266"/>
            <ac:spMk id="2" creationId="{658E5A94-7412-1A87-F740-3BCEF1344325}"/>
          </ac:spMkLst>
        </pc:spChg>
        <pc:spChg chg="del">
          <ac:chgData name="1906065 - A.K.M. Anindya Alam" userId="S::1906065@eee.buet.ac.bd::c3ee4b10-b3d5-4cf3-970f-b7f2212269fc" providerId="AD" clId="Web-{7CC95FF0-A708-D7EE-0DDA-434AA18D413C}" dt="2024-10-30T10:04:26.383" v="491"/>
          <ac:spMkLst>
            <pc:docMk/>
            <pc:sldMk cId="2921758703" sldId="266"/>
            <ac:spMk id="3" creationId="{B4974CC3-C39E-6222-D7CA-1C4F1ACE7863}"/>
          </ac:spMkLst>
        </pc:spChg>
        <pc:spChg chg="del">
          <ac:chgData name="1906065 - A.K.M. Anindya Alam" userId="S::1906065@eee.buet.ac.bd::c3ee4b10-b3d5-4cf3-970f-b7f2212269fc" providerId="AD" clId="Web-{7CC95FF0-A708-D7EE-0DDA-434AA18D413C}" dt="2024-10-30T10:04:23.086" v="490"/>
          <ac:spMkLst>
            <pc:docMk/>
            <pc:sldMk cId="2921758703" sldId="266"/>
            <ac:spMk id="8" creationId="{F6F4E401-7481-EAD8-618C-1DA6691E81BE}"/>
          </ac:spMkLst>
        </pc:spChg>
        <pc:spChg chg="add del mod">
          <ac:chgData name="1906065 - A.K.M. Anindya Alam" userId="S::1906065@eee.buet.ac.bd::c3ee4b10-b3d5-4cf3-970f-b7f2212269fc" providerId="AD" clId="Web-{7CC95FF0-A708-D7EE-0DDA-434AA18D413C}" dt="2024-10-30T10:04:41.852" v="495"/>
          <ac:spMkLst>
            <pc:docMk/>
            <pc:sldMk cId="2921758703" sldId="266"/>
            <ac:spMk id="9" creationId="{79FC816E-EC03-6B13-0ECB-2CC74F67234A}"/>
          </ac:spMkLst>
        </pc:spChg>
        <pc:spChg chg="add mod">
          <ac:chgData name="1906065 - A.K.M. Anindya Alam" userId="S::1906065@eee.buet.ac.bd::c3ee4b10-b3d5-4cf3-970f-b7f2212269fc" providerId="AD" clId="Web-{7CC95FF0-A708-D7EE-0DDA-434AA18D413C}" dt="2024-10-30T10:06:10.414" v="602" actId="20577"/>
          <ac:spMkLst>
            <pc:docMk/>
            <pc:sldMk cId="2921758703" sldId="266"/>
            <ac:spMk id="11" creationId="{639D7B4D-C25A-454C-6F58-ED5F9D3CB6A4}"/>
          </ac:spMkLst>
        </pc:spChg>
        <pc:spChg chg="add mod">
          <ac:chgData name="1906065 - A.K.M. Anindya Alam" userId="S::1906065@eee.buet.ac.bd::c3ee4b10-b3d5-4cf3-970f-b7f2212269fc" providerId="AD" clId="Web-{7CC95FF0-A708-D7EE-0DDA-434AA18D413C}" dt="2024-10-30T10:05:46.399" v="582" actId="14100"/>
          <ac:spMkLst>
            <pc:docMk/>
            <pc:sldMk cId="2921758703" sldId="266"/>
            <ac:spMk id="13" creationId="{50EF62B4-384D-F7A8-CCA6-CEF01A5698BF}"/>
          </ac:spMkLst>
        </pc:spChg>
        <pc:spChg chg="add mod">
          <ac:chgData name="1906065 - A.K.M. Anindya Alam" userId="S::1906065@eee.buet.ac.bd::c3ee4b10-b3d5-4cf3-970f-b7f2212269fc" providerId="AD" clId="Web-{7CC95FF0-A708-D7EE-0DDA-434AA18D413C}" dt="2024-10-30T10:06:21.039" v="606" actId="14100"/>
          <ac:spMkLst>
            <pc:docMk/>
            <pc:sldMk cId="2921758703" sldId="266"/>
            <ac:spMk id="14" creationId="{7EAA4D29-B5D1-0320-92D0-7E252363AC9C}"/>
          </ac:spMkLst>
        </pc:spChg>
        <pc:spChg chg="add mod">
          <ac:chgData name="1906065 - A.K.M. Anindya Alam" userId="S::1906065@eee.buet.ac.bd::c3ee4b10-b3d5-4cf3-970f-b7f2212269fc" providerId="AD" clId="Web-{7CC95FF0-A708-D7EE-0DDA-434AA18D413C}" dt="2024-10-30T10:06:39.993" v="609"/>
          <ac:spMkLst>
            <pc:docMk/>
            <pc:sldMk cId="2921758703" sldId="266"/>
            <ac:spMk id="15" creationId="{48C5AC9F-8755-1955-79B4-1820BC36D4AB}"/>
          </ac:spMkLst>
        </pc:spChg>
      </pc:sldChg>
      <pc:sldChg chg="addSp delSp modSp add replId">
        <pc:chgData name="1906065 - A.K.M. Anindya Alam" userId="S::1906065@eee.buet.ac.bd::c3ee4b10-b3d5-4cf3-970f-b7f2212269fc" providerId="AD" clId="Web-{7CC95FF0-A708-D7EE-0DDA-434AA18D413C}" dt="2024-10-30T10:07:43.587" v="647" actId="14100"/>
        <pc:sldMkLst>
          <pc:docMk/>
          <pc:sldMk cId="2063160363" sldId="267"/>
        </pc:sldMkLst>
        <pc:spChg chg="mod">
          <ac:chgData name="1906065 - A.K.M. Anindya Alam" userId="S::1906065@eee.buet.ac.bd::c3ee4b10-b3d5-4cf3-970f-b7f2212269fc" providerId="AD" clId="Web-{7CC95FF0-A708-D7EE-0DDA-434AA18D413C}" dt="2024-10-30T10:06:52.602" v="617" actId="20577"/>
          <ac:spMkLst>
            <pc:docMk/>
            <pc:sldMk cId="2063160363" sldId="267"/>
            <ac:spMk id="2" creationId="{658E5A94-7412-1A87-F740-3BCEF1344325}"/>
          </ac:spMkLst>
        </pc:spChg>
        <pc:spChg chg="add del mod">
          <ac:chgData name="1906065 - A.K.M. Anindya Alam" userId="S::1906065@eee.buet.ac.bd::c3ee4b10-b3d5-4cf3-970f-b7f2212269fc" providerId="AD" clId="Web-{7CC95FF0-A708-D7EE-0DDA-434AA18D413C}" dt="2024-10-30T10:07:39.024" v="646" actId="20577"/>
          <ac:spMkLst>
            <pc:docMk/>
            <pc:sldMk cId="2063160363" sldId="267"/>
            <ac:spMk id="11" creationId="{639D7B4D-C25A-454C-6F58-ED5F9D3CB6A4}"/>
          </ac:spMkLst>
        </pc:spChg>
        <pc:spChg chg="mod">
          <ac:chgData name="1906065 - A.K.M. Anindya Alam" userId="S::1906065@eee.buet.ac.bd::c3ee4b10-b3d5-4cf3-970f-b7f2212269fc" providerId="AD" clId="Web-{7CC95FF0-A708-D7EE-0DDA-434AA18D413C}" dt="2024-10-30T10:07:43.587" v="647" actId="14100"/>
          <ac:spMkLst>
            <pc:docMk/>
            <pc:sldMk cId="2063160363" sldId="267"/>
            <ac:spMk id="13" creationId="{50EF62B4-384D-F7A8-CCA6-CEF01A5698BF}"/>
          </ac:spMkLst>
        </pc:spChg>
        <pc:spChg chg="del">
          <ac:chgData name="1906065 - A.K.M. Anindya Alam" userId="S::1906065@eee.buet.ac.bd::c3ee4b10-b3d5-4cf3-970f-b7f2212269fc" providerId="AD" clId="Web-{7CC95FF0-A708-D7EE-0DDA-434AA18D413C}" dt="2024-10-30T10:07:31.618" v="643"/>
          <ac:spMkLst>
            <pc:docMk/>
            <pc:sldMk cId="2063160363" sldId="267"/>
            <ac:spMk id="14" creationId="{7EAA4D29-B5D1-0320-92D0-7E252363AC9C}"/>
          </ac:spMkLst>
        </pc:spChg>
        <pc:spChg chg="del">
          <ac:chgData name="1906065 - A.K.M. Anindya Alam" userId="S::1906065@eee.buet.ac.bd::c3ee4b10-b3d5-4cf3-970f-b7f2212269fc" providerId="AD" clId="Web-{7CC95FF0-A708-D7EE-0DDA-434AA18D413C}" dt="2024-10-30T10:07:35.915" v="645"/>
          <ac:spMkLst>
            <pc:docMk/>
            <pc:sldMk cId="2063160363" sldId="267"/>
            <ac:spMk id="15" creationId="{48C5AC9F-8755-1955-79B4-1820BC36D4AB}"/>
          </ac:spMkLst>
        </pc:spChg>
      </pc:sldChg>
    </pc:docChg>
  </pc:docChgLst>
  <pc:docChgLst>
    <pc:chgData name="1906055 - Tasmin Khan" userId="S::1906055@eee.buet.ac.bd::ac607c45-54a5-41c6-a260-ae3d6cf88f18" providerId="AD" clId="Web-{35BF2A15-D3D3-7059-CEF3-919DE372B319}"/>
    <pc:docChg chg="modSld">
      <pc:chgData name="1906055 - Tasmin Khan" userId="S::1906055@eee.buet.ac.bd::ac607c45-54a5-41c6-a260-ae3d6cf88f18" providerId="AD" clId="Web-{35BF2A15-D3D3-7059-CEF3-919DE372B319}" dt="2024-11-04T14:14:18.382" v="0" actId="1076"/>
      <pc:docMkLst>
        <pc:docMk/>
      </pc:docMkLst>
      <pc:sldChg chg="modSp">
        <pc:chgData name="1906055 - Tasmin Khan" userId="S::1906055@eee.buet.ac.bd::ac607c45-54a5-41c6-a260-ae3d6cf88f18" providerId="AD" clId="Web-{35BF2A15-D3D3-7059-CEF3-919DE372B319}" dt="2024-11-04T14:14:18.382" v="0" actId="1076"/>
        <pc:sldMkLst>
          <pc:docMk/>
          <pc:sldMk cId="3723599953" sldId="273"/>
        </pc:sldMkLst>
        <pc:picChg chg="mod">
          <ac:chgData name="1906055 - Tasmin Khan" userId="S::1906055@eee.buet.ac.bd::ac607c45-54a5-41c6-a260-ae3d6cf88f18" providerId="AD" clId="Web-{35BF2A15-D3D3-7059-CEF3-919DE372B319}" dt="2024-11-04T14:14:18.382" v="0" actId="1076"/>
          <ac:picMkLst>
            <pc:docMk/>
            <pc:sldMk cId="3723599953" sldId="273"/>
            <ac:picMk id="3" creationId="{A24E8FED-E799-4D64-54C0-BEC5782E0E5F}"/>
          </ac:picMkLst>
        </pc:picChg>
      </pc:sldChg>
    </pc:docChg>
  </pc:docChgLst>
  <pc:docChgLst>
    <pc:chgData name="1906055 - Tasmin Khan" userId="S::1906055@eee.buet.ac.bd::ac607c45-54a5-41c6-a260-ae3d6cf88f18" providerId="AD" clId="Web-{0B79FA0C-90CC-C043-3A72-E23008C75968}"/>
    <pc:docChg chg="modSld">
      <pc:chgData name="1906055 - Tasmin Khan" userId="S::1906055@eee.buet.ac.bd::ac607c45-54a5-41c6-a260-ae3d6cf88f18" providerId="AD" clId="Web-{0B79FA0C-90CC-C043-3A72-E23008C75968}" dt="2024-10-30T09:53:04.398" v="65" actId="20577"/>
      <pc:docMkLst>
        <pc:docMk/>
      </pc:docMkLst>
      <pc:sldChg chg="modSp">
        <pc:chgData name="1906055 - Tasmin Khan" userId="S::1906055@eee.buet.ac.bd::ac607c45-54a5-41c6-a260-ae3d6cf88f18" providerId="AD" clId="Web-{0B79FA0C-90CC-C043-3A72-E23008C75968}" dt="2024-10-30T09:52:32.695" v="63" actId="1076"/>
        <pc:sldMkLst>
          <pc:docMk/>
          <pc:sldMk cId="2864195972" sldId="258"/>
        </pc:sldMkLst>
        <pc:spChg chg="mod">
          <ac:chgData name="1906055 - Tasmin Khan" userId="S::1906055@eee.buet.ac.bd::ac607c45-54a5-41c6-a260-ae3d6cf88f18" providerId="AD" clId="Web-{0B79FA0C-90CC-C043-3A72-E23008C75968}" dt="2024-10-30T09:51:09.740" v="60" actId="20577"/>
          <ac:spMkLst>
            <pc:docMk/>
            <pc:sldMk cId="2864195972" sldId="258"/>
            <ac:spMk id="3" creationId="{5EB2D309-C560-C0E1-6272-5F521364B31C}"/>
          </ac:spMkLst>
        </pc:spChg>
        <pc:spChg chg="mod">
          <ac:chgData name="1906055 - Tasmin Khan" userId="S::1906055@eee.buet.ac.bd::ac607c45-54a5-41c6-a260-ae3d6cf88f18" providerId="AD" clId="Web-{0B79FA0C-90CC-C043-3A72-E23008C75968}" dt="2024-10-30T09:52:32.695" v="63" actId="1076"/>
          <ac:spMkLst>
            <pc:docMk/>
            <pc:sldMk cId="2864195972" sldId="258"/>
            <ac:spMk id="6" creationId="{D18CCD59-BBBE-FD65-77A1-D9FE620DA6DF}"/>
          </ac:spMkLst>
        </pc:spChg>
      </pc:sldChg>
      <pc:sldChg chg="modSp">
        <pc:chgData name="1906055 - Tasmin Khan" userId="S::1906055@eee.buet.ac.bd::ac607c45-54a5-41c6-a260-ae3d6cf88f18" providerId="AD" clId="Web-{0B79FA0C-90CC-C043-3A72-E23008C75968}" dt="2024-10-30T09:53:04.398" v="65" actId="20577"/>
        <pc:sldMkLst>
          <pc:docMk/>
          <pc:sldMk cId="1941246906" sldId="262"/>
        </pc:sldMkLst>
        <pc:spChg chg="mod">
          <ac:chgData name="1906055 - Tasmin Khan" userId="S::1906055@eee.buet.ac.bd::ac607c45-54a5-41c6-a260-ae3d6cf88f18" providerId="AD" clId="Web-{0B79FA0C-90CC-C043-3A72-E23008C75968}" dt="2024-10-30T09:53:04.398" v="65" actId="20577"/>
          <ac:spMkLst>
            <pc:docMk/>
            <pc:sldMk cId="1941246906" sldId="262"/>
            <ac:spMk id="5" creationId="{FE51B3F6-F43A-C11B-2BAD-412D7F500F42}"/>
          </ac:spMkLst>
        </pc:spChg>
      </pc:sldChg>
    </pc:docChg>
  </pc:docChgLst>
  <pc:docChgLst>
    <pc:chgData name="1906055 - Tasmin Khan" userId="S::1906055@eee.buet.ac.bd::ac607c45-54a5-41c6-a260-ae3d6cf88f18" providerId="AD" clId="Web-{C143501A-EA43-6060-FB83-5E12DC6D0177}"/>
    <pc:docChg chg="addSld delSld modSld">
      <pc:chgData name="1906055 - Tasmin Khan" userId="S::1906055@eee.buet.ac.bd::ac607c45-54a5-41c6-a260-ae3d6cf88f18" providerId="AD" clId="Web-{C143501A-EA43-6060-FB83-5E12DC6D0177}" dt="2024-11-02T05:07:16.626" v="899" actId="20577"/>
      <pc:docMkLst>
        <pc:docMk/>
      </pc:docMkLst>
      <pc:sldChg chg="addSp delSp modSp">
        <pc:chgData name="1906055 - Tasmin Khan" userId="S::1906055@eee.buet.ac.bd::ac607c45-54a5-41c6-a260-ae3d6cf88f18" providerId="AD" clId="Web-{C143501A-EA43-6060-FB83-5E12DC6D0177}" dt="2024-11-02T03:58:31.373" v="748" actId="1076"/>
        <pc:sldMkLst>
          <pc:docMk/>
          <pc:sldMk cId="2864195972" sldId="258"/>
        </pc:sldMkLst>
        <pc:spChg chg="mod">
          <ac:chgData name="1906055 - Tasmin Khan" userId="S::1906055@eee.buet.ac.bd::ac607c45-54a5-41c6-a260-ae3d6cf88f18" providerId="AD" clId="Web-{C143501A-EA43-6060-FB83-5E12DC6D0177}" dt="2024-11-02T03:58:31.373" v="748" actId="1076"/>
          <ac:spMkLst>
            <pc:docMk/>
            <pc:sldMk cId="2864195972" sldId="258"/>
            <ac:spMk id="3" creationId="{5EB2D309-C560-C0E1-6272-5F521364B31C}"/>
          </ac:spMkLst>
        </pc:spChg>
        <pc:spChg chg="del">
          <ac:chgData name="1906055 - Tasmin Khan" userId="S::1906055@eee.buet.ac.bd::ac607c45-54a5-41c6-a260-ae3d6cf88f18" providerId="AD" clId="Web-{C143501A-EA43-6060-FB83-5E12DC6D0177}" dt="2024-11-02T00:09:46.352" v="43"/>
          <ac:spMkLst>
            <pc:docMk/>
            <pc:sldMk cId="2864195972" sldId="258"/>
            <ac:spMk id="4" creationId="{537A7E7B-658D-DD13-C71E-9701889BFE8E}"/>
          </ac:spMkLst>
        </pc:spChg>
        <pc:spChg chg="del mod">
          <ac:chgData name="1906055 - Tasmin Khan" userId="S::1906055@eee.buet.ac.bd::ac607c45-54a5-41c6-a260-ae3d6cf88f18" providerId="AD" clId="Web-{C143501A-EA43-6060-FB83-5E12DC6D0177}" dt="2024-11-02T03:53:19.311" v="577"/>
          <ac:spMkLst>
            <pc:docMk/>
            <pc:sldMk cId="2864195972" sldId="258"/>
            <ac:spMk id="6" creationId="{D18CCD59-BBBE-FD65-77A1-D9FE620DA6DF}"/>
          </ac:spMkLst>
        </pc:spChg>
        <pc:spChg chg="del">
          <ac:chgData name="1906055 - Tasmin Khan" userId="S::1906055@eee.buet.ac.bd::ac607c45-54a5-41c6-a260-ae3d6cf88f18" providerId="AD" clId="Web-{C143501A-EA43-6060-FB83-5E12DC6D0177}" dt="2024-11-02T00:09:39.742" v="41"/>
          <ac:spMkLst>
            <pc:docMk/>
            <pc:sldMk cId="2864195972" sldId="258"/>
            <ac:spMk id="7" creationId="{23770E37-C72A-8C54-F9B1-DF3E5F5E3B48}"/>
          </ac:spMkLst>
        </pc:spChg>
        <pc:spChg chg="del">
          <ac:chgData name="1906055 - Tasmin Khan" userId="S::1906055@eee.buet.ac.bd::ac607c45-54a5-41c6-a260-ae3d6cf88f18" providerId="AD" clId="Web-{C143501A-EA43-6060-FB83-5E12DC6D0177}" dt="2024-11-02T00:09:36.805" v="40"/>
          <ac:spMkLst>
            <pc:docMk/>
            <pc:sldMk cId="2864195972" sldId="258"/>
            <ac:spMk id="9" creationId="{0E167127-F23F-7DCF-526F-3A8A91D2BA55}"/>
          </ac:spMkLst>
        </pc:spChg>
        <pc:spChg chg="add del mod">
          <ac:chgData name="1906055 - Tasmin Khan" userId="S::1906055@eee.buet.ac.bd::ac607c45-54a5-41c6-a260-ae3d6cf88f18" providerId="AD" clId="Web-{C143501A-EA43-6060-FB83-5E12DC6D0177}" dt="2024-11-02T00:09:50.368" v="44"/>
          <ac:spMkLst>
            <pc:docMk/>
            <pc:sldMk cId="2864195972" sldId="258"/>
            <ac:spMk id="11" creationId="{8F16F76E-BC2B-F140-7208-3D3757A70787}"/>
          </ac:spMkLst>
        </pc:spChg>
      </pc:sldChg>
      <pc:sldChg chg="modSp">
        <pc:chgData name="1906055 - Tasmin Khan" userId="S::1906055@eee.buet.ac.bd::ac607c45-54a5-41c6-a260-ae3d6cf88f18" providerId="AD" clId="Web-{C143501A-EA43-6060-FB83-5E12DC6D0177}" dt="2024-11-02T00:19:18.340" v="169" actId="20577"/>
        <pc:sldMkLst>
          <pc:docMk/>
          <pc:sldMk cId="1686800977" sldId="259"/>
        </pc:sldMkLst>
        <pc:spChg chg="mod">
          <ac:chgData name="1906055 - Tasmin Khan" userId="S::1906055@eee.buet.ac.bd::ac607c45-54a5-41c6-a260-ae3d6cf88f18" providerId="AD" clId="Web-{C143501A-EA43-6060-FB83-5E12DC6D0177}" dt="2024-11-02T00:19:18.340" v="169" actId="20577"/>
          <ac:spMkLst>
            <pc:docMk/>
            <pc:sldMk cId="1686800977" sldId="259"/>
            <ac:spMk id="3" creationId="{27E0A8DE-3FE3-4A5D-58B6-698BAD316089}"/>
          </ac:spMkLst>
        </pc:spChg>
      </pc:sldChg>
      <pc:sldChg chg="addSp delSp modSp">
        <pc:chgData name="1906055 - Tasmin Khan" userId="S::1906055@eee.buet.ac.bd::ac607c45-54a5-41c6-a260-ae3d6cf88f18" providerId="AD" clId="Web-{C143501A-EA43-6060-FB83-5E12DC6D0177}" dt="2024-11-02T05:06:51.156" v="895" actId="20577"/>
        <pc:sldMkLst>
          <pc:docMk/>
          <pc:sldMk cId="2644074972" sldId="261"/>
        </pc:sldMkLst>
        <pc:spChg chg="del mod">
          <ac:chgData name="1906055 - Tasmin Khan" userId="S::1906055@eee.buet.ac.bd::ac607c45-54a5-41c6-a260-ae3d6cf88f18" providerId="AD" clId="Web-{C143501A-EA43-6060-FB83-5E12DC6D0177}" dt="2024-11-02T05:04:06.260" v="792"/>
          <ac:spMkLst>
            <pc:docMk/>
            <pc:sldMk cId="2644074972" sldId="261"/>
            <ac:spMk id="2" creationId="{658E5A94-7412-1A87-F740-3BCEF1344325}"/>
          </ac:spMkLst>
        </pc:spChg>
        <pc:spChg chg="del">
          <ac:chgData name="1906055 - Tasmin Khan" userId="S::1906055@eee.buet.ac.bd::ac607c45-54a5-41c6-a260-ae3d6cf88f18" providerId="AD" clId="Web-{C143501A-EA43-6060-FB83-5E12DC6D0177}" dt="2024-11-02T00:13:36.285" v="86"/>
          <ac:spMkLst>
            <pc:docMk/>
            <pc:sldMk cId="2644074972" sldId="261"/>
            <ac:spMk id="3" creationId="{B4974CC3-C39E-6222-D7CA-1C4F1ACE7863}"/>
          </ac:spMkLst>
        </pc:spChg>
        <pc:spChg chg="del">
          <ac:chgData name="1906055 - Tasmin Khan" userId="S::1906055@eee.buet.ac.bd::ac607c45-54a5-41c6-a260-ae3d6cf88f18" providerId="AD" clId="Web-{C143501A-EA43-6060-FB83-5E12DC6D0177}" dt="2024-11-02T00:13:33.707" v="85"/>
          <ac:spMkLst>
            <pc:docMk/>
            <pc:sldMk cId="2644074972" sldId="261"/>
            <ac:spMk id="6" creationId="{89C30F57-9E38-858A-66BE-98A80C688840}"/>
          </ac:spMkLst>
        </pc:spChg>
        <pc:spChg chg="add del mod">
          <ac:chgData name="1906055 - Tasmin Khan" userId="S::1906055@eee.buet.ac.bd::ac607c45-54a5-41c6-a260-ae3d6cf88f18" providerId="AD" clId="Web-{C143501A-EA43-6060-FB83-5E12DC6D0177}" dt="2024-11-02T05:04:12.854" v="794"/>
          <ac:spMkLst>
            <pc:docMk/>
            <pc:sldMk cId="2644074972" sldId="261"/>
            <ac:spMk id="6" creationId="{D70F459E-8456-53EC-4A27-1446389D3662}"/>
          </ac:spMkLst>
        </pc:spChg>
        <pc:spChg chg="add del">
          <ac:chgData name="1906055 - Tasmin Khan" userId="S::1906055@eee.buet.ac.bd::ac607c45-54a5-41c6-a260-ae3d6cf88f18" providerId="AD" clId="Web-{C143501A-EA43-6060-FB83-5E12DC6D0177}" dt="2024-11-02T05:04:16.089" v="795"/>
          <ac:spMkLst>
            <pc:docMk/>
            <pc:sldMk cId="2644074972" sldId="261"/>
            <ac:spMk id="8" creationId="{658E5A94-7412-1A87-F740-3BCEF1344325}"/>
          </ac:spMkLst>
        </pc:spChg>
        <pc:spChg chg="add del mod">
          <ac:chgData name="1906055 - Tasmin Khan" userId="S::1906055@eee.buet.ac.bd::ac607c45-54a5-41c6-a260-ae3d6cf88f18" providerId="AD" clId="Web-{C143501A-EA43-6060-FB83-5E12DC6D0177}" dt="2024-11-02T00:13:53.301" v="91"/>
          <ac:spMkLst>
            <pc:docMk/>
            <pc:sldMk cId="2644074972" sldId="261"/>
            <ac:spMk id="8" creationId="{FF0CA850-BE00-A6C4-743E-7E6BBCBB75E4}"/>
          </ac:spMkLst>
        </pc:spChg>
        <pc:spChg chg="add mod">
          <ac:chgData name="1906055 - Tasmin Khan" userId="S::1906055@eee.buet.ac.bd::ac607c45-54a5-41c6-a260-ae3d6cf88f18" providerId="AD" clId="Web-{C143501A-EA43-6060-FB83-5E12DC6D0177}" dt="2024-11-02T05:06:51.156" v="895" actId="20577"/>
          <ac:spMkLst>
            <pc:docMk/>
            <pc:sldMk cId="2644074972" sldId="261"/>
            <ac:spMk id="10" creationId="{658E5A94-7412-1A87-F740-3BCEF1344325}"/>
          </ac:spMkLst>
        </pc:spChg>
        <pc:picChg chg="add mod">
          <ac:chgData name="1906055 - Tasmin Khan" userId="S::1906055@eee.buet.ac.bd::ac607c45-54a5-41c6-a260-ae3d6cf88f18" providerId="AD" clId="Web-{C143501A-EA43-6060-FB83-5E12DC6D0177}" dt="2024-11-02T05:05:24.981" v="869" actId="1076"/>
          <ac:picMkLst>
            <pc:docMk/>
            <pc:sldMk cId="2644074972" sldId="261"/>
            <ac:picMk id="3" creationId="{A24E8FED-E799-4D64-54C0-BEC5782E0E5F}"/>
          </ac:picMkLst>
        </pc:picChg>
      </pc:sldChg>
      <pc:sldChg chg="modSp">
        <pc:chgData name="1906055 - Tasmin Khan" userId="S::1906055@eee.buet.ac.bd::ac607c45-54a5-41c6-a260-ae3d6cf88f18" providerId="AD" clId="Web-{C143501A-EA43-6060-FB83-5E12DC6D0177}" dt="2024-11-02T00:05:06.845" v="13" actId="1076"/>
        <pc:sldMkLst>
          <pc:docMk/>
          <pc:sldMk cId="4173409017" sldId="263"/>
        </pc:sldMkLst>
        <pc:spChg chg="mod">
          <ac:chgData name="1906055 - Tasmin Khan" userId="S::1906055@eee.buet.ac.bd::ac607c45-54a5-41c6-a260-ae3d6cf88f18" providerId="AD" clId="Web-{C143501A-EA43-6060-FB83-5E12DC6D0177}" dt="2024-11-02T00:05:01.767" v="12" actId="20577"/>
          <ac:spMkLst>
            <pc:docMk/>
            <pc:sldMk cId="4173409017" sldId="263"/>
            <ac:spMk id="16" creationId="{00840F35-D8A4-EEBE-5117-5DE462303E97}"/>
          </ac:spMkLst>
        </pc:spChg>
        <pc:spChg chg="mod">
          <ac:chgData name="1906055 - Tasmin Khan" userId="S::1906055@eee.buet.ac.bd::ac607c45-54a5-41c6-a260-ae3d6cf88f18" providerId="AD" clId="Web-{C143501A-EA43-6060-FB83-5E12DC6D0177}" dt="2024-11-02T00:05:06.845" v="13" actId="1076"/>
          <ac:spMkLst>
            <pc:docMk/>
            <pc:sldMk cId="4173409017" sldId="263"/>
            <ac:spMk id="18" creationId="{33837F64-0CF4-2726-7453-73FDB1F8DA10}"/>
          </ac:spMkLst>
        </pc:spChg>
      </pc:sldChg>
      <pc:sldChg chg="delSp del">
        <pc:chgData name="1906055 - Tasmin Khan" userId="S::1906055@eee.buet.ac.bd::ac607c45-54a5-41c6-a260-ae3d6cf88f18" providerId="AD" clId="Web-{C143501A-EA43-6060-FB83-5E12DC6D0177}" dt="2024-11-02T00:13:42.863" v="88"/>
        <pc:sldMkLst>
          <pc:docMk/>
          <pc:sldMk cId="3793781143" sldId="264"/>
        </pc:sldMkLst>
        <pc:spChg chg="del">
          <ac:chgData name="1906055 - Tasmin Khan" userId="S::1906055@eee.buet.ac.bd::ac607c45-54a5-41c6-a260-ae3d6cf88f18" providerId="AD" clId="Web-{C143501A-EA43-6060-FB83-5E12DC6D0177}" dt="2024-11-02T00:13:39.863" v="87"/>
          <ac:spMkLst>
            <pc:docMk/>
            <pc:sldMk cId="3793781143" sldId="264"/>
            <ac:spMk id="8" creationId="{F6F4E401-7481-EAD8-618C-1DA6691E81BE}"/>
          </ac:spMkLst>
        </pc:spChg>
      </pc:sldChg>
      <pc:sldChg chg="del">
        <pc:chgData name="1906055 - Tasmin Khan" userId="S::1906055@eee.buet.ac.bd::ac607c45-54a5-41c6-a260-ae3d6cf88f18" providerId="AD" clId="Web-{C143501A-EA43-6060-FB83-5E12DC6D0177}" dt="2024-11-02T00:13:45.848" v="89"/>
        <pc:sldMkLst>
          <pc:docMk/>
          <pc:sldMk cId="2921758703" sldId="266"/>
        </pc:sldMkLst>
      </pc:sldChg>
      <pc:sldChg chg="del">
        <pc:chgData name="1906055 - Tasmin Khan" userId="S::1906055@eee.buet.ac.bd::ac607c45-54a5-41c6-a260-ae3d6cf88f18" providerId="AD" clId="Web-{C143501A-EA43-6060-FB83-5E12DC6D0177}" dt="2024-11-02T00:13:49.129" v="90"/>
        <pc:sldMkLst>
          <pc:docMk/>
          <pc:sldMk cId="2063160363" sldId="267"/>
        </pc:sldMkLst>
      </pc:sldChg>
      <pc:sldChg chg="addSp delSp modSp add replId">
        <pc:chgData name="1906055 - Tasmin Khan" userId="S::1906055@eee.buet.ac.bd::ac607c45-54a5-41c6-a260-ae3d6cf88f18" providerId="AD" clId="Web-{C143501A-EA43-6060-FB83-5E12DC6D0177}" dt="2024-11-02T00:12:42.518" v="84" actId="14100"/>
        <pc:sldMkLst>
          <pc:docMk/>
          <pc:sldMk cId="1902095294" sldId="268"/>
        </pc:sldMkLst>
        <pc:spChg chg="del">
          <ac:chgData name="1906055 - Tasmin Khan" userId="S::1906055@eee.buet.ac.bd::ac607c45-54a5-41c6-a260-ae3d6cf88f18" providerId="AD" clId="Web-{C143501A-EA43-6060-FB83-5E12DC6D0177}" dt="2024-11-02T00:12:00.277" v="69"/>
          <ac:spMkLst>
            <pc:docMk/>
            <pc:sldMk cId="1902095294" sldId="268"/>
            <ac:spMk id="2" creationId="{A73BF65A-5A8A-9F26-E584-237C59E0295D}"/>
          </ac:spMkLst>
        </pc:spChg>
        <pc:spChg chg="del">
          <ac:chgData name="1906055 - Tasmin Khan" userId="S::1906055@eee.buet.ac.bd::ac607c45-54a5-41c6-a260-ae3d6cf88f18" providerId="AD" clId="Web-{C143501A-EA43-6060-FB83-5E12DC6D0177}" dt="2024-11-02T00:11:53.918" v="67"/>
          <ac:spMkLst>
            <pc:docMk/>
            <pc:sldMk cId="1902095294" sldId="268"/>
            <ac:spMk id="3" creationId="{5EB2D309-C560-C0E1-6272-5F521364B31C}"/>
          </ac:spMkLst>
        </pc:spChg>
        <pc:spChg chg="mod">
          <ac:chgData name="1906055 - Tasmin Khan" userId="S::1906055@eee.buet.ac.bd::ac607c45-54a5-41c6-a260-ae3d6cf88f18" providerId="AD" clId="Web-{C143501A-EA43-6060-FB83-5E12DC6D0177}" dt="2024-11-02T00:12:34.190" v="82" actId="1076"/>
          <ac:spMkLst>
            <pc:docMk/>
            <pc:sldMk cId="1902095294" sldId="268"/>
            <ac:spMk id="4" creationId="{537A7E7B-658D-DD13-C71E-9701889BFE8E}"/>
          </ac:spMkLst>
        </pc:spChg>
        <pc:spChg chg="del">
          <ac:chgData name="1906055 - Tasmin Khan" userId="S::1906055@eee.buet.ac.bd::ac607c45-54a5-41c6-a260-ae3d6cf88f18" providerId="AD" clId="Web-{C143501A-EA43-6060-FB83-5E12DC6D0177}" dt="2024-11-02T00:12:02.574" v="70"/>
          <ac:spMkLst>
            <pc:docMk/>
            <pc:sldMk cId="1902095294" sldId="268"/>
            <ac:spMk id="6" creationId="{D18CCD59-BBBE-FD65-77A1-D9FE620DA6DF}"/>
          </ac:spMkLst>
        </pc:spChg>
        <pc:spChg chg="mod">
          <ac:chgData name="1906055 - Tasmin Khan" userId="S::1906055@eee.buet.ac.bd::ac607c45-54a5-41c6-a260-ae3d6cf88f18" providerId="AD" clId="Web-{C143501A-EA43-6060-FB83-5E12DC6D0177}" dt="2024-11-02T00:12:20.840" v="75" actId="1076"/>
          <ac:spMkLst>
            <pc:docMk/>
            <pc:sldMk cId="1902095294" sldId="268"/>
            <ac:spMk id="7" creationId="{23770E37-C72A-8C54-F9B1-DF3E5F5E3B48}"/>
          </ac:spMkLst>
        </pc:spChg>
        <pc:spChg chg="mod">
          <ac:chgData name="1906055 - Tasmin Khan" userId="S::1906055@eee.buet.ac.bd::ac607c45-54a5-41c6-a260-ae3d6cf88f18" providerId="AD" clId="Web-{C143501A-EA43-6060-FB83-5E12DC6D0177}" dt="2024-11-02T00:12:42.518" v="84" actId="14100"/>
          <ac:spMkLst>
            <pc:docMk/>
            <pc:sldMk cId="1902095294" sldId="268"/>
            <ac:spMk id="9" creationId="{0E167127-F23F-7DCF-526F-3A8A91D2BA55}"/>
          </ac:spMkLst>
        </pc:spChg>
        <pc:spChg chg="add del mod">
          <ac:chgData name="1906055 - Tasmin Khan" userId="S::1906055@eee.buet.ac.bd::ac607c45-54a5-41c6-a260-ae3d6cf88f18" providerId="AD" clId="Web-{C143501A-EA43-6060-FB83-5E12DC6D0177}" dt="2024-11-02T00:11:58.215" v="68"/>
          <ac:spMkLst>
            <pc:docMk/>
            <pc:sldMk cId="1902095294" sldId="268"/>
            <ac:spMk id="11" creationId="{0F0375D0-0C0D-904F-C429-401A914F4C01}"/>
          </ac:spMkLst>
        </pc:spChg>
        <pc:spChg chg="add del mod">
          <ac:chgData name="1906055 - Tasmin Khan" userId="S::1906055@eee.buet.ac.bd::ac607c45-54a5-41c6-a260-ae3d6cf88f18" providerId="AD" clId="Web-{C143501A-EA43-6060-FB83-5E12DC6D0177}" dt="2024-11-02T00:12:04.746" v="71"/>
          <ac:spMkLst>
            <pc:docMk/>
            <pc:sldMk cId="1902095294" sldId="268"/>
            <ac:spMk id="14" creationId="{A6C34877-5266-B2C2-017F-3BA73DA4C268}"/>
          </ac:spMkLst>
        </pc:spChg>
      </pc:sldChg>
      <pc:sldChg chg="modSp add replId">
        <pc:chgData name="1906055 - Tasmin Khan" userId="S::1906055@eee.buet.ac.bd::ac607c45-54a5-41c6-a260-ae3d6cf88f18" providerId="AD" clId="Web-{C143501A-EA43-6060-FB83-5E12DC6D0177}" dt="2024-11-02T00:18:46.449" v="160" actId="20577"/>
        <pc:sldMkLst>
          <pc:docMk/>
          <pc:sldMk cId="4197211715" sldId="269"/>
        </pc:sldMkLst>
        <pc:spChg chg="mod">
          <ac:chgData name="1906055 - Tasmin Khan" userId="S::1906055@eee.buet.ac.bd::ac607c45-54a5-41c6-a260-ae3d6cf88f18" providerId="AD" clId="Web-{C143501A-EA43-6060-FB83-5E12DC6D0177}" dt="2024-11-02T00:14:11.911" v="96" actId="20577"/>
          <ac:spMkLst>
            <pc:docMk/>
            <pc:sldMk cId="4197211715" sldId="269"/>
            <ac:spMk id="2" creationId="{077014CD-DED3-3DA0-93A2-27CE53B595AE}"/>
          </ac:spMkLst>
        </pc:spChg>
        <pc:spChg chg="mod">
          <ac:chgData name="1906055 - Tasmin Khan" userId="S::1906055@eee.buet.ac.bd::ac607c45-54a5-41c6-a260-ae3d6cf88f18" providerId="AD" clId="Web-{C143501A-EA43-6060-FB83-5E12DC6D0177}" dt="2024-11-02T00:18:46.449" v="160" actId="20577"/>
          <ac:spMkLst>
            <pc:docMk/>
            <pc:sldMk cId="4197211715" sldId="269"/>
            <ac:spMk id="3" creationId="{27E0A8DE-3FE3-4A5D-58B6-698BAD316089}"/>
          </ac:spMkLst>
        </pc:spChg>
      </pc:sldChg>
      <pc:sldChg chg="modSp add replId">
        <pc:chgData name="1906055 - Tasmin Khan" userId="S::1906055@eee.buet.ac.bd::ac607c45-54a5-41c6-a260-ae3d6cf88f18" providerId="AD" clId="Web-{C143501A-EA43-6060-FB83-5E12DC6D0177}" dt="2024-11-02T04:24:00.999" v="780" actId="20577"/>
        <pc:sldMkLst>
          <pc:docMk/>
          <pc:sldMk cId="3703576060" sldId="270"/>
        </pc:sldMkLst>
        <pc:spChg chg="mod">
          <ac:chgData name="1906055 - Tasmin Khan" userId="S::1906055@eee.buet.ac.bd::ac607c45-54a5-41c6-a260-ae3d6cf88f18" providerId="AD" clId="Web-{C143501A-EA43-6060-FB83-5E12DC6D0177}" dt="2024-11-02T00:14:20.724" v="105" actId="20577"/>
          <ac:spMkLst>
            <pc:docMk/>
            <pc:sldMk cId="3703576060" sldId="270"/>
            <ac:spMk id="2" creationId="{077014CD-DED3-3DA0-93A2-27CE53B595AE}"/>
          </ac:spMkLst>
        </pc:spChg>
        <pc:spChg chg="mod">
          <ac:chgData name="1906055 - Tasmin Khan" userId="S::1906055@eee.buet.ac.bd::ac607c45-54a5-41c6-a260-ae3d6cf88f18" providerId="AD" clId="Web-{C143501A-EA43-6060-FB83-5E12DC6D0177}" dt="2024-11-02T04:24:00.999" v="780" actId="20577"/>
          <ac:spMkLst>
            <pc:docMk/>
            <pc:sldMk cId="3703576060" sldId="270"/>
            <ac:spMk id="3" creationId="{27E0A8DE-3FE3-4A5D-58B6-698BAD316089}"/>
          </ac:spMkLst>
        </pc:spChg>
      </pc:sldChg>
      <pc:sldChg chg="addSp modSp add replId">
        <pc:chgData name="1906055 - Tasmin Khan" userId="S::1906055@eee.buet.ac.bd::ac607c45-54a5-41c6-a260-ae3d6cf88f18" providerId="AD" clId="Web-{C143501A-EA43-6060-FB83-5E12DC6D0177}" dt="2024-11-02T03:44:21.701" v="389" actId="1076"/>
        <pc:sldMkLst>
          <pc:docMk/>
          <pc:sldMk cId="944548085" sldId="271"/>
        </pc:sldMkLst>
        <pc:spChg chg="mod">
          <ac:chgData name="1906055 - Tasmin Khan" userId="S::1906055@eee.buet.ac.bd::ac607c45-54a5-41c6-a260-ae3d6cf88f18" providerId="AD" clId="Web-{C143501A-EA43-6060-FB83-5E12DC6D0177}" dt="2024-11-02T03:44:21.701" v="389" actId="1076"/>
          <ac:spMkLst>
            <pc:docMk/>
            <pc:sldMk cId="944548085" sldId="271"/>
            <ac:spMk id="2" creationId="{658E5A94-7412-1A87-F740-3BCEF1344325}"/>
          </ac:spMkLst>
        </pc:spChg>
        <pc:spChg chg="add mod">
          <ac:chgData name="1906055 - Tasmin Khan" userId="S::1906055@eee.buet.ac.bd::ac607c45-54a5-41c6-a260-ae3d6cf88f18" providerId="AD" clId="Web-{C143501A-EA43-6060-FB83-5E12DC6D0177}" dt="2024-11-02T03:44:19.326" v="388" actId="20577"/>
          <ac:spMkLst>
            <pc:docMk/>
            <pc:sldMk cId="944548085" sldId="271"/>
            <ac:spMk id="3" creationId="{E37ADCF0-B0B6-3416-2280-B49C4D63BB79}"/>
          </ac:spMkLst>
        </pc:spChg>
      </pc:sldChg>
      <pc:sldChg chg="modSp add replId">
        <pc:chgData name="1906055 - Tasmin Khan" userId="S::1906055@eee.buet.ac.bd::ac607c45-54a5-41c6-a260-ae3d6cf88f18" providerId="AD" clId="Web-{C143501A-EA43-6060-FB83-5E12DC6D0177}" dt="2024-11-02T03:46:38.204" v="575" actId="20577"/>
        <pc:sldMkLst>
          <pc:docMk/>
          <pc:sldMk cId="3142005225" sldId="272"/>
        </pc:sldMkLst>
        <pc:spChg chg="mod">
          <ac:chgData name="1906055 - Tasmin Khan" userId="S::1906055@eee.buet.ac.bd::ac607c45-54a5-41c6-a260-ae3d6cf88f18" providerId="AD" clId="Web-{C143501A-EA43-6060-FB83-5E12DC6D0177}" dt="2024-11-02T03:44:40.623" v="392" actId="20577"/>
          <ac:spMkLst>
            <pc:docMk/>
            <pc:sldMk cId="3142005225" sldId="272"/>
            <ac:spMk id="2" creationId="{658E5A94-7412-1A87-F740-3BCEF1344325}"/>
          </ac:spMkLst>
        </pc:spChg>
        <pc:spChg chg="mod">
          <ac:chgData name="1906055 - Tasmin Khan" userId="S::1906055@eee.buet.ac.bd::ac607c45-54a5-41c6-a260-ae3d6cf88f18" providerId="AD" clId="Web-{C143501A-EA43-6060-FB83-5E12DC6D0177}" dt="2024-11-02T03:46:38.204" v="575" actId="20577"/>
          <ac:spMkLst>
            <pc:docMk/>
            <pc:sldMk cId="3142005225" sldId="272"/>
            <ac:spMk id="3" creationId="{E37ADCF0-B0B6-3416-2280-B49C4D63BB79}"/>
          </ac:spMkLst>
        </pc:spChg>
      </pc:sldChg>
      <pc:sldChg chg="add replId">
        <pc:chgData name="1906055 - Tasmin Khan" userId="S::1906055@eee.buet.ac.bd::ac607c45-54a5-41c6-a260-ae3d6cf88f18" providerId="AD" clId="Web-{C143501A-EA43-6060-FB83-5E12DC6D0177}" dt="2024-11-02T05:06:57.641" v="896"/>
        <pc:sldMkLst>
          <pc:docMk/>
          <pc:sldMk cId="3723599953" sldId="273"/>
        </pc:sldMkLst>
      </pc:sldChg>
      <pc:sldChg chg="modSp add replId">
        <pc:chgData name="1906055 - Tasmin Khan" userId="S::1906055@eee.buet.ac.bd::ac607c45-54a5-41c6-a260-ae3d6cf88f18" providerId="AD" clId="Web-{C143501A-EA43-6060-FB83-5E12DC6D0177}" dt="2024-11-02T05:07:16.626" v="899" actId="20577"/>
        <pc:sldMkLst>
          <pc:docMk/>
          <pc:sldMk cId="1314391393" sldId="274"/>
        </pc:sldMkLst>
        <pc:spChg chg="mod">
          <ac:chgData name="1906055 - Tasmin Khan" userId="S::1906055@eee.buet.ac.bd::ac607c45-54a5-41c6-a260-ae3d6cf88f18" providerId="AD" clId="Web-{C143501A-EA43-6060-FB83-5E12DC6D0177}" dt="2024-11-02T05:07:16.626" v="899" actId="20577"/>
          <ac:spMkLst>
            <pc:docMk/>
            <pc:sldMk cId="1314391393" sldId="274"/>
            <ac:spMk id="10" creationId="{658E5A94-7412-1A87-F740-3BCEF1344325}"/>
          </ac:spMkLst>
        </pc:spChg>
      </pc:sldChg>
    </pc:docChg>
  </pc:docChgLst>
  <pc:docChgLst>
    <pc:chgData name="1906065 - A.K.M. Anindya Alam" userId="S::1906065@eee.buet.ac.bd::c3ee4b10-b3d5-4cf3-970f-b7f2212269fc" providerId="AD" clId="Web-{694B846B-53EE-5B70-5D64-CF938FC66CA3}"/>
    <pc:docChg chg="addSld delSld modSld sldOrd">
      <pc:chgData name="1906065 - A.K.M. Anindya Alam" userId="S::1906065@eee.buet.ac.bd::c3ee4b10-b3d5-4cf3-970f-b7f2212269fc" providerId="AD" clId="Web-{694B846B-53EE-5B70-5D64-CF938FC66CA3}" dt="2024-11-04T17:18:56.098" v="202"/>
      <pc:docMkLst>
        <pc:docMk/>
      </pc:docMkLst>
      <pc:sldChg chg="add del replId">
        <pc:chgData name="1906065 - A.K.M. Anindya Alam" userId="S::1906065@eee.buet.ac.bd::c3ee4b10-b3d5-4cf3-970f-b7f2212269fc" providerId="AD" clId="Web-{694B846B-53EE-5B70-5D64-CF938FC66CA3}" dt="2024-11-04T17:08:53.686" v="1"/>
        <pc:sldMkLst>
          <pc:docMk/>
          <pc:sldMk cId="187580780" sldId="277"/>
        </pc:sldMkLst>
      </pc:sldChg>
      <pc:sldChg chg="addSp delSp modSp add ord replId">
        <pc:chgData name="1906065 - A.K.M. Anindya Alam" userId="S::1906065@eee.buet.ac.bd::c3ee4b10-b3d5-4cf3-970f-b7f2212269fc" providerId="AD" clId="Web-{694B846B-53EE-5B70-5D64-CF938FC66CA3}" dt="2024-11-04T17:18:56.098" v="202"/>
        <pc:sldMkLst>
          <pc:docMk/>
          <pc:sldMk cId="3502414628" sldId="277"/>
        </pc:sldMkLst>
        <pc:spChg chg="del mod">
          <ac:chgData name="1906065 - A.K.M. Anindya Alam" userId="S::1906065@eee.buet.ac.bd::c3ee4b10-b3d5-4cf3-970f-b7f2212269fc" providerId="AD" clId="Web-{694B846B-53EE-5B70-5D64-CF938FC66CA3}" dt="2024-11-04T17:12:14.047" v="25"/>
          <ac:spMkLst>
            <pc:docMk/>
            <pc:sldMk cId="3502414628" sldId="277"/>
            <ac:spMk id="10" creationId="{658E5A94-7412-1A87-F740-3BCEF1344325}"/>
          </ac:spMkLst>
        </pc:spChg>
        <pc:spChg chg="add mod">
          <ac:chgData name="1906065 - A.K.M. Anindya Alam" userId="S::1906065@eee.buet.ac.bd::c3ee4b10-b3d5-4cf3-970f-b7f2212269fc" providerId="AD" clId="Web-{694B846B-53EE-5B70-5D64-CF938FC66CA3}" dt="2024-11-04T17:18:56.098" v="202"/>
          <ac:spMkLst>
            <pc:docMk/>
            <pc:sldMk cId="3502414628" sldId="277"/>
            <ac:spMk id="12" creationId="{292069B9-314C-0403-2D1F-03C0FD402692}"/>
          </ac:spMkLst>
        </pc:spChg>
        <pc:picChg chg="add del mod">
          <ac:chgData name="1906065 - A.K.M. Anindya Alam" userId="S::1906065@eee.buet.ac.bd::c3ee4b10-b3d5-4cf3-970f-b7f2212269fc" providerId="AD" clId="Web-{694B846B-53EE-5B70-5D64-CF938FC66CA3}" dt="2024-11-04T17:12:23.923" v="28"/>
          <ac:picMkLst>
            <pc:docMk/>
            <pc:sldMk cId="3502414628" sldId="277"/>
            <ac:picMk id="2" creationId="{F8771F34-D2CF-20C2-DC61-5016620EE6E2}"/>
          </ac:picMkLst>
        </pc:picChg>
        <pc:picChg chg="del">
          <ac:chgData name="1906065 - A.K.M. Anindya Alam" userId="S::1906065@eee.buet.ac.bd::c3ee4b10-b3d5-4cf3-970f-b7f2212269fc" providerId="AD" clId="Web-{694B846B-53EE-5B70-5D64-CF938FC66CA3}" dt="2024-11-04T17:11:04.406" v="4"/>
          <ac:picMkLst>
            <pc:docMk/>
            <pc:sldMk cId="3502414628" sldId="277"/>
            <ac:picMk id="3" creationId="{A24E8FED-E799-4D64-54C0-BEC5782E0E5F}"/>
          </ac:picMkLst>
        </pc:picChg>
        <pc:picChg chg="add mod">
          <ac:chgData name="1906065 - A.K.M. Anindya Alam" userId="S::1906065@eee.buet.ac.bd::c3ee4b10-b3d5-4cf3-970f-b7f2212269fc" providerId="AD" clId="Web-{694B846B-53EE-5B70-5D64-CF938FC66CA3}" dt="2024-11-04T17:18:55.567" v="199" actId="1076"/>
          <ac:picMkLst>
            <pc:docMk/>
            <pc:sldMk cId="3502414628" sldId="277"/>
            <ac:picMk id="4" creationId="{D6225B5E-A479-8C2E-2272-539BA85A449A}"/>
          </ac:picMkLst>
        </pc:picChg>
        <pc:picChg chg="add mod">
          <ac:chgData name="1906065 - A.K.M. Anindya Alam" userId="S::1906065@eee.buet.ac.bd::c3ee4b10-b3d5-4cf3-970f-b7f2212269fc" providerId="AD" clId="Web-{694B846B-53EE-5B70-5D64-CF938FC66CA3}" dt="2024-11-04T17:18:55.583" v="200" actId="1076"/>
          <ac:picMkLst>
            <pc:docMk/>
            <pc:sldMk cId="3502414628" sldId="277"/>
            <ac:picMk id="6" creationId="{8566D748-2EC0-8878-9F42-B2E8FDE30521}"/>
          </ac:picMkLst>
        </pc:picChg>
        <pc:picChg chg="add mod">
          <ac:chgData name="1906065 - A.K.M. Anindya Alam" userId="S::1906065@eee.buet.ac.bd::c3ee4b10-b3d5-4cf3-970f-b7f2212269fc" providerId="AD" clId="Web-{694B846B-53EE-5B70-5D64-CF938FC66CA3}" dt="2024-11-04T17:18:55.598" v="201" actId="1076"/>
          <ac:picMkLst>
            <pc:docMk/>
            <pc:sldMk cId="3502414628" sldId="277"/>
            <ac:picMk id="8" creationId="{A6EA1B9D-5BBE-360A-D4E4-A2822FE16D75}"/>
          </ac:picMkLst>
        </pc:picChg>
      </pc:sldChg>
      <pc:sldChg chg="addSp delSp modSp add replId">
        <pc:chgData name="1906065 - A.K.M. Anindya Alam" userId="S::1906065@eee.buet.ac.bd::c3ee4b10-b3d5-4cf3-970f-b7f2212269fc" providerId="AD" clId="Web-{694B846B-53EE-5B70-5D64-CF938FC66CA3}" dt="2024-11-04T17:18:50.317" v="198" actId="1076"/>
        <pc:sldMkLst>
          <pc:docMk/>
          <pc:sldMk cId="2682235211" sldId="278"/>
        </pc:sldMkLst>
        <pc:spChg chg="add mod">
          <ac:chgData name="1906065 - A.K.M. Anindya Alam" userId="S::1906065@eee.buet.ac.bd::c3ee4b10-b3d5-4cf3-970f-b7f2212269fc" providerId="AD" clId="Web-{694B846B-53EE-5B70-5D64-CF938FC66CA3}" dt="2024-11-04T17:18:50.317" v="198" actId="1076"/>
          <ac:spMkLst>
            <pc:docMk/>
            <pc:sldMk cId="2682235211" sldId="278"/>
            <ac:spMk id="11" creationId="{607F0A47-42FA-7CED-D05B-B43537A8D690}"/>
          </ac:spMkLst>
        </pc:spChg>
        <pc:picChg chg="add mod">
          <ac:chgData name="1906065 - A.K.M. Anindya Alam" userId="S::1906065@eee.buet.ac.bd::c3ee4b10-b3d5-4cf3-970f-b7f2212269fc" providerId="AD" clId="Web-{694B846B-53EE-5B70-5D64-CF938FC66CA3}" dt="2024-11-04T17:18:32.817" v="159" actId="1076"/>
          <ac:picMkLst>
            <pc:docMk/>
            <pc:sldMk cId="2682235211" sldId="278"/>
            <ac:picMk id="2" creationId="{3EE61CE5-C452-6CF6-8538-31A03B198958}"/>
          </ac:picMkLst>
        </pc:picChg>
        <pc:picChg chg="add mod">
          <ac:chgData name="1906065 - A.K.M. Anindya Alam" userId="S::1906065@eee.buet.ac.bd::c3ee4b10-b3d5-4cf3-970f-b7f2212269fc" providerId="AD" clId="Web-{694B846B-53EE-5B70-5D64-CF938FC66CA3}" dt="2024-11-04T17:13:42.908" v="53" actId="1076"/>
          <ac:picMkLst>
            <pc:docMk/>
            <pc:sldMk cId="2682235211" sldId="278"/>
            <ac:picMk id="3" creationId="{C1F81A54-026B-54A1-CE28-BDC7F851F07D}"/>
          </ac:picMkLst>
        </pc:picChg>
        <pc:picChg chg="del">
          <ac:chgData name="1906065 - A.K.M. Anindya Alam" userId="S::1906065@eee.buet.ac.bd::c3ee4b10-b3d5-4cf3-970f-b7f2212269fc" providerId="AD" clId="Web-{694B846B-53EE-5B70-5D64-CF938FC66CA3}" dt="2024-11-04T17:13:25.251" v="49"/>
          <ac:picMkLst>
            <pc:docMk/>
            <pc:sldMk cId="2682235211" sldId="278"/>
            <ac:picMk id="4" creationId="{D6225B5E-A479-8C2E-2272-539BA85A449A}"/>
          </ac:picMkLst>
        </pc:picChg>
        <pc:picChg chg="del">
          <ac:chgData name="1906065 - A.K.M. Anindya Alam" userId="S::1906065@eee.buet.ac.bd::c3ee4b10-b3d5-4cf3-970f-b7f2212269fc" providerId="AD" clId="Web-{694B846B-53EE-5B70-5D64-CF938FC66CA3}" dt="2024-11-04T17:13:25.251" v="48"/>
          <ac:picMkLst>
            <pc:docMk/>
            <pc:sldMk cId="2682235211" sldId="278"/>
            <ac:picMk id="6" creationId="{8566D748-2EC0-8878-9F42-B2E8FDE30521}"/>
          </ac:picMkLst>
        </pc:picChg>
        <pc:picChg chg="del">
          <ac:chgData name="1906065 - A.K.M. Anindya Alam" userId="S::1906065@eee.buet.ac.bd::c3ee4b10-b3d5-4cf3-970f-b7f2212269fc" providerId="AD" clId="Web-{694B846B-53EE-5B70-5D64-CF938FC66CA3}" dt="2024-11-04T17:13:25.251" v="47"/>
          <ac:picMkLst>
            <pc:docMk/>
            <pc:sldMk cId="2682235211" sldId="278"/>
            <ac:picMk id="8" creationId="{A6EA1B9D-5BBE-360A-D4E4-A2822FE16D75}"/>
          </ac:picMkLst>
        </pc:picChg>
      </pc:sldChg>
      <pc:sldChg chg="addSp delSp modSp add replId">
        <pc:chgData name="1906065 - A.K.M. Anindya Alam" userId="S::1906065@eee.buet.ac.bd::c3ee4b10-b3d5-4cf3-970f-b7f2212269fc" providerId="AD" clId="Web-{694B846B-53EE-5B70-5D64-CF938FC66CA3}" dt="2024-11-04T17:18:27.801" v="158" actId="20577"/>
        <pc:sldMkLst>
          <pc:docMk/>
          <pc:sldMk cId="1784591102" sldId="279"/>
        </pc:sldMkLst>
        <pc:spChg chg="add mod">
          <ac:chgData name="1906065 - A.K.M. Anindya Alam" userId="S::1906065@eee.buet.ac.bd::c3ee4b10-b3d5-4cf3-970f-b7f2212269fc" providerId="AD" clId="Web-{694B846B-53EE-5B70-5D64-CF938FC66CA3}" dt="2024-11-04T17:18:27.801" v="158" actId="20577"/>
          <ac:spMkLst>
            <pc:docMk/>
            <pc:sldMk cId="1784591102" sldId="279"/>
            <ac:spMk id="11" creationId="{112CB603-96A6-7DBD-03D7-1AB354B8DB9C}"/>
          </ac:spMkLst>
        </pc:spChg>
        <pc:picChg chg="del">
          <ac:chgData name="1906065 - A.K.M. Anindya Alam" userId="S::1906065@eee.buet.ac.bd::c3ee4b10-b3d5-4cf3-970f-b7f2212269fc" providerId="AD" clId="Web-{694B846B-53EE-5B70-5D64-CF938FC66CA3}" dt="2024-11-04T17:13:51.970" v="55"/>
          <ac:picMkLst>
            <pc:docMk/>
            <pc:sldMk cId="1784591102" sldId="279"/>
            <ac:picMk id="2" creationId="{3EE61CE5-C452-6CF6-8538-31A03B198958}"/>
          </ac:picMkLst>
        </pc:picChg>
        <pc:picChg chg="del">
          <ac:chgData name="1906065 - A.K.M. Anindya Alam" userId="S::1906065@eee.buet.ac.bd::c3ee4b10-b3d5-4cf3-970f-b7f2212269fc" providerId="AD" clId="Web-{694B846B-53EE-5B70-5D64-CF938FC66CA3}" dt="2024-11-04T17:13:52.642" v="56"/>
          <ac:picMkLst>
            <pc:docMk/>
            <pc:sldMk cId="1784591102" sldId="279"/>
            <ac:picMk id="3" creationId="{C1F81A54-026B-54A1-CE28-BDC7F851F07D}"/>
          </ac:picMkLst>
        </pc:picChg>
        <pc:picChg chg="add mod">
          <ac:chgData name="1906065 - A.K.M. Anindya Alam" userId="S::1906065@eee.buet.ac.bd::c3ee4b10-b3d5-4cf3-970f-b7f2212269fc" providerId="AD" clId="Web-{694B846B-53EE-5B70-5D64-CF938FC66CA3}" dt="2024-11-04T17:18:16.051" v="137" actId="1076"/>
          <ac:picMkLst>
            <pc:docMk/>
            <pc:sldMk cId="1784591102" sldId="279"/>
            <ac:picMk id="4" creationId="{BDA2C4FC-A95C-6BFA-C2E4-98A2C8AEE584}"/>
          </ac:picMkLst>
        </pc:picChg>
        <pc:picChg chg="add mod">
          <ac:chgData name="1906065 - A.K.M. Anindya Alam" userId="S::1906065@eee.buet.ac.bd::c3ee4b10-b3d5-4cf3-970f-b7f2212269fc" providerId="AD" clId="Web-{694B846B-53EE-5B70-5D64-CF938FC66CA3}" dt="2024-11-04T17:18:17.410" v="138" actId="1076"/>
          <ac:picMkLst>
            <pc:docMk/>
            <pc:sldMk cId="1784591102" sldId="279"/>
            <ac:picMk id="6" creationId="{EA6ED9B4-7E73-AB81-8791-B11C4E478049}"/>
          </ac:picMkLst>
        </pc:picChg>
        <pc:picChg chg="add mod">
          <ac:chgData name="1906065 - A.K.M. Anindya Alam" userId="S::1906065@eee.buet.ac.bd::c3ee4b10-b3d5-4cf3-970f-b7f2212269fc" providerId="AD" clId="Web-{694B846B-53EE-5B70-5D64-CF938FC66CA3}" dt="2024-11-04T17:18:19.707" v="139" actId="1076"/>
          <ac:picMkLst>
            <pc:docMk/>
            <pc:sldMk cId="1784591102" sldId="279"/>
            <ac:picMk id="8" creationId="{18875B08-2D43-0DF4-E374-A70987E8BABE}"/>
          </ac:picMkLst>
        </pc:picChg>
      </pc:sldChg>
      <pc:sldChg chg="addSp delSp modSp add replId">
        <pc:chgData name="1906065 - A.K.M. Anindya Alam" userId="S::1906065@eee.buet.ac.bd::c3ee4b10-b3d5-4cf3-970f-b7f2212269fc" providerId="AD" clId="Web-{694B846B-53EE-5B70-5D64-CF938FC66CA3}" dt="2024-11-04T17:18:07.379" v="136" actId="20577"/>
        <pc:sldMkLst>
          <pc:docMk/>
          <pc:sldMk cId="2488465246" sldId="280"/>
        </pc:sldMkLst>
        <pc:spChg chg="add mod">
          <ac:chgData name="1906065 - A.K.M. Anindya Alam" userId="S::1906065@eee.buet.ac.bd::c3ee4b10-b3d5-4cf3-970f-b7f2212269fc" providerId="AD" clId="Web-{694B846B-53EE-5B70-5D64-CF938FC66CA3}" dt="2024-11-04T17:18:07.379" v="136" actId="20577"/>
          <ac:spMkLst>
            <pc:docMk/>
            <pc:sldMk cId="2488465246" sldId="280"/>
            <ac:spMk id="13" creationId="{A80366AE-523E-70EE-6CB0-6E62566C3B83}"/>
          </ac:spMkLst>
        </pc:spChg>
        <pc:picChg chg="add del mod">
          <ac:chgData name="1906065 - A.K.M. Anindya Alam" userId="S::1906065@eee.buet.ac.bd::c3ee4b10-b3d5-4cf3-970f-b7f2212269fc" providerId="AD" clId="Web-{694B846B-53EE-5B70-5D64-CF938FC66CA3}" dt="2024-11-04T17:16:31.706" v="87"/>
          <ac:picMkLst>
            <pc:docMk/>
            <pc:sldMk cId="2488465246" sldId="280"/>
            <ac:picMk id="2" creationId="{98FCC13B-63DA-6B45-B78C-E6B2A09C5B86}"/>
          </ac:picMkLst>
        </pc:picChg>
        <pc:picChg chg="add mod">
          <ac:chgData name="1906065 - A.K.M. Anindya Alam" userId="S::1906065@eee.buet.ac.bd::c3ee4b10-b3d5-4cf3-970f-b7f2212269fc" providerId="AD" clId="Web-{694B846B-53EE-5B70-5D64-CF938FC66CA3}" dt="2024-11-04T17:17:29.129" v="103" actId="1076"/>
          <ac:picMkLst>
            <pc:docMk/>
            <pc:sldMk cId="2488465246" sldId="280"/>
            <ac:picMk id="3" creationId="{C1239E22-253E-6A11-0B53-2AE3BD2B4804}"/>
          </ac:picMkLst>
        </pc:picChg>
        <pc:picChg chg="del">
          <ac:chgData name="1906065 - A.K.M. Anindya Alam" userId="S::1906065@eee.buet.ac.bd::c3ee4b10-b3d5-4cf3-970f-b7f2212269fc" providerId="AD" clId="Web-{694B846B-53EE-5B70-5D64-CF938FC66CA3}" dt="2024-11-04T17:16:14.456" v="78"/>
          <ac:picMkLst>
            <pc:docMk/>
            <pc:sldMk cId="2488465246" sldId="280"/>
            <ac:picMk id="4" creationId="{BDA2C4FC-A95C-6BFA-C2E4-98A2C8AEE584}"/>
          </ac:picMkLst>
        </pc:picChg>
        <pc:picChg chg="del">
          <ac:chgData name="1906065 - A.K.M. Anindya Alam" userId="S::1906065@eee.buet.ac.bd::c3ee4b10-b3d5-4cf3-970f-b7f2212269fc" providerId="AD" clId="Web-{694B846B-53EE-5B70-5D64-CF938FC66CA3}" dt="2024-11-04T17:16:15.315" v="79"/>
          <ac:picMkLst>
            <pc:docMk/>
            <pc:sldMk cId="2488465246" sldId="280"/>
            <ac:picMk id="6" creationId="{EA6ED9B4-7E73-AB81-8791-B11C4E478049}"/>
          </ac:picMkLst>
        </pc:picChg>
        <pc:picChg chg="del">
          <ac:chgData name="1906065 - A.K.M. Anindya Alam" userId="S::1906065@eee.buet.ac.bd::c3ee4b10-b3d5-4cf3-970f-b7f2212269fc" providerId="AD" clId="Web-{694B846B-53EE-5B70-5D64-CF938FC66CA3}" dt="2024-11-04T17:16:16.519" v="80"/>
          <ac:picMkLst>
            <pc:docMk/>
            <pc:sldMk cId="2488465246" sldId="280"/>
            <ac:picMk id="8" creationId="{18875B08-2D43-0DF4-E374-A70987E8BABE}"/>
          </ac:picMkLst>
        </pc:picChg>
        <pc:picChg chg="add mod">
          <ac:chgData name="1906065 - A.K.M. Anindya Alam" userId="S::1906065@eee.buet.ac.bd::c3ee4b10-b3d5-4cf3-970f-b7f2212269fc" providerId="AD" clId="Web-{694B846B-53EE-5B70-5D64-CF938FC66CA3}" dt="2024-11-04T17:17:29.113" v="102" actId="1076"/>
          <ac:picMkLst>
            <pc:docMk/>
            <pc:sldMk cId="2488465246" sldId="280"/>
            <ac:picMk id="10" creationId="{DB1627C1-D044-BDB2-05AA-4C98EF7706CE}"/>
          </ac:picMkLst>
        </pc:picChg>
        <pc:picChg chg="add mod">
          <ac:chgData name="1906065 - A.K.M. Anindya Alam" userId="S::1906065@eee.buet.ac.bd::c3ee4b10-b3d5-4cf3-970f-b7f2212269fc" providerId="AD" clId="Web-{694B846B-53EE-5B70-5D64-CF938FC66CA3}" dt="2024-11-04T17:17:29.097" v="101" actId="1076"/>
          <ac:picMkLst>
            <pc:docMk/>
            <pc:sldMk cId="2488465246" sldId="280"/>
            <ac:picMk id="11" creationId="{1537213F-A975-54BF-0AD9-62ECBAADBC3F}"/>
          </ac:picMkLst>
        </pc:picChg>
      </pc:sldChg>
    </pc:docChg>
  </pc:docChgLst>
  <pc:docChgLst>
    <pc:chgData name="1906055 - Tasmin Khan" userId="S::1906055@eee.buet.ac.bd::ac607c45-54a5-41c6-a260-ae3d6cf88f18" providerId="AD" clId="Web-{14ABE0AC-0F76-7579-47BD-15E87E79C3D2}"/>
    <pc:docChg chg="modSld">
      <pc:chgData name="1906055 - Tasmin Khan" userId="S::1906055@eee.buet.ac.bd::ac607c45-54a5-41c6-a260-ae3d6cf88f18" providerId="AD" clId="Web-{14ABE0AC-0F76-7579-47BD-15E87E79C3D2}" dt="2024-10-29T06:55:31.773" v="130" actId="1076"/>
      <pc:docMkLst>
        <pc:docMk/>
      </pc:docMkLst>
      <pc:sldChg chg="addSp delSp modSp mod modClrScheme chgLayout">
        <pc:chgData name="1906055 - Tasmin Khan" userId="S::1906055@eee.buet.ac.bd::ac607c45-54a5-41c6-a260-ae3d6cf88f18" providerId="AD" clId="Web-{14ABE0AC-0F76-7579-47BD-15E87E79C3D2}" dt="2024-10-29T06:55:31.773" v="130" actId="1076"/>
        <pc:sldMkLst>
          <pc:docMk/>
          <pc:sldMk cId="2864195972" sldId="258"/>
        </pc:sldMkLst>
        <pc:spChg chg="mod ord">
          <ac:chgData name="1906055 - Tasmin Khan" userId="S::1906055@eee.buet.ac.bd::ac607c45-54a5-41c6-a260-ae3d6cf88f18" providerId="AD" clId="Web-{14ABE0AC-0F76-7579-47BD-15E87E79C3D2}" dt="2024-10-29T06:54:01.567" v="89" actId="1076"/>
          <ac:spMkLst>
            <pc:docMk/>
            <pc:sldMk cId="2864195972" sldId="258"/>
            <ac:spMk id="2" creationId="{A73BF65A-5A8A-9F26-E584-237C59E0295D}"/>
          </ac:spMkLst>
        </pc:spChg>
        <pc:spChg chg="mod ord">
          <ac:chgData name="1906055 - Tasmin Khan" userId="S::1906055@eee.buet.ac.bd::ac607c45-54a5-41c6-a260-ae3d6cf88f18" providerId="AD" clId="Web-{14ABE0AC-0F76-7579-47BD-15E87E79C3D2}" dt="2024-10-29T06:55:31.773" v="130" actId="1076"/>
          <ac:spMkLst>
            <pc:docMk/>
            <pc:sldMk cId="2864195972" sldId="258"/>
            <ac:spMk id="3" creationId="{5EB2D309-C560-C0E1-6272-5F521364B31C}"/>
          </ac:spMkLst>
        </pc:spChg>
        <pc:spChg chg="add mod ord">
          <ac:chgData name="1906055 - Tasmin Khan" userId="S::1906055@eee.buet.ac.bd::ac607c45-54a5-41c6-a260-ae3d6cf88f18" providerId="AD" clId="Web-{14ABE0AC-0F76-7579-47BD-15E87E79C3D2}" dt="2024-10-29T06:55:31.116" v="129" actId="1076"/>
          <ac:spMkLst>
            <pc:docMk/>
            <pc:sldMk cId="2864195972" sldId="258"/>
            <ac:spMk id="4" creationId="{537A7E7B-658D-DD13-C71E-9701889BFE8E}"/>
          </ac:spMkLst>
        </pc:spChg>
        <pc:spChg chg="del">
          <ac:chgData name="1906055 - Tasmin Khan" userId="S::1906055@eee.buet.ac.bd::ac607c45-54a5-41c6-a260-ae3d6cf88f18" providerId="AD" clId="Web-{14ABE0AC-0F76-7579-47BD-15E87E79C3D2}" dt="2024-10-29T06:52:00.954" v="35"/>
          <ac:spMkLst>
            <pc:docMk/>
            <pc:sldMk cId="2864195972" sldId="258"/>
            <ac:spMk id="5" creationId="{2D1DFA07-D7CB-839A-2A42-BD803327B42E}"/>
          </ac:spMkLst>
        </pc:spChg>
        <pc:spChg chg="add mod">
          <ac:chgData name="1906055 - Tasmin Khan" userId="S::1906055@eee.buet.ac.bd::ac607c45-54a5-41c6-a260-ae3d6cf88f18" providerId="AD" clId="Web-{14ABE0AC-0F76-7579-47BD-15E87E79C3D2}" dt="2024-10-29T06:53:40.582" v="87" actId="1076"/>
          <ac:spMkLst>
            <pc:docMk/>
            <pc:sldMk cId="2864195972" sldId="258"/>
            <ac:spMk id="7" creationId="{23770E37-C72A-8C54-F9B1-DF3E5F5E3B48}"/>
          </ac:spMkLst>
        </pc:spChg>
      </pc:sldChg>
    </pc:docChg>
  </pc:docChgLst>
  <pc:docChgLst>
    <pc:chgData name="1906065 - A.K.M. Anindya Alam" userId="S::1906065@eee.buet.ac.bd::c3ee4b10-b3d5-4cf3-970f-b7f2212269fc" providerId="AD" clId="Web-{1B0D3ABB-A4B3-E823-0220-2809FE3851FA}"/>
    <pc:docChg chg="modSld">
      <pc:chgData name="1906065 - A.K.M. Anindya Alam" userId="S::1906065@eee.buet.ac.bd::c3ee4b10-b3d5-4cf3-970f-b7f2212269fc" providerId="AD" clId="Web-{1B0D3ABB-A4B3-E823-0220-2809FE3851FA}" dt="2024-11-20T10:10:16.134" v="0" actId="1076"/>
      <pc:docMkLst>
        <pc:docMk/>
      </pc:docMkLst>
      <pc:sldChg chg="modSp">
        <pc:chgData name="1906065 - A.K.M. Anindya Alam" userId="S::1906065@eee.buet.ac.bd::c3ee4b10-b3d5-4cf3-970f-b7f2212269fc" providerId="AD" clId="Web-{1B0D3ABB-A4B3-E823-0220-2809FE3851FA}" dt="2024-11-20T10:10:16.134" v="0" actId="1076"/>
        <pc:sldMkLst>
          <pc:docMk/>
          <pc:sldMk cId="2682235211" sldId="278"/>
        </pc:sldMkLst>
        <pc:picChg chg="mod">
          <ac:chgData name="1906065 - A.K.M. Anindya Alam" userId="S::1906065@eee.buet.ac.bd::c3ee4b10-b3d5-4cf3-970f-b7f2212269fc" providerId="AD" clId="Web-{1B0D3ABB-A4B3-E823-0220-2809FE3851FA}" dt="2024-11-20T10:10:16.134" v="0" actId="1076"/>
          <ac:picMkLst>
            <pc:docMk/>
            <pc:sldMk cId="2682235211" sldId="278"/>
            <ac:picMk id="3" creationId="{C1F81A54-026B-54A1-CE28-BDC7F851F0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240" y="2636203"/>
            <a:ext cx="9144000" cy="1960880"/>
          </a:xfrm>
        </p:spPr>
        <p:txBody>
          <a:bodyPr vert="horz" lIns="91440" tIns="45720" rIns="91440" bIns="45720" rtlCol="0" anchor="b">
            <a:noAutofit/>
          </a:bodyPr>
          <a:lstStyle/>
          <a:p>
            <a:r>
              <a:rPr lang="en-US" b="1"/>
              <a:t>Testing MEMS based Accelerometers </a:t>
            </a:r>
            <a:br>
              <a:rPr lang="en-US" b="1"/>
            </a:br>
            <a:br>
              <a:rPr lang="en-US" sz="5400" b="1"/>
            </a:br>
            <a:endParaRPr lang="en-US" sz="4400" b="1"/>
          </a:p>
        </p:txBody>
      </p:sp>
      <p:sp>
        <p:nvSpPr>
          <p:cNvPr id="3" name="Subtitle 2"/>
          <p:cNvSpPr>
            <a:spLocks noGrp="1"/>
          </p:cNvSpPr>
          <p:nvPr>
            <p:ph type="subTitle" idx="1"/>
          </p:nvPr>
        </p:nvSpPr>
        <p:spPr>
          <a:xfrm>
            <a:off x="1408611" y="3429318"/>
            <a:ext cx="9144000" cy="1960562"/>
          </a:xfrm>
        </p:spPr>
        <p:txBody>
          <a:bodyPr vert="horz" lIns="91440" tIns="45720" rIns="91440" bIns="45720" rtlCol="0" anchor="t">
            <a:noAutofit/>
          </a:bodyPr>
          <a:lstStyle/>
          <a:p>
            <a:r>
              <a:rPr lang="en-US" sz="3200" b="1"/>
              <a:t>Prepared by: </a:t>
            </a:r>
          </a:p>
          <a:p>
            <a:r>
              <a:rPr lang="en-US" sz="2000"/>
              <a:t>Tasmin Khan</a:t>
            </a:r>
          </a:p>
          <a:p>
            <a:r>
              <a:rPr lang="en-US" sz="2000"/>
              <a:t>Tanvir Hossain</a:t>
            </a:r>
          </a:p>
          <a:p>
            <a:r>
              <a:rPr lang="en-US" sz="2000"/>
              <a:t>Hasib Ur Rashid</a:t>
            </a:r>
          </a:p>
          <a:p>
            <a:r>
              <a:rPr lang="en-US" sz="2000"/>
              <a:t>Anindya Alam</a:t>
            </a:r>
          </a:p>
        </p:txBody>
      </p:sp>
      <p:pic>
        <p:nvPicPr>
          <p:cNvPr id="5" name="Picture 4" descr="A red rectangular object with blue lines&#10;&#10;Description automatically generated">
            <a:extLst>
              <a:ext uri="{FF2B5EF4-FFF2-40B4-BE49-F238E27FC236}">
                <a16:creationId xmlns:a16="http://schemas.microsoft.com/office/drawing/2014/main" id="{8A7865B8-7256-62EE-D83A-245BB5BDA5BA}"/>
              </a:ext>
            </a:extLst>
          </p:cNvPr>
          <p:cNvPicPr>
            <a:picLocks noChangeAspect="1"/>
          </p:cNvPicPr>
          <p:nvPr/>
        </p:nvPicPr>
        <p:blipFill>
          <a:blip r:embed="rId2"/>
          <a:stretch>
            <a:fillRect/>
          </a:stretch>
        </p:blipFill>
        <p:spPr>
          <a:xfrm>
            <a:off x="-22087" y="-9773"/>
            <a:ext cx="12192000" cy="1399980"/>
          </a:xfrm>
          <a:prstGeom prst="rect">
            <a:avLst/>
          </a:prstGeom>
        </p:spPr>
      </p:pic>
      <p:pic>
        <p:nvPicPr>
          <p:cNvPr id="7" name="Picture 6" descr="A black and white sign with white text&#10;&#10;Description automatically generated">
            <a:extLst>
              <a:ext uri="{FF2B5EF4-FFF2-40B4-BE49-F238E27FC236}">
                <a16:creationId xmlns:a16="http://schemas.microsoft.com/office/drawing/2014/main" id="{9037BED3-3DBE-B5E8-AD79-D84C0DE4BFE0}"/>
              </a:ext>
            </a:extLst>
          </p:cNvPr>
          <p:cNvPicPr>
            <a:picLocks noChangeAspect="1"/>
          </p:cNvPicPr>
          <p:nvPr/>
        </p:nvPicPr>
        <p:blipFill>
          <a:blip r:embed="rId3"/>
          <a:stretch>
            <a:fillRect/>
          </a:stretch>
        </p:blipFill>
        <p:spPr>
          <a:xfrm>
            <a:off x="706782" y="-447"/>
            <a:ext cx="11142870" cy="1403415"/>
          </a:xfrm>
          <a:prstGeom prst="rect">
            <a:avLst/>
          </a:prstGeom>
        </p:spPr>
      </p:pic>
      <p:pic>
        <p:nvPicPr>
          <p:cNvPr id="9" name="Picture 8" descr="A red and blue rectangle&#10;&#10;Description automatically generated">
            <a:extLst>
              <a:ext uri="{FF2B5EF4-FFF2-40B4-BE49-F238E27FC236}">
                <a16:creationId xmlns:a16="http://schemas.microsoft.com/office/drawing/2014/main" id="{FD834840-3F52-624B-9DB1-095818DD3D40}"/>
              </a:ext>
            </a:extLst>
          </p:cNvPr>
          <p:cNvPicPr>
            <a:picLocks noChangeAspect="1"/>
          </p:cNvPicPr>
          <p:nvPr/>
        </p:nvPicPr>
        <p:blipFill>
          <a:blip r:embed="rId4"/>
          <a:stretch>
            <a:fillRect/>
          </a:stretch>
        </p:blipFill>
        <p:spPr>
          <a:xfrm>
            <a:off x="0" y="6296395"/>
            <a:ext cx="12192000" cy="55999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14CD-DED3-3DA0-93A2-27CE53B595AE}"/>
              </a:ext>
            </a:extLst>
          </p:cNvPr>
          <p:cNvSpPr>
            <a:spLocks noGrp="1"/>
          </p:cNvSpPr>
          <p:nvPr>
            <p:ph type="title"/>
          </p:nvPr>
        </p:nvSpPr>
        <p:spPr>
          <a:xfrm>
            <a:off x="838200" y="1261595"/>
            <a:ext cx="10515600" cy="1325563"/>
          </a:xfrm>
        </p:spPr>
        <p:txBody>
          <a:bodyPr/>
          <a:lstStyle/>
          <a:p>
            <a:r>
              <a:rPr lang="en-US" b="1" dirty="0">
                <a:solidFill>
                  <a:srgbClr val="FF0000"/>
                </a:solidFill>
              </a:rPr>
              <a:t>Calibration Limits for ADXL355</a:t>
            </a:r>
          </a:p>
        </p:txBody>
      </p:sp>
      <p:sp>
        <p:nvSpPr>
          <p:cNvPr id="3" name="Content Placeholder 2">
            <a:extLst>
              <a:ext uri="{FF2B5EF4-FFF2-40B4-BE49-F238E27FC236}">
                <a16:creationId xmlns:a16="http://schemas.microsoft.com/office/drawing/2014/main" id="{27E0A8DE-3FE3-4A5D-58B6-698BAD316089}"/>
              </a:ext>
            </a:extLst>
          </p:cNvPr>
          <p:cNvSpPr>
            <a:spLocks noGrp="1"/>
          </p:cNvSpPr>
          <p:nvPr>
            <p:ph idx="1"/>
          </p:nvPr>
        </p:nvSpPr>
        <p:spPr>
          <a:xfrm>
            <a:off x="838200" y="2508718"/>
            <a:ext cx="10515600" cy="4351338"/>
          </a:xfrm>
        </p:spPr>
        <p:txBody>
          <a:bodyPr vert="horz" lIns="91440" tIns="45720" rIns="91440" bIns="45720" rtlCol="0" anchor="t">
            <a:noAutofit/>
          </a:bodyPr>
          <a:lstStyle/>
          <a:p>
            <a:pPr marL="0" indent="0">
              <a:buNone/>
            </a:pPr>
            <a:r>
              <a:rPr lang="en-US" sz="2000" dirty="0">
                <a:latin typeface="Consolas"/>
              </a:rPr>
              <a:t>ADXL355 Calibration Limits:
</a:t>
            </a:r>
            <a:endParaRPr lang="en-US" sz="2000" dirty="0"/>
          </a:p>
          <a:p>
            <a:pPr marL="0" indent="0">
              <a:buNone/>
            </a:pPr>
            <a:r>
              <a:rPr lang="en-US" sz="2000" dirty="0">
                <a:latin typeface="Consolas"/>
              </a:rPr>
              <a:t>Calibration Limits:
</a:t>
            </a:r>
            <a:endParaRPr lang="en-US" sz="2000" dirty="0"/>
          </a:p>
          <a:p>
            <a:r>
              <a:rPr lang="en-US" sz="2000" dirty="0">
                <a:latin typeface="Consolas"/>
              </a:rPr>
              <a:t>X-axis Min: -1.02g  Max: 1.0g</a:t>
            </a:r>
          </a:p>
          <a:p>
            <a:endParaRPr lang="en-US" sz="2000">
              <a:latin typeface="Aptos" panose="020B0004020202020204"/>
            </a:endParaRPr>
          </a:p>
          <a:p>
            <a:r>
              <a:rPr lang="en-US" sz="2000" dirty="0">
                <a:latin typeface="Consolas"/>
              </a:rPr>
              <a:t>Y-axis Min: -1.02g  Max: 1.01g</a:t>
            </a:r>
          </a:p>
          <a:p>
            <a:endParaRPr lang="en-US" sz="2000"/>
          </a:p>
          <a:p>
            <a:r>
              <a:rPr lang="en-US" sz="2000" dirty="0">
                <a:latin typeface="Consolas"/>
              </a:rPr>
              <a:t>Z-axis Min: -1.03g  Max: 1.0g</a:t>
            </a:r>
            <a:endParaRPr lang="en-US" sz="2000" dirty="0"/>
          </a:p>
          <a:p>
            <a:endParaRPr lang="en-US" sz="6000"/>
          </a:p>
        </p:txBody>
      </p:sp>
      <p:pic>
        <p:nvPicPr>
          <p:cNvPr id="5" name="Picture 4" descr="A red and blue rectangle&#10;&#10;Description automatically generated">
            <a:extLst>
              <a:ext uri="{FF2B5EF4-FFF2-40B4-BE49-F238E27FC236}">
                <a16:creationId xmlns:a16="http://schemas.microsoft.com/office/drawing/2014/main" id="{B2E3AF6B-7D41-BD97-6E6E-DFC95A8D5AC6}"/>
              </a:ext>
            </a:extLst>
          </p:cNvPr>
          <p:cNvPicPr>
            <a:picLocks noChangeAspect="1"/>
          </p:cNvPicPr>
          <p:nvPr/>
        </p:nvPicPr>
        <p:blipFill>
          <a:blip r:embed="rId2"/>
          <a:stretch>
            <a:fillRect/>
          </a:stretch>
        </p:blipFill>
        <p:spPr>
          <a:xfrm>
            <a:off x="0" y="6296395"/>
            <a:ext cx="12192000" cy="559992"/>
          </a:xfrm>
          <a:prstGeom prst="rect">
            <a:avLst/>
          </a:prstGeom>
        </p:spPr>
      </p:pic>
      <p:pic>
        <p:nvPicPr>
          <p:cNvPr id="7" name="Picture 6" descr="A red rectangular object with blue lines&#10;&#10;Description automatically generated">
            <a:extLst>
              <a:ext uri="{FF2B5EF4-FFF2-40B4-BE49-F238E27FC236}">
                <a16:creationId xmlns:a16="http://schemas.microsoft.com/office/drawing/2014/main" id="{A8D056A4-CB6E-AAC2-387E-6542AF45842E}"/>
              </a:ext>
            </a:extLst>
          </p:cNvPr>
          <p:cNvPicPr>
            <a:picLocks noChangeAspect="1"/>
          </p:cNvPicPr>
          <p:nvPr/>
        </p:nvPicPr>
        <p:blipFill>
          <a:blip r:embed="rId3"/>
          <a:stretch>
            <a:fillRect/>
          </a:stretch>
        </p:blipFill>
        <p:spPr>
          <a:xfrm>
            <a:off x="325" y="1433"/>
            <a:ext cx="12192000" cy="1399980"/>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FBD983CA-E45F-A42A-858C-174DC63A4479}"/>
              </a:ext>
            </a:extLst>
          </p:cNvPr>
          <p:cNvPicPr>
            <a:picLocks noChangeAspect="1"/>
          </p:cNvPicPr>
          <p:nvPr/>
        </p:nvPicPr>
        <p:blipFill>
          <a:blip r:embed="rId4"/>
          <a:stretch>
            <a:fillRect/>
          </a:stretch>
        </p:blipFill>
        <p:spPr>
          <a:xfrm>
            <a:off x="706782" y="-447"/>
            <a:ext cx="11142870" cy="1403415"/>
          </a:xfrm>
          <a:prstGeom prst="rect">
            <a:avLst/>
          </a:prstGeom>
        </p:spPr>
      </p:pic>
      <p:sp>
        <p:nvSpPr>
          <p:cNvPr id="6" name="Rectangle 5">
            <a:extLst>
              <a:ext uri="{FF2B5EF4-FFF2-40B4-BE49-F238E27FC236}">
                <a16:creationId xmlns:a16="http://schemas.microsoft.com/office/drawing/2014/main" id="{E504062E-BB5B-0494-E16A-1625468F3A39}"/>
              </a:ext>
            </a:extLst>
          </p:cNvPr>
          <p:cNvSpPr/>
          <p:nvPr/>
        </p:nvSpPr>
        <p:spPr>
          <a:xfrm>
            <a:off x="845819" y="2513494"/>
            <a:ext cx="6621780" cy="35077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21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14CD-DED3-3DA0-93A2-27CE53B595AE}"/>
              </a:ext>
            </a:extLst>
          </p:cNvPr>
          <p:cNvSpPr>
            <a:spLocks noGrp="1"/>
          </p:cNvSpPr>
          <p:nvPr>
            <p:ph type="title"/>
          </p:nvPr>
        </p:nvSpPr>
        <p:spPr>
          <a:xfrm>
            <a:off x="838200" y="1261595"/>
            <a:ext cx="10515600" cy="1325563"/>
          </a:xfrm>
        </p:spPr>
        <p:txBody>
          <a:bodyPr/>
          <a:lstStyle/>
          <a:p>
            <a:r>
              <a:rPr lang="en-US" b="1" dirty="0">
                <a:solidFill>
                  <a:srgbClr val="FF0000"/>
                </a:solidFill>
              </a:rPr>
              <a:t>Calibration Limits for ADXL345</a:t>
            </a:r>
          </a:p>
        </p:txBody>
      </p:sp>
      <p:sp>
        <p:nvSpPr>
          <p:cNvPr id="3" name="Content Placeholder 2">
            <a:extLst>
              <a:ext uri="{FF2B5EF4-FFF2-40B4-BE49-F238E27FC236}">
                <a16:creationId xmlns:a16="http://schemas.microsoft.com/office/drawing/2014/main" id="{27E0A8DE-3FE3-4A5D-58B6-698BAD316089}"/>
              </a:ext>
            </a:extLst>
          </p:cNvPr>
          <p:cNvSpPr>
            <a:spLocks noGrp="1"/>
          </p:cNvSpPr>
          <p:nvPr>
            <p:ph idx="1"/>
          </p:nvPr>
        </p:nvSpPr>
        <p:spPr>
          <a:xfrm>
            <a:off x="838200" y="2508718"/>
            <a:ext cx="10515600" cy="4351338"/>
          </a:xfrm>
        </p:spPr>
        <p:txBody>
          <a:bodyPr vert="horz" lIns="91440" tIns="45720" rIns="91440" bIns="45720" rtlCol="0" anchor="t">
            <a:noAutofit/>
          </a:bodyPr>
          <a:lstStyle/>
          <a:p>
            <a:pPr marL="0" indent="0">
              <a:buNone/>
            </a:pPr>
            <a:r>
              <a:rPr lang="en-US" sz="2000" dirty="0">
                <a:latin typeface="Consolas"/>
              </a:rPr>
              <a:t>ADXL345 Calibration Limits:
</a:t>
            </a:r>
            <a:endParaRPr lang="en-US" sz="2000" dirty="0"/>
          </a:p>
          <a:p>
            <a:pPr marL="0" indent="0">
              <a:buNone/>
            </a:pPr>
            <a:r>
              <a:rPr lang="en-US" sz="2000" dirty="0">
                <a:latin typeface="Consolas"/>
              </a:rPr>
              <a:t>Calibration Limits:
</a:t>
            </a:r>
            <a:endParaRPr lang="en-US" sz="2000" dirty="0"/>
          </a:p>
          <a:p>
            <a:r>
              <a:rPr lang="en-US" sz="2000" dirty="0">
                <a:latin typeface="Consolas"/>
              </a:rPr>
              <a:t>X-axis Min: -262  Max: 257</a:t>
            </a:r>
          </a:p>
          <a:p>
            <a:endParaRPr lang="en-US" sz="2000"/>
          </a:p>
          <a:p>
            <a:r>
              <a:rPr lang="en-US" sz="2000" dirty="0">
                <a:latin typeface="Consolas"/>
              </a:rPr>
              <a:t>Y-axis Min: -259  Max: 257</a:t>
            </a:r>
          </a:p>
          <a:p>
            <a:endParaRPr lang="en-US" sz="2000"/>
          </a:p>
          <a:p>
            <a:r>
              <a:rPr lang="en-US" sz="2000" dirty="0">
                <a:latin typeface="Consolas"/>
              </a:rPr>
              <a:t>Z-axis Min: -257  Max: 250</a:t>
            </a:r>
            <a:endParaRPr lang="en-US" sz="2000" dirty="0"/>
          </a:p>
          <a:p>
            <a:endParaRPr lang="en-US" sz="6000"/>
          </a:p>
        </p:txBody>
      </p:sp>
      <p:pic>
        <p:nvPicPr>
          <p:cNvPr id="5" name="Picture 4" descr="A red and blue rectangle&#10;&#10;Description automatically generated">
            <a:extLst>
              <a:ext uri="{FF2B5EF4-FFF2-40B4-BE49-F238E27FC236}">
                <a16:creationId xmlns:a16="http://schemas.microsoft.com/office/drawing/2014/main" id="{B2E3AF6B-7D41-BD97-6E6E-DFC95A8D5AC6}"/>
              </a:ext>
            </a:extLst>
          </p:cNvPr>
          <p:cNvPicPr>
            <a:picLocks noChangeAspect="1"/>
          </p:cNvPicPr>
          <p:nvPr/>
        </p:nvPicPr>
        <p:blipFill>
          <a:blip r:embed="rId2"/>
          <a:stretch>
            <a:fillRect/>
          </a:stretch>
        </p:blipFill>
        <p:spPr>
          <a:xfrm>
            <a:off x="0" y="6296395"/>
            <a:ext cx="12192000" cy="559992"/>
          </a:xfrm>
          <a:prstGeom prst="rect">
            <a:avLst/>
          </a:prstGeom>
        </p:spPr>
      </p:pic>
      <p:pic>
        <p:nvPicPr>
          <p:cNvPr id="7" name="Picture 6" descr="A red rectangular object with blue lines&#10;&#10;Description automatically generated">
            <a:extLst>
              <a:ext uri="{FF2B5EF4-FFF2-40B4-BE49-F238E27FC236}">
                <a16:creationId xmlns:a16="http://schemas.microsoft.com/office/drawing/2014/main" id="{A8D056A4-CB6E-AAC2-387E-6542AF45842E}"/>
              </a:ext>
            </a:extLst>
          </p:cNvPr>
          <p:cNvPicPr>
            <a:picLocks noChangeAspect="1"/>
          </p:cNvPicPr>
          <p:nvPr/>
        </p:nvPicPr>
        <p:blipFill>
          <a:blip r:embed="rId3"/>
          <a:stretch>
            <a:fillRect/>
          </a:stretch>
        </p:blipFill>
        <p:spPr>
          <a:xfrm>
            <a:off x="325" y="1433"/>
            <a:ext cx="12192000" cy="1399980"/>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FBD983CA-E45F-A42A-858C-174DC63A4479}"/>
              </a:ext>
            </a:extLst>
          </p:cNvPr>
          <p:cNvPicPr>
            <a:picLocks noChangeAspect="1"/>
          </p:cNvPicPr>
          <p:nvPr/>
        </p:nvPicPr>
        <p:blipFill>
          <a:blip r:embed="rId4"/>
          <a:stretch>
            <a:fillRect/>
          </a:stretch>
        </p:blipFill>
        <p:spPr>
          <a:xfrm>
            <a:off x="706782" y="-447"/>
            <a:ext cx="11142870" cy="1403415"/>
          </a:xfrm>
          <a:prstGeom prst="rect">
            <a:avLst/>
          </a:prstGeom>
        </p:spPr>
      </p:pic>
      <p:sp>
        <p:nvSpPr>
          <p:cNvPr id="6" name="Rectangle 5">
            <a:extLst>
              <a:ext uri="{FF2B5EF4-FFF2-40B4-BE49-F238E27FC236}">
                <a16:creationId xmlns:a16="http://schemas.microsoft.com/office/drawing/2014/main" id="{E504062E-BB5B-0494-E16A-1625468F3A39}"/>
              </a:ext>
            </a:extLst>
          </p:cNvPr>
          <p:cNvSpPr/>
          <p:nvPr/>
        </p:nvSpPr>
        <p:spPr>
          <a:xfrm>
            <a:off x="845819" y="2513494"/>
            <a:ext cx="6621780" cy="35077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57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2" name="Picture 1" descr="A graph with different colored lines&#10;&#10;Description automatically generated">
            <a:extLst>
              <a:ext uri="{FF2B5EF4-FFF2-40B4-BE49-F238E27FC236}">
                <a16:creationId xmlns:a16="http://schemas.microsoft.com/office/drawing/2014/main" id="{8183C3C5-C0E8-8FB0-B9A9-9907BF5091CF}"/>
              </a:ext>
            </a:extLst>
          </p:cNvPr>
          <p:cNvPicPr>
            <a:picLocks noChangeAspect="1"/>
          </p:cNvPicPr>
          <p:nvPr/>
        </p:nvPicPr>
        <p:blipFill>
          <a:blip r:embed="rId5"/>
          <a:stretch>
            <a:fillRect/>
          </a:stretch>
        </p:blipFill>
        <p:spPr>
          <a:xfrm>
            <a:off x="2837770" y="1581150"/>
            <a:ext cx="9020175" cy="4479472"/>
          </a:xfrm>
          <a:prstGeom prst="rect">
            <a:avLst/>
          </a:prstGeom>
        </p:spPr>
      </p:pic>
      <p:sp>
        <p:nvSpPr>
          <p:cNvPr id="3" name="Title 1">
            <a:extLst>
              <a:ext uri="{FF2B5EF4-FFF2-40B4-BE49-F238E27FC236}">
                <a16:creationId xmlns:a16="http://schemas.microsoft.com/office/drawing/2014/main" id="{658E5A94-7412-1A87-F740-3BCEF1344325}"/>
              </a:ext>
            </a:extLst>
          </p:cNvPr>
          <p:cNvSpPr>
            <a:spLocks noGrp="1"/>
          </p:cNvSpPr>
          <p:nvPr/>
        </p:nvSpPr>
        <p:spPr>
          <a:xfrm>
            <a:off x="232734" y="2640822"/>
            <a:ext cx="2837727" cy="2376930"/>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Sensor:</a:t>
            </a:r>
            <a:r>
              <a:rPr lang="en-US" sz="2000" b="1" dirty="0"/>
              <a:t> </a:t>
            </a:r>
            <a:r>
              <a:rPr lang="en-US" sz="2000" b="1" dirty="0">
                <a:solidFill>
                  <a:srgbClr val="FF0000"/>
                </a:solidFill>
              </a:rPr>
              <a:t>ICM20948 9DOF</a:t>
            </a:r>
            <a:endParaRPr lang="en-US" dirty="0"/>
          </a:p>
          <a:p>
            <a:r>
              <a:rPr lang="en-US" sz="2000" b="1" dirty="0"/>
              <a:t>Board: ESP32C6</a:t>
            </a:r>
            <a:endParaRPr lang="en-US" sz="2000"/>
          </a:p>
          <a:p>
            <a:r>
              <a:rPr lang="en-US" sz="2000" b="1" dirty="0"/>
              <a:t>Unit: </a:t>
            </a:r>
            <a:r>
              <a:rPr lang="en-US" sz="2000" b="1" err="1"/>
              <a:t>milliG</a:t>
            </a:r>
            <a:endParaRPr lang="en-US" sz="2000"/>
          </a:p>
          <a:p>
            <a:endParaRPr lang="en-US" sz="2000" b="1" dirty="0"/>
          </a:p>
          <a:p>
            <a:r>
              <a:rPr lang="en-US" sz="2000" b="1" dirty="0"/>
              <a:t>Calibrated values </a:t>
            </a:r>
            <a:endParaRPr lang="en-US" sz="2000"/>
          </a:p>
          <a:p>
            <a:r>
              <a:rPr lang="en-US" sz="2000" b="1" dirty="0"/>
              <a:t>For three axes x, y, z </a:t>
            </a:r>
            <a:endParaRPr lang="en-US" sz="2000"/>
          </a:p>
          <a:p>
            <a:r>
              <a:rPr lang="en-US" sz="2000" b="1" dirty="0"/>
              <a:t>Under no stimulation</a:t>
            </a:r>
            <a:endParaRPr lang="en-US" sz="2000"/>
          </a:p>
          <a:p>
            <a:endParaRPr lang="en-US" sz="2000" b="1" dirty="0"/>
          </a:p>
        </p:txBody>
      </p:sp>
    </p:spTree>
    <p:extLst>
      <p:ext uri="{BB962C8B-B14F-4D97-AF65-F5344CB8AC3E}">
        <p14:creationId xmlns:p14="http://schemas.microsoft.com/office/powerpoint/2010/main" val="264407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sp>
        <p:nvSpPr>
          <p:cNvPr id="10" name="Title 1">
            <a:extLst>
              <a:ext uri="{FF2B5EF4-FFF2-40B4-BE49-F238E27FC236}">
                <a16:creationId xmlns:a16="http://schemas.microsoft.com/office/drawing/2014/main" id="{658E5A94-7412-1A87-F740-3BCEF1344325}"/>
              </a:ext>
            </a:extLst>
          </p:cNvPr>
          <p:cNvSpPr>
            <a:spLocks noGrp="1"/>
          </p:cNvSpPr>
          <p:nvPr/>
        </p:nvSpPr>
        <p:spPr>
          <a:xfrm>
            <a:off x="431157" y="2640822"/>
            <a:ext cx="2837727" cy="237693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Sensor: ADXL355 </a:t>
            </a:r>
            <a:endParaRPr lang="en-US" sz="2000" dirty="0">
              <a:solidFill>
                <a:srgbClr val="000000"/>
              </a:solidFill>
            </a:endParaRPr>
          </a:p>
          <a:p>
            <a:r>
              <a:rPr lang="en-US" sz="2000" b="1" dirty="0"/>
              <a:t>Board: ESP32C6</a:t>
            </a:r>
            <a:endParaRPr lang="en-US" sz="2000"/>
          </a:p>
          <a:p>
            <a:r>
              <a:rPr lang="en-US" sz="2000" b="1" dirty="0"/>
              <a:t>Unit: </a:t>
            </a:r>
            <a:r>
              <a:rPr lang="en-US" sz="2000" b="1" err="1"/>
              <a:t>milliG</a:t>
            </a:r>
            <a:endParaRPr lang="en-US" sz="2000"/>
          </a:p>
          <a:p>
            <a:endParaRPr lang="en-US" sz="2000" b="1" dirty="0"/>
          </a:p>
          <a:p>
            <a:r>
              <a:rPr lang="en-US" sz="2000" b="1" dirty="0"/>
              <a:t>Calibrated values </a:t>
            </a:r>
            <a:endParaRPr lang="en-US" sz="2000"/>
          </a:p>
          <a:p>
            <a:r>
              <a:rPr lang="en-US" sz="2000" b="1" dirty="0"/>
              <a:t>For three axes x, y, z </a:t>
            </a:r>
            <a:endParaRPr lang="en-US" sz="2000"/>
          </a:p>
          <a:p>
            <a:r>
              <a:rPr lang="en-US" sz="2000" b="1" dirty="0"/>
              <a:t>Under no stimulation</a:t>
            </a:r>
            <a:endParaRPr lang="en-US" sz="2000"/>
          </a:p>
          <a:p>
            <a:endParaRPr lang="en-US" sz="2000" b="1" dirty="0">
              <a:solidFill>
                <a:srgbClr val="FF0000"/>
              </a:solidFill>
            </a:endParaRPr>
          </a:p>
        </p:txBody>
      </p:sp>
      <p:pic>
        <p:nvPicPr>
          <p:cNvPr id="2" name="Picture 1" descr="A graph with different colored lines&#10;&#10;Description automatically generated">
            <a:extLst>
              <a:ext uri="{FF2B5EF4-FFF2-40B4-BE49-F238E27FC236}">
                <a16:creationId xmlns:a16="http://schemas.microsoft.com/office/drawing/2014/main" id="{96FEAD04-ED11-8097-2D82-51377FF538E7}"/>
              </a:ext>
            </a:extLst>
          </p:cNvPr>
          <p:cNvPicPr>
            <a:picLocks noChangeAspect="1"/>
          </p:cNvPicPr>
          <p:nvPr/>
        </p:nvPicPr>
        <p:blipFill>
          <a:blip r:embed="rId5"/>
          <a:stretch>
            <a:fillRect/>
          </a:stretch>
        </p:blipFill>
        <p:spPr>
          <a:xfrm>
            <a:off x="3050021" y="1717048"/>
            <a:ext cx="8832500" cy="4280617"/>
          </a:xfrm>
          <a:prstGeom prst="rect">
            <a:avLst/>
          </a:prstGeom>
        </p:spPr>
      </p:pic>
    </p:spTree>
    <p:extLst>
      <p:ext uri="{BB962C8B-B14F-4D97-AF65-F5344CB8AC3E}">
        <p14:creationId xmlns:p14="http://schemas.microsoft.com/office/powerpoint/2010/main" val="131439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3" name="Picture 2" descr="A graph with different colored lines&#10;&#10;Description automatically generated">
            <a:extLst>
              <a:ext uri="{FF2B5EF4-FFF2-40B4-BE49-F238E27FC236}">
                <a16:creationId xmlns:a16="http://schemas.microsoft.com/office/drawing/2014/main" id="{A24E8FED-E799-4D64-54C0-BEC5782E0E5F}"/>
              </a:ext>
            </a:extLst>
          </p:cNvPr>
          <p:cNvPicPr>
            <a:picLocks noChangeAspect="1"/>
          </p:cNvPicPr>
          <p:nvPr/>
        </p:nvPicPr>
        <p:blipFill>
          <a:blip r:embed="rId5"/>
          <a:stretch>
            <a:fillRect/>
          </a:stretch>
        </p:blipFill>
        <p:spPr>
          <a:xfrm>
            <a:off x="3049793" y="1709863"/>
            <a:ext cx="8693989" cy="4225686"/>
          </a:xfrm>
          <a:prstGeom prst="rect">
            <a:avLst/>
          </a:prstGeom>
        </p:spPr>
      </p:pic>
      <p:sp>
        <p:nvSpPr>
          <p:cNvPr id="10" name="Title 1">
            <a:extLst>
              <a:ext uri="{FF2B5EF4-FFF2-40B4-BE49-F238E27FC236}">
                <a16:creationId xmlns:a16="http://schemas.microsoft.com/office/drawing/2014/main" id="{658E5A94-7412-1A87-F740-3BCEF1344325}"/>
              </a:ext>
            </a:extLst>
          </p:cNvPr>
          <p:cNvSpPr>
            <a:spLocks noGrp="1"/>
          </p:cNvSpPr>
          <p:nvPr/>
        </p:nvSpPr>
        <p:spPr>
          <a:xfrm>
            <a:off x="440803" y="2650468"/>
            <a:ext cx="2837727" cy="237693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Sensor: ADXL345 </a:t>
            </a:r>
            <a:endParaRPr lang="en-US" sz="2000" dirty="0">
              <a:solidFill>
                <a:srgbClr val="000000"/>
              </a:solidFill>
            </a:endParaRPr>
          </a:p>
          <a:p>
            <a:r>
              <a:rPr lang="en-US" sz="2000" b="1" dirty="0"/>
              <a:t>Board: ESP32C6</a:t>
            </a:r>
            <a:endParaRPr lang="en-US" sz="2000"/>
          </a:p>
          <a:p>
            <a:r>
              <a:rPr lang="en-US" sz="2000" b="1" dirty="0"/>
              <a:t>Unit: </a:t>
            </a:r>
            <a:r>
              <a:rPr lang="en-US" sz="2000" b="1" err="1"/>
              <a:t>milliG</a:t>
            </a:r>
            <a:endParaRPr lang="en-US" sz="2000"/>
          </a:p>
          <a:p>
            <a:endParaRPr lang="en-US" sz="2000" b="1" dirty="0"/>
          </a:p>
          <a:p>
            <a:r>
              <a:rPr lang="en-US" sz="2000" b="1" dirty="0"/>
              <a:t>Calibrated values </a:t>
            </a:r>
            <a:endParaRPr lang="en-US" sz="2000"/>
          </a:p>
          <a:p>
            <a:r>
              <a:rPr lang="en-US" sz="2000" b="1" dirty="0"/>
              <a:t>For three axes x, y, z </a:t>
            </a:r>
            <a:endParaRPr lang="en-US" sz="2000"/>
          </a:p>
          <a:p>
            <a:r>
              <a:rPr lang="en-US" sz="2000" b="1" dirty="0"/>
              <a:t>Under no stimulation</a:t>
            </a:r>
            <a:endParaRPr lang="en-US" sz="2000"/>
          </a:p>
          <a:p>
            <a:endParaRPr lang="en-US" sz="2000" b="1" dirty="0">
              <a:solidFill>
                <a:srgbClr val="FF0000"/>
              </a:solidFill>
            </a:endParaRPr>
          </a:p>
        </p:txBody>
      </p:sp>
    </p:spTree>
    <p:extLst>
      <p:ext uri="{BB962C8B-B14F-4D97-AF65-F5344CB8AC3E}">
        <p14:creationId xmlns:p14="http://schemas.microsoft.com/office/powerpoint/2010/main" val="372359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sp>
        <p:nvSpPr>
          <p:cNvPr id="10" name="Title 1">
            <a:extLst>
              <a:ext uri="{FF2B5EF4-FFF2-40B4-BE49-F238E27FC236}">
                <a16:creationId xmlns:a16="http://schemas.microsoft.com/office/drawing/2014/main" id="{658E5A94-7412-1A87-F740-3BCEF1344325}"/>
              </a:ext>
            </a:extLst>
          </p:cNvPr>
          <p:cNvSpPr>
            <a:spLocks noGrp="1"/>
          </p:cNvSpPr>
          <p:nvPr/>
        </p:nvSpPr>
        <p:spPr>
          <a:xfrm>
            <a:off x="431157" y="2640822"/>
            <a:ext cx="3368233" cy="2376930"/>
          </a:xfrm>
          <a:prstGeom prst="rect">
            <a:avLst/>
          </a:prstGeom>
        </p:spPr>
        <p:txBody>
          <a:bodyPr vert="horz" lIns="91440" tIns="45720" rIns="91440" bIns="45720" rtlCol="0" anchor="ct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Sensor: MPU6050 10DOF </a:t>
            </a:r>
            <a:endParaRPr lang="en-US" sz="2000" dirty="0">
              <a:solidFill>
                <a:srgbClr val="000000"/>
              </a:solidFill>
            </a:endParaRPr>
          </a:p>
          <a:p>
            <a:r>
              <a:rPr lang="en-US" sz="2000" b="1" dirty="0"/>
              <a:t>Board: ESP32</a:t>
            </a:r>
            <a:endParaRPr lang="en-US" sz="2000"/>
          </a:p>
          <a:p>
            <a:r>
              <a:rPr lang="en-US" sz="2000" b="1" dirty="0"/>
              <a:t>Unit: </a:t>
            </a:r>
            <a:r>
              <a:rPr lang="en-US" sz="2000" b="1" err="1"/>
              <a:t>milliG</a:t>
            </a:r>
            <a:endParaRPr lang="en-US" sz="2000"/>
          </a:p>
          <a:p>
            <a:endParaRPr lang="en-US" sz="2000" b="1" dirty="0"/>
          </a:p>
          <a:p>
            <a:r>
              <a:rPr lang="en-US" sz="2000" b="1" dirty="0"/>
              <a:t>Calibrated values </a:t>
            </a:r>
            <a:endParaRPr lang="en-US" sz="2000"/>
          </a:p>
          <a:p>
            <a:r>
              <a:rPr lang="en-US" sz="2000" b="1" dirty="0"/>
              <a:t>For three axes x, y, z </a:t>
            </a:r>
            <a:endParaRPr lang="en-US" sz="2000"/>
          </a:p>
          <a:p>
            <a:r>
              <a:rPr lang="en-US" sz="2000" b="1" dirty="0"/>
              <a:t>Under no stimulation</a:t>
            </a:r>
            <a:endParaRPr lang="en-US" sz="2000" dirty="0"/>
          </a:p>
          <a:p>
            <a:endParaRPr lang="en-US" sz="2000" b="1" dirty="0">
              <a:solidFill>
                <a:srgbClr val="000000"/>
              </a:solidFill>
            </a:endParaRPr>
          </a:p>
          <a:p>
            <a:r>
              <a:rPr lang="en-US" sz="2000" b="1" dirty="0">
                <a:solidFill>
                  <a:srgbClr val="000000"/>
                </a:solidFill>
              </a:rPr>
              <a:t>*This data is from our previous experiment</a:t>
            </a:r>
          </a:p>
          <a:p>
            <a:endParaRPr lang="en-US" sz="2000" b="1" dirty="0">
              <a:solidFill>
                <a:srgbClr val="FF0000"/>
              </a:solidFill>
            </a:endParaRPr>
          </a:p>
        </p:txBody>
      </p:sp>
      <p:pic>
        <p:nvPicPr>
          <p:cNvPr id="2" name="Picture 1" descr="A blue line graph with black background&#10;&#10;Description automatically generated">
            <a:extLst>
              <a:ext uri="{FF2B5EF4-FFF2-40B4-BE49-F238E27FC236}">
                <a16:creationId xmlns:a16="http://schemas.microsoft.com/office/drawing/2014/main" id="{F5FAA249-A634-BA0F-56BE-C3517B9E519F}"/>
              </a:ext>
            </a:extLst>
          </p:cNvPr>
          <p:cNvPicPr>
            <a:picLocks noChangeAspect="1"/>
          </p:cNvPicPr>
          <p:nvPr/>
        </p:nvPicPr>
        <p:blipFill>
          <a:blip r:embed="rId5"/>
          <a:stretch>
            <a:fillRect/>
          </a:stretch>
        </p:blipFill>
        <p:spPr>
          <a:xfrm>
            <a:off x="4356508" y="1602370"/>
            <a:ext cx="6621235" cy="4468585"/>
          </a:xfrm>
          <a:prstGeom prst="rect">
            <a:avLst/>
          </a:prstGeom>
        </p:spPr>
      </p:pic>
    </p:spTree>
    <p:extLst>
      <p:ext uri="{BB962C8B-B14F-4D97-AF65-F5344CB8AC3E}">
        <p14:creationId xmlns:p14="http://schemas.microsoft.com/office/powerpoint/2010/main" val="226898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D6225B5E-A479-8C2E-2272-539BA85A449A}"/>
              </a:ext>
            </a:extLst>
          </p:cNvPr>
          <p:cNvPicPr>
            <a:picLocks noChangeAspect="1"/>
          </p:cNvPicPr>
          <p:nvPr/>
        </p:nvPicPr>
        <p:blipFill>
          <a:blip r:embed="rId5"/>
          <a:stretch>
            <a:fillRect/>
          </a:stretch>
        </p:blipFill>
        <p:spPr>
          <a:xfrm>
            <a:off x="3830321" y="2433320"/>
            <a:ext cx="4018278" cy="3349896"/>
          </a:xfrm>
          <a:prstGeom prst="rect">
            <a:avLst/>
          </a:prstGeom>
        </p:spPr>
      </p:pic>
      <p:pic>
        <p:nvPicPr>
          <p:cNvPr id="6" name="Picture 5" descr="A graph of a power line&#10;&#10;Description automatically generated">
            <a:extLst>
              <a:ext uri="{FF2B5EF4-FFF2-40B4-BE49-F238E27FC236}">
                <a16:creationId xmlns:a16="http://schemas.microsoft.com/office/drawing/2014/main" id="{8566D748-2EC0-8878-9F42-B2E8FDE30521}"/>
              </a:ext>
            </a:extLst>
          </p:cNvPr>
          <p:cNvPicPr>
            <a:picLocks noChangeAspect="1"/>
          </p:cNvPicPr>
          <p:nvPr/>
        </p:nvPicPr>
        <p:blipFill>
          <a:blip r:embed="rId6"/>
          <a:stretch>
            <a:fillRect/>
          </a:stretch>
        </p:blipFill>
        <p:spPr>
          <a:xfrm>
            <a:off x="-36130" y="2523310"/>
            <a:ext cx="3594152" cy="3156857"/>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A6EA1B9D-5BBE-360A-D4E4-A2822FE16D75}"/>
              </a:ext>
            </a:extLst>
          </p:cNvPr>
          <p:cNvPicPr>
            <a:picLocks noChangeAspect="1"/>
          </p:cNvPicPr>
          <p:nvPr/>
        </p:nvPicPr>
        <p:blipFill>
          <a:blip r:embed="rId7"/>
          <a:stretch>
            <a:fillRect/>
          </a:stretch>
        </p:blipFill>
        <p:spPr>
          <a:xfrm>
            <a:off x="7699103" y="2512422"/>
            <a:ext cx="4452257" cy="3331029"/>
          </a:xfrm>
          <a:prstGeom prst="rect">
            <a:avLst/>
          </a:prstGeom>
        </p:spPr>
      </p:pic>
      <p:sp>
        <p:nvSpPr>
          <p:cNvPr id="12" name="Title 1">
            <a:extLst>
              <a:ext uri="{FF2B5EF4-FFF2-40B4-BE49-F238E27FC236}">
                <a16:creationId xmlns:a16="http://schemas.microsoft.com/office/drawing/2014/main" id="{292069B9-314C-0403-2D1F-03C0FD402692}"/>
              </a:ext>
            </a:extLst>
          </p:cNvPr>
          <p:cNvSpPr>
            <a:spLocks noGrp="1"/>
          </p:cNvSpPr>
          <p:nvPr>
            <p:ph type="title"/>
          </p:nvPr>
        </p:nvSpPr>
        <p:spPr>
          <a:xfrm>
            <a:off x="301062" y="1159466"/>
            <a:ext cx="10515600" cy="1325563"/>
          </a:xfrm>
        </p:spPr>
        <p:txBody>
          <a:bodyPr/>
          <a:lstStyle/>
          <a:p>
            <a:r>
              <a:rPr lang="en-US" b="1" dirty="0">
                <a:solidFill>
                  <a:srgbClr val="FF0000"/>
                </a:solidFill>
              </a:rPr>
              <a:t>Noise Power Spectral Density Analysis</a:t>
            </a:r>
          </a:p>
        </p:txBody>
      </p:sp>
    </p:spTree>
    <p:extLst>
      <p:ext uri="{BB962C8B-B14F-4D97-AF65-F5344CB8AC3E}">
        <p14:creationId xmlns:p14="http://schemas.microsoft.com/office/powerpoint/2010/main" val="350241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2" name="Picture 1" descr="A graph of different colors and numbers&#10;&#10;Description automatically generated">
            <a:extLst>
              <a:ext uri="{FF2B5EF4-FFF2-40B4-BE49-F238E27FC236}">
                <a16:creationId xmlns:a16="http://schemas.microsoft.com/office/drawing/2014/main" id="{3EE61CE5-C452-6CF6-8538-31A03B198958}"/>
              </a:ext>
            </a:extLst>
          </p:cNvPr>
          <p:cNvPicPr>
            <a:picLocks noChangeAspect="1"/>
          </p:cNvPicPr>
          <p:nvPr/>
        </p:nvPicPr>
        <p:blipFill>
          <a:blip r:embed="rId5"/>
          <a:stretch>
            <a:fillRect/>
          </a:stretch>
        </p:blipFill>
        <p:spPr>
          <a:xfrm>
            <a:off x="304800" y="2090057"/>
            <a:ext cx="5486400" cy="4114800"/>
          </a:xfrm>
          <a:prstGeom prst="rect">
            <a:avLst/>
          </a:prstGeom>
        </p:spPr>
      </p:pic>
      <p:pic>
        <p:nvPicPr>
          <p:cNvPr id="3" name="Picture 2">
            <a:extLst>
              <a:ext uri="{FF2B5EF4-FFF2-40B4-BE49-F238E27FC236}">
                <a16:creationId xmlns:a16="http://schemas.microsoft.com/office/drawing/2014/main" id="{C1F81A54-026B-54A1-CE28-BDC7F851F07D}"/>
              </a:ext>
            </a:extLst>
          </p:cNvPr>
          <p:cNvPicPr>
            <a:picLocks noChangeAspect="1"/>
          </p:cNvPicPr>
          <p:nvPr/>
        </p:nvPicPr>
        <p:blipFill>
          <a:blip r:embed="rId6"/>
          <a:stretch>
            <a:fillRect/>
          </a:stretch>
        </p:blipFill>
        <p:spPr>
          <a:xfrm>
            <a:off x="5992268" y="3425734"/>
            <a:ext cx="5857875" cy="228600"/>
          </a:xfrm>
          <a:prstGeom prst="rect">
            <a:avLst/>
          </a:prstGeom>
        </p:spPr>
      </p:pic>
      <p:sp>
        <p:nvSpPr>
          <p:cNvPr id="11" name="Title 1">
            <a:extLst>
              <a:ext uri="{FF2B5EF4-FFF2-40B4-BE49-F238E27FC236}">
                <a16:creationId xmlns:a16="http://schemas.microsoft.com/office/drawing/2014/main" id="{607F0A47-42FA-7CED-D05B-B43537A8D690}"/>
              </a:ext>
            </a:extLst>
          </p:cNvPr>
          <p:cNvSpPr>
            <a:spLocks noGrp="1"/>
          </p:cNvSpPr>
          <p:nvPr>
            <p:ph type="title"/>
          </p:nvPr>
        </p:nvSpPr>
        <p:spPr>
          <a:xfrm>
            <a:off x="301062" y="1159466"/>
            <a:ext cx="10515600" cy="1325563"/>
          </a:xfrm>
        </p:spPr>
        <p:txBody>
          <a:bodyPr/>
          <a:lstStyle/>
          <a:p>
            <a:r>
              <a:rPr lang="en-US" b="1" dirty="0">
                <a:solidFill>
                  <a:srgbClr val="FF0000"/>
                </a:solidFill>
              </a:rPr>
              <a:t>Noise Power Spectral Density Analysis</a:t>
            </a:r>
          </a:p>
        </p:txBody>
      </p:sp>
    </p:spTree>
    <p:extLst>
      <p:ext uri="{BB962C8B-B14F-4D97-AF65-F5344CB8AC3E}">
        <p14:creationId xmlns:p14="http://schemas.microsoft.com/office/powerpoint/2010/main" val="268223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4" name="Picture 3">
            <a:extLst>
              <a:ext uri="{FF2B5EF4-FFF2-40B4-BE49-F238E27FC236}">
                <a16:creationId xmlns:a16="http://schemas.microsoft.com/office/drawing/2014/main" id="{BDA2C4FC-A95C-6BFA-C2E4-98A2C8AEE584}"/>
              </a:ext>
            </a:extLst>
          </p:cNvPr>
          <p:cNvPicPr>
            <a:picLocks noChangeAspect="1"/>
          </p:cNvPicPr>
          <p:nvPr/>
        </p:nvPicPr>
        <p:blipFill>
          <a:blip r:embed="rId5"/>
          <a:stretch>
            <a:fillRect/>
          </a:stretch>
        </p:blipFill>
        <p:spPr>
          <a:xfrm>
            <a:off x="0" y="2514600"/>
            <a:ext cx="3744687" cy="2797630"/>
          </a:xfrm>
          <a:prstGeom prst="rect">
            <a:avLst/>
          </a:prstGeom>
        </p:spPr>
      </p:pic>
      <p:pic>
        <p:nvPicPr>
          <p:cNvPr id="6" name="Picture 5">
            <a:extLst>
              <a:ext uri="{FF2B5EF4-FFF2-40B4-BE49-F238E27FC236}">
                <a16:creationId xmlns:a16="http://schemas.microsoft.com/office/drawing/2014/main" id="{EA6ED9B4-7E73-AB81-8791-B11C4E478049}"/>
              </a:ext>
            </a:extLst>
          </p:cNvPr>
          <p:cNvPicPr>
            <a:picLocks noChangeAspect="1"/>
          </p:cNvPicPr>
          <p:nvPr/>
        </p:nvPicPr>
        <p:blipFill>
          <a:blip r:embed="rId6"/>
          <a:stretch>
            <a:fillRect/>
          </a:stretch>
        </p:blipFill>
        <p:spPr>
          <a:xfrm>
            <a:off x="3883298" y="2514599"/>
            <a:ext cx="4191000" cy="2797630"/>
          </a:xfrm>
          <a:prstGeom prst="rect">
            <a:avLst/>
          </a:prstGeom>
        </p:spPr>
      </p:pic>
      <p:pic>
        <p:nvPicPr>
          <p:cNvPr id="8" name="Picture 7">
            <a:extLst>
              <a:ext uri="{FF2B5EF4-FFF2-40B4-BE49-F238E27FC236}">
                <a16:creationId xmlns:a16="http://schemas.microsoft.com/office/drawing/2014/main" id="{18875B08-2D43-0DF4-E374-A70987E8BABE}"/>
              </a:ext>
            </a:extLst>
          </p:cNvPr>
          <p:cNvPicPr>
            <a:picLocks noChangeAspect="1"/>
          </p:cNvPicPr>
          <p:nvPr/>
        </p:nvPicPr>
        <p:blipFill>
          <a:blip r:embed="rId7"/>
          <a:stretch>
            <a:fillRect/>
          </a:stretch>
        </p:blipFill>
        <p:spPr>
          <a:xfrm>
            <a:off x="8196217" y="2423159"/>
            <a:ext cx="3995058" cy="2982687"/>
          </a:xfrm>
          <a:prstGeom prst="rect">
            <a:avLst/>
          </a:prstGeom>
        </p:spPr>
      </p:pic>
      <p:sp>
        <p:nvSpPr>
          <p:cNvPr id="11" name="Title 1">
            <a:extLst>
              <a:ext uri="{FF2B5EF4-FFF2-40B4-BE49-F238E27FC236}">
                <a16:creationId xmlns:a16="http://schemas.microsoft.com/office/drawing/2014/main" id="{112CB603-96A6-7DBD-03D7-1AB354B8DB9C}"/>
              </a:ext>
            </a:extLst>
          </p:cNvPr>
          <p:cNvSpPr>
            <a:spLocks noGrp="1"/>
          </p:cNvSpPr>
          <p:nvPr>
            <p:ph type="title"/>
          </p:nvPr>
        </p:nvSpPr>
        <p:spPr>
          <a:xfrm>
            <a:off x="280742" y="1403306"/>
            <a:ext cx="10515600" cy="1325563"/>
          </a:xfrm>
        </p:spPr>
        <p:txBody>
          <a:bodyPr/>
          <a:lstStyle/>
          <a:p>
            <a:r>
              <a:rPr lang="en-US" b="1" dirty="0">
                <a:solidFill>
                  <a:srgbClr val="FF0000"/>
                </a:solidFill>
              </a:rPr>
              <a:t>Autocorrelation of Noise Data</a:t>
            </a:r>
            <a:endParaRPr lang="en-US" dirty="0"/>
          </a:p>
        </p:txBody>
      </p:sp>
    </p:spTree>
    <p:extLst>
      <p:ext uri="{BB962C8B-B14F-4D97-AF65-F5344CB8AC3E}">
        <p14:creationId xmlns:p14="http://schemas.microsoft.com/office/powerpoint/2010/main" val="178459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pic>
        <p:nvPicPr>
          <p:cNvPr id="3" name="Picture 2">
            <a:extLst>
              <a:ext uri="{FF2B5EF4-FFF2-40B4-BE49-F238E27FC236}">
                <a16:creationId xmlns:a16="http://schemas.microsoft.com/office/drawing/2014/main" id="{C1239E22-253E-6A11-0B53-2AE3BD2B4804}"/>
              </a:ext>
            </a:extLst>
          </p:cNvPr>
          <p:cNvPicPr>
            <a:picLocks noChangeAspect="1"/>
          </p:cNvPicPr>
          <p:nvPr/>
        </p:nvPicPr>
        <p:blipFill>
          <a:blip r:embed="rId5"/>
          <a:stretch>
            <a:fillRect/>
          </a:stretch>
        </p:blipFill>
        <p:spPr>
          <a:xfrm>
            <a:off x="44691" y="2454729"/>
            <a:ext cx="4125685" cy="3069771"/>
          </a:xfrm>
          <a:prstGeom prst="rect">
            <a:avLst/>
          </a:prstGeom>
        </p:spPr>
      </p:pic>
      <p:pic>
        <p:nvPicPr>
          <p:cNvPr id="10" name="Picture 9">
            <a:extLst>
              <a:ext uri="{FF2B5EF4-FFF2-40B4-BE49-F238E27FC236}">
                <a16:creationId xmlns:a16="http://schemas.microsoft.com/office/drawing/2014/main" id="{DB1627C1-D044-BDB2-05AA-4C98EF7706CE}"/>
              </a:ext>
            </a:extLst>
          </p:cNvPr>
          <p:cNvPicPr>
            <a:picLocks noChangeAspect="1"/>
          </p:cNvPicPr>
          <p:nvPr/>
        </p:nvPicPr>
        <p:blipFill>
          <a:blip r:embed="rId6"/>
          <a:stretch>
            <a:fillRect/>
          </a:stretch>
        </p:blipFill>
        <p:spPr>
          <a:xfrm>
            <a:off x="4121391" y="2460172"/>
            <a:ext cx="4136572" cy="3069772"/>
          </a:xfrm>
          <a:prstGeom prst="rect">
            <a:avLst/>
          </a:prstGeom>
        </p:spPr>
      </p:pic>
      <p:pic>
        <p:nvPicPr>
          <p:cNvPr id="11" name="Picture 10">
            <a:extLst>
              <a:ext uri="{FF2B5EF4-FFF2-40B4-BE49-F238E27FC236}">
                <a16:creationId xmlns:a16="http://schemas.microsoft.com/office/drawing/2014/main" id="{1537213F-A975-54BF-0AD9-62ECBAADBC3F}"/>
              </a:ext>
            </a:extLst>
          </p:cNvPr>
          <p:cNvPicPr>
            <a:picLocks noChangeAspect="1"/>
          </p:cNvPicPr>
          <p:nvPr/>
        </p:nvPicPr>
        <p:blipFill>
          <a:blip r:embed="rId7"/>
          <a:stretch>
            <a:fillRect/>
          </a:stretch>
        </p:blipFill>
        <p:spPr>
          <a:xfrm>
            <a:off x="8055428" y="2460171"/>
            <a:ext cx="3897086" cy="2939144"/>
          </a:xfrm>
          <a:prstGeom prst="rect">
            <a:avLst/>
          </a:prstGeom>
        </p:spPr>
      </p:pic>
      <p:sp>
        <p:nvSpPr>
          <p:cNvPr id="13" name="Title 1">
            <a:extLst>
              <a:ext uri="{FF2B5EF4-FFF2-40B4-BE49-F238E27FC236}">
                <a16:creationId xmlns:a16="http://schemas.microsoft.com/office/drawing/2014/main" id="{A80366AE-523E-70EE-6CB0-6E62566C3B83}"/>
              </a:ext>
            </a:extLst>
          </p:cNvPr>
          <p:cNvSpPr>
            <a:spLocks noGrp="1"/>
          </p:cNvSpPr>
          <p:nvPr>
            <p:ph type="title"/>
          </p:nvPr>
        </p:nvSpPr>
        <p:spPr>
          <a:xfrm>
            <a:off x="280742" y="1403306"/>
            <a:ext cx="10515600" cy="1325563"/>
          </a:xfrm>
        </p:spPr>
        <p:txBody>
          <a:bodyPr/>
          <a:lstStyle/>
          <a:p>
            <a:r>
              <a:rPr lang="en-US" b="1" dirty="0">
                <a:solidFill>
                  <a:srgbClr val="FF0000"/>
                </a:solidFill>
              </a:rPr>
              <a:t>Cumulative Distribution of Noise</a:t>
            </a:r>
            <a:endParaRPr lang="en-US" dirty="0"/>
          </a:p>
        </p:txBody>
      </p:sp>
    </p:spTree>
    <p:extLst>
      <p:ext uri="{BB962C8B-B14F-4D97-AF65-F5344CB8AC3E}">
        <p14:creationId xmlns:p14="http://schemas.microsoft.com/office/powerpoint/2010/main" val="248846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F65A-5A8A-9F26-E584-237C59E0295D}"/>
              </a:ext>
            </a:extLst>
          </p:cNvPr>
          <p:cNvSpPr>
            <a:spLocks noGrp="1"/>
          </p:cNvSpPr>
          <p:nvPr>
            <p:ph type="title"/>
          </p:nvPr>
        </p:nvSpPr>
        <p:spPr>
          <a:xfrm>
            <a:off x="893278" y="1391889"/>
            <a:ext cx="5181601" cy="1344854"/>
          </a:xfrm>
        </p:spPr>
        <p:txBody>
          <a:bodyPr/>
          <a:lstStyle/>
          <a:p>
            <a:r>
              <a:rPr lang="en-US" b="1"/>
              <a:t>Sensors</a:t>
            </a:r>
            <a:endParaRPr lang="en-US"/>
          </a:p>
        </p:txBody>
      </p:sp>
      <p:sp>
        <p:nvSpPr>
          <p:cNvPr id="3" name="Content Placeholder 2">
            <a:extLst>
              <a:ext uri="{FF2B5EF4-FFF2-40B4-BE49-F238E27FC236}">
                <a16:creationId xmlns:a16="http://schemas.microsoft.com/office/drawing/2014/main" id="{5EB2D309-C560-C0E1-6272-5F521364B31C}"/>
              </a:ext>
            </a:extLst>
          </p:cNvPr>
          <p:cNvSpPr>
            <a:spLocks noGrp="1"/>
          </p:cNvSpPr>
          <p:nvPr>
            <p:ph sz="half" idx="1"/>
          </p:nvPr>
        </p:nvSpPr>
        <p:spPr>
          <a:xfrm>
            <a:off x="893278" y="2736642"/>
            <a:ext cx="5181600" cy="4351338"/>
          </a:xfrm>
        </p:spPr>
        <p:txBody>
          <a:bodyPr vert="horz" lIns="91440" tIns="45720" rIns="91440" bIns="45720" rtlCol="0" anchor="t">
            <a:normAutofit/>
          </a:bodyPr>
          <a:lstStyle/>
          <a:p>
            <a:pPr>
              <a:buFont typeface="Wingdings" panose="020B0604020202020204" pitchFamily="34" charset="0"/>
              <a:buChar char="Ø"/>
            </a:pPr>
            <a:r>
              <a:rPr lang="en-US" sz="3200" b="1">
                <a:latin typeface="Aptos Display"/>
              </a:rPr>
              <a:t>ICM20948 </a:t>
            </a:r>
            <a:endParaRPr lang="en-US">
              <a:latin typeface="Aptos" panose="020B0004020202020204"/>
            </a:endParaRPr>
          </a:p>
          <a:p>
            <a:pPr>
              <a:buFont typeface="Wingdings" panose="020B0604020202020204" pitchFamily="34" charset="0"/>
              <a:buChar char="Ø"/>
            </a:pPr>
            <a:r>
              <a:rPr lang="en-US" sz="3200" b="1">
                <a:latin typeface="Aptos Display"/>
              </a:rPr>
              <a:t>ADXL 355 </a:t>
            </a:r>
            <a:endParaRPr lang="en-US">
              <a:latin typeface="Aptos" panose="020B0004020202020204"/>
            </a:endParaRPr>
          </a:p>
          <a:p>
            <a:pPr>
              <a:buFont typeface="Wingdings" panose="020B0604020202020204" pitchFamily="34" charset="0"/>
              <a:buChar char="Ø"/>
            </a:pPr>
            <a:r>
              <a:rPr lang="en-US" sz="3200" b="1">
                <a:latin typeface="Aptos Display"/>
              </a:rPr>
              <a:t>ADXL 345 </a:t>
            </a:r>
            <a:endParaRPr lang="en-US"/>
          </a:p>
          <a:p>
            <a:pPr>
              <a:buFont typeface="Wingdings" panose="020B0604020202020204" pitchFamily="34" charset="0"/>
              <a:buChar char="Ø"/>
            </a:pPr>
            <a:endParaRPr lang="en-US"/>
          </a:p>
          <a:p>
            <a:pPr>
              <a:buFont typeface="Wingdings" panose="020B0604020202020204" pitchFamily="34" charset="0"/>
              <a:buChar char="Ø"/>
            </a:pPr>
            <a:endParaRPr lang="en-US"/>
          </a:p>
        </p:txBody>
      </p:sp>
      <p:sp>
        <p:nvSpPr>
          <p:cNvPr id="14" name="Title 1">
            <a:extLst>
              <a:ext uri="{FF2B5EF4-FFF2-40B4-BE49-F238E27FC236}">
                <a16:creationId xmlns:a16="http://schemas.microsoft.com/office/drawing/2014/main" id="{DCF3ED62-CA70-1CFB-2815-E6B239BF8851}"/>
              </a:ext>
            </a:extLst>
          </p:cNvPr>
          <p:cNvSpPr txBox="1">
            <a:spLocks/>
          </p:cNvSpPr>
          <p:nvPr/>
        </p:nvSpPr>
        <p:spPr>
          <a:xfrm>
            <a:off x="8223939" y="1389680"/>
            <a:ext cx="5181601" cy="1344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Boards</a:t>
            </a:r>
            <a:endParaRPr lang="en-US"/>
          </a:p>
        </p:txBody>
      </p:sp>
      <p:sp>
        <p:nvSpPr>
          <p:cNvPr id="16" name="Content Placeholder 2">
            <a:extLst>
              <a:ext uri="{FF2B5EF4-FFF2-40B4-BE49-F238E27FC236}">
                <a16:creationId xmlns:a16="http://schemas.microsoft.com/office/drawing/2014/main" id="{00840F35-D8A4-EEBE-5117-5DE462303E97}"/>
              </a:ext>
            </a:extLst>
          </p:cNvPr>
          <p:cNvSpPr txBox="1">
            <a:spLocks/>
          </p:cNvSpPr>
          <p:nvPr/>
        </p:nvSpPr>
        <p:spPr>
          <a:xfrm>
            <a:off x="8223939" y="2668173"/>
            <a:ext cx="5181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Ø"/>
            </a:pPr>
            <a:r>
              <a:rPr lang="en-US" sz="3200" b="1" dirty="0">
                <a:latin typeface="Aptos Display"/>
              </a:rPr>
              <a:t>ESP32C6</a:t>
            </a:r>
            <a:endParaRPr lang="en-US" dirty="0">
              <a:latin typeface="Aptos" panose="020B0004020202020204"/>
            </a:endParaRPr>
          </a:p>
          <a:p>
            <a:pPr>
              <a:buFont typeface="Wingdings" panose="020B0604020202020204" pitchFamily="34" charset="0"/>
              <a:buChar char="Ø"/>
            </a:pPr>
            <a:r>
              <a:rPr lang="en-US" sz="3200" b="1" dirty="0">
                <a:latin typeface="Aptos Display"/>
              </a:rPr>
              <a:t>ESP32S3</a:t>
            </a:r>
            <a:endParaRPr lang="en-US" sz="3200" dirty="0">
              <a:latin typeface="Aptos Display"/>
            </a:endParaRPr>
          </a:p>
          <a:p>
            <a:pPr>
              <a:buFont typeface="Wingdings" panose="020B0604020202020204" pitchFamily="34" charset="0"/>
              <a:buChar char="Ø"/>
            </a:pPr>
            <a:r>
              <a:rPr lang="en-US" sz="3200" b="1" dirty="0">
                <a:latin typeface="Aptos Display"/>
              </a:rPr>
              <a:t>Raspberry pi</a:t>
            </a:r>
          </a:p>
          <a:p>
            <a:pPr>
              <a:buFont typeface="Wingdings" panose="020B0604020202020204" pitchFamily="34" charset="0"/>
              <a:buChar char="Ø"/>
            </a:pPr>
            <a:endParaRPr lang="en-US"/>
          </a:p>
          <a:p>
            <a:pPr>
              <a:buFont typeface="Wingdings" panose="020B0604020202020204" pitchFamily="34" charset="0"/>
              <a:buChar char="Ø"/>
            </a:pPr>
            <a:endParaRPr lang="en-US"/>
          </a:p>
        </p:txBody>
      </p:sp>
      <p:sp>
        <p:nvSpPr>
          <p:cNvPr id="17" name="TextBox 16">
            <a:extLst>
              <a:ext uri="{FF2B5EF4-FFF2-40B4-BE49-F238E27FC236}">
                <a16:creationId xmlns:a16="http://schemas.microsoft.com/office/drawing/2014/main" id="{7F27ABED-F412-DC0C-DC8C-97E4B9507363}"/>
              </a:ext>
            </a:extLst>
          </p:cNvPr>
          <p:cNvSpPr txBox="1"/>
          <p:nvPr/>
        </p:nvSpPr>
        <p:spPr>
          <a:xfrm>
            <a:off x="346212" y="1596335"/>
            <a:ext cx="3775765" cy="3246230"/>
          </a:xfrm>
          <a:prstGeom prst="rect">
            <a:avLst/>
          </a:prstGeom>
          <a:noFill/>
          <a:ln w="28575">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3837F64-0CF4-2726-7453-73FDB1F8DA10}"/>
              </a:ext>
            </a:extLst>
          </p:cNvPr>
          <p:cNvSpPr txBox="1"/>
          <p:nvPr/>
        </p:nvSpPr>
        <p:spPr>
          <a:xfrm>
            <a:off x="7660328" y="1596335"/>
            <a:ext cx="3797852" cy="3246230"/>
          </a:xfrm>
          <a:prstGeom prst="rect">
            <a:avLst/>
          </a:prstGeom>
          <a:noFill/>
          <a:ln w="28575">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8" descr="A red rectangular object with blue lines&#10;&#10;Description automatically generated">
            <a:extLst>
              <a:ext uri="{FF2B5EF4-FFF2-40B4-BE49-F238E27FC236}">
                <a16:creationId xmlns:a16="http://schemas.microsoft.com/office/drawing/2014/main" id="{83136D8F-504A-9F6F-335B-CFBE679221B9}"/>
              </a:ext>
            </a:extLst>
          </p:cNvPr>
          <p:cNvPicPr>
            <a:picLocks noChangeAspect="1"/>
          </p:cNvPicPr>
          <p:nvPr/>
        </p:nvPicPr>
        <p:blipFill>
          <a:blip r:embed="rId2"/>
          <a:stretch>
            <a:fillRect/>
          </a:stretch>
        </p:blipFill>
        <p:spPr>
          <a:xfrm>
            <a:off x="-22087" y="-9773"/>
            <a:ext cx="12192000" cy="1399980"/>
          </a:xfrm>
          <a:prstGeom prst="rect">
            <a:avLst/>
          </a:prstGeom>
        </p:spPr>
      </p:pic>
      <p:pic>
        <p:nvPicPr>
          <p:cNvPr id="20" name="Picture 19" descr="A red and blue rectangle&#10;&#10;Description automatically generated">
            <a:extLst>
              <a:ext uri="{FF2B5EF4-FFF2-40B4-BE49-F238E27FC236}">
                <a16:creationId xmlns:a16="http://schemas.microsoft.com/office/drawing/2014/main" id="{5EA0DCB1-1796-3001-5F84-C52D5E5DBA37}"/>
              </a:ext>
            </a:extLst>
          </p:cNvPr>
          <p:cNvPicPr>
            <a:picLocks noChangeAspect="1"/>
          </p:cNvPicPr>
          <p:nvPr/>
        </p:nvPicPr>
        <p:blipFill>
          <a:blip r:embed="rId3"/>
          <a:stretch>
            <a:fillRect/>
          </a:stretch>
        </p:blipFill>
        <p:spPr>
          <a:xfrm>
            <a:off x="0" y="6296395"/>
            <a:ext cx="12192000" cy="559992"/>
          </a:xfrm>
          <a:prstGeom prst="rect">
            <a:avLst/>
          </a:prstGeom>
        </p:spPr>
      </p:pic>
      <p:pic>
        <p:nvPicPr>
          <p:cNvPr id="21" name="Picture 20" descr="A black and white sign with white text&#10;&#10;Description automatically generated">
            <a:extLst>
              <a:ext uri="{FF2B5EF4-FFF2-40B4-BE49-F238E27FC236}">
                <a16:creationId xmlns:a16="http://schemas.microsoft.com/office/drawing/2014/main" id="{2F3AE5AD-BFF1-CD0C-0AB7-6D5EB493D406}"/>
              </a:ext>
            </a:extLst>
          </p:cNvPr>
          <p:cNvPicPr>
            <a:picLocks noChangeAspect="1"/>
          </p:cNvPicPr>
          <p:nvPr/>
        </p:nvPicPr>
        <p:blipFill>
          <a:blip r:embed="rId4"/>
          <a:stretch>
            <a:fillRect/>
          </a:stretch>
        </p:blipFill>
        <p:spPr>
          <a:xfrm>
            <a:off x="706782" y="-447"/>
            <a:ext cx="11142870" cy="1403415"/>
          </a:xfrm>
          <a:prstGeom prst="rect">
            <a:avLst/>
          </a:prstGeom>
        </p:spPr>
      </p:pic>
    </p:spTree>
    <p:extLst>
      <p:ext uri="{BB962C8B-B14F-4D97-AF65-F5344CB8AC3E}">
        <p14:creationId xmlns:p14="http://schemas.microsoft.com/office/powerpoint/2010/main" val="41734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5A94-7412-1A87-F740-3BCEF1344325}"/>
              </a:ext>
            </a:extLst>
          </p:cNvPr>
          <p:cNvSpPr>
            <a:spLocks noGrp="1"/>
          </p:cNvSpPr>
          <p:nvPr>
            <p:ph type="title"/>
          </p:nvPr>
        </p:nvSpPr>
        <p:spPr>
          <a:xfrm>
            <a:off x="544902" y="1647146"/>
            <a:ext cx="10515600" cy="1325563"/>
          </a:xfrm>
        </p:spPr>
        <p:txBody>
          <a:bodyPr/>
          <a:lstStyle/>
          <a:p>
            <a:r>
              <a:rPr lang="en-US" b="1" dirty="0">
                <a:solidFill>
                  <a:srgbClr val="FF0000"/>
                </a:solidFill>
              </a:rPr>
              <a:t>Conclusion from no stimulation noise</a:t>
            </a:r>
          </a:p>
        </p:txBody>
      </p:sp>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sp>
        <p:nvSpPr>
          <p:cNvPr id="3" name="TextBox 2">
            <a:extLst>
              <a:ext uri="{FF2B5EF4-FFF2-40B4-BE49-F238E27FC236}">
                <a16:creationId xmlns:a16="http://schemas.microsoft.com/office/drawing/2014/main" id="{E37ADCF0-B0B6-3416-2280-B49C4D63BB79}"/>
              </a:ext>
            </a:extLst>
          </p:cNvPr>
          <p:cNvSpPr txBox="1"/>
          <p:nvPr/>
        </p:nvSpPr>
        <p:spPr>
          <a:xfrm>
            <a:off x="707571" y="2966357"/>
            <a:ext cx="109482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sensor noise performance in best to worst order: ADXL 355,  ADXL 345, ICM20948 – 9DOF.</a:t>
            </a:r>
            <a:endParaRPr lang="en-US" sz="1600" dirty="0"/>
          </a:p>
          <a:p>
            <a:endParaRPr lang="en-US" sz="2400" dirty="0"/>
          </a:p>
          <a:p>
            <a:r>
              <a:rPr lang="en-US" sz="2400" dirty="0"/>
              <a:t>The data can vary slightly due to being tested at different times of the day for individual sensors. For example, Night-time tends to have less noise than daytime.</a:t>
            </a:r>
            <a:endParaRPr lang="en-US" sz="1600" dirty="0"/>
          </a:p>
        </p:txBody>
      </p:sp>
    </p:spTree>
    <p:extLst>
      <p:ext uri="{BB962C8B-B14F-4D97-AF65-F5344CB8AC3E}">
        <p14:creationId xmlns:p14="http://schemas.microsoft.com/office/powerpoint/2010/main" val="94454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5A94-7412-1A87-F740-3BCEF1344325}"/>
              </a:ext>
            </a:extLst>
          </p:cNvPr>
          <p:cNvSpPr>
            <a:spLocks noGrp="1"/>
          </p:cNvSpPr>
          <p:nvPr>
            <p:ph type="title"/>
          </p:nvPr>
        </p:nvSpPr>
        <p:spPr>
          <a:xfrm>
            <a:off x="544902" y="1647146"/>
            <a:ext cx="10515600" cy="1325563"/>
          </a:xfrm>
        </p:spPr>
        <p:txBody>
          <a:bodyPr/>
          <a:lstStyle/>
          <a:p>
            <a:r>
              <a:rPr lang="en-US" b="1" dirty="0">
                <a:solidFill>
                  <a:srgbClr val="FF0000"/>
                </a:solidFill>
              </a:rPr>
              <a:t>Next challenges</a:t>
            </a:r>
          </a:p>
        </p:txBody>
      </p:sp>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sp>
        <p:nvSpPr>
          <p:cNvPr id="3" name="TextBox 2">
            <a:extLst>
              <a:ext uri="{FF2B5EF4-FFF2-40B4-BE49-F238E27FC236}">
                <a16:creationId xmlns:a16="http://schemas.microsoft.com/office/drawing/2014/main" id="{E37ADCF0-B0B6-3416-2280-B49C4D63BB79}"/>
              </a:ext>
            </a:extLst>
          </p:cNvPr>
          <p:cNvSpPr txBox="1"/>
          <p:nvPr/>
        </p:nvSpPr>
        <p:spPr>
          <a:xfrm>
            <a:off x="707571" y="2966357"/>
            <a:ext cx="1017660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To runs stimulated tests on the three sensors under known stimulation, Requirements for that is:</a:t>
            </a:r>
          </a:p>
          <a:p>
            <a:pPr marL="514350" indent="-514350">
              <a:buAutoNum type="arabicPeriod"/>
            </a:pPr>
            <a:r>
              <a:rPr lang="en-US" sz="2800" dirty="0"/>
              <a:t>At least 3 SD cards to store data</a:t>
            </a:r>
          </a:p>
          <a:p>
            <a:pPr marL="514350" indent="-514350">
              <a:buAutoNum type="arabicPeriod"/>
            </a:pPr>
            <a:r>
              <a:rPr lang="en-US" sz="2800" dirty="0"/>
              <a:t>A system to provide independent power supply</a:t>
            </a:r>
          </a:p>
          <a:p>
            <a:pPr marL="514350" indent="-514350">
              <a:buAutoNum type="arabicPeriod"/>
            </a:pPr>
            <a:r>
              <a:rPr lang="en-US" sz="2800" dirty="0"/>
              <a:t>Casing and/or PCB to hold the components where the wires will not get loose during experiment</a:t>
            </a:r>
          </a:p>
        </p:txBody>
      </p:sp>
    </p:spTree>
    <p:extLst>
      <p:ext uri="{BB962C8B-B14F-4D97-AF65-F5344CB8AC3E}">
        <p14:creationId xmlns:p14="http://schemas.microsoft.com/office/powerpoint/2010/main" val="405434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5A94-7412-1A87-F740-3BCEF1344325}"/>
              </a:ext>
            </a:extLst>
          </p:cNvPr>
          <p:cNvSpPr>
            <a:spLocks noGrp="1"/>
          </p:cNvSpPr>
          <p:nvPr>
            <p:ph type="title"/>
          </p:nvPr>
        </p:nvSpPr>
        <p:spPr>
          <a:xfrm>
            <a:off x="544902" y="1647146"/>
            <a:ext cx="10515600" cy="1325563"/>
          </a:xfrm>
        </p:spPr>
        <p:txBody>
          <a:bodyPr/>
          <a:lstStyle/>
          <a:p>
            <a:r>
              <a:rPr lang="en-US" b="1" dirty="0">
                <a:solidFill>
                  <a:srgbClr val="FF0000"/>
                </a:solidFill>
              </a:rPr>
              <a:t>Question</a:t>
            </a:r>
          </a:p>
        </p:txBody>
      </p:sp>
      <p:pic>
        <p:nvPicPr>
          <p:cNvPr id="5" name="Picture 4" descr="A red rectangular object with blue lines&#10;&#10;Description automatically generated">
            <a:extLst>
              <a:ext uri="{FF2B5EF4-FFF2-40B4-BE49-F238E27FC236}">
                <a16:creationId xmlns:a16="http://schemas.microsoft.com/office/drawing/2014/main" id="{5F3DB2C6-8399-1CD0-AB22-A06E1E907686}"/>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6D362187-5787-73BA-4E6E-6A7ADE9D07A8}"/>
              </a:ext>
            </a:extLst>
          </p:cNvPr>
          <p:cNvPicPr>
            <a:picLocks noChangeAspect="1"/>
          </p:cNvPicPr>
          <p:nvPr/>
        </p:nvPicPr>
        <p:blipFill>
          <a:blip r:embed="rId3"/>
          <a:stretch>
            <a:fillRect/>
          </a:stretch>
        </p:blipFill>
        <p:spPr>
          <a:xfrm>
            <a:off x="0" y="6296395"/>
            <a:ext cx="12192000" cy="559992"/>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3A104620-813F-4257-FC66-E2CCEE445440}"/>
              </a:ext>
            </a:extLst>
          </p:cNvPr>
          <p:cNvPicPr>
            <a:picLocks noChangeAspect="1"/>
          </p:cNvPicPr>
          <p:nvPr/>
        </p:nvPicPr>
        <p:blipFill>
          <a:blip r:embed="rId4"/>
          <a:stretch>
            <a:fillRect/>
          </a:stretch>
        </p:blipFill>
        <p:spPr>
          <a:xfrm>
            <a:off x="706782" y="-447"/>
            <a:ext cx="11142870" cy="1403415"/>
          </a:xfrm>
          <a:prstGeom prst="rect">
            <a:avLst/>
          </a:prstGeom>
        </p:spPr>
      </p:pic>
      <p:sp>
        <p:nvSpPr>
          <p:cNvPr id="3" name="TextBox 2">
            <a:extLst>
              <a:ext uri="{FF2B5EF4-FFF2-40B4-BE49-F238E27FC236}">
                <a16:creationId xmlns:a16="http://schemas.microsoft.com/office/drawing/2014/main" id="{E37ADCF0-B0B6-3416-2280-B49C4D63BB79}"/>
              </a:ext>
            </a:extLst>
          </p:cNvPr>
          <p:cNvSpPr txBox="1"/>
          <p:nvPr/>
        </p:nvSpPr>
        <p:spPr>
          <a:xfrm>
            <a:off x="707571" y="2966357"/>
            <a:ext cx="1017660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We initially selected micro controllers based on maximum flash memory space. Now what kind of tests should be run or benchmarks to be checked to determine which micro controller works best for a particular sensor given the flash memory is same for both </a:t>
            </a:r>
            <a:r>
              <a:rPr lang="en-US" sz="2800" dirty="0" err="1"/>
              <a:t>esp</a:t>
            </a:r>
            <a:r>
              <a:rPr lang="en-US" sz="2800" dirty="0"/>
              <a:t> boards?</a:t>
            </a:r>
          </a:p>
        </p:txBody>
      </p:sp>
    </p:spTree>
    <p:extLst>
      <p:ext uri="{BB962C8B-B14F-4D97-AF65-F5344CB8AC3E}">
        <p14:creationId xmlns:p14="http://schemas.microsoft.com/office/powerpoint/2010/main" val="314200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F65A-5A8A-9F26-E584-237C59E0295D}"/>
              </a:ext>
            </a:extLst>
          </p:cNvPr>
          <p:cNvSpPr>
            <a:spLocks noGrp="1"/>
          </p:cNvSpPr>
          <p:nvPr>
            <p:ph type="title"/>
          </p:nvPr>
        </p:nvSpPr>
        <p:spPr>
          <a:xfrm>
            <a:off x="771358" y="1503649"/>
            <a:ext cx="10027921" cy="1334694"/>
          </a:xfrm>
        </p:spPr>
        <p:txBody>
          <a:bodyPr/>
          <a:lstStyle/>
          <a:p>
            <a:r>
              <a:rPr lang="en-US" b="1"/>
              <a:t>Why use these two boards?</a:t>
            </a:r>
            <a:endParaRPr lang="en-US"/>
          </a:p>
        </p:txBody>
      </p:sp>
      <p:sp>
        <p:nvSpPr>
          <p:cNvPr id="3" name="Content Placeholder 2">
            <a:extLst>
              <a:ext uri="{FF2B5EF4-FFF2-40B4-BE49-F238E27FC236}">
                <a16:creationId xmlns:a16="http://schemas.microsoft.com/office/drawing/2014/main" id="{5EB2D309-C560-C0E1-6272-5F521364B31C}"/>
              </a:ext>
            </a:extLst>
          </p:cNvPr>
          <p:cNvSpPr>
            <a:spLocks noGrp="1"/>
          </p:cNvSpPr>
          <p:nvPr>
            <p:ph sz="half" idx="1"/>
          </p:nvPr>
        </p:nvSpPr>
        <p:spPr>
          <a:xfrm>
            <a:off x="720558" y="2838242"/>
            <a:ext cx="11308080" cy="4290378"/>
          </a:xfrm>
        </p:spPr>
        <p:txBody>
          <a:bodyPr vert="horz" lIns="91440" tIns="45720" rIns="91440" bIns="45720" rtlCol="0" anchor="t">
            <a:normAutofit/>
          </a:bodyPr>
          <a:lstStyle/>
          <a:p>
            <a:pPr>
              <a:buFont typeface="Wingdings" panose="020B0604020202020204" pitchFamily="34" charset="0"/>
              <a:buChar char="Ø"/>
            </a:pPr>
            <a:r>
              <a:rPr lang="en-US" sz="3200" b="1">
                <a:latin typeface="Aptos Display"/>
              </a:rPr>
              <a:t>ESP32C6: 8MB Flash, 320 kB SRAM</a:t>
            </a:r>
            <a:endParaRPr lang="en-US">
              <a:latin typeface="Aptos" panose="020B0004020202020204"/>
            </a:endParaRPr>
          </a:p>
          <a:p>
            <a:pPr>
              <a:buFont typeface="Wingdings" panose="020B0604020202020204" pitchFamily="34" charset="0"/>
              <a:buChar char="Ø"/>
            </a:pPr>
            <a:r>
              <a:rPr lang="en-US" sz="3200" b="1">
                <a:latin typeface="Aptos Display"/>
              </a:rPr>
              <a:t>ESP32S3: 8MB Flash, 512 kB SRAM</a:t>
            </a:r>
            <a:br>
              <a:rPr lang="en-US" sz="3200" b="1">
                <a:latin typeface="Aptos Display"/>
              </a:rPr>
            </a:br>
            <a:br>
              <a:rPr lang="en-US" sz="3200" b="1">
                <a:latin typeface="Aptos Display"/>
              </a:rPr>
            </a:br>
            <a:r>
              <a:rPr lang="en-US" sz="3200" b="1">
                <a:latin typeface="Aptos Display"/>
              </a:rPr>
              <a:t>These two offer good flash memory for our purpose.</a:t>
            </a:r>
          </a:p>
          <a:p>
            <a:pPr>
              <a:buFont typeface="Wingdings" panose="020B0604020202020204" pitchFamily="34" charset="0"/>
              <a:buChar char="Ø"/>
            </a:pPr>
            <a:endParaRPr lang="en-US"/>
          </a:p>
          <a:p>
            <a:pPr>
              <a:buFont typeface="Wingdings" panose="020B0604020202020204" pitchFamily="34" charset="0"/>
              <a:buChar char="Ø"/>
            </a:pPr>
            <a:endParaRPr lang="en-US"/>
          </a:p>
        </p:txBody>
      </p:sp>
      <p:sp>
        <p:nvSpPr>
          <p:cNvPr id="17" name="TextBox 16">
            <a:extLst>
              <a:ext uri="{FF2B5EF4-FFF2-40B4-BE49-F238E27FC236}">
                <a16:creationId xmlns:a16="http://schemas.microsoft.com/office/drawing/2014/main" id="{7F27ABED-F412-DC0C-DC8C-97E4B9507363}"/>
              </a:ext>
            </a:extLst>
          </p:cNvPr>
          <p:cNvSpPr txBox="1"/>
          <p:nvPr/>
        </p:nvSpPr>
        <p:spPr>
          <a:xfrm>
            <a:off x="346212" y="2470095"/>
            <a:ext cx="11446565" cy="3236070"/>
          </a:xfrm>
          <a:prstGeom prst="rect">
            <a:avLst/>
          </a:prstGeom>
          <a:noFill/>
          <a:ln w="28575">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8" descr="A red rectangular object with blue lines&#10;&#10;Description automatically generated">
            <a:extLst>
              <a:ext uri="{FF2B5EF4-FFF2-40B4-BE49-F238E27FC236}">
                <a16:creationId xmlns:a16="http://schemas.microsoft.com/office/drawing/2014/main" id="{83136D8F-504A-9F6F-335B-CFBE679221B9}"/>
              </a:ext>
            </a:extLst>
          </p:cNvPr>
          <p:cNvPicPr>
            <a:picLocks noChangeAspect="1"/>
          </p:cNvPicPr>
          <p:nvPr/>
        </p:nvPicPr>
        <p:blipFill>
          <a:blip r:embed="rId2"/>
          <a:stretch>
            <a:fillRect/>
          </a:stretch>
        </p:blipFill>
        <p:spPr>
          <a:xfrm>
            <a:off x="-22087" y="-9773"/>
            <a:ext cx="12192000" cy="1399980"/>
          </a:xfrm>
          <a:prstGeom prst="rect">
            <a:avLst/>
          </a:prstGeom>
        </p:spPr>
      </p:pic>
      <p:pic>
        <p:nvPicPr>
          <p:cNvPr id="20" name="Picture 19" descr="A red and blue rectangle&#10;&#10;Description automatically generated">
            <a:extLst>
              <a:ext uri="{FF2B5EF4-FFF2-40B4-BE49-F238E27FC236}">
                <a16:creationId xmlns:a16="http://schemas.microsoft.com/office/drawing/2014/main" id="{5EA0DCB1-1796-3001-5F84-C52D5E5DBA37}"/>
              </a:ext>
            </a:extLst>
          </p:cNvPr>
          <p:cNvPicPr>
            <a:picLocks noChangeAspect="1"/>
          </p:cNvPicPr>
          <p:nvPr/>
        </p:nvPicPr>
        <p:blipFill>
          <a:blip r:embed="rId3"/>
          <a:stretch>
            <a:fillRect/>
          </a:stretch>
        </p:blipFill>
        <p:spPr>
          <a:xfrm>
            <a:off x="0" y="6296395"/>
            <a:ext cx="12192000" cy="559992"/>
          </a:xfrm>
          <a:prstGeom prst="rect">
            <a:avLst/>
          </a:prstGeom>
        </p:spPr>
      </p:pic>
      <p:pic>
        <p:nvPicPr>
          <p:cNvPr id="21" name="Picture 20" descr="A black and white sign with white text&#10;&#10;Description automatically generated">
            <a:extLst>
              <a:ext uri="{FF2B5EF4-FFF2-40B4-BE49-F238E27FC236}">
                <a16:creationId xmlns:a16="http://schemas.microsoft.com/office/drawing/2014/main" id="{2F3AE5AD-BFF1-CD0C-0AB7-6D5EB493D406}"/>
              </a:ext>
            </a:extLst>
          </p:cNvPr>
          <p:cNvPicPr>
            <a:picLocks noChangeAspect="1"/>
          </p:cNvPicPr>
          <p:nvPr/>
        </p:nvPicPr>
        <p:blipFill>
          <a:blip r:embed="rId4"/>
          <a:stretch>
            <a:fillRect/>
          </a:stretch>
        </p:blipFill>
        <p:spPr>
          <a:xfrm>
            <a:off x="706782" y="-447"/>
            <a:ext cx="11142870" cy="1403415"/>
          </a:xfrm>
          <a:prstGeom prst="rect">
            <a:avLst/>
          </a:prstGeom>
        </p:spPr>
      </p:pic>
    </p:spTree>
    <p:extLst>
      <p:ext uri="{BB962C8B-B14F-4D97-AF65-F5344CB8AC3E}">
        <p14:creationId xmlns:p14="http://schemas.microsoft.com/office/powerpoint/2010/main" val="228654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F65A-5A8A-9F26-E584-237C59E0295D}"/>
              </a:ext>
            </a:extLst>
          </p:cNvPr>
          <p:cNvSpPr>
            <a:spLocks noGrp="1"/>
          </p:cNvSpPr>
          <p:nvPr>
            <p:ph type="title"/>
          </p:nvPr>
        </p:nvSpPr>
        <p:spPr>
          <a:xfrm>
            <a:off x="606148" y="1723193"/>
            <a:ext cx="5181601" cy="1344854"/>
          </a:xfrm>
        </p:spPr>
        <p:txBody>
          <a:bodyPr/>
          <a:lstStyle/>
          <a:p>
            <a:r>
              <a:rPr lang="en-US" b="1"/>
              <a:t>Libraries used                   </a:t>
            </a:r>
          </a:p>
        </p:txBody>
      </p:sp>
      <p:sp>
        <p:nvSpPr>
          <p:cNvPr id="3" name="Content Placeholder 2">
            <a:extLst>
              <a:ext uri="{FF2B5EF4-FFF2-40B4-BE49-F238E27FC236}">
                <a16:creationId xmlns:a16="http://schemas.microsoft.com/office/drawing/2014/main" id="{5EB2D309-C560-C0E1-6272-5F521364B31C}"/>
              </a:ext>
            </a:extLst>
          </p:cNvPr>
          <p:cNvSpPr>
            <a:spLocks noGrp="1"/>
          </p:cNvSpPr>
          <p:nvPr>
            <p:ph sz="half" idx="1"/>
          </p:nvPr>
        </p:nvSpPr>
        <p:spPr>
          <a:xfrm>
            <a:off x="607396" y="2852286"/>
            <a:ext cx="10774393" cy="4351338"/>
          </a:xfrm>
        </p:spPr>
        <p:txBody>
          <a:bodyPr vert="horz" lIns="91440" tIns="45720" rIns="91440" bIns="45720" rtlCol="0" anchor="t">
            <a:normAutofit/>
          </a:bodyPr>
          <a:lstStyle/>
          <a:p>
            <a:pPr>
              <a:buFont typeface="Wingdings,Sans-Serif" panose="020B0604020202020204" pitchFamily="34" charset="0"/>
              <a:buChar char="Ø"/>
            </a:pPr>
            <a:r>
              <a:rPr lang="en-US" b="1" dirty="0"/>
              <a:t>ICM_20948 by </a:t>
            </a:r>
            <a:r>
              <a:rPr lang="en-US" b="1" dirty="0" err="1"/>
              <a:t>Sparkfun</a:t>
            </a:r>
            <a:r>
              <a:rPr lang="en-US" b="1" dirty="0"/>
              <a:t> :</a:t>
            </a:r>
            <a:r>
              <a:rPr lang="en-US" b="1" dirty="0">
                <a:ea typeface="+mn-lt"/>
                <a:cs typeface="+mn-lt"/>
              </a:rPr>
              <a:t> </a:t>
            </a:r>
            <a:r>
              <a:rPr lang="en-US" b="1" dirty="0" err="1">
                <a:ea typeface="+mn-lt"/>
                <a:cs typeface="+mn-lt"/>
              </a:rPr>
              <a:t>cpp</a:t>
            </a:r>
            <a:r>
              <a:rPr lang="en-US" b="1" dirty="0">
                <a:ea typeface="+mn-lt"/>
                <a:cs typeface="+mn-lt"/>
              </a:rPr>
              <a:t> file 72 KB, h file 13 kb</a:t>
            </a:r>
            <a:endParaRPr lang="en-US" dirty="0">
              <a:ea typeface="+mn-lt"/>
              <a:cs typeface="+mn-lt"/>
            </a:endParaRPr>
          </a:p>
          <a:p>
            <a:pPr>
              <a:buFont typeface="Wingdings" panose="020B0604020202020204" pitchFamily="34" charset="0"/>
              <a:buChar char="Ø"/>
            </a:pPr>
            <a:r>
              <a:rPr lang="en-US" b="1" dirty="0"/>
              <a:t>ADXL_345_WE by Wolfgang Ewald : </a:t>
            </a:r>
            <a:r>
              <a:rPr lang="en-US" b="1" dirty="0" err="1"/>
              <a:t>cpp</a:t>
            </a:r>
            <a:r>
              <a:rPr lang="en-US" b="1" dirty="0"/>
              <a:t> file 21 KB, h file 10 kb </a:t>
            </a:r>
          </a:p>
          <a:p>
            <a:pPr>
              <a:buFont typeface="Wingdings" panose="020B0604020202020204" pitchFamily="34" charset="0"/>
              <a:buChar char="Ø"/>
            </a:pPr>
            <a:r>
              <a:rPr lang="en-US" b="1" dirty="0"/>
              <a:t>PL ADXL_355 by </a:t>
            </a:r>
            <a:r>
              <a:rPr lang="en-US" b="1" dirty="0" err="1"/>
              <a:t>Plasmapper</a:t>
            </a:r>
            <a:r>
              <a:rPr lang="en-US" b="1" dirty="0"/>
              <a:t> : </a:t>
            </a:r>
            <a:r>
              <a:rPr lang="en-US" b="1" dirty="0" err="1"/>
              <a:t>cpp</a:t>
            </a:r>
            <a:r>
              <a:rPr lang="en-US" b="1" dirty="0"/>
              <a:t> file 22 KB, h file 14 kb</a:t>
            </a:r>
          </a:p>
          <a:p>
            <a:pPr marL="0" indent="0">
              <a:buNone/>
            </a:pPr>
            <a:endParaRPr lang="en-US" dirty="0"/>
          </a:p>
          <a:p>
            <a:pPr marL="0" indent="0">
              <a:buNone/>
            </a:pPr>
            <a:r>
              <a:rPr lang="en-US" dirty="0"/>
              <a:t>Note: Not the whole header or </a:t>
            </a:r>
            <a:r>
              <a:rPr lang="en-US" err="1"/>
              <a:t>cpp</a:t>
            </a:r>
            <a:r>
              <a:rPr lang="en-US" dirty="0"/>
              <a:t> file is loaded on the microcontroller but only the compiled binary part , this is just to give an approximation of required library sizes.</a:t>
            </a:r>
          </a:p>
          <a:p>
            <a:pPr>
              <a:buFont typeface="Wingdings" panose="020B0604020202020204" pitchFamily="34" charset="0"/>
              <a:buChar char="Ø"/>
            </a:pPr>
            <a:endParaRPr lang="en-US" b="1"/>
          </a:p>
          <a:p>
            <a:pPr>
              <a:buFont typeface="Wingdings" panose="020B0604020202020204" pitchFamily="34" charset="0"/>
              <a:buChar char="Ø"/>
            </a:pPr>
            <a:endParaRPr lang="en-US"/>
          </a:p>
          <a:p>
            <a:pPr>
              <a:buFont typeface="Wingdings" panose="020B0604020202020204" pitchFamily="34" charset="0"/>
              <a:buChar char="Ø"/>
            </a:pPr>
            <a:endParaRPr lang="en-US"/>
          </a:p>
        </p:txBody>
      </p:sp>
      <p:pic>
        <p:nvPicPr>
          <p:cNvPr id="8" name="Picture 7" descr="A red and blue rectangle&#10;&#10;Description automatically generated">
            <a:extLst>
              <a:ext uri="{FF2B5EF4-FFF2-40B4-BE49-F238E27FC236}">
                <a16:creationId xmlns:a16="http://schemas.microsoft.com/office/drawing/2014/main" id="{05FF6593-814D-BAEF-0A53-E882FBB0B4E5}"/>
              </a:ext>
            </a:extLst>
          </p:cNvPr>
          <p:cNvPicPr>
            <a:picLocks noChangeAspect="1"/>
          </p:cNvPicPr>
          <p:nvPr/>
        </p:nvPicPr>
        <p:blipFill>
          <a:blip r:embed="rId2"/>
          <a:stretch>
            <a:fillRect/>
          </a:stretch>
        </p:blipFill>
        <p:spPr>
          <a:xfrm>
            <a:off x="0" y="6296395"/>
            <a:ext cx="12192000" cy="559992"/>
          </a:xfrm>
          <a:prstGeom prst="rect">
            <a:avLst/>
          </a:prstGeom>
        </p:spPr>
      </p:pic>
      <p:pic>
        <p:nvPicPr>
          <p:cNvPr id="10" name="Picture 9" descr="A red rectangular object with blue lines&#10;&#10;Description automatically generated">
            <a:extLst>
              <a:ext uri="{FF2B5EF4-FFF2-40B4-BE49-F238E27FC236}">
                <a16:creationId xmlns:a16="http://schemas.microsoft.com/office/drawing/2014/main" id="{8EB392EC-DC13-6EE9-1A5B-5E0EFB133B28}"/>
              </a:ext>
            </a:extLst>
          </p:cNvPr>
          <p:cNvPicPr>
            <a:picLocks noChangeAspect="1"/>
          </p:cNvPicPr>
          <p:nvPr/>
        </p:nvPicPr>
        <p:blipFill>
          <a:blip r:embed="rId3"/>
          <a:stretch>
            <a:fillRect/>
          </a:stretch>
        </p:blipFill>
        <p:spPr>
          <a:xfrm>
            <a:off x="-22087" y="-9773"/>
            <a:ext cx="12192000" cy="1399980"/>
          </a:xfrm>
          <a:prstGeom prst="rect">
            <a:avLst/>
          </a:prstGeom>
        </p:spPr>
      </p:pic>
      <p:pic>
        <p:nvPicPr>
          <p:cNvPr id="12" name="Picture 11" descr="A black and white sign with white text&#10;&#10;Description automatically generated">
            <a:extLst>
              <a:ext uri="{FF2B5EF4-FFF2-40B4-BE49-F238E27FC236}">
                <a16:creationId xmlns:a16="http://schemas.microsoft.com/office/drawing/2014/main" id="{7B9C9CD7-C72C-CFCF-5D9A-A91587BC844A}"/>
              </a:ext>
            </a:extLst>
          </p:cNvPr>
          <p:cNvPicPr>
            <a:picLocks noChangeAspect="1"/>
          </p:cNvPicPr>
          <p:nvPr/>
        </p:nvPicPr>
        <p:blipFill>
          <a:blip r:embed="rId4"/>
          <a:stretch>
            <a:fillRect/>
          </a:stretch>
        </p:blipFill>
        <p:spPr>
          <a:xfrm>
            <a:off x="706782" y="-447"/>
            <a:ext cx="11142870" cy="1403415"/>
          </a:xfrm>
          <a:prstGeom prst="rect">
            <a:avLst/>
          </a:prstGeom>
        </p:spPr>
      </p:pic>
    </p:spTree>
    <p:extLst>
      <p:ext uri="{BB962C8B-B14F-4D97-AF65-F5344CB8AC3E}">
        <p14:creationId xmlns:p14="http://schemas.microsoft.com/office/powerpoint/2010/main" val="286419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37A7E7B-658D-DD13-C71E-9701889BFE8E}"/>
              </a:ext>
            </a:extLst>
          </p:cNvPr>
          <p:cNvSpPr>
            <a:spLocks noGrp="1"/>
          </p:cNvSpPr>
          <p:nvPr>
            <p:ph sz="half" idx="2"/>
          </p:nvPr>
        </p:nvSpPr>
        <p:spPr>
          <a:xfrm>
            <a:off x="1472819" y="3389249"/>
            <a:ext cx="6489939" cy="4221942"/>
          </a:xfrm>
        </p:spPr>
        <p:txBody>
          <a:bodyPr vert="horz" lIns="91440" tIns="45720" rIns="91440" bIns="45720" rtlCol="0" anchor="t">
            <a:normAutofit/>
          </a:bodyPr>
          <a:lstStyle/>
          <a:p>
            <a:pPr>
              <a:buFont typeface="Wingdings" panose="020B0604020202020204" pitchFamily="34" charset="0"/>
              <a:buChar char="Ø"/>
            </a:pPr>
            <a:r>
              <a:rPr lang="en-US" b="1"/>
              <a:t>Integer: Remapped Sensor (</a:t>
            </a:r>
            <a:r>
              <a:rPr lang="en-US" b="1" err="1"/>
              <a:t>uG</a:t>
            </a:r>
            <a:r>
              <a:rPr lang="en-US" b="1"/>
              <a:t>)</a:t>
            </a:r>
            <a:endParaRPr lang="en-US"/>
          </a:p>
          <a:p>
            <a:pPr>
              <a:buFont typeface="Wingdings" panose="020B0604020202020204" pitchFamily="34" charset="0"/>
              <a:buChar char="Ø"/>
            </a:pPr>
            <a:r>
              <a:rPr lang="en-US" b="1"/>
              <a:t>Data Displayed (</a:t>
            </a:r>
            <a:r>
              <a:rPr lang="en-US" b="1" err="1"/>
              <a:t>mG</a:t>
            </a:r>
            <a:r>
              <a:rPr lang="en-US" b="1"/>
              <a:t>)</a:t>
            </a:r>
          </a:p>
          <a:p>
            <a:pPr>
              <a:buFont typeface="Wingdings" panose="020B0604020202020204" pitchFamily="34" charset="0"/>
              <a:buChar char="Ø"/>
            </a:pPr>
            <a:r>
              <a:rPr lang="en-US" b="1"/>
              <a:t>Calibrating limits and raw data instances are in float (unit - absolute)</a:t>
            </a:r>
          </a:p>
        </p:txBody>
      </p:sp>
      <p:sp>
        <p:nvSpPr>
          <p:cNvPr id="7" name="Title 1">
            <a:extLst>
              <a:ext uri="{FF2B5EF4-FFF2-40B4-BE49-F238E27FC236}">
                <a16:creationId xmlns:a16="http://schemas.microsoft.com/office/drawing/2014/main" id="{23770E37-C72A-8C54-F9B1-DF3E5F5E3B48}"/>
              </a:ext>
            </a:extLst>
          </p:cNvPr>
          <p:cNvSpPr txBox="1">
            <a:spLocks/>
          </p:cNvSpPr>
          <p:nvPr/>
        </p:nvSpPr>
        <p:spPr>
          <a:xfrm>
            <a:off x="1466098" y="2105285"/>
            <a:ext cx="4313499" cy="13159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Data format</a:t>
            </a:r>
          </a:p>
        </p:txBody>
      </p:sp>
      <p:pic>
        <p:nvPicPr>
          <p:cNvPr id="8" name="Picture 7" descr="A red and blue rectangle&#10;&#10;Description automatically generated">
            <a:extLst>
              <a:ext uri="{FF2B5EF4-FFF2-40B4-BE49-F238E27FC236}">
                <a16:creationId xmlns:a16="http://schemas.microsoft.com/office/drawing/2014/main" id="{05FF6593-814D-BAEF-0A53-E882FBB0B4E5}"/>
              </a:ext>
            </a:extLst>
          </p:cNvPr>
          <p:cNvPicPr>
            <a:picLocks noChangeAspect="1"/>
          </p:cNvPicPr>
          <p:nvPr/>
        </p:nvPicPr>
        <p:blipFill>
          <a:blip r:embed="rId2"/>
          <a:stretch>
            <a:fillRect/>
          </a:stretch>
        </p:blipFill>
        <p:spPr>
          <a:xfrm>
            <a:off x="0" y="6296395"/>
            <a:ext cx="12192000" cy="559992"/>
          </a:xfrm>
          <a:prstGeom prst="rect">
            <a:avLst/>
          </a:prstGeom>
        </p:spPr>
      </p:pic>
      <p:pic>
        <p:nvPicPr>
          <p:cNvPr id="10" name="Picture 9" descr="A red rectangular object with blue lines&#10;&#10;Description automatically generated">
            <a:extLst>
              <a:ext uri="{FF2B5EF4-FFF2-40B4-BE49-F238E27FC236}">
                <a16:creationId xmlns:a16="http://schemas.microsoft.com/office/drawing/2014/main" id="{8EB392EC-DC13-6EE9-1A5B-5E0EFB133B28}"/>
              </a:ext>
            </a:extLst>
          </p:cNvPr>
          <p:cNvPicPr>
            <a:picLocks noChangeAspect="1"/>
          </p:cNvPicPr>
          <p:nvPr/>
        </p:nvPicPr>
        <p:blipFill>
          <a:blip r:embed="rId3"/>
          <a:stretch>
            <a:fillRect/>
          </a:stretch>
        </p:blipFill>
        <p:spPr>
          <a:xfrm>
            <a:off x="-22087" y="-9773"/>
            <a:ext cx="12192000" cy="1399980"/>
          </a:xfrm>
          <a:prstGeom prst="rect">
            <a:avLst/>
          </a:prstGeom>
        </p:spPr>
      </p:pic>
      <p:sp>
        <p:nvSpPr>
          <p:cNvPr id="9" name="TextBox 8">
            <a:extLst>
              <a:ext uri="{FF2B5EF4-FFF2-40B4-BE49-F238E27FC236}">
                <a16:creationId xmlns:a16="http://schemas.microsoft.com/office/drawing/2014/main" id="{0E167127-F23F-7DCF-526F-3A8A91D2BA55}"/>
              </a:ext>
            </a:extLst>
          </p:cNvPr>
          <p:cNvSpPr txBox="1"/>
          <p:nvPr/>
        </p:nvSpPr>
        <p:spPr>
          <a:xfrm>
            <a:off x="916930" y="2111419"/>
            <a:ext cx="7388439" cy="3787359"/>
          </a:xfrm>
          <a:prstGeom prst="rect">
            <a:avLst/>
          </a:prstGeom>
          <a:noFill/>
          <a:ln w="28575">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1" descr="A black and white sign with white text&#10;&#10;Description automatically generated">
            <a:extLst>
              <a:ext uri="{FF2B5EF4-FFF2-40B4-BE49-F238E27FC236}">
                <a16:creationId xmlns:a16="http://schemas.microsoft.com/office/drawing/2014/main" id="{7B9C9CD7-C72C-CFCF-5D9A-A91587BC844A}"/>
              </a:ext>
            </a:extLst>
          </p:cNvPr>
          <p:cNvPicPr>
            <a:picLocks noChangeAspect="1"/>
          </p:cNvPicPr>
          <p:nvPr/>
        </p:nvPicPr>
        <p:blipFill>
          <a:blip r:embed="rId4"/>
          <a:stretch>
            <a:fillRect/>
          </a:stretch>
        </p:blipFill>
        <p:spPr>
          <a:xfrm>
            <a:off x="706782" y="-447"/>
            <a:ext cx="11142870" cy="1403415"/>
          </a:xfrm>
          <a:prstGeom prst="rect">
            <a:avLst/>
          </a:prstGeom>
        </p:spPr>
      </p:pic>
    </p:spTree>
    <p:extLst>
      <p:ext uri="{BB962C8B-B14F-4D97-AF65-F5344CB8AC3E}">
        <p14:creationId xmlns:p14="http://schemas.microsoft.com/office/powerpoint/2010/main" val="190209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A914-FEC7-6C27-4214-E9E7E47F0867}"/>
              </a:ext>
            </a:extLst>
          </p:cNvPr>
          <p:cNvSpPr>
            <a:spLocks noGrp="1"/>
          </p:cNvSpPr>
          <p:nvPr>
            <p:ph type="title"/>
          </p:nvPr>
        </p:nvSpPr>
        <p:spPr>
          <a:xfrm>
            <a:off x="658906" y="1069004"/>
            <a:ext cx="11907520" cy="1295083"/>
          </a:xfrm>
        </p:spPr>
        <p:txBody>
          <a:bodyPr>
            <a:normAutofit/>
          </a:bodyPr>
          <a:lstStyle/>
          <a:p>
            <a:r>
              <a:rPr lang="en-US" sz="3600" b="1" u="sng"/>
              <a:t>Initial values for ICM 20948 on esp32c6 (No Calibration)</a:t>
            </a:r>
          </a:p>
        </p:txBody>
      </p:sp>
      <p:sp>
        <p:nvSpPr>
          <p:cNvPr id="6" name="Content Placeholder 5">
            <a:extLst>
              <a:ext uri="{FF2B5EF4-FFF2-40B4-BE49-F238E27FC236}">
                <a16:creationId xmlns:a16="http://schemas.microsoft.com/office/drawing/2014/main" id="{6F6DE39A-36C0-2B46-BF29-4AA38376F134}"/>
              </a:ext>
            </a:extLst>
          </p:cNvPr>
          <p:cNvSpPr>
            <a:spLocks noGrp="1"/>
          </p:cNvSpPr>
          <p:nvPr>
            <p:ph idx="1"/>
          </p:nvPr>
        </p:nvSpPr>
        <p:spPr>
          <a:xfrm>
            <a:off x="658906" y="2060482"/>
            <a:ext cx="10515600" cy="4351338"/>
          </a:xfrm>
        </p:spPr>
        <p:txBody>
          <a:bodyPr vert="horz" lIns="91440" tIns="45720" rIns="91440" bIns="45720" rtlCol="0" anchor="t">
            <a:noAutofit/>
          </a:bodyPr>
          <a:lstStyle/>
          <a:p>
            <a:pPr marL="0" indent="0">
              <a:buNone/>
            </a:pPr>
            <a:r>
              <a:rPr lang="en-US" sz="1800">
                <a:latin typeface="Consolas"/>
              </a:rPr>
              <a:t>Accel X: -118.164 Y: -13.184 Z: -994.629</a:t>
            </a:r>
          </a:p>
          <a:p>
            <a:pPr marL="0" indent="0">
              <a:buNone/>
            </a:pPr>
            <a:r>
              <a:rPr lang="en-US" sz="1800">
                <a:latin typeface="Consolas"/>
              </a:rPr>
              <a:t>Gyro X: -0.779 Y: -3.183 Z: 0.015</a:t>
            </a:r>
          </a:p>
          <a:p>
            <a:pPr marL="0" indent="0">
              <a:buNone/>
            </a:pPr>
            <a:r>
              <a:rPr lang="en-US" sz="1800">
                <a:latin typeface="Consolas"/>
              </a:rPr>
              <a:t>Mag X: 8.700 Y: 35.550 Z: -113.700
</a:t>
            </a:r>
            <a:endParaRPr lang="en-US" sz="1800"/>
          </a:p>
          <a:p>
            <a:pPr marL="0" indent="0">
              <a:buNone/>
            </a:pPr>
            <a:r>
              <a:rPr lang="en-US" sz="1800">
                <a:latin typeface="Consolas"/>
              </a:rPr>
              <a:t>Accel X: -113.770 Y: -9.766 Z: -1005.371</a:t>
            </a:r>
          </a:p>
          <a:p>
            <a:pPr marL="0" indent="0">
              <a:buNone/>
            </a:pPr>
            <a:r>
              <a:rPr lang="en-US" sz="1800">
                <a:latin typeface="Consolas"/>
              </a:rPr>
              <a:t>Gyro X: 1.931 Y: -1.153 Z: 1.107</a:t>
            </a:r>
          </a:p>
          <a:p>
            <a:pPr marL="0" indent="0">
              <a:buNone/>
            </a:pPr>
            <a:r>
              <a:rPr lang="en-US" sz="1800">
                <a:latin typeface="Consolas"/>
              </a:rPr>
              <a:t>Mag X: 9.300 Y: 36.450 Z: -113.250
</a:t>
            </a:r>
            <a:endParaRPr lang="en-US" sz="1800"/>
          </a:p>
          <a:p>
            <a:pPr marL="0" indent="0">
              <a:buNone/>
            </a:pPr>
            <a:r>
              <a:rPr lang="en-US" sz="1800">
                <a:latin typeface="Consolas"/>
              </a:rPr>
              <a:t>Accel X: -130.859 Y: -1.953 Z: -1000.000</a:t>
            </a:r>
          </a:p>
          <a:p>
            <a:pPr marL="0" indent="0">
              <a:buNone/>
            </a:pPr>
            <a:r>
              <a:rPr lang="en-US" sz="1800">
                <a:latin typeface="Consolas"/>
              </a:rPr>
              <a:t>Gyro X: -2.130 Y: 1.351 Z: 2.176</a:t>
            </a:r>
          </a:p>
          <a:p>
            <a:pPr marL="0" indent="0">
              <a:buNone/>
            </a:pPr>
            <a:r>
              <a:rPr lang="en-US" sz="1800">
                <a:latin typeface="Consolas"/>
              </a:rPr>
              <a:t>Mag X: 10.200 Y: 37.350 Z: -112.650</a:t>
            </a:r>
            <a:endParaRPr lang="en-US" sz="1800"/>
          </a:p>
          <a:p>
            <a:pPr marL="0" indent="0">
              <a:buNone/>
            </a:pPr>
            <a:endParaRPr lang="en-US" sz="2000">
              <a:latin typeface="Consolas"/>
            </a:endParaRPr>
          </a:p>
          <a:p>
            <a:pPr marL="0" indent="0">
              <a:buNone/>
            </a:pPr>
            <a:endParaRPr lang="en-US" sz="4800"/>
          </a:p>
        </p:txBody>
      </p:sp>
      <p:pic>
        <p:nvPicPr>
          <p:cNvPr id="4" name="Picture 3" descr="A red rectangular object with blue lines&#10;&#10;Description automatically generated">
            <a:extLst>
              <a:ext uri="{FF2B5EF4-FFF2-40B4-BE49-F238E27FC236}">
                <a16:creationId xmlns:a16="http://schemas.microsoft.com/office/drawing/2014/main" id="{B38162FF-DB30-E681-327B-1C99126D1F41}"/>
              </a:ext>
            </a:extLst>
          </p:cNvPr>
          <p:cNvPicPr>
            <a:picLocks noChangeAspect="1"/>
          </p:cNvPicPr>
          <p:nvPr/>
        </p:nvPicPr>
        <p:blipFill>
          <a:blip r:embed="rId2"/>
          <a:stretch>
            <a:fillRect/>
          </a:stretch>
        </p:blipFill>
        <p:spPr>
          <a:xfrm>
            <a:off x="325" y="1433"/>
            <a:ext cx="12192000" cy="1399980"/>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BF18282B-E2FA-C79C-9248-2ECC94101D79}"/>
              </a:ext>
            </a:extLst>
          </p:cNvPr>
          <p:cNvPicPr>
            <a:picLocks noChangeAspect="1"/>
          </p:cNvPicPr>
          <p:nvPr/>
        </p:nvPicPr>
        <p:blipFill>
          <a:blip r:embed="rId3"/>
          <a:stretch>
            <a:fillRect/>
          </a:stretch>
        </p:blipFill>
        <p:spPr>
          <a:xfrm>
            <a:off x="0" y="6296395"/>
            <a:ext cx="12192000" cy="559992"/>
          </a:xfrm>
          <a:prstGeom prst="rect">
            <a:avLst/>
          </a:prstGeom>
        </p:spPr>
      </p:pic>
      <p:sp>
        <p:nvSpPr>
          <p:cNvPr id="5" name="Rectangle 4">
            <a:extLst>
              <a:ext uri="{FF2B5EF4-FFF2-40B4-BE49-F238E27FC236}">
                <a16:creationId xmlns:a16="http://schemas.microsoft.com/office/drawing/2014/main" id="{400CE0C5-58AE-2132-8A97-CE20EF524613}"/>
              </a:ext>
            </a:extLst>
          </p:cNvPr>
          <p:cNvSpPr/>
          <p:nvPr/>
        </p:nvSpPr>
        <p:spPr>
          <a:xfrm>
            <a:off x="723899" y="2082799"/>
            <a:ext cx="5219700" cy="2667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250177-E725-5C56-2FF7-FF5A4B86E739}"/>
              </a:ext>
            </a:extLst>
          </p:cNvPr>
          <p:cNvSpPr/>
          <p:nvPr/>
        </p:nvSpPr>
        <p:spPr>
          <a:xfrm>
            <a:off x="723899" y="3430103"/>
            <a:ext cx="5219700" cy="2667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34DB5C-7463-E16E-B87B-216EF8D5E892}"/>
              </a:ext>
            </a:extLst>
          </p:cNvPr>
          <p:cNvSpPr/>
          <p:nvPr/>
        </p:nvSpPr>
        <p:spPr>
          <a:xfrm>
            <a:off x="723899" y="4799494"/>
            <a:ext cx="5219700" cy="2667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red rectangular object with blue lines&#10;&#10;Description automatically generated">
            <a:extLst>
              <a:ext uri="{FF2B5EF4-FFF2-40B4-BE49-F238E27FC236}">
                <a16:creationId xmlns:a16="http://schemas.microsoft.com/office/drawing/2014/main" id="{102386E7-4CE6-C79E-FB55-A34922C7C311}"/>
              </a:ext>
            </a:extLst>
          </p:cNvPr>
          <p:cNvPicPr>
            <a:picLocks noChangeAspect="1"/>
          </p:cNvPicPr>
          <p:nvPr/>
        </p:nvPicPr>
        <p:blipFill>
          <a:blip r:embed="rId2"/>
          <a:stretch>
            <a:fillRect/>
          </a:stretch>
        </p:blipFill>
        <p:spPr>
          <a:xfrm>
            <a:off x="-22087" y="-9773"/>
            <a:ext cx="12192000" cy="1399980"/>
          </a:xfrm>
          <a:prstGeom prst="rect">
            <a:avLst/>
          </a:prstGeom>
        </p:spPr>
      </p:pic>
      <p:pic>
        <p:nvPicPr>
          <p:cNvPr id="13" name="Picture 12" descr="A black and white sign with white text&#10;&#10;Description automatically generated">
            <a:extLst>
              <a:ext uri="{FF2B5EF4-FFF2-40B4-BE49-F238E27FC236}">
                <a16:creationId xmlns:a16="http://schemas.microsoft.com/office/drawing/2014/main" id="{79EB0F36-B3DB-29C8-CA93-C8394024A4C0}"/>
              </a:ext>
            </a:extLst>
          </p:cNvPr>
          <p:cNvPicPr>
            <a:picLocks noChangeAspect="1"/>
          </p:cNvPicPr>
          <p:nvPr/>
        </p:nvPicPr>
        <p:blipFill>
          <a:blip r:embed="rId4"/>
          <a:stretch>
            <a:fillRect/>
          </a:stretch>
        </p:blipFill>
        <p:spPr>
          <a:xfrm>
            <a:off x="706782" y="-447"/>
            <a:ext cx="11142870" cy="1403415"/>
          </a:xfrm>
          <a:prstGeom prst="rect">
            <a:avLst/>
          </a:prstGeom>
        </p:spPr>
      </p:pic>
    </p:spTree>
    <p:extLst>
      <p:ext uri="{BB962C8B-B14F-4D97-AF65-F5344CB8AC3E}">
        <p14:creationId xmlns:p14="http://schemas.microsoft.com/office/powerpoint/2010/main" val="213830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D16D-99C9-3060-861B-B4124B5A2618}"/>
              </a:ext>
            </a:extLst>
          </p:cNvPr>
          <p:cNvSpPr>
            <a:spLocks noGrp="1"/>
          </p:cNvSpPr>
          <p:nvPr>
            <p:ph type="title"/>
          </p:nvPr>
        </p:nvSpPr>
        <p:spPr>
          <a:xfrm>
            <a:off x="444305" y="1500636"/>
            <a:ext cx="10515600" cy="1325563"/>
          </a:xfrm>
        </p:spPr>
        <p:txBody>
          <a:bodyPr/>
          <a:lstStyle/>
          <a:p>
            <a:r>
              <a:rPr lang="en-US" b="1"/>
              <a:t>Two point calibration</a:t>
            </a:r>
          </a:p>
        </p:txBody>
      </p:sp>
      <p:pic>
        <p:nvPicPr>
          <p:cNvPr id="4" name="Content Placeholder 3">
            <a:extLst>
              <a:ext uri="{FF2B5EF4-FFF2-40B4-BE49-F238E27FC236}">
                <a16:creationId xmlns:a16="http://schemas.microsoft.com/office/drawing/2014/main" id="{FD57FB94-0E39-860C-13DE-E3131F4E4E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777" r="12146"/>
          <a:stretch/>
        </p:blipFill>
        <p:spPr>
          <a:xfrm>
            <a:off x="7170924" y="1918395"/>
            <a:ext cx="4741103" cy="3917017"/>
          </a:xfrm>
        </p:spPr>
      </p:pic>
      <p:pic>
        <p:nvPicPr>
          <p:cNvPr id="6" name="Picture 5" descr="A red rectangular object with blue lines&#10;&#10;Description automatically generated">
            <a:extLst>
              <a:ext uri="{FF2B5EF4-FFF2-40B4-BE49-F238E27FC236}">
                <a16:creationId xmlns:a16="http://schemas.microsoft.com/office/drawing/2014/main" id="{89CC3987-541C-96FF-F749-792C334C928A}"/>
              </a:ext>
            </a:extLst>
          </p:cNvPr>
          <p:cNvPicPr>
            <a:picLocks noChangeAspect="1"/>
          </p:cNvPicPr>
          <p:nvPr/>
        </p:nvPicPr>
        <p:blipFill>
          <a:blip r:embed="rId3"/>
          <a:stretch>
            <a:fillRect/>
          </a:stretch>
        </p:blipFill>
        <p:spPr>
          <a:xfrm>
            <a:off x="325" y="1433"/>
            <a:ext cx="12192000" cy="1399980"/>
          </a:xfrm>
          <a:prstGeom prst="rect">
            <a:avLst/>
          </a:prstGeom>
        </p:spPr>
      </p:pic>
      <p:pic>
        <p:nvPicPr>
          <p:cNvPr id="8" name="Picture 7" descr="A red and blue rectangle&#10;&#10;Description automatically generated">
            <a:extLst>
              <a:ext uri="{FF2B5EF4-FFF2-40B4-BE49-F238E27FC236}">
                <a16:creationId xmlns:a16="http://schemas.microsoft.com/office/drawing/2014/main" id="{2F80911B-0E9D-8610-2780-9059167BC15B}"/>
              </a:ext>
            </a:extLst>
          </p:cNvPr>
          <p:cNvPicPr>
            <a:picLocks noChangeAspect="1"/>
          </p:cNvPicPr>
          <p:nvPr/>
        </p:nvPicPr>
        <p:blipFill>
          <a:blip r:embed="rId4"/>
          <a:stretch>
            <a:fillRect/>
          </a:stretch>
        </p:blipFill>
        <p:spPr>
          <a:xfrm>
            <a:off x="0" y="6296395"/>
            <a:ext cx="12192000" cy="559992"/>
          </a:xfrm>
          <a:prstGeom prst="rect">
            <a:avLst/>
          </a:prstGeom>
        </p:spPr>
      </p:pic>
      <p:pic>
        <p:nvPicPr>
          <p:cNvPr id="3" name="Picture 2" descr="A red text on a white background&#10;&#10;Description automatically generated">
            <a:extLst>
              <a:ext uri="{FF2B5EF4-FFF2-40B4-BE49-F238E27FC236}">
                <a16:creationId xmlns:a16="http://schemas.microsoft.com/office/drawing/2014/main" id="{ACF6847C-B7A6-1368-A17E-0575A33F202B}"/>
              </a:ext>
            </a:extLst>
          </p:cNvPr>
          <p:cNvPicPr>
            <a:picLocks noChangeAspect="1"/>
          </p:cNvPicPr>
          <p:nvPr/>
        </p:nvPicPr>
        <p:blipFill>
          <a:blip r:embed="rId5"/>
          <a:stretch>
            <a:fillRect/>
          </a:stretch>
        </p:blipFill>
        <p:spPr>
          <a:xfrm>
            <a:off x="215431" y="2820767"/>
            <a:ext cx="6953250" cy="1571625"/>
          </a:xfrm>
          <a:prstGeom prst="rect">
            <a:avLst/>
          </a:prstGeom>
        </p:spPr>
      </p:pic>
      <p:sp>
        <p:nvSpPr>
          <p:cNvPr id="9" name="Rectangle 8">
            <a:extLst>
              <a:ext uri="{FF2B5EF4-FFF2-40B4-BE49-F238E27FC236}">
                <a16:creationId xmlns:a16="http://schemas.microsoft.com/office/drawing/2014/main" id="{5872BA6C-E137-C48E-4585-CCD9D2E26A66}"/>
              </a:ext>
            </a:extLst>
          </p:cNvPr>
          <p:cNvSpPr/>
          <p:nvPr/>
        </p:nvSpPr>
        <p:spPr>
          <a:xfrm>
            <a:off x="449579" y="1914054"/>
            <a:ext cx="5250180" cy="53086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2EFDC2-A6DF-6923-8912-427E49329C3F}"/>
              </a:ext>
            </a:extLst>
          </p:cNvPr>
          <p:cNvSpPr/>
          <p:nvPr/>
        </p:nvSpPr>
        <p:spPr>
          <a:xfrm>
            <a:off x="439418" y="2818293"/>
            <a:ext cx="6723380" cy="155702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CAB678-D89A-52AD-EA6F-A3DB59AB9F94}"/>
              </a:ext>
            </a:extLst>
          </p:cNvPr>
          <p:cNvSpPr/>
          <p:nvPr/>
        </p:nvSpPr>
        <p:spPr>
          <a:xfrm>
            <a:off x="7297417" y="1710852"/>
            <a:ext cx="4681220" cy="420878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red rectangular object with blue lines&#10;&#10;Description automatically generated">
            <a:extLst>
              <a:ext uri="{FF2B5EF4-FFF2-40B4-BE49-F238E27FC236}">
                <a16:creationId xmlns:a16="http://schemas.microsoft.com/office/drawing/2014/main" id="{8E3511D6-73FC-C056-5292-7DE32116D0A2}"/>
              </a:ext>
            </a:extLst>
          </p:cNvPr>
          <p:cNvPicPr>
            <a:picLocks noChangeAspect="1"/>
          </p:cNvPicPr>
          <p:nvPr/>
        </p:nvPicPr>
        <p:blipFill>
          <a:blip r:embed="rId3"/>
          <a:stretch>
            <a:fillRect/>
          </a:stretch>
        </p:blipFill>
        <p:spPr>
          <a:xfrm>
            <a:off x="-22087" y="-9773"/>
            <a:ext cx="12192000" cy="1399980"/>
          </a:xfrm>
          <a:prstGeom prst="rect">
            <a:avLst/>
          </a:prstGeom>
        </p:spPr>
      </p:pic>
      <p:pic>
        <p:nvPicPr>
          <p:cNvPr id="15" name="Picture 14" descr="A black and white sign with white text&#10;&#10;Description automatically generated">
            <a:extLst>
              <a:ext uri="{FF2B5EF4-FFF2-40B4-BE49-F238E27FC236}">
                <a16:creationId xmlns:a16="http://schemas.microsoft.com/office/drawing/2014/main" id="{D24DBB7C-BC6C-C1BB-A855-2D923ADD5987}"/>
              </a:ext>
            </a:extLst>
          </p:cNvPr>
          <p:cNvPicPr>
            <a:picLocks noChangeAspect="1"/>
          </p:cNvPicPr>
          <p:nvPr/>
        </p:nvPicPr>
        <p:blipFill>
          <a:blip r:embed="rId6"/>
          <a:stretch>
            <a:fillRect/>
          </a:stretch>
        </p:blipFill>
        <p:spPr>
          <a:xfrm>
            <a:off x="706782" y="-447"/>
            <a:ext cx="11142870" cy="1403415"/>
          </a:xfrm>
          <a:prstGeom prst="rect">
            <a:avLst/>
          </a:prstGeom>
        </p:spPr>
      </p:pic>
    </p:spTree>
    <p:extLst>
      <p:ext uri="{BB962C8B-B14F-4D97-AF65-F5344CB8AC3E}">
        <p14:creationId xmlns:p14="http://schemas.microsoft.com/office/powerpoint/2010/main" val="194124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3DC-3D3F-4D3C-140C-194CE04AD188}"/>
              </a:ext>
            </a:extLst>
          </p:cNvPr>
          <p:cNvSpPr>
            <a:spLocks noGrp="1"/>
          </p:cNvSpPr>
          <p:nvPr>
            <p:ph type="title"/>
          </p:nvPr>
        </p:nvSpPr>
        <p:spPr>
          <a:xfrm>
            <a:off x="685800" y="1056453"/>
            <a:ext cx="10515600" cy="1325563"/>
          </a:xfrm>
        </p:spPr>
        <p:txBody>
          <a:bodyPr/>
          <a:lstStyle/>
          <a:p>
            <a:r>
              <a:rPr lang="en-US" b="1">
                <a:solidFill>
                  <a:srgbClr val="FF0000"/>
                </a:solidFill>
              </a:rPr>
              <a:t>Value acquisition in six orientations</a:t>
            </a:r>
          </a:p>
        </p:txBody>
      </p:sp>
      <p:sp>
        <p:nvSpPr>
          <p:cNvPr id="3" name="Content Placeholder 2">
            <a:extLst>
              <a:ext uri="{FF2B5EF4-FFF2-40B4-BE49-F238E27FC236}">
                <a16:creationId xmlns:a16="http://schemas.microsoft.com/office/drawing/2014/main" id="{11C0FB25-8B9C-0612-0B68-1F22D629324C}"/>
              </a:ext>
            </a:extLst>
          </p:cNvPr>
          <p:cNvSpPr>
            <a:spLocks noGrp="1"/>
          </p:cNvSpPr>
          <p:nvPr>
            <p:ph idx="1"/>
          </p:nvPr>
        </p:nvSpPr>
        <p:spPr>
          <a:xfrm>
            <a:off x="807720" y="2012987"/>
            <a:ext cx="10078571" cy="4426791"/>
          </a:xfrm>
        </p:spPr>
        <p:txBody>
          <a:bodyPr vert="horz" lIns="91440" tIns="45720" rIns="91440" bIns="45720" rtlCol="0" anchor="t">
            <a:noAutofit/>
          </a:bodyPr>
          <a:lstStyle/>
          <a:p>
            <a:pPr marL="0" indent="0">
              <a:buNone/>
            </a:pPr>
            <a:r>
              <a:rPr lang="en-US" sz="1400">
                <a:latin typeface="Consolas"/>
              </a:rPr>
              <a:t>Starting the calibration</a:t>
            </a:r>
          </a:p>
          <a:p>
            <a:pPr marL="0" indent="0">
              <a:buNone/>
            </a:pPr>
            <a:r>
              <a:rPr lang="en-US" sz="1400">
                <a:latin typeface="Consolas"/>
              </a:rPr>
              <a:t>Orientation 1: Rotate the board and </a:t>
            </a:r>
            <a:r>
              <a:rPr lang="en-US" sz="1400" b="1">
                <a:latin typeface="Consolas"/>
              </a:rPr>
              <a:t>press</a:t>
            </a:r>
            <a:r>
              <a:rPr lang="en-US" sz="1400">
                <a:latin typeface="Consolas"/>
              </a:rPr>
              <a:t> the button to start.</a:t>
            </a:r>
          </a:p>
          <a:p>
            <a:pPr marL="0" indent="0">
              <a:buNone/>
            </a:pPr>
            <a:r>
              <a:rPr lang="en-US" sz="1400">
                <a:latin typeface="Consolas"/>
              </a:rPr>
              <a:t>Button pressed, reading data in 3 seconds.</a:t>
            </a:r>
          </a:p>
          <a:p>
            <a:pPr marL="0" indent="0">
              <a:buNone/>
            </a:pPr>
            <a:r>
              <a:rPr lang="en-US" sz="1400">
                <a:latin typeface="Consolas"/>
              </a:rPr>
              <a:t>Orientation 1: data collection complete.
</a:t>
            </a:r>
            <a:endParaRPr lang="en-US" sz="1400"/>
          </a:p>
          <a:p>
            <a:pPr marL="0" indent="0">
              <a:buNone/>
            </a:pPr>
            <a:r>
              <a:rPr lang="en-US" sz="1400">
                <a:latin typeface="Consolas"/>
              </a:rPr>
              <a:t>Orientation 2: Rotate the board and press the button to start.</a:t>
            </a:r>
          </a:p>
          <a:p>
            <a:pPr marL="0" indent="0">
              <a:buNone/>
            </a:pPr>
            <a:r>
              <a:rPr lang="en-US" sz="1400">
                <a:latin typeface="Consolas"/>
              </a:rPr>
              <a:t>Button pressed, reading data in 3 seconds.</a:t>
            </a:r>
          </a:p>
          <a:p>
            <a:pPr marL="0" indent="0">
              <a:buNone/>
            </a:pPr>
            <a:r>
              <a:rPr lang="en-US" sz="1400">
                <a:latin typeface="Consolas"/>
              </a:rPr>
              <a:t>Orientation 2: data collection complete.
</a:t>
            </a:r>
            <a:endParaRPr lang="en-US" sz="1400"/>
          </a:p>
          <a:p>
            <a:pPr marL="0" indent="0">
              <a:buNone/>
            </a:pPr>
            <a:r>
              <a:rPr lang="en-US" sz="1400">
                <a:latin typeface="Consolas"/>
              </a:rPr>
              <a:t>Orientation 3: Rotate the board and press the button to start.</a:t>
            </a:r>
          </a:p>
          <a:p>
            <a:pPr marL="0" indent="0">
              <a:buNone/>
            </a:pPr>
            <a:r>
              <a:rPr lang="en-US" sz="1400">
                <a:latin typeface="Consolas"/>
              </a:rPr>
              <a:t>Button pressed, reading data in 3 seconds.</a:t>
            </a:r>
          </a:p>
          <a:p>
            <a:pPr marL="0" indent="0">
              <a:buNone/>
            </a:pPr>
            <a:r>
              <a:rPr lang="en-US" sz="1400">
                <a:latin typeface="Consolas"/>
              </a:rPr>
              <a:t>Orientation 3: data collection complete.</a:t>
            </a:r>
          </a:p>
          <a:p>
            <a:pPr marL="0" indent="0">
              <a:buNone/>
            </a:pPr>
            <a:r>
              <a:rPr lang="en-US" sz="1400">
                <a:latin typeface="Consolas"/>
              </a:rPr>
              <a:t>… … … </a:t>
            </a:r>
          </a:p>
          <a:p>
            <a:pPr marL="0" indent="0">
              <a:buNone/>
            </a:pPr>
            <a:r>
              <a:rPr lang="en-US" sz="1400">
                <a:latin typeface="Consolas"/>
              </a:rPr>
              <a:t>The calibration is done</a:t>
            </a:r>
            <a:endParaRPr lang="en-US" sz="1400"/>
          </a:p>
          <a:p>
            <a:pPr marL="0" indent="0">
              <a:buNone/>
            </a:pPr>
            <a:endParaRPr lang="en-US" sz="2000"/>
          </a:p>
        </p:txBody>
      </p:sp>
      <p:pic>
        <p:nvPicPr>
          <p:cNvPr id="5" name="Picture 4" descr="A red rectangular object with blue lines&#10;&#10;Description automatically generated">
            <a:extLst>
              <a:ext uri="{FF2B5EF4-FFF2-40B4-BE49-F238E27FC236}">
                <a16:creationId xmlns:a16="http://schemas.microsoft.com/office/drawing/2014/main" id="{E6E62A82-AD3D-C1C5-95A3-5A382E34D01F}"/>
              </a:ext>
            </a:extLst>
          </p:cNvPr>
          <p:cNvPicPr>
            <a:picLocks noChangeAspect="1"/>
          </p:cNvPicPr>
          <p:nvPr/>
        </p:nvPicPr>
        <p:blipFill>
          <a:blip r:embed="rId2"/>
          <a:stretch>
            <a:fillRect/>
          </a:stretch>
        </p:blipFill>
        <p:spPr>
          <a:xfrm>
            <a:off x="-400" y="-368255"/>
            <a:ext cx="12192000" cy="1062524"/>
          </a:xfrm>
          <a:prstGeom prst="rect">
            <a:avLst/>
          </a:prstGeom>
        </p:spPr>
      </p:pic>
      <p:pic>
        <p:nvPicPr>
          <p:cNvPr id="7" name="Picture 6" descr="A red and blue rectangle&#10;&#10;Description automatically generated">
            <a:extLst>
              <a:ext uri="{FF2B5EF4-FFF2-40B4-BE49-F238E27FC236}">
                <a16:creationId xmlns:a16="http://schemas.microsoft.com/office/drawing/2014/main" id="{389ECF5F-D9A9-0B74-4010-35756E86063B}"/>
              </a:ext>
            </a:extLst>
          </p:cNvPr>
          <p:cNvPicPr>
            <a:picLocks noChangeAspect="1"/>
          </p:cNvPicPr>
          <p:nvPr/>
        </p:nvPicPr>
        <p:blipFill>
          <a:blip r:embed="rId3"/>
          <a:stretch>
            <a:fillRect/>
          </a:stretch>
        </p:blipFill>
        <p:spPr>
          <a:xfrm>
            <a:off x="0" y="6296395"/>
            <a:ext cx="12192000" cy="559992"/>
          </a:xfrm>
          <a:prstGeom prst="rect">
            <a:avLst/>
          </a:prstGeom>
        </p:spPr>
      </p:pic>
      <p:pic>
        <p:nvPicPr>
          <p:cNvPr id="6" name="Picture 5" descr="A red rectangular object with blue lines&#10;&#10;Description automatically generated">
            <a:extLst>
              <a:ext uri="{FF2B5EF4-FFF2-40B4-BE49-F238E27FC236}">
                <a16:creationId xmlns:a16="http://schemas.microsoft.com/office/drawing/2014/main" id="{784BB1A1-6B04-3228-6FF0-D052252AACF4}"/>
              </a:ext>
            </a:extLst>
          </p:cNvPr>
          <p:cNvPicPr>
            <a:picLocks noChangeAspect="1"/>
          </p:cNvPicPr>
          <p:nvPr/>
        </p:nvPicPr>
        <p:blipFill>
          <a:blip r:embed="rId2"/>
          <a:stretch>
            <a:fillRect/>
          </a:stretch>
        </p:blipFill>
        <p:spPr>
          <a:xfrm>
            <a:off x="325" y="-177861"/>
            <a:ext cx="12192000" cy="1399980"/>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1A0CBE34-1EAD-ED09-2F0E-C6AD2F5674A0}"/>
              </a:ext>
            </a:extLst>
          </p:cNvPr>
          <p:cNvPicPr>
            <a:picLocks noChangeAspect="1"/>
          </p:cNvPicPr>
          <p:nvPr/>
        </p:nvPicPr>
        <p:blipFill>
          <a:blip r:embed="rId4"/>
          <a:stretch>
            <a:fillRect/>
          </a:stretch>
        </p:blipFill>
        <p:spPr>
          <a:xfrm>
            <a:off x="685011" y="-185504"/>
            <a:ext cx="11142870" cy="1403415"/>
          </a:xfrm>
          <a:prstGeom prst="rect">
            <a:avLst/>
          </a:prstGeom>
        </p:spPr>
      </p:pic>
      <p:sp>
        <p:nvSpPr>
          <p:cNvPr id="11" name="Rectangle 10">
            <a:extLst>
              <a:ext uri="{FF2B5EF4-FFF2-40B4-BE49-F238E27FC236}">
                <a16:creationId xmlns:a16="http://schemas.microsoft.com/office/drawing/2014/main" id="{DA0A845A-91EE-1ED7-EB9E-C8E1B1B11754}"/>
              </a:ext>
            </a:extLst>
          </p:cNvPr>
          <p:cNvSpPr/>
          <p:nvPr/>
        </p:nvSpPr>
        <p:spPr>
          <a:xfrm>
            <a:off x="683259" y="2015654"/>
            <a:ext cx="6621780" cy="42697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644F402-70F4-EE00-82BE-AB2EEC70132B}"/>
              </a:ext>
            </a:extLst>
          </p:cNvPr>
          <p:cNvSpPr/>
          <p:nvPr/>
        </p:nvSpPr>
        <p:spPr>
          <a:xfrm>
            <a:off x="7307580" y="3619500"/>
            <a:ext cx="1612900" cy="1066800"/>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94C8F78-CF09-5DAD-26EB-639B99DA95F3}"/>
              </a:ext>
            </a:extLst>
          </p:cNvPr>
          <p:cNvSpPr/>
          <p:nvPr/>
        </p:nvSpPr>
        <p:spPr>
          <a:xfrm>
            <a:off x="8714740" y="3058160"/>
            <a:ext cx="3111500" cy="23368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Calibration Successful</a:t>
            </a:r>
          </a:p>
        </p:txBody>
      </p:sp>
    </p:spTree>
    <p:extLst>
      <p:ext uri="{BB962C8B-B14F-4D97-AF65-F5344CB8AC3E}">
        <p14:creationId xmlns:p14="http://schemas.microsoft.com/office/powerpoint/2010/main" val="366334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14CD-DED3-3DA0-93A2-27CE53B595AE}"/>
              </a:ext>
            </a:extLst>
          </p:cNvPr>
          <p:cNvSpPr>
            <a:spLocks noGrp="1"/>
          </p:cNvSpPr>
          <p:nvPr>
            <p:ph type="title"/>
          </p:nvPr>
        </p:nvSpPr>
        <p:spPr>
          <a:xfrm>
            <a:off x="838200" y="1261595"/>
            <a:ext cx="10515600" cy="1325563"/>
          </a:xfrm>
        </p:spPr>
        <p:txBody>
          <a:bodyPr/>
          <a:lstStyle/>
          <a:p>
            <a:r>
              <a:rPr lang="en-US" b="1">
                <a:solidFill>
                  <a:srgbClr val="FF0000"/>
                </a:solidFill>
              </a:rPr>
              <a:t>Calibration Limits for ICM 20948</a:t>
            </a:r>
          </a:p>
        </p:txBody>
      </p:sp>
      <p:sp>
        <p:nvSpPr>
          <p:cNvPr id="3" name="Content Placeholder 2">
            <a:extLst>
              <a:ext uri="{FF2B5EF4-FFF2-40B4-BE49-F238E27FC236}">
                <a16:creationId xmlns:a16="http://schemas.microsoft.com/office/drawing/2014/main" id="{27E0A8DE-3FE3-4A5D-58B6-698BAD316089}"/>
              </a:ext>
            </a:extLst>
          </p:cNvPr>
          <p:cNvSpPr>
            <a:spLocks noGrp="1"/>
          </p:cNvSpPr>
          <p:nvPr>
            <p:ph idx="1"/>
          </p:nvPr>
        </p:nvSpPr>
        <p:spPr>
          <a:xfrm>
            <a:off x="838200" y="2508718"/>
            <a:ext cx="10515600" cy="4351338"/>
          </a:xfrm>
        </p:spPr>
        <p:txBody>
          <a:bodyPr vert="horz" lIns="91440" tIns="45720" rIns="91440" bIns="45720" rtlCol="0" anchor="t">
            <a:noAutofit/>
          </a:bodyPr>
          <a:lstStyle/>
          <a:p>
            <a:pPr marL="0" indent="0">
              <a:buNone/>
            </a:pPr>
            <a:r>
              <a:rPr lang="en-US" sz="2000" dirty="0">
                <a:latin typeface="Consolas"/>
              </a:rPr>
              <a:t>ICM20948 Calibration Limits:
</a:t>
            </a:r>
            <a:endParaRPr lang="en-US" sz="2000" dirty="0"/>
          </a:p>
          <a:p>
            <a:pPr marL="0" indent="0">
              <a:buNone/>
            </a:pPr>
            <a:r>
              <a:rPr lang="en-US" sz="2000" dirty="0">
                <a:latin typeface="Consolas"/>
              </a:rPr>
              <a:t>Calibration Limits:
</a:t>
            </a:r>
            <a:endParaRPr lang="en-US" sz="2000" dirty="0"/>
          </a:p>
          <a:p>
            <a:r>
              <a:rPr lang="en-US" sz="2000" dirty="0">
                <a:latin typeface="Consolas"/>
              </a:rPr>
              <a:t>X-axis Min: -1017.09  Max: 1006.84</a:t>
            </a:r>
          </a:p>
          <a:p>
            <a:endParaRPr lang="en-US" sz="2000"/>
          </a:p>
          <a:p>
            <a:r>
              <a:rPr lang="en-US" sz="2000" dirty="0">
                <a:latin typeface="Consolas"/>
              </a:rPr>
              <a:t>Y-axis Min: -1039.55  Max: 985.84</a:t>
            </a:r>
          </a:p>
          <a:p>
            <a:endParaRPr lang="en-US" sz="2000"/>
          </a:p>
          <a:p>
            <a:r>
              <a:rPr lang="en-US" sz="2000" dirty="0">
                <a:latin typeface="Consolas"/>
              </a:rPr>
              <a:t>Z-axis Min: -1020.51  Max: 1016.60</a:t>
            </a:r>
            <a:endParaRPr lang="en-US" sz="2000" dirty="0"/>
          </a:p>
          <a:p>
            <a:endParaRPr lang="en-US" sz="6000"/>
          </a:p>
        </p:txBody>
      </p:sp>
      <p:pic>
        <p:nvPicPr>
          <p:cNvPr id="5" name="Picture 4" descr="A red and blue rectangle&#10;&#10;Description automatically generated">
            <a:extLst>
              <a:ext uri="{FF2B5EF4-FFF2-40B4-BE49-F238E27FC236}">
                <a16:creationId xmlns:a16="http://schemas.microsoft.com/office/drawing/2014/main" id="{B2E3AF6B-7D41-BD97-6E6E-DFC95A8D5AC6}"/>
              </a:ext>
            </a:extLst>
          </p:cNvPr>
          <p:cNvPicPr>
            <a:picLocks noChangeAspect="1"/>
          </p:cNvPicPr>
          <p:nvPr/>
        </p:nvPicPr>
        <p:blipFill>
          <a:blip r:embed="rId2"/>
          <a:stretch>
            <a:fillRect/>
          </a:stretch>
        </p:blipFill>
        <p:spPr>
          <a:xfrm>
            <a:off x="0" y="6296395"/>
            <a:ext cx="12192000" cy="559992"/>
          </a:xfrm>
          <a:prstGeom prst="rect">
            <a:avLst/>
          </a:prstGeom>
        </p:spPr>
      </p:pic>
      <p:pic>
        <p:nvPicPr>
          <p:cNvPr id="7" name="Picture 6" descr="A red rectangular object with blue lines&#10;&#10;Description automatically generated">
            <a:extLst>
              <a:ext uri="{FF2B5EF4-FFF2-40B4-BE49-F238E27FC236}">
                <a16:creationId xmlns:a16="http://schemas.microsoft.com/office/drawing/2014/main" id="{A8D056A4-CB6E-AAC2-387E-6542AF45842E}"/>
              </a:ext>
            </a:extLst>
          </p:cNvPr>
          <p:cNvPicPr>
            <a:picLocks noChangeAspect="1"/>
          </p:cNvPicPr>
          <p:nvPr/>
        </p:nvPicPr>
        <p:blipFill>
          <a:blip r:embed="rId3"/>
          <a:stretch>
            <a:fillRect/>
          </a:stretch>
        </p:blipFill>
        <p:spPr>
          <a:xfrm>
            <a:off x="325" y="1433"/>
            <a:ext cx="12192000" cy="1399980"/>
          </a:xfrm>
          <a:prstGeom prst="rect">
            <a:avLst/>
          </a:prstGeom>
        </p:spPr>
      </p:pic>
      <p:pic>
        <p:nvPicPr>
          <p:cNvPr id="9" name="Picture 8" descr="A black and white sign with white text&#10;&#10;Description automatically generated">
            <a:extLst>
              <a:ext uri="{FF2B5EF4-FFF2-40B4-BE49-F238E27FC236}">
                <a16:creationId xmlns:a16="http://schemas.microsoft.com/office/drawing/2014/main" id="{FBD983CA-E45F-A42A-858C-174DC63A4479}"/>
              </a:ext>
            </a:extLst>
          </p:cNvPr>
          <p:cNvPicPr>
            <a:picLocks noChangeAspect="1"/>
          </p:cNvPicPr>
          <p:nvPr/>
        </p:nvPicPr>
        <p:blipFill>
          <a:blip r:embed="rId4"/>
          <a:stretch>
            <a:fillRect/>
          </a:stretch>
        </p:blipFill>
        <p:spPr>
          <a:xfrm>
            <a:off x="706782" y="-447"/>
            <a:ext cx="11142870" cy="1403415"/>
          </a:xfrm>
          <a:prstGeom prst="rect">
            <a:avLst/>
          </a:prstGeom>
        </p:spPr>
      </p:pic>
      <p:sp>
        <p:nvSpPr>
          <p:cNvPr id="6" name="Rectangle 5">
            <a:extLst>
              <a:ext uri="{FF2B5EF4-FFF2-40B4-BE49-F238E27FC236}">
                <a16:creationId xmlns:a16="http://schemas.microsoft.com/office/drawing/2014/main" id="{E504062E-BB5B-0494-E16A-1625468F3A39}"/>
              </a:ext>
            </a:extLst>
          </p:cNvPr>
          <p:cNvSpPr/>
          <p:nvPr/>
        </p:nvSpPr>
        <p:spPr>
          <a:xfrm>
            <a:off x="845819" y="2513494"/>
            <a:ext cx="6621780" cy="35077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80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Testing MEMS based Accelerometers   </vt:lpstr>
      <vt:lpstr>Sensors</vt:lpstr>
      <vt:lpstr>Why use these two boards?</vt:lpstr>
      <vt:lpstr>Libraries used                   </vt:lpstr>
      <vt:lpstr>PowerPoint Presentation</vt:lpstr>
      <vt:lpstr>Initial values for ICM 20948 on esp32c6 (No Calibration)</vt:lpstr>
      <vt:lpstr>Two point calibration</vt:lpstr>
      <vt:lpstr>Value acquisition in six orientations</vt:lpstr>
      <vt:lpstr>Calibration Limits for ICM 20948</vt:lpstr>
      <vt:lpstr>Calibration Limits for ADXL355</vt:lpstr>
      <vt:lpstr>Calibration Limits for ADXL345</vt:lpstr>
      <vt:lpstr>PowerPoint Presentation</vt:lpstr>
      <vt:lpstr>PowerPoint Presentation</vt:lpstr>
      <vt:lpstr>PowerPoint Presentation</vt:lpstr>
      <vt:lpstr>PowerPoint Presentation</vt:lpstr>
      <vt:lpstr>Noise Power Spectral Density Analysis</vt:lpstr>
      <vt:lpstr>Noise Power Spectral Density Analysis</vt:lpstr>
      <vt:lpstr>Autocorrelation of Noise Data</vt:lpstr>
      <vt:lpstr>Cumulative Distribution of Noise</vt:lpstr>
      <vt:lpstr>Conclusion from no stimulation noise</vt:lpstr>
      <vt:lpstr>Next challenges</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MEMS based Accelerometers   Sensors: ICM20948, ADXL 355, ADXL 345  Boards: ESP32C6, ESP32S3</dc:title>
  <dc:creator/>
  <cp:revision>300</cp:revision>
  <dcterms:created xsi:type="dcterms:W3CDTF">2024-10-28T16:40:45Z</dcterms:created>
  <dcterms:modified xsi:type="dcterms:W3CDTF">2024-11-20T10:37:00Z</dcterms:modified>
</cp:coreProperties>
</file>