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732EB-2E3D-D5B6-9DC5-E50395A4FF79}" v="6" dt="2024-03-11T04:10:35.470"/>
    <p1510:client id="{1386211B-9D3D-5920-2661-5E52131AAE22}" v="656" dt="2024-03-11T05:00:30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906055 - Tasmin Khan" userId="S::1906055@eee.buet.ac.bd::ac607c45-54a5-41c6-a260-ae3d6cf88f18" providerId="AD" clId="Web-{136732EB-2E3D-D5B6-9DC5-E50395A4FF79}"/>
    <pc:docChg chg="modSld">
      <pc:chgData name="1906055 - Tasmin Khan" userId="S::1906055@eee.buet.ac.bd::ac607c45-54a5-41c6-a260-ae3d6cf88f18" providerId="AD" clId="Web-{136732EB-2E3D-D5B6-9DC5-E50395A4FF79}" dt="2024-03-11T04:10:34.814" v="5" actId="14100"/>
      <pc:docMkLst>
        <pc:docMk/>
      </pc:docMkLst>
      <pc:sldChg chg="modSp">
        <pc:chgData name="1906055 - Tasmin Khan" userId="S::1906055@eee.buet.ac.bd::ac607c45-54a5-41c6-a260-ae3d6cf88f18" providerId="AD" clId="Web-{136732EB-2E3D-D5B6-9DC5-E50395A4FF79}" dt="2024-03-11T04:10:34.814" v="5" actId="14100"/>
        <pc:sldMkLst>
          <pc:docMk/>
          <pc:sldMk cId="109857222" sldId="256"/>
        </pc:sldMkLst>
        <pc:spChg chg="mod">
          <ac:chgData name="1906055 - Tasmin Khan" userId="S::1906055@eee.buet.ac.bd::ac607c45-54a5-41c6-a260-ae3d6cf88f18" providerId="AD" clId="Web-{136732EB-2E3D-D5B6-9DC5-E50395A4FF79}" dt="2024-03-11T04:10:34.814" v="5" actId="14100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clId="Web-{1386211B-9D3D-5920-2661-5E52131AAE22}"/>
    <pc:docChg chg="modSld">
      <pc:chgData name="" userId="" providerId="" clId="Web-{1386211B-9D3D-5920-2661-5E52131AAE22}" dt="2024-03-11T04:11:09.727" v="2"/>
      <pc:docMkLst>
        <pc:docMk/>
      </pc:docMkLst>
      <pc:sldChg chg="modSp">
        <pc:chgData name="" userId="" providerId="" clId="Web-{1386211B-9D3D-5920-2661-5E52131AAE22}" dt="2024-03-11T04:11:09.727" v="2"/>
        <pc:sldMkLst>
          <pc:docMk/>
          <pc:sldMk cId="109857222" sldId="256"/>
        </pc:sldMkLst>
        <pc:spChg chg="mod">
          <ac:chgData name="" userId="" providerId="" clId="Web-{1386211B-9D3D-5920-2661-5E52131AAE22}" dt="2024-03-11T04:11:09.727" v="2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1906055 - Tasmin Khan" userId="S::1906055@eee.buet.ac.bd::ac607c45-54a5-41c6-a260-ae3d6cf88f18" providerId="AD" clId="Web-{1386211B-9D3D-5920-2661-5E52131AAE22}"/>
    <pc:docChg chg="addSld delSld modSld">
      <pc:chgData name="1906055 - Tasmin Khan" userId="S::1906055@eee.buet.ac.bd::ac607c45-54a5-41c6-a260-ae3d6cf88f18" providerId="AD" clId="Web-{1386211B-9D3D-5920-2661-5E52131AAE22}" dt="2024-03-11T05:00:30.052" v="546" actId="1076"/>
      <pc:docMkLst>
        <pc:docMk/>
      </pc:docMkLst>
      <pc:sldChg chg="addSp delSp modSp mod setBg">
        <pc:chgData name="1906055 - Tasmin Khan" userId="S::1906055@eee.buet.ac.bd::ac607c45-54a5-41c6-a260-ae3d6cf88f18" providerId="AD" clId="Web-{1386211B-9D3D-5920-2661-5E52131AAE22}" dt="2024-03-11T04:51:38.866" v="483" actId="14100"/>
        <pc:sldMkLst>
          <pc:docMk/>
          <pc:sldMk cId="109857222" sldId="256"/>
        </pc:sldMkLst>
        <pc:spChg chg="mod">
          <ac:chgData name="1906055 - Tasmin Khan" userId="S::1906055@eee.buet.ac.bd::ac607c45-54a5-41c6-a260-ae3d6cf88f18" providerId="AD" clId="Web-{1386211B-9D3D-5920-2661-5E52131AAE22}" dt="2024-03-11T04:51:38.866" v="483" actId="14100"/>
          <ac:spMkLst>
            <pc:docMk/>
            <pc:sldMk cId="109857222" sldId="256"/>
            <ac:spMk id="2" creationId="{00000000-0000-0000-0000-000000000000}"/>
          </ac:spMkLst>
        </pc:spChg>
        <pc:spChg chg="add mod ord">
          <ac:chgData name="1906055 - Tasmin Khan" userId="S::1906055@eee.buet.ac.bd::ac607c45-54a5-41c6-a260-ae3d6cf88f18" providerId="AD" clId="Web-{1386211B-9D3D-5920-2661-5E52131AAE22}" dt="2024-03-11T04:50:35.146" v="46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1906055 - Tasmin Khan" userId="S::1906055@eee.buet.ac.bd::ac607c45-54a5-41c6-a260-ae3d6cf88f18" providerId="AD" clId="Web-{1386211B-9D3D-5920-2661-5E52131AAE22}" dt="2024-03-11T04:50:42.974" v="467" actId="1076"/>
          <ac:spMkLst>
            <pc:docMk/>
            <pc:sldMk cId="109857222" sldId="256"/>
            <ac:spMk id="4" creationId="{83CAEB64-09DB-2194-1129-F957FAEE726B}"/>
          </ac:spMkLst>
        </pc:spChg>
        <pc:spChg chg="del mod replId">
          <ac:chgData name="1906055 - Tasmin Khan" userId="S::1906055@eee.buet.ac.bd::ac607c45-54a5-41c6-a260-ae3d6cf88f18" providerId="AD" clId="Web-{1386211B-9D3D-5920-2661-5E52131AAE22}" dt="2024-03-11T04:49:49.457" v="460"/>
          <ac:spMkLst>
            <pc:docMk/>
            <pc:sldMk cId="109857222" sldId="256"/>
            <ac:spMk id="8" creationId="{00000000-0000-0000-0000-000000000000}"/>
          </ac:spMkLst>
        </pc:spChg>
        <pc:spChg chg="add del">
          <ac:chgData name="1906055 - Tasmin Khan" userId="S::1906055@eee.buet.ac.bd::ac607c45-54a5-41c6-a260-ae3d6cf88f18" providerId="AD" clId="Web-{1386211B-9D3D-5920-2661-5E52131AAE22}" dt="2024-03-11T04:50:06.239" v="462"/>
          <ac:spMkLst>
            <pc:docMk/>
            <pc:sldMk cId="109857222" sldId="256"/>
            <ac:spMk id="11" creationId="{2E442304-DDBD-4F7B-8017-36BCC863FB40}"/>
          </ac:spMkLst>
        </pc:spChg>
        <pc:spChg chg="add del">
          <ac:chgData name="1906055 - Tasmin Khan" userId="S::1906055@eee.buet.ac.bd::ac607c45-54a5-41c6-a260-ae3d6cf88f18" providerId="AD" clId="Web-{1386211B-9D3D-5920-2661-5E52131AAE22}" dt="2024-03-11T04:50:06.239" v="462"/>
          <ac:spMkLst>
            <pc:docMk/>
            <pc:sldMk cId="109857222" sldId="256"/>
            <ac:spMk id="13" creationId="{5E107275-3853-46FD-A241-DE4355A42675}"/>
          </ac:spMkLst>
        </pc:spChg>
        <pc:spChg chg="add">
          <ac:chgData name="1906055 - Tasmin Khan" userId="S::1906055@eee.buet.ac.bd::ac607c45-54a5-41c6-a260-ae3d6cf88f18" providerId="AD" clId="Web-{1386211B-9D3D-5920-2661-5E52131AAE22}" dt="2024-03-11T04:50:06.239" v="462"/>
          <ac:spMkLst>
            <pc:docMk/>
            <pc:sldMk cId="109857222" sldId="256"/>
            <ac:spMk id="18" creationId="{A3363022-C969-41E9-8EB2-E4C94908C1FA}"/>
          </ac:spMkLst>
        </pc:spChg>
        <pc:spChg chg="add">
          <ac:chgData name="1906055 - Tasmin Khan" userId="S::1906055@eee.buet.ac.bd::ac607c45-54a5-41c6-a260-ae3d6cf88f18" providerId="AD" clId="Web-{1386211B-9D3D-5920-2661-5E52131AAE22}" dt="2024-03-11T04:50:06.239" v="462"/>
          <ac:spMkLst>
            <pc:docMk/>
            <pc:sldMk cId="109857222" sldId="256"/>
            <ac:spMk id="20" creationId="{8D1AD6B3-BE88-4CEB-BA17-790657CC4729}"/>
          </ac:spMkLst>
        </pc:spChg>
        <pc:grpChg chg="add">
          <ac:chgData name="1906055 - Tasmin Khan" userId="S::1906055@eee.buet.ac.bd::ac607c45-54a5-41c6-a260-ae3d6cf88f18" providerId="AD" clId="Web-{1386211B-9D3D-5920-2661-5E52131AAE22}" dt="2024-03-11T04:50:06.239" v="462"/>
          <ac:grpSpMkLst>
            <pc:docMk/>
            <pc:sldMk cId="109857222" sldId="256"/>
            <ac:grpSpMk id="22" creationId="{89D1390B-7E13-4B4F-9CB2-391063412E54}"/>
          </ac:grpSpMkLst>
        </pc:grpChg>
        <pc:picChg chg="add del mod">
          <ac:chgData name="1906055 - Tasmin Khan" userId="S::1906055@eee.buet.ac.bd::ac607c45-54a5-41c6-a260-ae3d6cf88f18" providerId="AD" clId="Web-{1386211B-9D3D-5920-2661-5E52131AAE22}" dt="2024-03-11T04:49:52.457" v="461"/>
          <ac:picMkLst>
            <pc:docMk/>
            <pc:sldMk cId="109857222" sldId="256"/>
            <ac:picMk id="6" creationId="{853638B4-6A9F-2D71-1FDC-C8CF1AA9916A}"/>
          </ac:picMkLst>
        </pc:picChg>
      </pc:sldChg>
      <pc:sldChg chg="addSp modSp new mod setBg">
        <pc:chgData name="1906055 - Tasmin Khan" userId="S::1906055@eee.buet.ac.bd::ac607c45-54a5-41c6-a260-ae3d6cf88f18" providerId="AD" clId="Web-{1386211B-9D3D-5920-2661-5E52131AAE22}" dt="2024-03-11T04:59:29.972" v="538"/>
        <pc:sldMkLst>
          <pc:docMk/>
          <pc:sldMk cId="1436888679" sldId="257"/>
        </pc:sldMkLst>
        <pc:spChg chg="mod">
          <ac:chgData name="1906055 - Tasmin Khan" userId="S::1906055@eee.buet.ac.bd::ac607c45-54a5-41c6-a260-ae3d6cf88f18" providerId="AD" clId="Web-{1386211B-9D3D-5920-2661-5E52131AAE22}" dt="2024-03-11T04:59:29.972" v="538"/>
          <ac:spMkLst>
            <pc:docMk/>
            <pc:sldMk cId="1436888679" sldId="257"/>
            <ac:spMk id="2" creationId="{ADA8FFA6-CE1A-A27A-821F-3DCAAEE8B851}"/>
          </ac:spMkLst>
        </pc:spChg>
        <pc:spChg chg="mod">
          <ac:chgData name="1906055 - Tasmin Khan" userId="S::1906055@eee.buet.ac.bd::ac607c45-54a5-41c6-a260-ae3d6cf88f18" providerId="AD" clId="Web-{1386211B-9D3D-5920-2661-5E52131AAE22}" dt="2024-03-11T04:48:38.346" v="454"/>
          <ac:spMkLst>
            <pc:docMk/>
            <pc:sldMk cId="1436888679" sldId="257"/>
            <ac:spMk id="3" creationId="{DA502144-E873-32C8-5B6B-FB67339611D1}"/>
          </ac:spMkLst>
        </pc:spChg>
        <pc:spChg chg="add">
          <ac:chgData name="1906055 - Tasmin Khan" userId="S::1906055@eee.buet.ac.bd::ac607c45-54a5-41c6-a260-ae3d6cf88f18" providerId="AD" clId="Web-{1386211B-9D3D-5920-2661-5E52131AAE22}" dt="2024-03-11T04:48:38.346" v="454"/>
          <ac:spMkLst>
            <pc:docMk/>
            <pc:sldMk cId="1436888679" sldId="257"/>
            <ac:spMk id="9" creationId="{B6FACB3C-9069-4791-BC5C-0DB7CD19B853}"/>
          </ac:spMkLst>
        </pc:spChg>
        <pc:spChg chg="add">
          <ac:chgData name="1906055 - Tasmin Khan" userId="S::1906055@eee.buet.ac.bd::ac607c45-54a5-41c6-a260-ae3d6cf88f18" providerId="AD" clId="Web-{1386211B-9D3D-5920-2661-5E52131AAE22}" dt="2024-03-11T04:48:38.346" v="454"/>
          <ac:spMkLst>
            <pc:docMk/>
            <pc:sldMk cId="1436888679" sldId="257"/>
            <ac:spMk id="11" creationId="{71F2038E-D777-4B76-81DD-DD13EE91B9DD}"/>
          </ac:spMkLst>
        </pc:spChg>
        <pc:grpChg chg="add">
          <ac:chgData name="1906055 - Tasmin Khan" userId="S::1906055@eee.buet.ac.bd::ac607c45-54a5-41c6-a260-ae3d6cf88f18" providerId="AD" clId="Web-{1386211B-9D3D-5920-2661-5E52131AAE22}" dt="2024-03-11T04:48:38.346" v="454"/>
          <ac:grpSpMkLst>
            <pc:docMk/>
            <pc:sldMk cId="1436888679" sldId="257"/>
            <ac:grpSpMk id="13" creationId="{DD354807-230F-4402-B1B9-F733A8F1F190}"/>
          </ac:grpSpMkLst>
        </pc:grpChg>
        <pc:picChg chg="add mod modCrop">
          <ac:chgData name="1906055 - Tasmin Khan" userId="S::1906055@eee.buet.ac.bd::ac607c45-54a5-41c6-a260-ae3d6cf88f18" providerId="AD" clId="Web-{1386211B-9D3D-5920-2661-5E52131AAE22}" dt="2024-03-11T04:48:43.846" v="455" actId="1076"/>
          <ac:picMkLst>
            <pc:docMk/>
            <pc:sldMk cId="1436888679" sldId="257"/>
            <ac:picMk id="4" creationId="{52724A1C-5E63-3DBC-D585-6B4AE50A1528}"/>
          </ac:picMkLst>
        </pc:picChg>
      </pc:sldChg>
      <pc:sldChg chg="new del">
        <pc:chgData name="1906055 - Tasmin Khan" userId="S::1906055@eee.buet.ac.bd::ac607c45-54a5-41c6-a260-ae3d6cf88f18" providerId="AD" clId="Web-{1386211B-9D3D-5920-2661-5E52131AAE22}" dt="2024-03-11T04:46:16.608" v="414"/>
        <pc:sldMkLst>
          <pc:docMk/>
          <pc:sldMk cId="2114647952" sldId="258"/>
        </pc:sldMkLst>
      </pc:sldChg>
      <pc:sldChg chg="addSp modSp add mod replId setBg">
        <pc:chgData name="1906055 - Tasmin Khan" userId="S::1906055@eee.buet.ac.bd::ac607c45-54a5-41c6-a260-ae3d6cf88f18" providerId="AD" clId="Web-{1386211B-9D3D-5920-2661-5E52131AAE22}" dt="2024-03-11T05:00:30.052" v="546" actId="1076"/>
        <pc:sldMkLst>
          <pc:docMk/>
          <pc:sldMk cId="1611956176" sldId="259"/>
        </pc:sldMkLst>
        <pc:spChg chg="mod">
          <ac:chgData name="1906055 - Tasmin Khan" userId="S::1906055@eee.buet.ac.bd::ac607c45-54a5-41c6-a260-ae3d6cf88f18" providerId="AD" clId="Web-{1386211B-9D3D-5920-2661-5E52131AAE22}" dt="2024-03-11T05:00:24.895" v="545" actId="1076"/>
          <ac:spMkLst>
            <pc:docMk/>
            <pc:sldMk cId="1611956176" sldId="259"/>
            <ac:spMk id="2" creationId="{ADA8FFA6-CE1A-A27A-821F-3DCAAEE8B851}"/>
          </ac:spMkLst>
        </pc:spChg>
        <pc:spChg chg="mod">
          <ac:chgData name="1906055 - Tasmin Khan" userId="S::1906055@eee.buet.ac.bd::ac607c45-54a5-41c6-a260-ae3d6cf88f18" providerId="AD" clId="Web-{1386211B-9D3D-5920-2661-5E52131AAE22}" dt="2024-03-11T05:00:30.052" v="546" actId="1076"/>
          <ac:spMkLst>
            <pc:docMk/>
            <pc:sldMk cId="1611956176" sldId="259"/>
            <ac:spMk id="3" creationId="{DA502144-E873-32C8-5B6B-FB67339611D1}"/>
          </ac:spMkLst>
        </pc:spChg>
        <pc:spChg chg="add">
          <ac:chgData name="1906055 - Tasmin Khan" userId="S::1906055@eee.buet.ac.bd::ac607c45-54a5-41c6-a260-ae3d6cf88f18" providerId="AD" clId="Web-{1386211B-9D3D-5920-2661-5E52131AAE22}" dt="2024-03-11T04:58:50.690" v="532"/>
          <ac:spMkLst>
            <pc:docMk/>
            <pc:sldMk cId="1611956176" sldId="259"/>
            <ac:spMk id="10" creationId="{5A0118C5-4F8D-4CF4-BADD-53FEACC6C42A}"/>
          </ac:spMkLst>
        </pc:spChg>
        <pc:spChg chg="add">
          <ac:chgData name="1906055 - Tasmin Khan" userId="S::1906055@eee.buet.ac.bd::ac607c45-54a5-41c6-a260-ae3d6cf88f18" providerId="AD" clId="Web-{1386211B-9D3D-5920-2661-5E52131AAE22}" dt="2024-03-11T04:58:50.690" v="532"/>
          <ac:spMkLst>
            <pc:docMk/>
            <pc:sldMk cId="1611956176" sldId="259"/>
            <ac:spMk id="27" creationId="{C4C270DE-0BEB-4372-B440-7EADA6FAFA55}"/>
          </ac:spMkLst>
        </pc:spChg>
        <pc:spChg chg="add">
          <ac:chgData name="1906055 - Tasmin Khan" userId="S::1906055@eee.buet.ac.bd::ac607c45-54a5-41c6-a260-ae3d6cf88f18" providerId="AD" clId="Web-{1386211B-9D3D-5920-2661-5E52131AAE22}" dt="2024-03-11T04:58:50.690" v="532"/>
          <ac:spMkLst>
            <pc:docMk/>
            <pc:sldMk cId="1611956176" sldId="259"/>
            <ac:spMk id="29" creationId="{757ACA0C-8702-4043-8D4D-582EAEDF1CF8}"/>
          </ac:spMkLst>
        </pc:spChg>
        <pc:grpChg chg="add">
          <ac:chgData name="1906055 - Tasmin Khan" userId="S::1906055@eee.buet.ac.bd::ac607c45-54a5-41c6-a260-ae3d6cf88f18" providerId="AD" clId="Web-{1386211B-9D3D-5920-2661-5E52131AAE22}" dt="2024-03-11T04:58:50.690" v="532"/>
          <ac:grpSpMkLst>
            <pc:docMk/>
            <pc:sldMk cId="1611956176" sldId="259"/>
            <ac:grpSpMk id="12" creationId="{D92F9A1A-77F4-4E16-958B-64BB489FFEBC}"/>
          </ac:grpSpMkLst>
        </pc:grpChg>
        <pc:picChg chg="add mod">
          <ac:chgData name="1906055 - Tasmin Khan" userId="S::1906055@eee.buet.ac.bd::ac607c45-54a5-41c6-a260-ae3d6cf88f18" providerId="AD" clId="Web-{1386211B-9D3D-5920-2661-5E52131AAE22}" dt="2024-03-11T05:00:00.848" v="542" actId="1076"/>
          <ac:picMkLst>
            <pc:docMk/>
            <pc:sldMk cId="1611956176" sldId="259"/>
            <ac:picMk id="4" creationId="{E88576BA-250F-2688-2D15-ABB548924B23}"/>
          </ac:picMkLst>
        </pc:picChg>
        <pc:picChg chg="add mod">
          <ac:chgData name="1906055 - Tasmin Khan" userId="S::1906055@eee.buet.ac.bd::ac607c45-54a5-41c6-a260-ae3d6cf88f18" providerId="AD" clId="Web-{1386211B-9D3D-5920-2661-5E52131AAE22}" dt="2024-03-11T05:00:04.676" v="543" actId="14100"/>
          <ac:picMkLst>
            <pc:docMk/>
            <pc:sldMk cId="1611956176" sldId="259"/>
            <ac:picMk id="5" creationId="{68F52A98-5429-4616-966F-910361570CE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8359" y="3001466"/>
            <a:ext cx="3995769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/>
            <a:r>
              <a:rPr lang="en-US" sz="28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MoDL</a:t>
            </a:r>
            <a:r>
              <a:rPr lang="en-US" sz="28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-QSM: Model-based deep learning for quantitative susceptibility mapping</a:t>
            </a:r>
            <a:endParaRPr lang="en-US" sz="2800" b="1" kern="1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AEB64-09DB-2194-1129-F957FAEE726B}"/>
              </a:ext>
            </a:extLst>
          </p:cNvPr>
          <p:cNvSpPr txBox="1"/>
          <p:nvPr/>
        </p:nvSpPr>
        <p:spPr>
          <a:xfrm>
            <a:off x="6668131" y="3969151"/>
            <a:ext cx="4805691" cy="83883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Training targets:</a:t>
            </a:r>
            <a:r>
              <a: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 susceptibility tensor terms (𝜒13, 𝜒23 and 𝜒33) 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Training data: </a:t>
            </a:r>
            <a:r>
              <a: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Unwrapped phase image and mask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Intermediate data: </a:t>
            </a:r>
            <a:r>
              <a:rPr lang="en-US" sz="16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dipole kernel, patch indices and phase induced by 𝜒13 and 𝜒23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Subtitle 2"/>
          <p:cNvSpPr>
            <a:spLocks/>
          </p:cNvSpPr>
          <p:nvPr/>
        </p:nvSpPr>
        <p:spPr>
          <a:xfrm>
            <a:off x="6591670" y="1875650"/>
            <a:ext cx="4956860" cy="4857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740664">
              <a:spcAft>
                <a:spcPts val="600"/>
              </a:spcAft>
            </a:pPr>
            <a:r>
              <a:rPr lang="en-US" kern="1200">
                <a:solidFill>
                  <a:schemeClr val="tx1"/>
                </a:solidFill>
                <a:latin typeface="+mn-lt"/>
                <a:ea typeface="+mn-lt"/>
                <a:cs typeface="+mn-lt"/>
              </a:rPr>
              <a:t>A deep learning approach for enhanced accuracy in quantitative susceptibility mapping (QSM), through integration with susceptibility tensor imaging (STI) physical model.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8FFA6-CE1A-A27A-821F-3DCAAEE8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2400" b="1">
                <a:solidFill>
                  <a:schemeClr val="tx2"/>
                </a:solidFill>
                <a:cs typeface="Calibri Light"/>
              </a:rPr>
              <a:t>Potential strategies for retrain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2144-E873-32C8-5B6B-FB6733961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cs typeface="Calibri"/>
              </a:rPr>
              <a:t>Training with advanced loss function like morphological loss function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Training with non-shared weights between CNN blocks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Exploring the effects of sources of chemical shift</a:t>
            </a:r>
          </a:p>
          <a:p>
            <a:r>
              <a:rPr lang="en-US" sz="1800">
                <a:solidFill>
                  <a:schemeClr val="tx2"/>
                </a:solidFill>
                <a:cs typeface="Calibri"/>
              </a:rPr>
              <a:t>Training on Alzheimer patient data to verify cortical iron quantification</a:t>
            </a:r>
          </a:p>
          <a:p>
            <a:endParaRPr lang="en-US" sz="1800">
              <a:solidFill>
                <a:schemeClr val="tx2"/>
              </a:solidFill>
              <a:cs typeface="Calibri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52724A1C-5E63-3DBC-D585-6B4AE50A1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7" r="2309" b="3797"/>
          <a:stretch/>
        </p:blipFill>
        <p:spPr>
          <a:xfrm>
            <a:off x="6994620" y="2762807"/>
            <a:ext cx="4142232" cy="15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8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A8FFA6-CE1A-A27A-821F-3DCAAEE8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237" y="1343813"/>
            <a:ext cx="4406945" cy="1230800"/>
          </a:xfrm>
        </p:spPr>
        <p:txBody>
          <a:bodyPr anchor="b">
            <a:normAutofit/>
          </a:bodyPr>
          <a:lstStyle/>
          <a:p>
            <a:r>
              <a:rPr lang="en-US" sz="2400" b="1">
                <a:solidFill>
                  <a:schemeClr val="bg1"/>
                </a:solidFill>
                <a:cs typeface="Calibri Light"/>
              </a:rPr>
              <a:t>Progress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2144-E873-32C8-5B6B-FB6733961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235" y="2969074"/>
            <a:ext cx="4445528" cy="14190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chemeClr val="bg1"/>
                </a:solidFill>
                <a:cs typeface="Calibri"/>
              </a:rPr>
              <a:t>Generating dipole kernel and patch indices for the dataset</a:t>
            </a:r>
          </a:p>
          <a:p>
            <a:r>
              <a:rPr lang="en-US" sz="1600">
                <a:solidFill>
                  <a:schemeClr val="bg1"/>
                </a:solidFill>
                <a:cs typeface="Calibri"/>
              </a:rPr>
              <a:t>Debugging the process to get </a:t>
            </a: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The field perturbation, (𝛿𝐵′ ) from 𝜒13 and 𝜒23 </a:t>
            </a:r>
          </a:p>
          <a:p>
            <a:endParaRPr lang="en-US" sz="1600">
              <a:solidFill>
                <a:schemeClr val="bg1"/>
              </a:solidFill>
              <a:cs typeface="Calibri"/>
            </a:endParaRPr>
          </a:p>
        </p:txBody>
      </p:sp>
      <p:grpSp>
        <p:nvGrpSpPr>
          <p:cNvPr id="12" name="Graphic 4">
            <a:extLst>
              <a:ext uri="{FF2B5EF4-FFF2-40B4-BE49-F238E27FC236}">
                <a16:creationId xmlns:a16="http://schemas.microsoft.com/office/drawing/2014/main" id="{D92F9A1A-77F4-4E16-958B-64BB489FF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2349" y="739986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19A42ED-6B91-49E6-9BDB-6339893E9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B732C3B-202D-4B4E-9C2B-283338B2A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38433EC-2142-4B86-B9BA-25AFE2629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F3A02D8-E8AA-47DC-B215-ED01D604E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A156CC-0ACD-4554-947F-A9FD30B6A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BACA1F0-7581-48CC-BB3D-29D84E66B1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8C34CDB-6796-4AA3-9001-DA5B717D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D783F9-0F69-4135-9961-9BAB1C1A6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FFBBC22-B7E4-49E9-9BD1-36B5F6299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E179D1A-1F7F-41FF-A993-7DB78E9EB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565B3A8-B9D8-4EA9-B3DA-DDB2A574BB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891E65D-798E-4741-A582-606A9152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8BAB8E0-D711-471F-8EB7-6F8C42092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88576BA-250F-2688-2D15-ABB54892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538" y="669744"/>
            <a:ext cx="3887905" cy="2931037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8F52A98-5429-4616-966F-910361570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88" y="3827074"/>
            <a:ext cx="3886055" cy="1691611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C4C270DE-0BEB-4372-B440-7EADA6FAF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7ACA0C-8702-4043-8D4D-582EAEDF1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3877" y="4618784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56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MoDL-QSM: Model-based deep learning for quantitative susceptibility mapping</vt:lpstr>
      <vt:lpstr>Potential strategies for retrain</vt:lpstr>
      <vt:lpstr>Progress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149</cp:revision>
  <dcterms:created xsi:type="dcterms:W3CDTF">2024-03-11T03:41:23Z</dcterms:created>
  <dcterms:modified xsi:type="dcterms:W3CDTF">2024-03-11T05:01:17Z</dcterms:modified>
</cp:coreProperties>
</file>