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0" r:id="rId3"/>
    <p:sldId id="265" r:id="rId4"/>
    <p:sldId id="266" r:id="rId5"/>
    <p:sldId id="267" r:id="rId6"/>
    <p:sldId id="268" r:id="rId7"/>
    <p:sldId id="269" r:id="rId8"/>
    <p:sldId id="272" r:id="rId9"/>
    <p:sldId id="273" r:id="rId10"/>
    <p:sldId id="257" r:id="rId11"/>
    <p:sldId id="264" r:id="rId12"/>
    <p:sldId id="274" r:id="rId13"/>
    <p:sldId id="271" r:id="rId14"/>
    <p:sldId id="285" r:id="rId15"/>
    <p:sldId id="275" r:id="rId16"/>
    <p:sldId id="276" r:id="rId17"/>
    <p:sldId id="278" r:id="rId18"/>
    <p:sldId id="279" r:id="rId19"/>
    <p:sldId id="284" r:id="rId20"/>
    <p:sldId id="261" r:id="rId21"/>
    <p:sldId id="277" r:id="rId22"/>
    <p:sldId id="263" r:id="rId23"/>
    <p:sldId id="258" r:id="rId24"/>
    <p:sldId id="282" r:id="rId25"/>
    <p:sldId id="260" r:id="rId26"/>
    <p:sldId id="262" r:id="rId27"/>
    <p:sldId id="259" r:id="rId28"/>
    <p:sldId id="286" r:id="rId29"/>
    <p:sldId id="291"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9EC94-8585-34EF-5F9A-A334D59422DF}" v="2" dt="2025-03-12T19:16:40.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06055 - Tasmin Khan" userId="S::1906055@eee.buet.ac.bd::ac607c45-54a5-41c6-a260-ae3d6cf88f18" providerId="AD" clId="Web-{E893FC9A-5D80-9131-4CFC-B8D1E7849614}"/>
    <pc:docChg chg="addSld modSld">
      <pc:chgData name="1906055 - Tasmin Khan" userId="S::1906055@eee.buet.ac.bd::ac607c45-54a5-41c6-a260-ae3d6cf88f18" providerId="AD" clId="Web-{E893FC9A-5D80-9131-4CFC-B8D1E7849614}" dt="2024-11-27T01:15:09.512" v="17" actId="1076"/>
      <pc:docMkLst>
        <pc:docMk/>
      </pc:docMkLst>
      <pc:sldChg chg="addSp delSp modSp new">
        <pc:chgData name="1906055 - Tasmin Khan" userId="S::1906055@eee.buet.ac.bd::ac607c45-54a5-41c6-a260-ae3d6cf88f18" providerId="AD" clId="Web-{E893FC9A-5D80-9131-4CFC-B8D1E7849614}" dt="2024-11-27T01:13:31.727" v="5" actId="1076"/>
        <pc:sldMkLst>
          <pc:docMk/>
          <pc:sldMk cId="1305502057" sldId="288"/>
        </pc:sldMkLst>
      </pc:sldChg>
      <pc:sldChg chg="addSp delSp modSp add replId">
        <pc:chgData name="1906055 - Tasmin Khan" userId="S::1906055@eee.buet.ac.bd::ac607c45-54a5-41c6-a260-ae3d6cf88f18" providerId="AD" clId="Web-{E893FC9A-5D80-9131-4CFC-B8D1E7849614}" dt="2024-11-27T01:15:09.512" v="17" actId="1076"/>
        <pc:sldMkLst>
          <pc:docMk/>
          <pc:sldMk cId="4082801229" sldId="289"/>
        </pc:sldMkLst>
      </pc:sldChg>
      <pc:sldChg chg="addSp delSp modSp add replId">
        <pc:chgData name="1906055 - Tasmin Khan" userId="S::1906055@eee.buet.ac.bd::ac607c45-54a5-41c6-a260-ae3d6cf88f18" providerId="AD" clId="Web-{E893FC9A-5D80-9131-4CFC-B8D1E7849614}" dt="2024-11-27T01:14:44.339" v="15" actId="1076"/>
        <pc:sldMkLst>
          <pc:docMk/>
          <pc:sldMk cId="1968917417" sldId="290"/>
        </pc:sldMkLst>
      </pc:sldChg>
    </pc:docChg>
  </pc:docChgLst>
  <pc:docChgLst>
    <pc:chgData name="1906055 - Tasmin Khan" userId="S::1906055@eee.buet.ac.bd::ac607c45-54a5-41c6-a260-ae3d6cf88f18" providerId="AD" clId="Web-{91D9EC94-8585-34EF-5F9A-A334D59422DF}"/>
    <pc:docChg chg="modSld">
      <pc:chgData name="1906055 - Tasmin Khan" userId="S::1906055@eee.buet.ac.bd::ac607c45-54a5-41c6-a260-ae3d6cf88f18" providerId="AD" clId="Web-{91D9EC94-8585-34EF-5F9A-A334D59422DF}" dt="2025-03-12T19:16:40.320" v="1"/>
      <pc:docMkLst>
        <pc:docMk/>
      </pc:docMkLst>
      <pc:sldChg chg="modSp">
        <pc:chgData name="1906055 - Tasmin Khan" userId="S::1906055@eee.buet.ac.bd::ac607c45-54a5-41c6-a260-ae3d6cf88f18" providerId="AD" clId="Web-{91D9EC94-8585-34EF-5F9A-A334D59422DF}" dt="2025-03-12T19:16:40.320" v="1"/>
        <pc:sldMkLst>
          <pc:docMk/>
          <pc:sldMk cId="1878756901" sldId="279"/>
        </pc:sldMkLst>
        <pc:picChg chg="mod modCrop">
          <ac:chgData name="1906055 - Tasmin Khan" userId="S::1906055@eee.buet.ac.bd::ac607c45-54a5-41c6-a260-ae3d6cf88f18" providerId="AD" clId="Web-{91D9EC94-8585-34EF-5F9A-A334D59422DF}" dt="2025-03-12T19:16:40.320" v="1"/>
          <ac:picMkLst>
            <pc:docMk/>
            <pc:sldMk cId="1878756901" sldId="279"/>
            <ac:picMk id="11" creationId="{72665291-828A-27AA-FE55-BA33C99E6202}"/>
          </ac:picMkLst>
        </pc:picChg>
      </pc:sldChg>
    </pc:docChg>
  </pc:docChgLst>
  <pc:docChgLst>
    <pc:chgData name="1906055 - Tasmin Khan" userId="S::1906055@eee.buet.ac.bd::ac607c45-54a5-41c6-a260-ae3d6cf88f18" providerId="AD" clId="Web-{99403BFF-395F-86F0-FCA2-4C836CEDD52F}"/>
    <pc:docChg chg="addSld modSld addMainMaster delMainMaster modMainMaster">
      <pc:chgData name="1906055 - Tasmin Khan" userId="S::1906055@eee.buet.ac.bd::ac607c45-54a5-41c6-a260-ae3d6cf88f18" providerId="AD" clId="Web-{99403BFF-395F-86F0-FCA2-4C836CEDD52F}" dt="2024-11-04T01:15:30.805" v="48"/>
      <pc:docMkLst>
        <pc:docMk/>
      </pc:docMkLst>
      <pc:sldChg chg="addSp modSp mod modClrScheme chgLayout">
        <pc:chgData name="1906055 - Tasmin Khan" userId="S::1906055@eee.buet.ac.bd::ac607c45-54a5-41c6-a260-ae3d6cf88f18" providerId="AD" clId="Web-{99403BFF-395F-86F0-FCA2-4C836CEDD52F}" dt="2024-11-04T01:15:30.805" v="48"/>
        <pc:sldMkLst>
          <pc:docMk/>
          <pc:sldMk cId="109857222" sldId="256"/>
        </pc:sldMkLst>
      </pc:sldChg>
      <pc:sldChg chg="delSp modSp mod modClrScheme chgLayout">
        <pc:chgData name="1906055 - Tasmin Khan" userId="S::1906055@eee.buet.ac.bd::ac607c45-54a5-41c6-a260-ae3d6cf88f18" providerId="AD" clId="Web-{99403BFF-395F-86F0-FCA2-4C836CEDD52F}" dt="2024-11-04T01:15:30.805" v="48"/>
        <pc:sldMkLst>
          <pc:docMk/>
          <pc:sldMk cId="3247407740" sldId="257"/>
        </pc:sldMkLst>
      </pc:sldChg>
      <pc:sldChg chg="delSp modSp mod modClrScheme chgLayout">
        <pc:chgData name="1906055 - Tasmin Khan" userId="S::1906055@eee.buet.ac.bd::ac607c45-54a5-41c6-a260-ae3d6cf88f18" providerId="AD" clId="Web-{99403BFF-395F-86F0-FCA2-4C836CEDD52F}" dt="2024-11-04T01:15:30.805" v="48"/>
        <pc:sldMkLst>
          <pc:docMk/>
          <pc:sldMk cId="118384378" sldId="258"/>
        </pc:sldMkLst>
      </pc:sldChg>
      <pc:sldChg chg="delSp modSp mod modClrScheme chgLayout">
        <pc:chgData name="1906055 - Tasmin Khan" userId="S::1906055@eee.buet.ac.bd::ac607c45-54a5-41c6-a260-ae3d6cf88f18" providerId="AD" clId="Web-{99403BFF-395F-86F0-FCA2-4C836CEDD52F}" dt="2024-11-04T01:15:30.805" v="48"/>
        <pc:sldMkLst>
          <pc:docMk/>
          <pc:sldMk cId="2300023177" sldId="259"/>
        </pc:sldMkLst>
      </pc:sldChg>
      <pc:sldChg chg="delSp modSp mod modClrScheme chgLayout">
        <pc:chgData name="1906055 - Tasmin Khan" userId="S::1906055@eee.buet.ac.bd::ac607c45-54a5-41c6-a260-ae3d6cf88f18" providerId="AD" clId="Web-{99403BFF-395F-86F0-FCA2-4C836CEDD52F}" dt="2024-11-04T01:15:30.805" v="48"/>
        <pc:sldMkLst>
          <pc:docMk/>
          <pc:sldMk cId="2998786575" sldId="260"/>
        </pc:sldMkLst>
      </pc:sldChg>
      <pc:sldChg chg="delSp modSp mod modClrScheme chgLayout">
        <pc:chgData name="1906055 - Tasmin Khan" userId="S::1906055@eee.buet.ac.bd::ac607c45-54a5-41c6-a260-ae3d6cf88f18" providerId="AD" clId="Web-{99403BFF-395F-86F0-FCA2-4C836CEDD52F}" dt="2024-11-04T01:15:30.805" v="48"/>
        <pc:sldMkLst>
          <pc:docMk/>
          <pc:sldMk cId="1306458912" sldId="261"/>
        </pc:sldMkLst>
      </pc:sldChg>
      <pc:sldChg chg="delSp modSp mod modClrScheme chgLayout">
        <pc:chgData name="1906055 - Tasmin Khan" userId="S::1906055@eee.buet.ac.bd::ac607c45-54a5-41c6-a260-ae3d6cf88f18" providerId="AD" clId="Web-{99403BFF-395F-86F0-FCA2-4C836CEDD52F}" dt="2024-11-04T01:15:30.805" v="48"/>
        <pc:sldMkLst>
          <pc:docMk/>
          <pc:sldMk cId="2928318269" sldId="262"/>
        </pc:sldMkLst>
      </pc:sldChg>
      <pc:sldChg chg="delSp modSp mod modClrScheme chgLayout">
        <pc:chgData name="1906055 - Tasmin Khan" userId="S::1906055@eee.buet.ac.bd::ac607c45-54a5-41c6-a260-ae3d6cf88f18" providerId="AD" clId="Web-{99403BFF-395F-86F0-FCA2-4C836CEDD52F}" dt="2024-11-04T01:15:30.805" v="48"/>
        <pc:sldMkLst>
          <pc:docMk/>
          <pc:sldMk cId="2528220097" sldId="263"/>
        </pc:sldMkLst>
      </pc:sldChg>
      <pc:sldChg chg="delSp modSp mod modClrScheme chgLayout">
        <pc:chgData name="1906055 - Tasmin Khan" userId="S::1906055@eee.buet.ac.bd::ac607c45-54a5-41c6-a260-ae3d6cf88f18" providerId="AD" clId="Web-{99403BFF-395F-86F0-FCA2-4C836CEDD52F}" dt="2024-11-04T01:15:30.805" v="48"/>
        <pc:sldMkLst>
          <pc:docMk/>
          <pc:sldMk cId="270867151" sldId="264"/>
        </pc:sldMkLst>
      </pc:sldChg>
      <pc:sldChg chg="delSp modSp mod modClrScheme chgLayout">
        <pc:chgData name="1906055 - Tasmin Khan" userId="S::1906055@eee.buet.ac.bd::ac607c45-54a5-41c6-a260-ae3d6cf88f18" providerId="AD" clId="Web-{99403BFF-395F-86F0-FCA2-4C836CEDD52F}" dt="2024-11-04T01:15:30.805" v="48"/>
        <pc:sldMkLst>
          <pc:docMk/>
          <pc:sldMk cId="881810028" sldId="265"/>
        </pc:sldMkLst>
      </pc:sldChg>
      <pc:sldChg chg="delSp modSp mod modClrScheme chgLayout">
        <pc:chgData name="1906055 - Tasmin Khan" userId="S::1906055@eee.buet.ac.bd::ac607c45-54a5-41c6-a260-ae3d6cf88f18" providerId="AD" clId="Web-{99403BFF-395F-86F0-FCA2-4C836CEDD52F}" dt="2024-11-04T01:15:30.805" v="48"/>
        <pc:sldMkLst>
          <pc:docMk/>
          <pc:sldMk cId="2990798783" sldId="266"/>
        </pc:sldMkLst>
      </pc:sldChg>
      <pc:sldChg chg="delSp modSp mod modClrScheme chgLayout">
        <pc:chgData name="1906055 - Tasmin Khan" userId="S::1906055@eee.buet.ac.bd::ac607c45-54a5-41c6-a260-ae3d6cf88f18" providerId="AD" clId="Web-{99403BFF-395F-86F0-FCA2-4C836CEDD52F}" dt="2024-11-04T01:15:30.805" v="48"/>
        <pc:sldMkLst>
          <pc:docMk/>
          <pc:sldMk cId="850207114" sldId="267"/>
        </pc:sldMkLst>
      </pc:sldChg>
      <pc:sldChg chg="modSp mod modClrScheme chgLayout">
        <pc:chgData name="1906055 - Tasmin Khan" userId="S::1906055@eee.buet.ac.bd::ac607c45-54a5-41c6-a260-ae3d6cf88f18" providerId="AD" clId="Web-{99403BFF-395F-86F0-FCA2-4C836CEDD52F}" dt="2024-11-04T01:13:50.614" v="46"/>
        <pc:sldMkLst>
          <pc:docMk/>
          <pc:sldMk cId="2883367172" sldId="268"/>
        </pc:sldMkLst>
      </pc:sldChg>
      <pc:sldChg chg="modSp mod modClrScheme chgLayout">
        <pc:chgData name="1906055 - Tasmin Khan" userId="S::1906055@eee.buet.ac.bd::ac607c45-54a5-41c6-a260-ae3d6cf88f18" providerId="AD" clId="Web-{99403BFF-395F-86F0-FCA2-4C836CEDD52F}" dt="2024-11-04T01:13:50.614" v="46"/>
        <pc:sldMkLst>
          <pc:docMk/>
          <pc:sldMk cId="836637220" sldId="269"/>
        </pc:sldMkLst>
      </pc:sldChg>
      <pc:sldChg chg="delSp modSp mod modClrScheme chgLayout">
        <pc:chgData name="1906055 - Tasmin Khan" userId="S::1906055@eee.buet.ac.bd::ac607c45-54a5-41c6-a260-ae3d6cf88f18" providerId="AD" clId="Web-{99403BFF-395F-86F0-FCA2-4C836CEDD52F}" dt="2024-11-04T01:15:30.805" v="48"/>
        <pc:sldMkLst>
          <pc:docMk/>
          <pc:sldMk cId="1104277163" sldId="271"/>
        </pc:sldMkLst>
      </pc:sldChg>
      <pc:sldChg chg="modSp mod modClrScheme chgLayout">
        <pc:chgData name="1906055 - Tasmin Khan" userId="S::1906055@eee.buet.ac.bd::ac607c45-54a5-41c6-a260-ae3d6cf88f18" providerId="AD" clId="Web-{99403BFF-395F-86F0-FCA2-4C836CEDD52F}" dt="2024-11-04T01:13:50.614" v="46"/>
        <pc:sldMkLst>
          <pc:docMk/>
          <pc:sldMk cId="1123839492" sldId="272"/>
        </pc:sldMkLst>
      </pc:sldChg>
      <pc:sldChg chg="modSp mod modClrScheme chgLayout">
        <pc:chgData name="1906055 - Tasmin Khan" userId="S::1906055@eee.buet.ac.bd::ac607c45-54a5-41c6-a260-ae3d6cf88f18" providerId="AD" clId="Web-{99403BFF-395F-86F0-FCA2-4C836CEDD52F}" dt="2024-11-04T01:13:50.614" v="46"/>
        <pc:sldMkLst>
          <pc:docMk/>
          <pc:sldMk cId="3964163025" sldId="273"/>
        </pc:sldMkLst>
      </pc:sldChg>
      <pc:sldChg chg="modSp mod modClrScheme chgLayout">
        <pc:chgData name="1906055 - Tasmin Khan" userId="S::1906055@eee.buet.ac.bd::ac607c45-54a5-41c6-a260-ae3d6cf88f18" providerId="AD" clId="Web-{99403BFF-395F-86F0-FCA2-4C836CEDD52F}" dt="2024-11-04T01:13:50.614" v="46"/>
        <pc:sldMkLst>
          <pc:docMk/>
          <pc:sldMk cId="374281672" sldId="274"/>
        </pc:sldMkLst>
      </pc:sldChg>
      <pc:sldChg chg="delSp modSp mod modClrScheme chgLayout">
        <pc:chgData name="1906055 - Tasmin Khan" userId="S::1906055@eee.buet.ac.bd::ac607c45-54a5-41c6-a260-ae3d6cf88f18" providerId="AD" clId="Web-{99403BFF-395F-86F0-FCA2-4C836CEDD52F}" dt="2024-11-04T01:15:30.805" v="48"/>
        <pc:sldMkLst>
          <pc:docMk/>
          <pc:sldMk cId="3334124870" sldId="275"/>
        </pc:sldMkLst>
      </pc:sldChg>
      <pc:sldChg chg="modSp mod modClrScheme chgLayout">
        <pc:chgData name="1906055 - Tasmin Khan" userId="S::1906055@eee.buet.ac.bd::ac607c45-54a5-41c6-a260-ae3d6cf88f18" providerId="AD" clId="Web-{99403BFF-395F-86F0-FCA2-4C836CEDD52F}" dt="2024-11-04T01:13:50.614" v="46"/>
        <pc:sldMkLst>
          <pc:docMk/>
          <pc:sldMk cId="3231730181" sldId="276"/>
        </pc:sldMkLst>
      </pc:sldChg>
      <pc:sldChg chg="delSp modSp mod modClrScheme chgLayout">
        <pc:chgData name="1906055 - Tasmin Khan" userId="S::1906055@eee.buet.ac.bd::ac607c45-54a5-41c6-a260-ae3d6cf88f18" providerId="AD" clId="Web-{99403BFF-395F-86F0-FCA2-4C836CEDD52F}" dt="2024-11-04T01:15:30.805" v="48"/>
        <pc:sldMkLst>
          <pc:docMk/>
          <pc:sldMk cId="453919344" sldId="277"/>
        </pc:sldMkLst>
      </pc:sldChg>
      <pc:sldChg chg="delSp modSp mod modClrScheme chgLayout">
        <pc:chgData name="1906055 - Tasmin Khan" userId="S::1906055@eee.buet.ac.bd::ac607c45-54a5-41c6-a260-ae3d6cf88f18" providerId="AD" clId="Web-{99403BFF-395F-86F0-FCA2-4C836CEDD52F}" dt="2024-11-04T01:15:30.805" v="48"/>
        <pc:sldMkLst>
          <pc:docMk/>
          <pc:sldMk cId="561072430" sldId="278"/>
        </pc:sldMkLst>
      </pc:sldChg>
      <pc:sldChg chg="delSp modSp mod modClrScheme chgLayout">
        <pc:chgData name="1906055 - Tasmin Khan" userId="S::1906055@eee.buet.ac.bd::ac607c45-54a5-41c6-a260-ae3d6cf88f18" providerId="AD" clId="Web-{99403BFF-395F-86F0-FCA2-4C836CEDD52F}" dt="2024-11-04T01:15:30.805" v="48"/>
        <pc:sldMkLst>
          <pc:docMk/>
          <pc:sldMk cId="1878756901" sldId="279"/>
        </pc:sldMkLst>
      </pc:sldChg>
      <pc:sldChg chg="delSp modSp mod modClrScheme chgLayout">
        <pc:chgData name="1906055 - Tasmin Khan" userId="S::1906055@eee.buet.ac.bd::ac607c45-54a5-41c6-a260-ae3d6cf88f18" providerId="AD" clId="Web-{99403BFF-395F-86F0-FCA2-4C836CEDD52F}" dt="2024-11-04T01:15:28.414" v="47"/>
        <pc:sldMkLst>
          <pc:docMk/>
          <pc:sldMk cId="2031220679" sldId="280"/>
        </pc:sldMkLst>
      </pc:sldChg>
      <pc:sldChg chg="delSp modSp mod modClrScheme chgLayout">
        <pc:chgData name="1906055 - Tasmin Khan" userId="S::1906055@eee.buet.ac.bd::ac607c45-54a5-41c6-a260-ae3d6cf88f18" providerId="AD" clId="Web-{99403BFF-395F-86F0-FCA2-4C836CEDD52F}" dt="2024-11-04T01:15:30.805" v="48"/>
        <pc:sldMkLst>
          <pc:docMk/>
          <pc:sldMk cId="3256308906" sldId="282"/>
        </pc:sldMkLst>
      </pc:sldChg>
      <pc:sldChg chg="delSp modSp mod modClrScheme chgLayout">
        <pc:chgData name="1906055 - Tasmin Khan" userId="S::1906055@eee.buet.ac.bd::ac607c45-54a5-41c6-a260-ae3d6cf88f18" providerId="AD" clId="Web-{99403BFF-395F-86F0-FCA2-4C836CEDD52F}" dt="2024-11-04T01:15:30.805" v="48"/>
        <pc:sldMkLst>
          <pc:docMk/>
          <pc:sldMk cId="2368708830" sldId="283"/>
        </pc:sldMkLst>
      </pc:sldChg>
      <pc:sldChg chg="delSp modSp mod modClrScheme chgLayout">
        <pc:chgData name="1906055 - Tasmin Khan" userId="S::1906055@eee.buet.ac.bd::ac607c45-54a5-41c6-a260-ae3d6cf88f18" providerId="AD" clId="Web-{99403BFF-395F-86F0-FCA2-4C836CEDD52F}" dt="2024-11-04T01:15:30.805" v="48"/>
        <pc:sldMkLst>
          <pc:docMk/>
          <pc:sldMk cId="1376213569" sldId="284"/>
        </pc:sldMkLst>
      </pc:sldChg>
      <pc:sldChg chg="delSp modSp mod modClrScheme chgLayout">
        <pc:chgData name="1906055 - Tasmin Khan" userId="S::1906055@eee.buet.ac.bd::ac607c45-54a5-41c6-a260-ae3d6cf88f18" providerId="AD" clId="Web-{99403BFF-395F-86F0-FCA2-4C836CEDD52F}" dt="2024-11-04T01:15:30.805" v="48"/>
        <pc:sldMkLst>
          <pc:docMk/>
          <pc:sldMk cId="3549439207" sldId="285"/>
        </pc:sldMkLst>
      </pc:sldChg>
      <pc:sldChg chg="delSp modSp new mod modClrScheme chgLayout">
        <pc:chgData name="1906055 - Tasmin Khan" userId="S::1906055@eee.buet.ac.bd::ac607c45-54a5-41c6-a260-ae3d6cf88f18" providerId="AD" clId="Web-{99403BFF-395F-86F0-FCA2-4C836CEDD52F}" dt="2024-11-04T01:15:30.805" v="48"/>
        <pc:sldMkLst>
          <pc:docMk/>
          <pc:sldMk cId="1448511034" sldId="286"/>
        </pc:sldMkLst>
      </pc:sldChg>
      <pc:sldChg chg="addSp delSp modSp new mod modClrScheme chgLayout">
        <pc:chgData name="1906055 - Tasmin Khan" userId="S::1906055@eee.buet.ac.bd::ac607c45-54a5-41c6-a260-ae3d6cf88f18" providerId="AD" clId="Web-{99403BFF-395F-86F0-FCA2-4C836CEDD52F}" dt="2024-11-04T01:15:30.805" v="48"/>
        <pc:sldMkLst>
          <pc:docMk/>
          <pc:sldMk cId="2724211842" sldId="287"/>
        </pc:sldMkLst>
      </pc:sldChg>
      <pc:sldMasterChg chg="del delSldLayout">
        <pc:chgData name="1906055 - Tasmin Khan" userId="S::1906055@eee.buet.ac.bd::ac607c45-54a5-41c6-a260-ae3d6cf88f18" providerId="AD" clId="Web-{99403BFF-395F-86F0-FCA2-4C836CEDD52F}" dt="2024-11-04T01:13:43.942" v="45"/>
        <pc:sldMasterMkLst>
          <pc:docMk/>
          <pc:sldMasterMk cId="478780988" sldId="2147483684"/>
        </pc:sldMasterMkLst>
        <pc:sldLayoutChg chg="del">
          <pc:chgData name="1906055 - Tasmin Khan" userId="S::1906055@eee.buet.ac.bd::ac607c45-54a5-41c6-a260-ae3d6cf88f18" providerId="AD" clId="Web-{99403BFF-395F-86F0-FCA2-4C836CEDD52F}" dt="2024-11-04T01:13:43.942" v="45"/>
          <pc:sldLayoutMkLst>
            <pc:docMk/>
            <pc:sldMasterMk cId="478780988" sldId="2147483684"/>
            <pc:sldLayoutMk cId="3109237617" sldId="2147483685"/>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1517466221" sldId="2147483686"/>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2567694517" sldId="2147483687"/>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603527440" sldId="2147483688"/>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2904985196" sldId="2147483689"/>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2077125463" sldId="2147483690"/>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2023791917" sldId="2147483691"/>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1100172909" sldId="2147483692"/>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4292882127" sldId="2147483693"/>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3236921440" sldId="2147483694"/>
          </pc:sldLayoutMkLst>
        </pc:sldLayoutChg>
        <pc:sldLayoutChg chg="del">
          <pc:chgData name="1906055 - Tasmin Khan" userId="S::1906055@eee.buet.ac.bd::ac607c45-54a5-41c6-a260-ae3d6cf88f18" providerId="AD" clId="Web-{99403BFF-395F-86F0-FCA2-4C836CEDD52F}" dt="2024-11-04T01:13:43.942" v="45"/>
          <pc:sldLayoutMkLst>
            <pc:docMk/>
            <pc:sldMasterMk cId="478780988" sldId="2147483684"/>
            <pc:sldLayoutMk cId="1790586515" sldId="2147483695"/>
          </pc:sldLayoutMkLst>
        </pc:sldLayoutChg>
      </pc:sldMasterChg>
      <pc:sldMasterChg chg="add del addSldLayout delSldLayout modSldLayout">
        <pc:chgData name="1906055 - Tasmin Khan" userId="S::1906055@eee.buet.ac.bd::ac607c45-54a5-41c6-a260-ae3d6cf88f18" providerId="AD" clId="Web-{99403BFF-395F-86F0-FCA2-4C836CEDD52F}" dt="2024-11-04T01:13:50.614" v="46"/>
        <pc:sldMasterMkLst>
          <pc:docMk/>
          <pc:sldMasterMk cId="3506325422" sldId="2147483696"/>
        </pc:sldMasterMkLst>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1381888219" sldId="2147483697"/>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989592207" sldId="2147483698"/>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4287761153" sldId="2147483699"/>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1390356760" sldId="2147483700"/>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912762756" sldId="2147483701"/>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3795928674" sldId="2147483702"/>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1600723953" sldId="2147483703"/>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2412408241" sldId="2147483704"/>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563441799" sldId="2147483705"/>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3468913572" sldId="2147483706"/>
          </pc:sldLayoutMkLst>
        </pc:sldLayoutChg>
        <pc:sldLayoutChg chg="add del mod replId">
          <pc:chgData name="1906055 - Tasmin Khan" userId="S::1906055@eee.buet.ac.bd::ac607c45-54a5-41c6-a260-ae3d6cf88f18" providerId="AD" clId="Web-{99403BFF-395F-86F0-FCA2-4C836CEDD52F}" dt="2024-11-04T01:13:50.614" v="46"/>
          <pc:sldLayoutMkLst>
            <pc:docMk/>
            <pc:sldMasterMk cId="3506325422" sldId="2147483696"/>
            <pc:sldLayoutMk cId="213158125" sldId="2147483707"/>
          </pc:sldLayoutMkLst>
        </pc:sldLayoutChg>
      </pc:sldMasterChg>
      <pc:sldMasterChg chg="add mod addSldLayout modSldLayout">
        <pc:chgData name="1906055 - Tasmin Khan" userId="S::1906055@eee.buet.ac.bd::ac607c45-54a5-41c6-a260-ae3d6cf88f18" providerId="AD" clId="Web-{99403BFF-395F-86F0-FCA2-4C836CEDD52F}" dt="2024-11-04T01:15:30.805" v="48"/>
        <pc:sldMasterMkLst>
          <pc:docMk/>
          <pc:sldMasterMk cId="3701230980" sldId="2147483708"/>
        </pc:sldMasterMkLst>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3532104698" sldId="2147483709"/>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938605469" sldId="2147483710"/>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2532763837" sldId="2147483711"/>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1103427229" sldId="2147483712"/>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1820139846" sldId="2147483713"/>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2978358837" sldId="2147483714"/>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1062123114" sldId="2147483715"/>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2056472692" sldId="2147483716"/>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2219709263" sldId="2147483717"/>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656540876" sldId="2147483718"/>
          </pc:sldLayoutMkLst>
        </pc:sldLayoutChg>
        <pc:sldLayoutChg chg="add mod replId">
          <pc:chgData name="1906055 - Tasmin Khan" userId="S::1906055@eee.buet.ac.bd::ac607c45-54a5-41c6-a260-ae3d6cf88f18" providerId="AD" clId="Web-{99403BFF-395F-86F0-FCA2-4C836CEDD52F}" dt="2024-11-04T01:15:30.805" v="48"/>
          <pc:sldLayoutMkLst>
            <pc:docMk/>
            <pc:sldMasterMk cId="3701230980" sldId="2147483708"/>
            <pc:sldLayoutMk cId="3169760687" sldId="2147483719"/>
          </pc:sldLayoutMkLst>
        </pc:sldLayoutChg>
      </pc:sldMasterChg>
    </pc:docChg>
  </pc:docChgLst>
  <pc:docChgLst>
    <pc:chgData name="1906055 - Tasmin Khan" userId="S::1906055@eee.buet.ac.bd::ac607c45-54a5-41c6-a260-ae3d6cf88f18" providerId="AD" clId="Web-{4EE145E4-CD79-F458-AB21-7227F3375565}"/>
    <pc:docChg chg="addSld modSld">
      <pc:chgData name="1906055 - Tasmin Khan" userId="S::1906055@eee.buet.ac.bd::ac607c45-54a5-41c6-a260-ae3d6cf88f18" providerId="AD" clId="Web-{4EE145E4-CD79-F458-AB21-7227F3375565}" dt="2024-10-11T22:12:21.884" v="47" actId="20577"/>
      <pc:docMkLst>
        <pc:docMk/>
      </pc:docMkLst>
      <pc:sldChg chg="modSp">
        <pc:chgData name="1906055 - Tasmin Khan" userId="S::1906055@eee.buet.ac.bd::ac607c45-54a5-41c6-a260-ae3d6cf88f18" providerId="AD" clId="Web-{4EE145E4-CD79-F458-AB21-7227F3375565}" dt="2024-10-11T22:11:46.930" v="38" actId="20577"/>
        <pc:sldMkLst>
          <pc:docMk/>
          <pc:sldMk cId="2998786575" sldId="260"/>
        </pc:sldMkLst>
      </pc:sldChg>
      <pc:sldChg chg="modSp new">
        <pc:chgData name="1906055 - Tasmin Khan" userId="S::1906055@eee.buet.ac.bd::ac607c45-54a5-41c6-a260-ae3d6cf88f18" providerId="AD" clId="Web-{4EE145E4-CD79-F458-AB21-7227F3375565}" dt="2024-10-11T22:12:21.884" v="47" actId="20577"/>
        <pc:sldMkLst>
          <pc:docMk/>
          <pc:sldMk cId="2528220097" sldId="263"/>
        </pc:sldMkLst>
      </pc:sldChg>
    </pc:docChg>
  </pc:docChgLst>
  <pc:docChgLst>
    <pc:chgData name="1906055 - Tasmin Khan" userId="S::1906055@eee.buet.ac.bd::ac607c45-54a5-41c6-a260-ae3d6cf88f18" providerId="AD" clId="Web-{279FFAE9-E29E-98FB-9D7F-E1E4BDE88000}"/>
    <pc:docChg chg="addSld delSld modSld sldOrd">
      <pc:chgData name="1906055 - Tasmin Khan" userId="S::1906055@eee.buet.ac.bd::ac607c45-54a5-41c6-a260-ae3d6cf88f18" providerId="AD" clId="Web-{279FFAE9-E29E-98FB-9D7F-E1E4BDE88000}" dt="2024-10-21T05:18:26.413" v="915" actId="20577"/>
      <pc:docMkLst>
        <pc:docMk/>
      </pc:docMkLst>
      <pc:sldChg chg="modSp">
        <pc:chgData name="1906055 - Tasmin Khan" userId="S::1906055@eee.buet.ac.bd::ac607c45-54a5-41c6-a260-ae3d6cf88f18" providerId="AD" clId="Web-{279FFAE9-E29E-98FB-9D7F-E1E4BDE88000}" dt="2024-10-21T02:44:14.737" v="661" actId="20577"/>
        <pc:sldMkLst>
          <pc:docMk/>
          <pc:sldMk cId="109857222" sldId="256"/>
        </pc:sldMkLst>
      </pc:sldChg>
      <pc:sldChg chg="addSp modSp">
        <pc:chgData name="1906055 - Tasmin Khan" userId="S::1906055@eee.buet.ac.bd::ac607c45-54a5-41c6-a260-ae3d6cf88f18" providerId="AD" clId="Web-{279FFAE9-E29E-98FB-9D7F-E1E4BDE88000}" dt="2024-10-21T00:49:03.939" v="90" actId="20577"/>
        <pc:sldMkLst>
          <pc:docMk/>
          <pc:sldMk cId="3247407740" sldId="257"/>
        </pc:sldMkLst>
      </pc:sldChg>
      <pc:sldChg chg="ord">
        <pc:chgData name="1906055 - Tasmin Khan" userId="S::1906055@eee.buet.ac.bd::ac607c45-54a5-41c6-a260-ae3d6cf88f18" providerId="AD" clId="Web-{279FFAE9-E29E-98FB-9D7F-E1E4BDE88000}" dt="2024-10-21T04:59:25.888" v="775"/>
        <pc:sldMkLst>
          <pc:docMk/>
          <pc:sldMk cId="2300023177" sldId="259"/>
        </pc:sldMkLst>
      </pc:sldChg>
      <pc:sldChg chg="modSp ord">
        <pc:chgData name="1906055 - Tasmin Khan" userId="S::1906055@eee.buet.ac.bd::ac607c45-54a5-41c6-a260-ae3d6cf88f18" providerId="AD" clId="Web-{279FFAE9-E29E-98FB-9D7F-E1E4BDE88000}" dt="2024-10-21T05:00:32.421" v="788" actId="20577"/>
        <pc:sldMkLst>
          <pc:docMk/>
          <pc:sldMk cId="1306458912" sldId="261"/>
        </pc:sldMkLst>
      </pc:sldChg>
      <pc:sldChg chg="addSp modSp new">
        <pc:chgData name="1906055 - Tasmin Khan" userId="S::1906055@eee.buet.ac.bd::ac607c45-54a5-41c6-a260-ae3d6cf88f18" providerId="AD" clId="Web-{279FFAE9-E29E-98FB-9D7F-E1E4BDE88000}" dt="2024-10-21T00:54:26.591" v="290" actId="1076"/>
        <pc:sldMkLst>
          <pc:docMk/>
          <pc:sldMk cId="270867151" sldId="264"/>
        </pc:sldMkLst>
      </pc:sldChg>
      <pc:sldChg chg="modSp add">
        <pc:chgData name="1906055 - Tasmin Khan" userId="S::1906055@eee.buet.ac.bd::ac607c45-54a5-41c6-a260-ae3d6cf88f18" providerId="AD" clId="Web-{279FFAE9-E29E-98FB-9D7F-E1E4BDE88000}" dt="2024-10-21T00:55:19.342" v="293" actId="14100"/>
        <pc:sldMkLst>
          <pc:docMk/>
          <pc:sldMk cId="881810028" sldId="265"/>
        </pc:sldMkLst>
      </pc:sldChg>
      <pc:sldChg chg="modSp add">
        <pc:chgData name="1906055 - Tasmin Khan" userId="S::1906055@eee.buet.ac.bd::ac607c45-54a5-41c6-a260-ae3d6cf88f18" providerId="AD" clId="Web-{279FFAE9-E29E-98FB-9D7F-E1E4BDE88000}" dt="2024-10-21T00:57:23.722" v="319" actId="20577"/>
        <pc:sldMkLst>
          <pc:docMk/>
          <pc:sldMk cId="2990798783" sldId="266"/>
        </pc:sldMkLst>
      </pc:sldChg>
      <pc:sldChg chg="modSp add">
        <pc:chgData name="1906055 - Tasmin Khan" userId="S::1906055@eee.buet.ac.bd::ac607c45-54a5-41c6-a260-ae3d6cf88f18" providerId="AD" clId="Web-{279FFAE9-E29E-98FB-9D7F-E1E4BDE88000}" dt="2024-10-21T00:57:51.082" v="338" actId="1076"/>
        <pc:sldMkLst>
          <pc:docMk/>
          <pc:sldMk cId="850207114" sldId="267"/>
        </pc:sldMkLst>
      </pc:sldChg>
      <pc:sldChg chg="addSp delSp modSp new">
        <pc:chgData name="1906055 - Tasmin Khan" userId="S::1906055@eee.buet.ac.bd::ac607c45-54a5-41c6-a260-ae3d6cf88f18" providerId="AD" clId="Web-{279FFAE9-E29E-98FB-9D7F-E1E4BDE88000}" dt="2024-10-21T02:04:20.077" v="434"/>
        <pc:sldMkLst>
          <pc:docMk/>
          <pc:sldMk cId="2883367172" sldId="268"/>
        </pc:sldMkLst>
      </pc:sldChg>
      <pc:sldChg chg="modSp new">
        <pc:chgData name="1906055 - Tasmin Khan" userId="S::1906055@eee.buet.ac.bd::ac607c45-54a5-41c6-a260-ae3d6cf88f18" providerId="AD" clId="Web-{279FFAE9-E29E-98FB-9D7F-E1E4BDE88000}" dt="2024-10-21T00:59:27.445" v="399" actId="20577"/>
        <pc:sldMkLst>
          <pc:docMk/>
          <pc:sldMk cId="836637220" sldId="269"/>
        </pc:sldMkLst>
      </pc:sldChg>
      <pc:sldChg chg="modSp new del">
        <pc:chgData name="1906055 - Tasmin Khan" userId="S::1906055@eee.buet.ac.bd::ac607c45-54a5-41c6-a260-ae3d6cf88f18" providerId="AD" clId="Web-{279FFAE9-E29E-98FB-9D7F-E1E4BDE88000}" dt="2024-10-21T05:15:32.985" v="913"/>
        <pc:sldMkLst>
          <pc:docMk/>
          <pc:sldMk cId="2858395054" sldId="270"/>
        </pc:sldMkLst>
      </pc:sldChg>
      <pc:sldChg chg="modSp new">
        <pc:chgData name="1906055 - Tasmin Khan" userId="S::1906055@eee.buet.ac.bd::ac607c45-54a5-41c6-a260-ae3d6cf88f18" providerId="AD" clId="Web-{279FFAE9-E29E-98FB-9D7F-E1E4BDE88000}" dt="2024-10-21T01:00:21.697" v="431" actId="20577"/>
        <pc:sldMkLst>
          <pc:docMk/>
          <pc:sldMk cId="1104277163" sldId="271"/>
        </pc:sldMkLst>
      </pc:sldChg>
      <pc:sldChg chg="addSp delSp modSp">
        <pc:chgData name="1906055 - Tasmin Khan" userId="S::1906055@eee.buet.ac.bd::ac607c45-54a5-41c6-a260-ae3d6cf88f18" providerId="AD" clId="Web-{279FFAE9-E29E-98FB-9D7F-E1E4BDE88000}" dt="2024-10-21T02:06:50.801" v="459"/>
        <pc:sldMkLst>
          <pc:docMk/>
          <pc:sldMk cId="3231730181" sldId="276"/>
        </pc:sldMkLst>
      </pc:sldChg>
      <pc:sldChg chg="addSp delSp modSp new ord">
        <pc:chgData name="1906055 - Tasmin Khan" userId="S::1906055@eee.buet.ac.bd::ac607c45-54a5-41c6-a260-ae3d6cf88f18" providerId="AD" clId="Web-{279FFAE9-E29E-98FB-9D7F-E1E4BDE88000}" dt="2024-10-21T02:49:09.138" v="714"/>
        <pc:sldMkLst>
          <pc:docMk/>
          <pc:sldMk cId="1878756901" sldId="279"/>
        </pc:sldMkLst>
      </pc:sldChg>
      <pc:sldChg chg="modSp new ord">
        <pc:chgData name="1906055 - Tasmin Khan" userId="S::1906055@eee.buet.ac.bd::ac607c45-54a5-41c6-a260-ae3d6cf88f18" providerId="AD" clId="Web-{279FFAE9-E29E-98FB-9D7F-E1E4BDE88000}" dt="2024-10-21T02:41:58.389" v="563" actId="20577"/>
        <pc:sldMkLst>
          <pc:docMk/>
          <pc:sldMk cId="2031220679" sldId="280"/>
        </pc:sldMkLst>
      </pc:sldChg>
      <pc:sldChg chg="addSp delSp modSp new del">
        <pc:chgData name="1906055 - Tasmin Khan" userId="S::1906055@eee.buet.ac.bd::ac607c45-54a5-41c6-a260-ae3d6cf88f18" providerId="AD" clId="Web-{279FFAE9-E29E-98FB-9D7F-E1E4BDE88000}" dt="2024-10-21T05:04:22.039" v="901"/>
        <pc:sldMkLst>
          <pc:docMk/>
          <pc:sldMk cId="825934790" sldId="281"/>
        </pc:sldMkLst>
      </pc:sldChg>
      <pc:sldChg chg="delSp modSp new">
        <pc:chgData name="1906055 - Tasmin Khan" userId="S::1906055@eee.buet.ac.bd::ac607c45-54a5-41c6-a260-ae3d6cf88f18" providerId="AD" clId="Web-{279FFAE9-E29E-98FB-9D7F-E1E4BDE88000}" dt="2024-10-21T02:44:48.738" v="668" actId="20577"/>
        <pc:sldMkLst>
          <pc:docMk/>
          <pc:sldMk cId="3256308906" sldId="282"/>
        </pc:sldMkLst>
      </pc:sldChg>
      <pc:sldChg chg="new">
        <pc:chgData name="1906055 - Tasmin Khan" userId="S::1906055@eee.buet.ac.bd::ac607c45-54a5-41c6-a260-ae3d6cf88f18" providerId="AD" clId="Web-{279FFAE9-E29E-98FB-9D7F-E1E4BDE88000}" dt="2024-10-21T02:44:36.722" v="663"/>
        <pc:sldMkLst>
          <pc:docMk/>
          <pc:sldMk cId="2368708830" sldId="283"/>
        </pc:sldMkLst>
      </pc:sldChg>
      <pc:sldChg chg="addSp modSp new ord">
        <pc:chgData name="1906055 - Tasmin Khan" userId="S::1906055@eee.buet.ac.bd::ac607c45-54a5-41c6-a260-ae3d6cf88f18" providerId="AD" clId="Web-{279FFAE9-E29E-98FB-9D7F-E1E4BDE88000}" dt="2024-10-21T05:18:26.413" v="915" actId="20577"/>
        <pc:sldMkLst>
          <pc:docMk/>
          <pc:sldMk cId="1376213569" sldId="284"/>
        </pc:sldMkLst>
      </pc:sldChg>
      <pc:sldChg chg="addSp modSp new">
        <pc:chgData name="1906055 - Tasmin Khan" userId="S::1906055@eee.buet.ac.bd::ac607c45-54a5-41c6-a260-ae3d6cf88f18" providerId="AD" clId="Web-{279FFAE9-E29E-98FB-9D7F-E1E4BDE88000}" dt="2024-10-21T05:02:45.145" v="900" actId="14100"/>
        <pc:sldMkLst>
          <pc:docMk/>
          <pc:sldMk cId="3549439207" sldId="285"/>
        </pc:sldMkLst>
      </pc:sldChg>
    </pc:docChg>
  </pc:docChgLst>
  <pc:docChgLst>
    <pc:chgData name="1906055 - Tasmin Khan" userId="S::1906055@eee.buet.ac.bd::ac607c45-54a5-41c6-a260-ae3d6cf88f18" providerId="AD" clId="Web-{DE9D0EFE-18F7-A597-6718-95F4E19385A0}"/>
    <pc:docChg chg="addSld modSld sldOrd addMainMaster delMainMaster">
      <pc:chgData name="1906055 - Tasmin Khan" userId="S::1906055@eee.buet.ac.bd::ac607c45-54a5-41c6-a260-ae3d6cf88f18" providerId="AD" clId="Web-{DE9D0EFE-18F7-A597-6718-95F4E19385A0}" dt="2024-10-09T22:17:42.085" v="677" actId="20577"/>
      <pc:docMkLst>
        <pc:docMk/>
      </pc:docMkLst>
      <pc:sldChg chg="modSp mod modClrScheme chgLayout">
        <pc:chgData name="1906055 - Tasmin Khan" userId="S::1906055@eee.buet.ac.bd::ac607c45-54a5-41c6-a260-ae3d6cf88f18" providerId="AD" clId="Web-{DE9D0EFE-18F7-A597-6718-95F4E19385A0}" dt="2024-10-08T11:35:41.639" v="1"/>
        <pc:sldMkLst>
          <pc:docMk/>
          <pc:sldMk cId="109857222" sldId="256"/>
        </pc:sldMkLst>
      </pc:sldChg>
      <pc:sldChg chg="modSp new">
        <pc:chgData name="1906055 - Tasmin Khan" userId="S::1906055@eee.buet.ac.bd::ac607c45-54a5-41c6-a260-ae3d6cf88f18" providerId="AD" clId="Web-{DE9D0EFE-18F7-A597-6718-95F4E19385A0}" dt="2024-10-08T11:49:48.889" v="16" actId="20577"/>
        <pc:sldMkLst>
          <pc:docMk/>
          <pc:sldMk cId="3247407740" sldId="257"/>
        </pc:sldMkLst>
      </pc:sldChg>
      <pc:sldChg chg="modSp new">
        <pc:chgData name="1906055 - Tasmin Khan" userId="S::1906055@eee.buet.ac.bd::ac607c45-54a5-41c6-a260-ae3d6cf88f18" providerId="AD" clId="Web-{DE9D0EFE-18F7-A597-6718-95F4E19385A0}" dt="2024-10-09T22:17:42.085" v="677" actId="20577"/>
        <pc:sldMkLst>
          <pc:docMk/>
          <pc:sldMk cId="118384378" sldId="258"/>
        </pc:sldMkLst>
      </pc:sldChg>
      <pc:sldChg chg="modSp new">
        <pc:chgData name="1906055 - Tasmin Khan" userId="S::1906055@eee.buet.ac.bd::ac607c45-54a5-41c6-a260-ae3d6cf88f18" providerId="AD" clId="Web-{DE9D0EFE-18F7-A597-6718-95F4E19385A0}" dt="2024-10-09T12:12:16.593" v="183" actId="20577"/>
        <pc:sldMkLst>
          <pc:docMk/>
          <pc:sldMk cId="2300023177" sldId="259"/>
        </pc:sldMkLst>
      </pc:sldChg>
      <pc:sldChg chg="modSp new ord">
        <pc:chgData name="1906055 - Tasmin Khan" userId="S::1906055@eee.buet.ac.bd::ac607c45-54a5-41c6-a260-ae3d6cf88f18" providerId="AD" clId="Web-{DE9D0EFE-18F7-A597-6718-95F4E19385A0}" dt="2024-10-09T22:07:32.440" v="569"/>
        <pc:sldMkLst>
          <pc:docMk/>
          <pc:sldMk cId="2998786575" sldId="260"/>
        </pc:sldMkLst>
      </pc:sldChg>
      <pc:sldChg chg="modSp new">
        <pc:chgData name="1906055 - Tasmin Khan" userId="S::1906055@eee.buet.ac.bd::ac607c45-54a5-41c6-a260-ae3d6cf88f18" providerId="AD" clId="Web-{DE9D0EFE-18F7-A597-6718-95F4E19385A0}" dt="2024-10-09T21:55:53.128" v="471" actId="20577"/>
        <pc:sldMkLst>
          <pc:docMk/>
          <pc:sldMk cId="1306458912" sldId="261"/>
        </pc:sldMkLst>
      </pc:sldChg>
      <pc:sldChg chg="modSp new ord">
        <pc:chgData name="1906055 - Tasmin Khan" userId="S::1906055@eee.buet.ac.bd::ac607c45-54a5-41c6-a260-ae3d6cf88f18" providerId="AD" clId="Web-{DE9D0EFE-18F7-A597-6718-95F4E19385A0}" dt="2024-10-09T22:08:45.894" v="638" actId="20577"/>
        <pc:sldMkLst>
          <pc:docMk/>
          <pc:sldMk cId="2928318269" sldId="262"/>
        </pc:sldMkLst>
      </pc:sldChg>
      <pc:sldMasterChg chg="del delSldLayout">
        <pc:chgData name="1906055 - Tasmin Khan" userId="S::1906055@eee.buet.ac.bd::ac607c45-54a5-41c6-a260-ae3d6cf88f18" providerId="AD" clId="Web-{DE9D0EFE-18F7-A597-6718-95F4E19385A0}" dt="2024-10-08T11:35:13.607" v="0"/>
        <pc:sldMasterMkLst>
          <pc:docMk/>
          <pc:sldMasterMk cId="2460954070" sldId="2147483660"/>
        </pc:sldMasterMkLst>
        <pc:sldLayoutChg chg="del">
          <pc:chgData name="1906055 - Tasmin Khan" userId="S::1906055@eee.buet.ac.bd::ac607c45-54a5-41c6-a260-ae3d6cf88f18" providerId="AD" clId="Web-{DE9D0EFE-18F7-A597-6718-95F4E19385A0}" dt="2024-10-08T11:35:13.607" v="0"/>
          <pc:sldLayoutMkLst>
            <pc:docMk/>
            <pc:sldMasterMk cId="2460954070" sldId="2147483660"/>
            <pc:sldLayoutMk cId="2385387890" sldId="2147483661"/>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949138452" sldId="2147483662"/>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2591524520" sldId="2147483663"/>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1203092039" sldId="2147483664"/>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3733172339" sldId="2147483665"/>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3210312558" sldId="2147483666"/>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3146388984" sldId="2147483667"/>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3171841454" sldId="2147483668"/>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1718958274" sldId="2147483669"/>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2202905451" sldId="2147483670"/>
          </pc:sldLayoutMkLst>
        </pc:sldLayoutChg>
        <pc:sldLayoutChg chg="del">
          <pc:chgData name="1906055 - Tasmin Khan" userId="S::1906055@eee.buet.ac.bd::ac607c45-54a5-41c6-a260-ae3d6cf88f18" providerId="AD" clId="Web-{DE9D0EFE-18F7-A597-6718-95F4E19385A0}" dt="2024-10-08T11:35:13.607" v="0"/>
          <pc:sldLayoutMkLst>
            <pc:docMk/>
            <pc:sldMasterMk cId="2460954070" sldId="2147483660"/>
            <pc:sldLayoutMk cId="3479445657" sldId="2147483671"/>
          </pc:sldLayoutMkLst>
        </pc:sldLayoutChg>
      </pc:sldMasterChg>
      <pc:sldMasterChg chg="add del addSldLayout delSldLayout modSldLayout">
        <pc:chgData name="1906055 - Tasmin Khan" userId="S::1906055@eee.buet.ac.bd::ac607c45-54a5-41c6-a260-ae3d6cf88f18" providerId="AD" clId="Web-{DE9D0EFE-18F7-A597-6718-95F4E19385A0}" dt="2024-10-08T11:35:41.639" v="1"/>
        <pc:sldMasterMkLst>
          <pc:docMk/>
          <pc:sldMasterMk cId="2542312204" sldId="2147483672"/>
        </pc:sldMasterMkLst>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1590406468" sldId="2147483673"/>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357266001" sldId="2147483674"/>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1217424282" sldId="2147483675"/>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2210305704" sldId="2147483676"/>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3035372753" sldId="2147483677"/>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2449588951" sldId="2147483678"/>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3934649246" sldId="2147483679"/>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3016936266" sldId="2147483680"/>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153325096" sldId="2147483681"/>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206334458" sldId="2147483682"/>
          </pc:sldLayoutMkLst>
        </pc:sldLayoutChg>
        <pc:sldLayoutChg chg="add del mod replId">
          <pc:chgData name="1906055 - Tasmin Khan" userId="S::1906055@eee.buet.ac.bd::ac607c45-54a5-41c6-a260-ae3d6cf88f18" providerId="AD" clId="Web-{DE9D0EFE-18F7-A597-6718-95F4E19385A0}" dt="2024-10-08T11:35:41.639" v="1"/>
          <pc:sldLayoutMkLst>
            <pc:docMk/>
            <pc:sldMasterMk cId="2542312204" sldId="2147483672"/>
            <pc:sldLayoutMk cId="2419341414" sldId="2147483683"/>
          </pc:sldLayoutMkLst>
        </pc:sldLayoutChg>
      </pc:sldMasterChg>
      <pc:sldMasterChg chg="add addSldLayout modSldLayout">
        <pc:chgData name="1906055 - Tasmin Khan" userId="S::1906055@eee.buet.ac.bd::ac607c45-54a5-41c6-a260-ae3d6cf88f18" providerId="AD" clId="Web-{DE9D0EFE-18F7-A597-6718-95F4E19385A0}" dt="2024-10-08T11:35:41.639" v="1"/>
        <pc:sldMasterMkLst>
          <pc:docMk/>
          <pc:sldMasterMk cId="478780988" sldId="2147483684"/>
        </pc:sldMasterMkLst>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3109237617" sldId="2147483685"/>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1517466221" sldId="2147483686"/>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2567694517" sldId="2147483687"/>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603527440" sldId="2147483688"/>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2904985196" sldId="2147483689"/>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2077125463" sldId="2147483690"/>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2023791917" sldId="2147483691"/>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1100172909" sldId="2147483692"/>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4292882127" sldId="2147483693"/>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3236921440" sldId="2147483694"/>
          </pc:sldLayoutMkLst>
        </pc:sldLayoutChg>
        <pc:sldLayoutChg chg="add mod replId">
          <pc:chgData name="1906055 - Tasmin Khan" userId="S::1906055@eee.buet.ac.bd::ac607c45-54a5-41c6-a260-ae3d6cf88f18" providerId="AD" clId="Web-{DE9D0EFE-18F7-A597-6718-95F4E19385A0}" dt="2024-10-08T11:35:41.639" v="1"/>
          <pc:sldLayoutMkLst>
            <pc:docMk/>
            <pc:sldMasterMk cId="478780988" sldId="2147483684"/>
            <pc:sldLayoutMk cId="1790586515" sldId="2147483695"/>
          </pc:sldLayoutMkLst>
        </pc:sldLayoutChg>
      </pc:sldMasterChg>
    </pc:docChg>
  </pc:docChgLst>
  <pc:docChgLst>
    <pc:chgData name="1906055 - Tasmin Khan" userId="S::1906055@eee.buet.ac.bd::ac607c45-54a5-41c6-a260-ae3d6cf88f18" providerId="AD" clId="Web-{13F7094D-C063-5439-6E6F-B337EAEA5356}"/>
    <pc:docChg chg="modSld">
      <pc:chgData name="1906055 - Tasmin Khan" userId="S::1906055@eee.buet.ac.bd::ac607c45-54a5-41c6-a260-ae3d6cf88f18" providerId="AD" clId="Web-{13F7094D-C063-5439-6E6F-B337EAEA5356}" dt="2025-02-26T03:05:50.798" v="1" actId="1076"/>
      <pc:docMkLst>
        <pc:docMk/>
      </pc:docMkLst>
      <pc:sldChg chg="modSp">
        <pc:chgData name="1906055 - Tasmin Khan" userId="S::1906055@eee.buet.ac.bd::ac607c45-54a5-41c6-a260-ae3d6cf88f18" providerId="AD" clId="Web-{13F7094D-C063-5439-6E6F-B337EAEA5356}" dt="2025-02-26T03:00:33.170" v="0" actId="1076"/>
        <pc:sldMkLst>
          <pc:docMk/>
          <pc:sldMk cId="2883367172" sldId="268"/>
        </pc:sldMkLst>
        <pc:picChg chg="mod">
          <ac:chgData name="1906055 - Tasmin Khan" userId="S::1906055@eee.buet.ac.bd::ac607c45-54a5-41c6-a260-ae3d6cf88f18" providerId="AD" clId="Web-{13F7094D-C063-5439-6E6F-B337EAEA5356}" dt="2025-02-26T03:00:33.170" v="0" actId="1076"/>
          <ac:picMkLst>
            <pc:docMk/>
            <pc:sldMk cId="2883367172" sldId="268"/>
            <ac:picMk id="8" creationId="{18D9ECDF-56D3-305D-A0B8-04ADA7EB2749}"/>
          </ac:picMkLst>
        </pc:picChg>
      </pc:sldChg>
      <pc:sldChg chg="modSp">
        <pc:chgData name="1906055 - Tasmin Khan" userId="S::1906055@eee.buet.ac.bd::ac607c45-54a5-41c6-a260-ae3d6cf88f18" providerId="AD" clId="Web-{13F7094D-C063-5439-6E6F-B337EAEA5356}" dt="2025-02-26T03:05:50.798" v="1" actId="1076"/>
        <pc:sldMkLst>
          <pc:docMk/>
          <pc:sldMk cId="1123839492" sldId="272"/>
        </pc:sldMkLst>
        <pc:picChg chg="mod">
          <ac:chgData name="1906055 - Tasmin Khan" userId="S::1906055@eee.buet.ac.bd::ac607c45-54a5-41c6-a260-ae3d6cf88f18" providerId="AD" clId="Web-{13F7094D-C063-5439-6E6F-B337EAEA5356}" dt="2025-02-26T03:05:50.798" v="1" actId="1076"/>
          <ac:picMkLst>
            <pc:docMk/>
            <pc:sldMk cId="1123839492" sldId="272"/>
            <ac:picMk id="7" creationId="{29FFE8EA-B80B-3CDB-2B06-2C5762D539F3}"/>
          </ac:picMkLst>
        </pc:picChg>
      </pc:sldChg>
    </pc:docChg>
  </pc:docChgLst>
  <pc:docChgLst>
    <pc:chgData name="1906055 - Tasmin Khan" userId="S::1906055@eee.buet.ac.bd::ac607c45-54a5-41c6-a260-ae3d6cf88f18" providerId="AD" clId="Web-{649B6879-81EC-BBBA-DAFB-8EE8F6217B80}"/>
    <pc:docChg chg="addSld modSld">
      <pc:chgData name="1906055 - Tasmin Khan" userId="S::1906055@eee.buet.ac.bd::ac607c45-54a5-41c6-a260-ae3d6cf88f18" providerId="AD" clId="Web-{649B6879-81EC-BBBA-DAFB-8EE8F6217B80}" dt="2025-03-02T17:27:25.062" v="19" actId="1076"/>
      <pc:docMkLst>
        <pc:docMk/>
      </pc:docMkLst>
      <pc:sldChg chg="addSp delSp modSp add replId">
        <pc:chgData name="1906055 - Tasmin Khan" userId="S::1906055@eee.buet.ac.bd::ac607c45-54a5-41c6-a260-ae3d6cf88f18" providerId="AD" clId="Web-{649B6879-81EC-BBBA-DAFB-8EE8F6217B80}" dt="2025-03-02T17:27:25.062" v="19" actId="1076"/>
        <pc:sldMkLst>
          <pc:docMk/>
          <pc:sldMk cId="3409922976" sldId="291"/>
        </pc:sldMkLst>
        <pc:spChg chg="del mod">
          <ac:chgData name="1906055 - Tasmin Khan" userId="S::1906055@eee.buet.ac.bd::ac607c45-54a5-41c6-a260-ae3d6cf88f18" providerId="AD" clId="Web-{649B6879-81EC-BBBA-DAFB-8EE8F6217B80}" dt="2025-03-02T17:26:19.796" v="10"/>
          <ac:spMkLst>
            <pc:docMk/>
            <pc:sldMk cId="3409922976" sldId="291"/>
            <ac:spMk id="2" creationId="{6C26651F-33F8-B50F-3365-3CFF9ACC13FE}"/>
          </ac:spMkLst>
        </pc:spChg>
        <pc:spChg chg="del mod">
          <ac:chgData name="1906055 - Tasmin Khan" userId="S::1906055@eee.buet.ac.bd::ac607c45-54a5-41c6-a260-ae3d6cf88f18" providerId="AD" clId="Web-{649B6879-81EC-BBBA-DAFB-8EE8F6217B80}" dt="2025-03-02T17:25:54.780" v="4"/>
          <ac:spMkLst>
            <pc:docMk/>
            <pc:sldMk cId="3409922976" sldId="291"/>
            <ac:spMk id="3" creationId="{C968FC90-F744-8DD3-1318-56C20BEECDF3}"/>
          </ac:spMkLst>
        </pc:spChg>
        <pc:spChg chg="add del mod">
          <ac:chgData name="1906055 - Tasmin Khan" userId="S::1906055@eee.buet.ac.bd::ac607c45-54a5-41c6-a260-ae3d6cf88f18" providerId="AD" clId="Web-{649B6879-81EC-BBBA-DAFB-8EE8F6217B80}" dt="2025-03-02T17:26:11.045" v="9"/>
          <ac:spMkLst>
            <pc:docMk/>
            <pc:sldMk cId="3409922976" sldId="291"/>
            <ac:spMk id="7" creationId="{CA55A623-6841-DD34-FCCA-328205809737}"/>
          </ac:spMkLst>
        </pc:spChg>
        <pc:spChg chg="add del mod">
          <ac:chgData name="1906055 - Tasmin Khan" userId="S::1906055@eee.buet.ac.bd::ac607c45-54a5-41c6-a260-ae3d6cf88f18" providerId="AD" clId="Web-{649B6879-81EC-BBBA-DAFB-8EE8F6217B80}" dt="2025-03-02T17:26:22.874" v="11"/>
          <ac:spMkLst>
            <pc:docMk/>
            <pc:sldMk cId="3409922976" sldId="291"/>
            <ac:spMk id="10" creationId="{D51931B6-6EC3-EE31-CEE0-CFC8175FF03A}"/>
          </ac:spMkLst>
        </pc:spChg>
        <pc:spChg chg="add del mod">
          <ac:chgData name="1906055 - Tasmin Khan" userId="S::1906055@eee.buet.ac.bd::ac607c45-54a5-41c6-a260-ae3d6cf88f18" providerId="AD" clId="Web-{649B6879-81EC-BBBA-DAFB-8EE8F6217B80}" dt="2025-03-02T17:27:20.296" v="17"/>
          <ac:spMkLst>
            <pc:docMk/>
            <pc:sldMk cId="3409922976" sldId="291"/>
            <ac:spMk id="12" creationId="{3ACDAEAD-C2D8-A2F2-5757-31EB0FCD4DCE}"/>
          </ac:spMkLst>
        </pc:spChg>
        <pc:picChg chg="add del mod ord">
          <ac:chgData name="1906055 - Tasmin Khan" userId="S::1906055@eee.buet.ac.bd::ac607c45-54a5-41c6-a260-ae3d6cf88f18" providerId="AD" clId="Web-{649B6879-81EC-BBBA-DAFB-8EE8F6217B80}" dt="2025-03-02T17:27:18.796" v="16"/>
          <ac:picMkLst>
            <pc:docMk/>
            <pc:sldMk cId="3409922976" sldId="291"/>
            <ac:picMk id="8" creationId="{1F60EED7-CD75-DCC4-4FCF-11DF7E4BE05C}"/>
          </ac:picMkLst>
        </pc:picChg>
        <pc:picChg chg="add mod ord">
          <ac:chgData name="1906055 - Tasmin Khan" userId="S::1906055@eee.buet.ac.bd::ac607c45-54a5-41c6-a260-ae3d6cf88f18" providerId="AD" clId="Web-{649B6879-81EC-BBBA-DAFB-8EE8F6217B80}" dt="2025-03-02T17:27:25.062" v="19" actId="1076"/>
          <ac:picMkLst>
            <pc:docMk/>
            <pc:sldMk cId="3409922976" sldId="291"/>
            <ac:picMk id="13" creationId="{212DB020-AC66-A4A5-1583-83EDA745E9D9}"/>
          </ac:picMkLst>
        </pc:picChg>
      </pc:sldChg>
    </pc:docChg>
  </pc:docChgLst>
  <pc:docChgLst>
    <pc:chgData name="1906055 - Tasmin Khan" userId="S::1906055@eee.buet.ac.bd::ac607c45-54a5-41c6-a260-ae3d6cf88f18" providerId="AD" clId="Web-{0DA5F576-CA27-67EE-520B-46F0C1B1253E}"/>
    <pc:docChg chg="addSld modSld sldOrd">
      <pc:chgData name="1906055 - Tasmin Khan" userId="S::1906055@eee.buet.ac.bd::ac607c45-54a5-41c6-a260-ae3d6cf88f18" providerId="AD" clId="Web-{0DA5F576-CA27-67EE-520B-46F0C1B1253E}" dt="2024-10-21T02:03:09.812" v="98" actId="20577"/>
      <pc:docMkLst>
        <pc:docMk/>
      </pc:docMkLst>
      <pc:sldChg chg="ord">
        <pc:chgData name="1906055 - Tasmin Khan" userId="S::1906055@eee.buet.ac.bd::ac607c45-54a5-41c6-a260-ae3d6cf88f18" providerId="AD" clId="Web-{0DA5F576-CA27-67EE-520B-46F0C1B1253E}" dt="2024-10-21T02:01:13.246" v="26"/>
        <pc:sldMkLst>
          <pc:docMk/>
          <pc:sldMk cId="270867151" sldId="264"/>
        </pc:sldMkLst>
      </pc:sldChg>
      <pc:sldChg chg="addSp delSp modSp ord">
        <pc:chgData name="1906055 - Tasmin Khan" userId="S::1906055@eee.buet.ac.bd::ac607c45-54a5-41c6-a260-ae3d6cf88f18" providerId="AD" clId="Web-{0DA5F576-CA27-67EE-520B-46F0C1B1253E}" dt="2024-10-21T02:01:11.527" v="25"/>
        <pc:sldMkLst>
          <pc:docMk/>
          <pc:sldMk cId="1104277163" sldId="271"/>
        </pc:sldMkLst>
      </pc:sldChg>
      <pc:sldChg chg="addSp delSp modSp ord">
        <pc:chgData name="1906055 - Tasmin Khan" userId="S::1906055@eee.buet.ac.bd::ac607c45-54a5-41c6-a260-ae3d6cf88f18" providerId="AD" clId="Web-{0DA5F576-CA27-67EE-520B-46F0C1B1253E}" dt="2024-10-21T02:01:09.511" v="24"/>
        <pc:sldMkLst>
          <pc:docMk/>
          <pc:sldMk cId="374281672" sldId="274"/>
        </pc:sldMkLst>
      </pc:sldChg>
      <pc:sldChg chg="addSp delSp modSp new">
        <pc:chgData name="1906055 - Tasmin Khan" userId="S::1906055@eee.buet.ac.bd::ac607c45-54a5-41c6-a260-ae3d6cf88f18" providerId="AD" clId="Web-{0DA5F576-CA27-67EE-520B-46F0C1B1253E}" dt="2024-10-21T02:02:51.124" v="68" actId="1076"/>
        <pc:sldMkLst>
          <pc:docMk/>
          <pc:sldMk cId="3334124870" sldId="275"/>
        </pc:sldMkLst>
      </pc:sldChg>
      <pc:sldChg chg="modSp new">
        <pc:chgData name="1906055 - Tasmin Khan" userId="S::1906055@eee.buet.ac.bd::ac607c45-54a5-41c6-a260-ae3d6cf88f18" providerId="AD" clId="Web-{0DA5F576-CA27-67EE-520B-46F0C1B1253E}" dt="2024-10-21T02:03:09.812" v="98" actId="20577"/>
        <pc:sldMkLst>
          <pc:docMk/>
          <pc:sldMk cId="3231730181" sldId="276"/>
        </pc:sldMkLst>
      </pc:sldChg>
    </pc:docChg>
  </pc:docChgLst>
  <pc:docChgLst>
    <pc:chgData name="1906055 - Tasmin Khan" userId="S::1906055@eee.buet.ac.bd::ac607c45-54a5-41c6-a260-ae3d6cf88f18" providerId="AD" clId="Web-{6D572FA9-2F9E-4829-352F-E7BD73288C60}"/>
    <pc:docChg chg="addSld delSld modSld sldOrd">
      <pc:chgData name="1906055 - Tasmin Khan" userId="S::1906055@eee.buet.ac.bd::ac607c45-54a5-41c6-a260-ae3d6cf88f18" providerId="AD" clId="Web-{6D572FA9-2F9E-4829-352F-E7BD73288C60}" dt="2024-10-21T02:19:55.729" v="312"/>
      <pc:docMkLst>
        <pc:docMk/>
      </pc:docMkLst>
      <pc:sldChg chg="ord">
        <pc:chgData name="1906055 - Tasmin Khan" userId="S::1906055@eee.buet.ac.bd::ac607c45-54a5-41c6-a260-ae3d6cf88f18" providerId="AD" clId="Web-{6D572FA9-2F9E-4829-352F-E7BD73288C60}" dt="2024-10-21T02:19:55.729" v="312"/>
        <pc:sldMkLst>
          <pc:docMk/>
          <pc:sldMk cId="118384378" sldId="258"/>
        </pc:sldMkLst>
      </pc:sldChg>
      <pc:sldChg chg="ord">
        <pc:chgData name="1906055 - Tasmin Khan" userId="S::1906055@eee.buet.ac.bd::ac607c45-54a5-41c6-a260-ae3d6cf88f18" providerId="AD" clId="Web-{6D572FA9-2F9E-4829-352F-E7BD73288C60}" dt="2024-10-21T02:18:08.521" v="305"/>
        <pc:sldMkLst>
          <pc:docMk/>
          <pc:sldMk cId="2300023177" sldId="259"/>
        </pc:sldMkLst>
      </pc:sldChg>
      <pc:sldChg chg="ord">
        <pc:chgData name="1906055 - Tasmin Khan" userId="S::1906055@eee.buet.ac.bd::ac607c45-54a5-41c6-a260-ae3d6cf88f18" providerId="AD" clId="Web-{6D572FA9-2F9E-4829-352F-E7BD73288C60}" dt="2024-10-21T02:17:58.302" v="304"/>
        <pc:sldMkLst>
          <pc:docMk/>
          <pc:sldMk cId="2998786575" sldId="260"/>
        </pc:sldMkLst>
      </pc:sldChg>
      <pc:sldChg chg="ord">
        <pc:chgData name="1906055 - Tasmin Khan" userId="S::1906055@eee.buet.ac.bd::ac607c45-54a5-41c6-a260-ae3d6cf88f18" providerId="AD" clId="Web-{6D572FA9-2F9E-4829-352F-E7BD73288C60}" dt="2024-10-21T02:19:18.992" v="310"/>
        <pc:sldMkLst>
          <pc:docMk/>
          <pc:sldMk cId="1306458912" sldId="261"/>
        </pc:sldMkLst>
      </pc:sldChg>
      <pc:sldChg chg="ord">
        <pc:chgData name="1906055 - Tasmin Khan" userId="S::1906055@eee.buet.ac.bd::ac607c45-54a5-41c6-a260-ae3d6cf88f18" providerId="AD" clId="Web-{6D572FA9-2F9E-4829-352F-E7BD73288C60}" dt="2024-10-21T02:17:40.129" v="301"/>
        <pc:sldMkLst>
          <pc:docMk/>
          <pc:sldMk cId="2928318269" sldId="262"/>
        </pc:sldMkLst>
      </pc:sldChg>
      <pc:sldChg chg="ord">
        <pc:chgData name="1906055 - Tasmin Khan" userId="S::1906055@eee.buet.ac.bd::ac607c45-54a5-41c6-a260-ae3d6cf88f18" providerId="AD" clId="Web-{6D572FA9-2F9E-4829-352F-E7BD73288C60}" dt="2024-10-21T02:17:47.723" v="302"/>
        <pc:sldMkLst>
          <pc:docMk/>
          <pc:sldMk cId="2528220097" sldId="263"/>
        </pc:sldMkLst>
      </pc:sldChg>
      <pc:sldChg chg="addSp delSp modSp">
        <pc:chgData name="1906055 - Tasmin Khan" userId="S::1906055@eee.buet.ac.bd::ac607c45-54a5-41c6-a260-ae3d6cf88f18" providerId="AD" clId="Web-{6D572FA9-2F9E-4829-352F-E7BD73288C60}" dt="2024-10-21T01:28:41.189" v="75" actId="14100"/>
        <pc:sldMkLst>
          <pc:docMk/>
          <pc:sldMk cId="881810028" sldId="265"/>
        </pc:sldMkLst>
      </pc:sldChg>
      <pc:sldChg chg="modSp">
        <pc:chgData name="1906055 - Tasmin Khan" userId="S::1906055@eee.buet.ac.bd::ac607c45-54a5-41c6-a260-ae3d6cf88f18" providerId="AD" clId="Web-{6D572FA9-2F9E-4829-352F-E7BD73288C60}" dt="2024-10-21T01:28:49.252" v="77" actId="1076"/>
        <pc:sldMkLst>
          <pc:docMk/>
          <pc:sldMk cId="2990798783" sldId="266"/>
        </pc:sldMkLst>
      </pc:sldChg>
      <pc:sldChg chg="addSp delSp modSp">
        <pc:chgData name="1906055 - Tasmin Khan" userId="S::1906055@eee.buet.ac.bd::ac607c45-54a5-41c6-a260-ae3d6cf88f18" providerId="AD" clId="Web-{6D572FA9-2F9E-4829-352F-E7BD73288C60}" dt="2024-10-21T01:29:20.910" v="87" actId="14100"/>
        <pc:sldMkLst>
          <pc:docMk/>
          <pc:sldMk cId="2883367172" sldId="268"/>
        </pc:sldMkLst>
      </pc:sldChg>
      <pc:sldChg chg="addSp delSp modSp">
        <pc:chgData name="1906055 - Tasmin Khan" userId="S::1906055@eee.buet.ac.bd::ac607c45-54a5-41c6-a260-ae3d6cf88f18" providerId="AD" clId="Web-{6D572FA9-2F9E-4829-352F-E7BD73288C60}" dt="2024-10-21T01:30:09.021" v="94"/>
        <pc:sldMkLst>
          <pc:docMk/>
          <pc:sldMk cId="836637220" sldId="269"/>
        </pc:sldMkLst>
      </pc:sldChg>
      <pc:sldChg chg="addSp delSp modSp ord">
        <pc:chgData name="1906055 - Tasmin Khan" userId="S::1906055@eee.buet.ac.bd::ac607c45-54a5-41c6-a260-ae3d6cf88f18" providerId="AD" clId="Web-{6D572FA9-2F9E-4829-352F-E7BD73288C60}" dt="2024-10-21T01:40:26.294" v="195" actId="14100"/>
        <pc:sldMkLst>
          <pc:docMk/>
          <pc:sldMk cId="2858395054" sldId="270"/>
        </pc:sldMkLst>
      </pc:sldChg>
      <pc:sldChg chg="addSp modSp ord">
        <pc:chgData name="1906055 - Tasmin Khan" userId="S::1906055@eee.buet.ac.bd::ac607c45-54a5-41c6-a260-ae3d6cf88f18" providerId="AD" clId="Web-{6D572FA9-2F9E-4829-352F-E7BD73288C60}" dt="2024-10-21T01:58:17.382" v="244" actId="1076"/>
        <pc:sldMkLst>
          <pc:docMk/>
          <pc:sldMk cId="1104277163" sldId="271"/>
        </pc:sldMkLst>
      </pc:sldChg>
      <pc:sldChg chg="addSp delSp modSp new">
        <pc:chgData name="1906055 - Tasmin Khan" userId="S::1906055@eee.buet.ac.bd::ac607c45-54a5-41c6-a260-ae3d6cf88f18" providerId="AD" clId="Web-{6D572FA9-2F9E-4829-352F-E7BD73288C60}" dt="2024-10-21T01:46:06.151" v="206" actId="14100"/>
        <pc:sldMkLst>
          <pc:docMk/>
          <pc:sldMk cId="1123839492" sldId="272"/>
        </pc:sldMkLst>
      </pc:sldChg>
      <pc:sldChg chg="addSp delSp modSp new">
        <pc:chgData name="1906055 - Tasmin Khan" userId="S::1906055@eee.buet.ac.bd::ac607c45-54a5-41c6-a260-ae3d6cf88f18" providerId="AD" clId="Web-{6D572FA9-2F9E-4829-352F-E7BD73288C60}" dt="2024-10-21T01:40:03.684" v="191" actId="1076"/>
        <pc:sldMkLst>
          <pc:docMk/>
          <pc:sldMk cId="3964163025" sldId="273"/>
        </pc:sldMkLst>
      </pc:sldChg>
      <pc:sldChg chg="addSp delSp modSp add replId">
        <pc:chgData name="1906055 - Tasmin Khan" userId="S::1906055@eee.buet.ac.bd::ac607c45-54a5-41c6-a260-ae3d6cf88f18" providerId="AD" clId="Web-{6D572FA9-2F9E-4829-352F-E7BD73288C60}" dt="2024-10-21T01:49:54.769" v="240"/>
        <pc:sldMkLst>
          <pc:docMk/>
          <pc:sldMk cId="374281672" sldId="274"/>
        </pc:sldMkLst>
      </pc:sldChg>
      <pc:sldChg chg="modSp new del">
        <pc:chgData name="1906055 - Tasmin Khan" userId="S::1906055@eee.buet.ac.bd::ac607c45-54a5-41c6-a260-ae3d6cf88f18" providerId="AD" clId="Web-{6D572FA9-2F9E-4829-352F-E7BD73288C60}" dt="2024-10-21T01:46:33.855" v="210"/>
        <pc:sldMkLst>
          <pc:docMk/>
          <pc:sldMk cId="3587957972" sldId="274"/>
        </pc:sldMkLst>
      </pc:sldChg>
      <pc:sldChg chg="addSp delSp modSp new">
        <pc:chgData name="1906055 - Tasmin Khan" userId="S::1906055@eee.buet.ac.bd::ac607c45-54a5-41c6-a260-ae3d6cf88f18" providerId="AD" clId="Web-{6D572FA9-2F9E-4829-352F-E7BD73288C60}" dt="2024-10-21T02:09:00.578" v="262"/>
        <pc:sldMkLst>
          <pc:docMk/>
          <pc:sldMk cId="453919344" sldId="277"/>
        </pc:sldMkLst>
      </pc:sldChg>
      <pc:sldChg chg="addSp delSp modSp new ord">
        <pc:chgData name="1906055 - Tasmin Khan" userId="S::1906055@eee.buet.ac.bd::ac607c45-54a5-41c6-a260-ae3d6cf88f18" providerId="AD" clId="Web-{6D572FA9-2F9E-4829-352F-E7BD73288C60}" dt="2024-10-21T02:17:07.081" v="300"/>
        <pc:sldMkLst>
          <pc:docMk/>
          <pc:sldMk cId="561072430"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9/14/2025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532104698"/>
      </p:ext>
    </p:extLst>
  </p:cSld>
  <p:clrMapOvr>
    <a:masterClrMapping/>
  </p:clrMapOvr>
  <p:hf hdr="0" ftr="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9/14/2025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65654087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9/14/2025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69760687"/>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9/14/2025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3860546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9/14/2025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532763837"/>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9/14/2025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0342722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9/14/2025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820139846"/>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9/14/2025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978358837"/>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9/14/2025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062123114"/>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9/14/2025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5647269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9/14/2025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219709263"/>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9/14/2025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37012309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learnerzx/SwinGAN?tab=readme-ov-fi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unhongfu/deepMRI/tree/master/AFTER-QS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a:t>QSM image reconstruction with Deep Learning</a:t>
            </a:r>
          </a:p>
        </p:txBody>
      </p:sp>
      <p:sp>
        <p:nvSpPr>
          <p:cNvPr id="3" name="Subtitle 2"/>
          <p:cNvSpPr>
            <a:spLocks noGrp="1"/>
          </p:cNvSpPr>
          <p:nvPr>
            <p:ph type="subTitle" idx="1"/>
          </p:nvPr>
        </p:nvSpPr>
        <p:spPr/>
        <p:txBody>
          <a:bodyPr vert="horz" lIns="91440" tIns="45720" rIns="91440" bIns="45720" rtlCol="0" anchor="t">
            <a:normAutofit/>
          </a:bodyPr>
          <a:lstStyle/>
          <a:p>
            <a:r>
              <a:rPr lang="en-US"/>
              <a:t>Presented by: Tasmin Khan</a:t>
            </a:r>
          </a:p>
          <a:p>
            <a:r>
              <a:rPr lang="en-US"/>
              <a:t>ID: 201906055</a:t>
            </a:r>
          </a:p>
        </p:txBody>
      </p:sp>
      <p:sp>
        <p:nvSpPr>
          <p:cNvPr id="4" name="Slide Number Placeholder 3">
            <a:extLst>
              <a:ext uri="{FF2B5EF4-FFF2-40B4-BE49-F238E27FC236}">
                <a16:creationId xmlns:a16="http://schemas.microsoft.com/office/drawing/2014/main" id="{CD0EEFAF-1869-0073-3B7F-19F71168A8A6}"/>
              </a:ext>
            </a:extLst>
          </p:cNvPr>
          <p:cNvSpPr>
            <a:spLocks noGrp="1"/>
          </p:cNvSpPr>
          <p:nvPr>
            <p:ph type="sldNum" sz="quarter" idx="12"/>
          </p:nvPr>
        </p:nvSpPr>
        <p:spPr/>
        <p:txBody>
          <a:bodyPr/>
          <a:lstStyle/>
          <a:p>
            <a:fld id="{CC057153-B650-4DEB-B370-79DDCFDCE934}" type="slidenum">
              <a:rPr lang="en-US" dirty="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FA40-34A4-0DDC-7AF1-666A851BD3B0}"/>
              </a:ext>
            </a:extLst>
          </p:cNvPr>
          <p:cNvSpPr>
            <a:spLocks noGrp="1"/>
          </p:cNvSpPr>
          <p:nvPr>
            <p:ph type="title"/>
          </p:nvPr>
        </p:nvSpPr>
        <p:spPr/>
        <p:txBody>
          <a:bodyPr/>
          <a:lstStyle/>
          <a:p>
            <a:r>
              <a:rPr lang="en-US"/>
              <a:t>Phase reconstruction </a:t>
            </a:r>
          </a:p>
        </p:txBody>
      </p:sp>
      <p:sp>
        <p:nvSpPr>
          <p:cNvPr id="3" name="Content Placeholder 2">
            <a:extLst>
              <a:ext uri="{FF2B5EF4-FFF2-40B4-BE49-F238E27FC236}">
                <a16:creationId xmlns:a16="http://schemas.microsoft.com/office/drawing/2014/main" id="{BC898D3B-9100-BFA4-BFDD-1E8E1CBA50C9}"/>
              </a:ext>
            </a:extLst>
          </p:cNvPr>
          <p:cNvSpPr>
            <a:spLocks noGrp="1"/>
          </p:cNvSpPr>
          <p:nvPr>
            <p:ph idx="1"/>
          </p:nvPr>
        </p:nvSpPr>
        <p:spPr/>
        <p:txBody>
          <a:bodyPr vert="horz" lIns="91440" tIns="45720" rIns="91440" bIns="45720" rtlCol="0" anchor="t">
            <a:normAutofit/>
          </a:bodyPr>
          <a:lstStyle/>
          <a:p>
            <a:r>
              <a:rPr lang="en-US" sz="2200"/>
              <a:t>Phase image reconstruction is necessary to establish a ground truth for the model. There are various models for example: DTI, STI, </a:t>
            </a:r>
            <a:r>
              <a:rPr lang="en-US" sz="2200" err="1"/>
              <a:t>aSTI</a:t>
            </a:r>
            <a:r>
              <a:rPr lang="en-US" sz="2200"/>
              <a:t> and </a:t>
            </a:r>
            <a:r>
              <a:rPr lang="en-US" sz="2200" err="1"/>
              <a:t>aSTI</a:t>
            </a:r>
            <a:r>
              <a:rPr lang="en-US" sz="2200"/>
              <a:t>+ </a:t>
            </a:r>
          </a:p>
          <a:p>
            <a:r>
              <a:rPr lang="en-US" sz="2200"/>
              <a:t>We used </a:t>
            </a:r>
            <a:r>
              <a:rPr lang="en-US" sz="2200" err="1"/>
              <a:t>aSTI</a:t>
            </a:r>
            <a:r>
              <a:rPr lang="en-US" sz="2200"/>
              <a:t> and used the diagonal elements from the susceptibility tensor distribution 𝝌 as our ground truth </a:t>
            </a:r>
            <a:endParaRPr lang="en-US" sz="2200">
              <a:ea typeface="+mn-lt"/>
              <a:cs typeface="+mn-lt"/>
            </a:endParaRPr>
          </a:p>
        </p:txBody>
      </p:sp>
      <p:sp>
        <p:nvSpPr>
          <p:cNvPr id="4" name="Date Placeholder 3">
            <a:extLst>
              <a:ext uri="{FF2B5EF4-FFF2-40B4-BE49-F238E27FC236}">
                <a16:creationId xmlns:a16="http://schemas.microsoft.com/office/drawing/2014/main" id="{5F829A43-AC00-7789-606B-57B089C03C85}"/>
              </a:ext>
            </a:extLst>
          </p:cNvPr>
          <p:cNvSpPr>
            <a:spLocks noGrp="1"/>
          </p:cNvSpPr>
          <p:nvPr>
            <p:ph type="dt" sz="half" idx="10"/>
          </p:nvPr>
        </p:nvSpPr>
        <p:spPr/>
        <p:txBody>
          <a:bodyPr/>
          <a:lstStyle/>
          <a:p>
            <a:fld id="{AD218486-9D51-4634-92EB-E7A3BD323B07}" type="datetime1">
              <a:t>9/14/2025</a:t>
            </a:fld>
            <a:endParaRPr lang="en-US"/>
          </a:p>
        </p:txBody>
      </p:sp>
      <p:sp>
        <p:nvSpPr>
          <p:cNvPr id="6" name="Slide Number Placeholder 5">
            <a:extLst>
              <a:ext uri="{FF2B5EF4-FFF2-40B4-BE49-F238E27FC236}">
                <a16:creationId xmlns:a16="http://schemas.microsoft.com/office/drawing/2014/main" id="{AA57B590-90E0-8DB6-9D0B-E3B6894163F5}"/>
              </a:ext>
            </a:extLst>
          </p:cNvPr>
          <p:cNvSpPr>
            <a:spLocks noGrp="1"/>
          </p:cNvSpPr>
          <p:nvPr>
            <p:ph type="sldNum" sz="quarter" idx="12"/>
          </p:nvPr>
        </p:nvSpPr>
        <p:spPr/>
        <p:txBody>
          <a:bodyPr/>
          <a:lstStyle/>
          <a:p>
            <a:fld id="{A65A5C87-DF58-40C8-B092-1DE63DB4547E}" type="slidenum">
              <a:rPr lang="en-US" dirty="0"/>
              <a:t>10</a:t>
            </a:fld>
            <a:endParaRPr lang="en-US"/>
          </a:p>
        </p:txBody>
      </p:sp>
      <p:pic>
        <p:nvPicPr>
          <p:cNvPr id="7" name="Picture 6">
            <a:extLst>
              <a:ext uri="{FF2B5EF4-FFF2-40B4-BE49-F238E27FC236}">
                <a16:creationId xmlns:a16="http://schemas.microsoft.com/office/drawing/2014/main" id="{29A822B7-107B-FE3B-E6C4-D0E4D35B4D65}"/>
              </a:ext>
            </a:extLst>
          </p:cNvPr>
          <p:cNvPicPr>
            <a:picLocks noChangeAspect="1"/>
          </p:cNvPicPr>
          <p:nvPr/>
        </p:nvPicPr>
        <p:blipFill>
          <a:blip r:embed="rId2"/>
          <a:stretch>
            <a:fillRect/>
          </a:stretch>
        </p:blipFill>
        <p:spPr>
          <a:xfrm>
            <a:off x="4043245" y="4495447"/>
            <a:ext cx="2600325" cy="971550"/>
          </a:xfrm>
          <a:prstGeom prst="rect">
            <a:avLst/>
          </a:prstGeom>
        </p:spPr>
      </p:pic>
    </p:spTree>
    <p:extLst>
      <p:ext uri="{BB962C8B-B14F-4D97-AF65-F5344CB8AC3E}">
        <p14:creationId xmlns:p14="http://schemas.microsoft.com/office/powerpoint/2010/main" val="324740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D57A-262D-DB63-65F1-986D46886941}"/>
              </a:ext>
            </a:extLst>
          </p:cNvPr>
          <p:cNvSpPr>
            <a:spLocks noGrp="1"/>
          </p:cNvSpPr>
          <p:nvPr>
            <p:ph type="title"/>
          </p:nvPr>
        </p:nvSpPr>
        <p:spPr/>
        <p:txBody>
          <a:bodyPr/>
          <a:lstStyle/>
          <a:p>
            <a:r>
              <a:rPr lang="en-US"/>
              <a:t>What is </a:t>
            </a:r>
            <a:r>
              <a:rPr lang="en-US" err="1"/>
              <a:t>aSTI</a:t>
            </a:r>
            <a:r>
              <a:rPr lang="en-US"/>
              <a:t>?</a:t>
            </a:r>
          </a:p>
        </p:txBody>
      </p:sp>
      <p:sp>
        <p:nvSpPr>
          <p:cNvPr id="3" name="Content Placeholder 2">
            <a:extLst>
              <a:ext uri="{FF2B5EF4-FFF2-40B4-BE49-F238E27FC236}">
                <a16:creationId xmlns:a16="http://schemas.microsoft.com/office/drawing/2014/main" id="{E81A871E-DAD9-C90F-47BE-D4BED4DF29AB}"/>
              </a:ext>
            </a:extLst>
          </p:cNvPr>
          <p:cNvSpPr>
            <a:spLocks noGrp="1"/>
          </p:cNvSpPr>
          <p:nvPr>
            <p:ph idx="1"/>
          </p:nvPr>
        </p:nvSpPr>
        <p:spPr/>
        <p:txBody>
          <a:bodyPr vert="horz" lIns="91440" tIns="45720" rIns="91440" bIns="45720" rtlCol="0" anchor="t">
            <a:normAutofit/>
          </a:bodyPr>
          <a:lstStyle/>
          <a:p>
            <a:r>
              <a:rPr lang="en-US" sz="2200" err="1"/>
              <a:t>aSTI</a:t>
            </a:r>
            <a:r>
              <a:rPr lang="en-US" sz="2200"/>
              <a:t> indicated anisotropic susceptibility tensor where the value of 𝝌 depends on orientation. </a:t>
            </a:r>
          </a:p>
          <a:p>
            <a:r>
              <a:rPr lang="en-US" sz="2200"/>
              <a:t>If an image has the rotation matrix R compared to the supine position, then the tensor for it is</a:t>
            </a:r>
          </a:p>
          <a:p>
            <a:endParaRPr lang="en-US" sz="2200"/>
          </a:p>
        </p:txBody>
      </p:sp>
      <p:sp>
        <p:nvSpPr>
          <p:cNvPr id="4" name="Date Placeholder 3">
            <a:extLst>
              <a:ext uri="{FF2B5EF4-FFF2-40B4-BE49-F238E27FC236}">
                <a16:creationId xmlns:a16="http://schemas.microsoft.com/office/drawing/2014/main" id="{087ADD85-2B0C-BB04-197C-B91A15029EF6}"/>
              </a:ext>
            </a:extLst>
          </p:cNvPr>
          <p:cNvSpPr>
            <a:spLocks noGrp="1"/>
          </p:cNvSpPr>
          <p:nvPr>
            <p:ph type="dt" sz="half" idx="10"/>
          </p:nvPr>
        </p:nvSpPr>
        <p:spPr/>
        <p:txBody>
          <a:bodyPr/>
          <a:lstStyle/>
          <a:p>
            <a:fld id="{B57283AF-219B-4B33-BA58-0FDCC6488DC3}" type="datetime1">
              <a:t>9/14/2025</a:t>
            </a:fld>
            <a:endParaRPr lang="en-US"/>
          </a:p>
        </p:txBody>
      </p:sp>
      <p:sp>
        <p:nvSpPr>
          <p:cNvPr id="6" name="Slide Number Placeholder 5">
            <a:extLst>
              <a:ext uri="{FF2B5EF4-FFF2-40B4-BE49-F238E27FC236}">
                <a16:creationId xmlns:a16="http://schemas.microsoft.com/office/drawing/2014/main" id="{8ACE5668-CF8B-F3D9-69E3-E2EAC49857B5}"/>
              </a:ext>
            </a:extLst>
          </p:cNvPr>
          <p:cNvSpPr>
            <a:spLocks noGrp="1"/>
          </p:cNvSpPr>
          <p:nvPr>
            <p:ph type="sldNum" sz="quarter" idx="12"/>
          </p:nvPr>
        </p:nvSpPr>
        <p:spPr/>
        <p:txBody>
          <a:bodyPr/>
          <a:lstStyle/>
          <a:p>
            <a:fld id="{A65A5C87-DF58-40C8-B092-1DE63DB4547E}" type="slidenum">
              <a:rPr lang="en-US" dirty="0"/>
              <a:t>11</a:t>
            </a:fld>
            <a:endParaRPr lang="en-US"/>
          </a:p>
        </p:txBody>
      </p:sp>
      <p:pic>
        <p:nvPicPr>
          <p:cNvPr id="7" name="Picture 6">
            <a:extLst>
              <a:ext uri="{FF2B5EF4-FFF2-40B4-BE49-F238E27FC236}">
                <a16:creationId xmlns:a16="http://schemas.microsoft.com/office/drawing/2014/main" id="{BA1B710E-7066-2E19-A71E-3F935FB213ED}"/>
              </a:ext>
            </a:extLst>
          </p:cNvPr>
          <p:cNvPicPr>
            <a:picLocks noChangeAspect="1"/>
          </p:cNvPicPr>
          <p:nvPr/>
        </p:nvPicPr>
        <p:blipFill>
          <a:blip r:embed="rId2"/>
          <a:stretch>
            <a:fillRect/>
          </a:stretch>
        </p:blipFill>
        <p:spPr>
          <a:xfrm>
            <a:off x="5143500" y="4559712"/>
            <a:ext cx="1905000" cy="466725"/>
          </a:xfrm>
          <a:prstGeom prst="rect">
            <a:avLst/>
          </a:prstGeom>
        </p:spPr>
      </p:pic>
    </p:spTree>
    <p:extLst>
      <p:ext uri="{BB962C8B-B14F-4D97-AF65-F5344CB8AC3E}">
        <p14:creationId xmlns:p14="http://schemas.microsoft.com/office/powerpoint/2010/main" val="27086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A983-A71C-26EF-1850-1FAED1FF757A}"/>
              </a:ext>
            </a:extLst>
          </p:cNvPr>
          <p:cNvSpPr>
            <a:spLocks noGrp="1"/>
          </p:cNvSpPr>
          <p:nvPr>
            <p:ph type="title"/>
          </p:nvPr>
        </p:nvSpPr>
        <p:spPr>
          <a:xfrm>
            <a:off x="1049716" y="548640"/>
            <a:ext cx="10168128" cy="1179576"/>
          </a:xfrm>
        </p:spPr>
        <p:txBody>
          <a:bodyPr/>
          <a:lstStyle/>
          <a:p>
            <a:r>
              <a:rPr lang="en-US" err="1"/>
              <a:t>aSTI</a:t>
            </a:r>
            <a:r>
              <a:rPr lang="en-US"/>
              <a:t> tensor formation</a:t>
            </a:r>
          </a:p>
        </p:txBody>
      </p:sp>
      <p:pic>
        <p:nvPicPr>
          <p:cNvPr id="8" name="Content Placeholder 7" descr="A screenshot of a computer&#10;&#10;Description automatically generated">
            <a:extLst>
              <a:ext uri="{FF2B5EF4-FFF2-40B4-BE49-F238E27FC236}">
                <a16:creationId xmlns:a16="http://schemas.microsoft.com/office/drawing/2014/main" id="{7153BDC3-1331-47E3-BA2E-8C221D59F2A1}"/>
              </a:ext>
            </a:extLst>
          </p:cNvPr>
          <p:cNvPicPr>
            <a:picLocks noGrp="1" noChangeAspect="1"/>
          </p:cNvPicPr>
          <p:nvPr>
            <p:ph idx="1"/>
          </p:nvPr>
        </p:nvPicPr>
        <p:blipFill>
          <a:blip r:embed="rId2"/>
          <a:stretch>
            <a:fillRect/>
          </a:stretch>
        </p:blipFill>
        <p:spPr>
          <a:xfrm>
            <a:off x="3475184" y="1653271"/>
            <a:ext cx="5314426" cy="4581681"/>
          </a:xfrm>
        </p:spPr>
      </p:pic>
      <p:sp>
        <p:nvSpPr>
          <p:cNvPr id="4" name="Date Placeholder 3">
            <a:extLst>
              <a:ext uri="{FF2B5EF4-FFF2-40B4-BE49-F238E27FC236}">
                <a16:creationId xmlns:a16="http://schemas.microsoft.com/office/drawing/2014/main" id="{88EB44CA-DE50-7A5C-6527-3861CC967D8D}"/>
              </a:ext>
            </a:extLst>
          </p:cNvPr>
          <p:cNvSpPr>
            <a:spLocks noGrp="1"/>
          </p:cNvSpPr>
          <p:nvPr>
            <p:ph type="dt" sz="half" idx="10"/>
          </p:nvPr>
        </p:nvSpPr>
        <p:spPr/>
        <p:txBody>
          <a:bodyPr/>
          <a:lstStyle/>
          <a:p>
            <a:fld id="{67627E19-D6D5-4382-A7AF-704AF708983E}" type="datetime1">
              <a:t>9/14/2025</a:t>
            </a:fld>
            <a:endParaRPr lang="en-US"/>
          </a:p>
        </p:txBody>
      </p:sp>
      <p:sp>
        <p:nvSpPr>
          <p:cNvPr id="6" name="Slide Number Placeholder 5">
            <a:extLst>
              <a:ext uri="{FF2B5EF4-FFF2-40B4-BE49-F238E27FC236}">
                <a16:creationId xmlns:a16="http://schemas.microsoft.com/office/drawing/2014/main" id="{87F5C214-6727-E40B-A0AA-4C5ABEFD6645}"/>
              </a:ext>
            </a:extLst>
          </p:cNvPr>
          <p:cNvSpPr>
            <a:spLocks noGrp="1"/>
          </p:cNvSpPr>
          <p:nvPr>
            <p:ph type="sldNum" sz="quarter" idx="12"/>
          </p:nvPr>
        </p:nvSpPr>
        <p:spPr/>
        <p:txBody>
          <a:bodyPr/>
          <a:lstStyle/>
          <a:p>
            <a:fld id="{A65A5C87-DF58-40C8-B092-1DE63DB4547E}" type="slidenum">
              <a:rPr lang="en-US" dirty="0"/>
              <a:t>12</a:t>
            </a:fld>
            <a:endParaRPr lang="en-US"/>
          </a:p>
        </p:txBody>
      </p:sp>
    </p:spTree>
    <p:extLst>
      <p:ext uri="{BB962C8B-B14F-4D97-AF65-F5344CB8AC3E}">
        <p14:creationId xmlns:p14="http://schemas.microsoft.com/office/powerpoint/2010/main" val="37428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A983-A71C-26EF-1850-1FAED1FF757A}"/>
              </a:ext>
            </a:extLst>
          </p:cNvPr>
          <p:cNvSpPr>
            <a:spLocks noGrp="1"/>
          </p:cNvSpPr>
          <p:nvPr>
            <p:ph type="title"/>
          </p:nvPr>
        </p:nvSpPr>
        <p:spPr/>
        <p:txBody>
          <a:bodyPr/>
          <a:lstStyle/>
          <a:p>
            <a:r>
              <a:rPr lang="en-US" err="1"/>
              <a:t>aSTI</a:t>
            </a:r>
            <a:r>
              <a:rPr lang="en-US"/>
              <a:t> tensor rotation with R matrix</a:t>
            </a:r>
          </a:p>
        </p:txBody>
      </p:sp>
      <p:pic>
        <p:nvPicPr>
          <p:cNvPr id="10" name="Content Placeholder 9" descr="A screenshot of a computer&#10;&#10;Description automatically generated">
            <a:extLst>
              <a:ext uri="{FF2B5EF4-FFF2-40B4-BE49-F238E27FC236}">
                <a16:creationId xmlns:a16="http://schemas.microsoft.com/office/drawing/2014/main" id="{A9433697-AB79-94E0-10D1-BC304113BC81}"/>
              </a:ext>
            </a:extLst>
          </p:cNvPr>
          <p:cNvPicPr>
            <a:picLocks noGrp="1" noChangeAspect="1"/>
          </p:cNvPicPr>
          <p:nvPr>
            <p:ph idx="1"/>
          </p:nvPr>
        </p:nvPicPr>
        <p:blipFill>
          <a:blip r:embed="rId2"/>
          <a:stretch>
            <a:fillRect/>
          </a:stretch>
        </p:blipFill>
        <p:spPr>
          <a:xfrm>
            <a:off x="745641" y="1725793"/>
            <a:ext cx="5144134" cy="4436637"/>
          </a:xfrm>
        </p:spPr>
      </p:pic>
      <p:sp>
        <p:nvSpPr>
          <p:cNvPr id="4" name="Date Placeholder 3">
            <a:extLst>
              <a:ext uri="{FF2B5EF4-FFF2-40B4-BE49-F238E27FC236}">
                <a16:creationId xmlns:a16="http://schemas.microsoft.com/office/drawing/2014/main" id="{88EB44CA-DE50-7A5C-6527-3861CC967D8D}"/>
              </a:ext>
            </a:extLst>
          </p:cNvPr>
          <p:cNvSpPr>
            <a:spLocks noGrp="1"/>
          </p:cNvSpPr>
          <p:nvPr>
            <p:ph type="dt" sz="half" idx="10"/>
          </p:nvPr>
        </p:nvSpPr>
        <p:spPr/>
        <p:txBody>
          <a:bodyPr/>
          <a:lstStyle/>
          <a:p>
            <a:fld id="{67627E19-D6D5-4382-A7AF-704AF708983E}" type="datetime1">
              <a:t>9/14/2025</a:t>
            </a:fld>
            <a:endParaRPr lang="en-US"/>
          </a:p>
        </p:txBody>
      </p:sp>
      <p:sp>
        <p:nvSpPr>
          <p:cNvPr id="6" name="Slide Number Placeholder 5">
            <a:extLst>
              <a:ext uri="{FF2B5EF4-FFF2-40B4-BE49-F238E27FC236}">
                <a16:creationId xmlns:a16="http://schemas.microsoft.com/office/drawing/2014/main" id="{87F5C214-6727-E40B-A0AA-4C5ABEFD6645}"/>
              </a:ext>
            </a:extLst>
          </p:cNvPr>
          <p:cNvSpPr>
            <a:spLocks noGrp="1"/>
          </p:cNvSpPr>
          <p:nvPr>
            <p:ph type="sldNum" sz="quarter" idx="12"/>
          </p:nvPr>
        </p:nvSpPr>
        <p:spPr/>
        <p:txBody>
          <a:bodyPr/>
          <a:lstStyle/>
          <a:p>
            <a:fld id="{A65A5C87-DF58-40C8-B092-1DE63DB4547E}" type="slidenum">
              <a:rPr lang="en-US" dirty="0"/>
              <a:t>13</a:t>
            </a:fld>
            <a:endParaRPr lang="en-US"/>
          </a:p>
        </p:txBody>
      </p:sp>
      <p:pic>
        <p:nvPicPr>
          <p:cNvPr id="3" name="Picture 2">
            <a:extLst>
              <a:ext uri="{FF2B5EF4-FFF2-40B4-BE49-F238E27FC236}">
                <a16:creationId xmlns:a16="http://schemas.microsoft.com/office/drawing/2014/main" id="{A2AE2258-E765-D63D-7E64-3506A4C2648C}"/>
              </a:ext>
            </a:extLst>
          </p:cNvPr>
          <p:cNvPicPr>
            <a:picLocks noChangeAspect="1"/>
          </p:cNvPicPr>
          <p:nvPr/>
        </p:nvPicPr>
        <p:blipFill>
          <a:blip r:embed="rId3"/>
          <a:stretch>
            <a:fillRect/>
          </a:stretch>
        </p:blipFill>
        <p:spPr>
          <a:xfrm>
            <a:off x="6100933" y="1734839"/>
            <a:ext cx="4990109" cy="4442427"/>
          </a:xfrm>
          <a:prstGeom prst="rect">
            <a:avLst/>
          </a:prstGeom>
        </p:spPr>
      </p:pic>
    </p:spTree>
    <p:extLst>
      <p:ext uri="{BB962C8B-B14F-4D97-AF65-F5344CB8AC3E}">
        <p14:creationId xmlns:p14="http://schemas.microsoft.com/office/powerpoint/2010/main" val="110427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2777-3F15-E930-90D9-AF6FC2A1C664}"/>
              </a:ext>
            </a:extLst>
          </p:cNvPr>
          <p:cNvSpPr>
            <a:spLocks noGrp="1"/>
          </p:cNvSpPr>
          <p:nvPr>
            <p:ph type="title"/>
          </p:nvPr>
        </p:nvSpPr>
        <p:spPr/>
        <p:txBody>
          <a:bodyPr/>
          <a:lstStyle/>
          <a:p>
            <a:r>
              <a:rPr lang="en-US"/>
              <a:t>Label data formation</a:t>
            </a:r>
          </a:p>
        </p:txBody>
      </p:sp>
      <p:sp>
        <p:nvSpPr>
          <p:cNvPr id="3" name="Content Placeholder 2">
            <a:extLst>
              <a:ext uri="{FF2B5EF4-FFF2-40B4-BE49-F238E27FC236}">
                <a16:creationId xmlns:a16="http://schemas.microsoft.com/office/drawing/2014/main" id="{31691E92-D339-6B80-3A98-6F81FDF7CEEE}"/>
              </a:ext>
            </a:extLst>
          </p:cNvPr>
          <p:cNvSpPr>
            <a:spLocks noGrp="1"/>
          </p:cNvSpPr>
          <p:nvPr>
            <p:ph idx="1"/>
          </p:nvPr>
        </p:nvSpPr>
        <p:spPr/>
        <p:txBody>
          <a:bodyPr vert="horz" lIns="91440" tIns="45720" rIns="91440" bIns="45720" rtlCol="0" anchor="t">
            <a:normAutofit/>
          </a:bodyPr>
          <a:lstStyle/>
          <a:p>
            <a:r>
              <a:rPr lang="en-US"/>
              <a:t>We have two channels in our label data derived from the nine channels of susceptibility tensor.</a:t>
            </a:r>
          </a:p>
          <a:p>
            <a:endParaRPr lang="en-US"/>
          </a:p>
        </p:txBody>
      </p:sp>
      <p:sp>
        <p:nvSpPr>
          <p:cNvPr id="4" name="Date Placeholder 3">
            <a:extLst>
              <a:ext uri="{FF2B5EF4-FFF2-40B4-BE49-F238E27FC236}">
                <a16:creationId xmlns:a16="http://schemas.microsoft.com/office/drawing/2014/main" id="{E610F402-4F07-2458-73B5-96276CFB8604}"/>
              </a:ext>
            </a:extLst>
          </p:cNvPr>
          <p:cNvSpPr>
            <a:spLocks noGrp="1"/>
          </p:cNvSpPr>
          <p:nvPr>
            <p:ph type="dt" sz="half" idx="10"/>
          </p:nvPr>
        </p:nvSpPr>
        <p:spPr/>
        <p:txBody>
          <a:bodyPr/>
          <a:lstStyle/>
          <a:p>
            <a:fld id="{B4D9B8E4-F5BB-46B2-BC0D-FE63B79C48B2}" type="datetime1">
              <a:t>9/14/2025</a:t>
            </a:fld>
            <a:endParaRPr lang="en-US"/>
          </a:p>
        </p:txBody>
      </p:sp>
      <p:sp>
        <p:nvSpPr>
          <p:cNvPr id="6" name="Slide Number Placeholder 5">
            <a:extLst>
              <a:ext uri="{FF2B5EF4-FFF2-40B4-BE49-F238E27FC236}">
                <a16:creationId xmlns:a16="http://schemas.microsoft.com/office/drawing/2014/main" id="{5C30DF5E-27E1-CBE2-80CC-5C276568A6BA}"/>
              </a:ext>
            </a:extLst>
          </p:cNvPr>
          <p:cNvSpPr>
            <a:spLocks noGrp="1"/>
          </p:cNvSpPr>
          <p:nvPr>
            <p:ph type="sldNum" sz="quarter" idx="12"/>
          </p:nvPr>
        </p:nvSpPr>
        <p:spPr/>
        <p:txBody>
          <a:bodyPr/>
          <a:lstStyle/>
          <a:p>
            <a:fld id="{A65A5C87-DF58-40C8-B092-1DE63DB4547E}" type="slidenum">
              <a:rPr lang="en-US" dirty="0"/>
              <a:t>14</a:t>
            </a:fld>
            <a:endParaRPr lang="en-US"/>
          </a:p>
        </p:txBody>
      </p:sp>
      <p:pic>
        <p:nvPicPr>
          <p:cNvPr id="7" name="Picture 6" descr="A math equation with numbers and symbols&#10;&#10;Description automatically generated">
            <a:extLst>
              <a:ext uri="{FF2B5EF4-FFF2-40B4-BE49-F238E27FC236}">
                <a16:creationId xmlns:a16="http://schemas.microsoft.com/office/drawing/2014/main" id="{C71430FE-BB1B-C483-1FC1-D82DBF5B57BA}"/>
              </a:ext>
            </a:extLst>
          </p:cNvPr>
          <p:cNvPicPr>
            <a:picLocks noChangeAspect="1"/>
          </p:cNvPicPr>
          <p:nvPr/>
        </p:nvPicPr>
        <p:blipFill>
          <a:blip r:embed="rId2"/>
          <a:stretch>
            <a:fillRect/>
          </a:stretch>
        </p:blipFill>
        <p:spPr>
          <a:xfrm>
            <a:off x="1437511" y="4727751"/>
            <a:ext cx="5582237" cy="920867"/>
          </a:xfrm>
          <a:prstGeom prst="rect">
            <a:avLst/>
          </a:prstGeom>
        </p:spPr>
      </p:pic>
      <p:pic>
        <p:nvPicPr>
          <p:cNvPr id="8" name="Picture 7" descr="A black and white image of a mathematical equation&#10;&#10;Description automatically generated">
            <a:extLst>
              <a:ext uri="{FF2B5EF4-FFF2-40B4-BE49-F238E27FC236}">
                <a16:creationId xmlns:a16="http://schemas.microsoft.com/office/drawing/2014/main" id="{A5CFBD60-0906-6C6C-0D8E-BCF150D3C1DD}"/>
              </a:ext>
            </a:extLst>
          </p:cNvPr>
          <p:cNvPicPr>
            <a:picLocks noChangeAspect="1"/>
          </p:cNvPicPr>
          <p:nvPr/>
        </p:nvPicPr>
        <p:blipFill>
          <a:blip r:embed="rId3"/>
          <a:stretch>
            <a:fillRect/>
          </a:stretch>
        </p:blipFill>
        <p:spPr>
          <a:xfrm>
            <a:off x="1433219" y="3594100"/>
            <a:ext cx="7312377" cy="939799"/>
          </a:xfrm>
          <a:prstGeom prst="rect">
            <a:avLst/>
          </a:prstGeom>
        </p:spPr>
      </p:pic>
    </p:spTree>
    <p:extLst>
      <p:ext uri="{BB962C8B-B14F-4D97-AF65-F5344CB8AC3E}">
        <p14:creationId xmlns:p14="http://schemas.microsoft.com/office/powerpoint/2010/main" val="354943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77F2-B308-CBF8-4F4F-97B0D9AB4BD7}"/>
              </a:ext>
            </a:extLst>
          </p:cNvPr>
          <p:cNvSpPr>
            <a:spLocks noGrp="1"/>
          </p:cNvSpPr>
          <p:nvPr>
            <p:ph type="title"/>
          </p:nvPr>
        </p:nvSpPr>
        <p:spPr/>
        <p:txBody>
          <a:bodyPr>
            <a:normAutofit fontScale="90000"/>
          </a:bodyPr>
          <a:lstStyle/>
          <a:p>
            <a:r>
              <a:rPr lang="en-US"/>
              <a:t>Preparing the dataset with Susceptibility tensor, phase maps and brain masks in a single mat file</a:t>
            </a:r>
          </a:p>
        </p:txBody>
      </p:sp>
      <p:pic>
        <p:nvPicPr>
          <p:cNvPr id="7" name="Content Placeholder 6" descr="A screenshot of a computer&#10;&#10;Description automatically generated">
            <a:extLst>
              <a:ext uri="{FF2B5EF4-FFF2-40B4-BE49-F238E27FC236}">
                <a16:creationId xmlns:a16="http://schemas.microsoft.com/office/drawing/2014/main" id="{2C1429C2-571E-5E6C-B0F3-03835A28AE2E}"/>
              </a:ext>
            </a:extLst>
          </p:cNvPr>
          <p:cNvPicPr>
            <a:picLocks noGrp="1" noChangeAspect="1"/>
          </p:cNvPicPr>
          <p:nvPr>
            <p:ph idx="1"/>
          </p:nvPr>
        </p:nvPicPr>
        <p:blipFill>
          <a:blip r:embed="rId2"/>
          <a:stretch>
            <a:fillRect/>
          </a:stretch>
        </p:blipFill>
        <p:spPr>
          <a:xfrm>
            <a:off x="2819658" y="3061369"/>
            <a:ext cx="6383430" cy="2258545"/>
          </a:xfrm>
        </p:spPr>
      </p:pic>
      <p:sp>
        <p:nvSpPr>
          <p:cNvPr id="4" name="Date Placeholder 3">
            <a:extLst>
              <a:ext uri="{FF2B5EF4-FFF2-40B4-BE49-F238E27FC236}">
                <a16:creationId xmlns:a16="http://schemas.microsoft.com/office/drawing/2014/main" id="{DE2938B4-CA89-3F04-E3E1-6D0D35417707}"/>
              </a:ext>
            </a:extLst>
          </p:cNvPr>
          <p:cNvSpPr>
            <a:spLocks noGrp="1"/>
          </p:cNvSpPr>
          <p:nvPr>
            <p:ph type="dt" sz="half" idx="10"/>
          </p:nvPr>
        </p:nvSpPr>
        <p:spPr/>
        <p:txBody>
          <a:bodyPr/>
          <a:lstStyle/>
          <a:p>
            <a:fld id="{01B228BE-B4C5-4AB2-B9C2-594F60435B94}" type="datetime1">
              <a:t>9/14/2025</a:t>
            </a:fld>
            <a:endParaRPr lang="en-US"/>
          </a:p>
        </p:txBody>
      </p:sp>
      <p:sp>
        <p:nvSpPr>
          <p:cNvPr id="6" name="Slide Number Placeholder 5">
            <a:extLst>
              <a:ext uri="{FF2B5EF4-FFF2-40B4-BE49-F238E27FC236}">
                <a16:creationId xmlns:a16="http://schemas.microsoft.com/office/drawing/2014/main" id="{8ECA7A93-1685-4360-C602-BD7FE59FAF18}"/>
              </a:ext>
            </a:extLst>
          </p:cNvPr>
          <p:cNvSpPr>
            <a:spLocks noGrp="1"/>
          </p:cNvSpPr>
          <p:nvPr>
            <p:ph type="sldNum" sz="quarter" idx="12"/>
          </p:nvPr>
        </p:nvSpPr>
        <p:spPr/>
        <p:txBody>
          <a:bodyPr/>
          <a:lstStyle/>
          <a:p>
            <a:fld id="{A65A5C87-DF58-40C8-B092-1DE63DB4547E}" type="slidenum">
              <a:rPr lang="en-US" dirty="0"/>
              <a:t>15</a:t>
            </a:fld>
            <a:endParaRPr lang="en-US"/>
          </a:p>
        </p:txBody>
      </p:sp>
    </p:spTree>
    <p:extLst>
      <p:ext uri="{BB962C8B-B14F-4D97-AF65-F5344CB8AC3E}">
        <p14:creationId xmlns:p14="http://schemas.microsoft.com/office/powerpoint/2010/main" val="333412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6360-6CD9-0B82-AD3C-A4F3B3D64D99}"/>
              </a:ext>
            </a:extLst>
          </p:cNvPr>
          <p:cNvSpPr>
            <a:spLocks noGrp="1"/>
          </p:cNvSpPr>
          <p:nvPr>
            <p:ph type="title"/>
          </p:nvPr>
        </p:nvSpPr>
        <p:spPr/>
        <p:txBody>
          <a:bodyPr/>
          <a:lstStyle/>
          <a:p>
            <a:r>
              <a:rPr lang="en-US"/>
              <a:t>Training in Kaggle with 10 epochs at a time</a:t>
            </a:r>
          </a:p>
        </p:txBody>
      </p:sp>
      <p:pic>
        <p:nvPicPr>
          <p:cNvPr id="13" name="Content Placeholder 12" descr="A black background with white text&#10;&#10;Description automatically generated">
            <a:extLst>
              <a:ext uri="{FF2B5EF4-FFF2-40B4-BE49-F238E27FC236}">
                <a16:creationId xmlns:a16="http://schemas.microsoft.com/office/drawing/2014/main" id="{CEE8E6BD-BB13-431D-E79A-4CFAFECE5E42}"/>
              </a:ext>
            </a:extLst>
          </p:cNvPr>
          <p:cNvPicPr>
            <a:picLocks noGrp="1" noChangeAspect="1"/>
          </p:cNvPicPr>
          <p:nvPr>
            <p:ph idx="1"/>
          </p:nvPr>
        </p:nvPicPr>
        <p:blipFill>
          <a:blip r:embed="rId2"/>
          <a:stretch>
            <a:fillRect/>
          </a:stretch>
        </p:blipFill>
        <p:spPr>
          <a:xfrm>
            <a:off x="1381334" y="1723141"/>
            <a:ext cx="2646891" cy="923571"/>
          </a:xfrm>
        </p:spPr>
      </p:pic>
      <p:sp>
        <p:nvSpPr>
          <p:cNvPr id="4" name="Date Placeholder 3">
            <a:extLst>
              <a:ext uri="{FF2B5EF4-FFF2-40B4-BE49-F238E27FC236}">
                <a16:creationId xmlns:a16="http://schemas.microsoft.com/office/drawing/2014/main" id="{9DD4582F-BAA4-3F88-E8ED-A4EAFBCD356B}"/>
              </a:ext>
            </a:extLst>
          </p:cNvPr>
          <p:cNvSpPr>
            <a:spLocks noGrp="1"/>
          </p:cNvSpPr>
          <p:nvPr>
            <p:ph type="dt" sz="half" idx="10"/>
          </p:nvPr>
        </p:nvSpPr>
        <p:spPr/>
        <p:txBody>
          <a:bodyPr/>
          <a:lstStyle/>
          <a:p>
            <a:fld id="{AD8AAAE0-5C29-483A-AAAC-462A67615C87}" type="datetime1">
              <a:t>9/14/2025</a:t>
            </a:fld>
            <a:endParaRPr lang="en-US"/>
          </a:p>
        </p:txBody>
      </p:sp>
      <p:sp>
        <p:nvSpPr>
          <p:cNvPr id="6" name="Slide Number Placeholder 5">
            <a:extLst>
              <a:ext uri="{FF2B5EF4-FFF2-40B4-BE49-F238E27FC236}">
                <a16:creationId xmlns:a16="http://schemas.microsoft.com/office/drawing/2014/main" id="{F6FA658B-48FE-7825-EFEE-9E24D5245BA3}"/>
              </a:ext>
            </a:extLst>
          </p:cNvPr>
          <p:cNvSpPr>
            <a:spLocks noGrp="1"/>
          </p:cNvSpPr>
          <p:nvPr>
            <p:ph type="sldNum" sz="quarter" idx="12"/>
          </p:nvPr>
        </p:nvSpPr>
        <p:spPr/>
        <p:txBody>
          <a:bodyPr/>
          <a:lstStyle/>
          <a:p>
            <a:fld id="{A65A5C87-DF58-40C8-B092-1DE63DB4547E}" type="slidenum">
              <a:rPr lang="en-US" dirty="0"/>
              <a:t>16</a:t>
            </a:fld>
            <a:endParaRPr lang="en-US"/>
          </a:p>
        </p:txBody>
      </p:sp>
      <p:pic>
        <p:nvPicPr>
          <p:cNvPr id="14" name="Picture 13" descr="A computer screen shot of a program&#10;&#10;Description automatically generated">
            <a:extLst>
              <a:ext uri="{FF2B5EF4-FFF2-40B4-BE49-F238E27FC236}">
                <a16:creationId xmlns:a16="http://schemas.microsoft.com/office/drawing/2014/main" id="{A5B5EEF3-343C-5425-187D-B2D92031FBAA}"/>
              </a:ext>
            </a:extLst>
          </p:cNvPr>
          <p:cNvPicPr>
            <a:picLocks noChangeAspect="1"/>
          </p:cNvPicPr>
          <p:nvPr/>
        </p:nvPicPr>
        <p:blipFill>
          <a:blip r:embed="rId3"/>
          <a:srcRect l="227" t="38337" r="2841" b="406"/>
          <a:stretch/>
        </p:blipFill>
        <p:spPr>
          <a:xfrm>
            <a:off x="1380805" y="2726855"/>
            <a:ext cx="9495331" cy="3357002"/>
          </a:xfrm>
          <a:prstGeom prst="rect">
            <a:avLst/>
          </a:prstGeom>
        </p:spPr>
      </p:pic>
    </p:spTree>
    <p:extLst>
      <p:ext uri="{BB962C8B-B14F-4D97-AF65-F5344CB8AC3E}">
        <p14:creationId xmlns:p14="http://schemas.microsoft.com/office/powerpoint/2010/main" val="323173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3520-43BF-9D95-555C-8CD4AC79E306}"/>
              </a:ext>
            </a:extLst>
          </p:cNvPr>
          <p:cNvSpPr>
            <a:spLocks noGrp="1"/>
          </p:cNvSpPr>
          <p:nvPr>
            <p:ph type="title"/>
          </p:nvPr>
        </p:nvSpPr>
        <p:spPr/>
        <p:txBody>
          <a:bodyPr/>
          <a:lstStyle/>
          <a:p>
            <a:r>
              <a:rPr lang="en-US"/>
              <a:t>Testing on QSM challenge data 2016</a:t>
            </a:r>
          </a:p>
        </p:txBody>
      </p:sp>
      <p:pic>
        <p:nvPicPr>
          <p:cNvPr id="7" name="Content Placeholder 6" descr="A screenshot of a computer&#10;&#10;Description automatically generated">
            <a:extLst>
              <a:ext uri="{FF2B5EF4-FFF2-40B4-BE49-F238E27FC236}">
                <a16:creationId xmlns:a16="http://schemas.microsoft.com/office/drawing/2014/main" id="{B7314C24-37F1-2375-D087-E275FB1BF9EF}"/>
              </a:ext>
            </a:extLst>
          </p:cNvPr>
          <p:cNvPicPr>
            <a:picLocks noGrp="1" noChangeAspect="1"/>
          </p:cNvPicPr>
          <p:nvPr>
            <p:ph idx="1"/>
          </p:nvPr>
        </p:nvPicPr>
        <p:blipFill>
          <a:blip r:embed="rId2"/>
          <a:stretch>
            <a:fillRect/>
          </a:stretch>
        </p:blipFill>
        <p:spPr>
          <a:xfrm>
            <a:off x="1140356" y="1584320"/>
            <a:ext cx="5047959" cy="4512619"/>
          </a:xfrm>
        </p:spPr>
      </p:pic>
      <p:sp>
        <p:nvSpPr>
          <p:cNvPr id="4" name="Date Placeholder 3">
            <a:extLst>
              <a:ext uri="{FF2B5EF4-FFF2-40B4-BE49-F238E27FC236}">
                <a16:creationId xmlns:a16="http://schemas.microsoft.com/office/drawing/2014/main" id="{68A1F7D8-8A67-5453-93F9-E74AD8D07B5F}"/>
              </a:ext>
            </a:extLst>
          </p:cNvPr>
          <p:cNvSpPr>
            <a:spLocks noGrp="1"/>
          </p:cNvSpPr>
          <p:nvPr>
            <p:ph type="dt" sz="half" idx="10"/>
          </p:nvPr>
        </p:nvSpPr>
        <p:spPr/>
        <p:txBody>
          <a:bodyPr/>
          <a:lstStyle/>
          <a:p>
            <a:fld id="{58481F13-AE8D-417F-9D0F-87619ECB4B80}" type="datetime1">
              <a:t>9/14/2025</a:t>
            </a:fld>
            <a:endParaRPr lang="en-US"/>
          </a:p>
        </p:txBody>
      </p:sp>
      <p:sp>
        <p:nvSpPr>
          <p:cNvPr id="6" name="Slide Number Placeholder 5">
            <a:extLst>
              <a:ext uri="{FF2B5EF4-FFF2-40B4-BE49-F238E27FC236}">
                <a16:creationId xmlns:a16="http://schemas.microsoft.com/office/drawing/2014/main" id="{28E458D8-33A0-07B9-3F63-A6FC1D53F18C}"/>
              </a:ext>
            </a:extLst>
          </p:cNvPr>
          <p:cNvSpPr>
            <a:spLocks noGrp="1"/>
          </p:cNvSpPr>
          <p:nvPr>
            <p:ph type="sldNum" sz="quarter" idx="12"/>
          </p:nvPr>
        </p:nvSpPr>
        <p:spPr/>
        <p:txBody>
          <a:bodyPr/>
          <a:lstStyle/>
          <a:p>
            <a:fld id="{A65A5C87-DF58-40C8-B092-1DE63DB4547E}" type="slidenum">
              <a:rPr lang="en-US" dirty="0"/>
              <a:t>17</a:t>
            </a:fld>
            <a:endParaRPr lang="en-US"/>
          </a:p>
        </p:txBody>
      </p:sp>
      <p:pic>
        <p:nvPicPr>
          <p:cNvPr id="8" name="Picture 7" descr="A screenshot of a computer screen&#10;&#10;Description automatically generated">
            <a:extLst>
              <a:ext uri="{FF2B5EF4-FFF2-40B4-BE49-F238E27FC236}">
                <a16:creationId xmlns:a16="http://schemas.microsoft.com/office/drawing/2014/main" id="{46D53E5C-AF84-3F00-8591-E5E00205C40B}"/>
              </a:ext>
            </a:extLst>
          </p:cNvPr>
          <p:cNvPicPr>
            <a:picLocks noChangeAspect="1"/>
          </p:cNvPicPr>
          <p:nvPr/>
        </p:nvPicPr>
        <p:blipFill>
          <a:blip r:embed="rId3"/>
          <a:stretch>
            <a:fillRect/>
          </a:stretch>
        </p:blipFill>
        <p:spPr>
          <a:xfrm>
            <a:off x="6381632" y="1579325"/>
            <a:ext cx="5139033" cy="4602459"/>
          </a:xfrm>
          <a:prstGeom prst="rect">
            <a:avLst/>
          </a:prstGeom>
        </p:spPr>
      </p:pic>
    </p:spTree>
    <p:extLst>
      <p:ext uri="{BB962C8B-B14F-4D97-AF65-F5344CB8AC3E}">
        <p14:creationId xmlns:p14="http://schemas.microsoft.com/office/powerpoint/2010/main" val="56107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053C-3490-CE33-BC55-A217F61A6C0F}"/>
              </a:ext>
            </a:extLst>
          </p:cNvPr>
          <p:cNvSpPr>
            <a:spLocks noGrp="1"/>
          </p:cNvSpPr>
          <p:nvPr>
            <p:ph type="title"/>
          </p:nvPr>
        </p:nvSpPr>
        <p:spPr/>
        <p:txBody>
          <a:bodyPr/>
          <a:lstStyle/>
          <a:p>
            <a:r>
              <a:rPr lang="en-US"/>
              <a:t>Metrics calculation</a:t>
            </a:r>
          </a:p>
        </p:txBody>
      </p:sp>
      <p:pic>
        <p:nvPicPr>
          <p:cNvPr id="11" name="Content Placeholder 10" descr="A screenshot of a computer&#10;&#10;Description automatically generated">
            <a:extLst>
              <a:ext uri="{FF2B5EF4-FFF2-40B4-BE49-F238E27FC236}">
                <a16:creationId xmlns:a16="http://schemas.microsoft.com/office/drawing/2014/main" id="{72665291-828A-27AA-FE55-BA33C99E6202}"/>
              </a:ext>
            </a:extLst>
          </p:cNvPr>
          <p:cNvPicPr>
            <a:picLocks noGrp="1" noChangeAspect="1"/>
          </p:cNvPicPr>
          <p:nvPr>
            <p:ph idx="1"/>
          </p:nvPr>
        </p:nvPicPr>
        <p:blipFill>
          <a:blip r:embed="rId2"/>
          <a:srcRect r="18905"/>
          <a:stretch/>
        </p:blipFill>
        <p:spPr>
          <a:xfrm>
            <a:off x="2486234" y="2372076"/>
            <a:ext cx="5854937" cy="2466739"/>
          </a:xfrm>
        </p:spPr>
      </p:pic>
      <p:sp>
        <p:nvSpPr>
          <p:cNvPr id="4" name="Date Placeholder 3">
            <a:extLst>
              <a:ext uri="{FF2B5EF4-FFF2-40B4-BE49-F238E27FC236}">
                <a16:creationId xmlns:a16="http://schemas.microsoft.com/office/drawing/2014/main" id="{F35260A6-A46F-0DCD-569C-618374E02DFB}"/>
              </a:ext>
            </a:extLst>
          </p:cNvPr>
          <p:cNvSpPr>
            <a:spLocks noGrp="1"/>
          </p:cNvSpPr>
          <p:nvPr>
            <p:ph type="dt" sz="half" idx="10"/>
          </p:nvPr>
        </p:nvSpPr>
        <p:spPr/>
        <p:txBody>
          <a:bodyPr/>
          <a:lstStyle/>
          <a:p>
            <a:fld id="{417678AE-C47E-460E-B352-5E5A92D4CDF5}" type="datetime1">
              <a:t>9/14/2025</a:t>
            </a:fld>
            <a:endParaRPr lang="en-US"/>
          </a:p>
        </p:txBody>
      </p:sp>
      <p:sp>
        <p:nvSpPr>
          <p:cNvPr id="6" name="Slide Number Placeholder 5">
            <a:extLst>
              <a:ext uri="{FF2B5EF4-FFF2-40B4-BE49-F238E27FC236}">
                <a16:creationId xmlns:a16="http://schemas.microsoft.com/office/drawing/2014/main" id="{FBF3344F-0D99-6912-F70B-F6F38E307C76}"/>
              </a:ext>
            </a:extLst>
          </p:cNvPr>
          <p:cNvSpPr>
            <a:spLocks noGrp="1"/>
          </p:cNvSpPr>
          <p:nvPr>
            <p:ph type="sldNum" sz="quarter" idx="12"/>
          </p:nvPr>
        </p:nvSpPr>
        <p:spPr/>
        <p:txBody>
          <a:bodyPr/>
          <a:lstStyle/>
          <a:p>
            <a:fld id="{A65A5C87-DF58-40C8-B092-1DE63DB4547E}" type="slidenum">
              <a:rPr lang="en-US" dirty="0"/>
              <a:t>18</a:t>
            </a:fld>
            <a:endParaRPr lang="en-US"/>
          </a:p>
        </p:txBody>
      </p:sp>
    </p:spTree>
    <p:extLst>
      <p:ext uri="{BB962C8B-B14F-4D97-AF65-F5344CB8AC3E}">
        <p14:creationId xmlns:p14="http://schemas.microsoft.com/office/powerpoint/2010/main" val="187875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8643-801C-32A6-39AA-15D547B7BE6E}"/>
              </a:ext>
            </a:extLst>
          </p:cNvPr>
          <p:cNvSpPr>
            <a:spLocks noGrp="1"/>
          </p:cNvSpPr>
          <p:nvPr>
            <p:ph type="title"/>
          </p:nvPr>
        </p:nvSpPr>
        <p:spPr/>
        <p:txBody>
          <a:bodyPr/>
          <a:lstStyle/>
          <a:p>
            <a:r>
              <a:rPr lang="en-US"/>
              <a:t>Initial plans</a:t>
            </a:r>
          </a:p>
        </p:txBody>
      </p:sp>
      <p:sp>
        <p:nvSpPr>
          <p:cNvPr id="3" name="Content Placeholder 2">
            <a:extLst>
              <a:ext uri="{FF2B5EF4-FFF2-40B4-BE49-F238E27FC236}">
                <a16:creationId xmlns:a16="http://schemas.microsoft.com/office/drawing/2014/main" id="{328BB333-5E0C-8249-0C7A-89EE9C970F16}"/>
              </a:ext>
            </a:extLst>
          </p:cNvPr>
          <p:cNvSpPr>
            <a:spLocks noGrp="1"/>
          </p:cNvSpPr>
          <p:nvPr>
            <p:ph idx="1"/>
          </p:nvPr>
        </p:nvSpPr>
        <p:spPr/>
        <p:txBody>
          <a:bodyPr vert="horz" lIns="91440" tIns="45720" rIns="91440" bIns="45720" rtlCol="0" anchor="t">
            <a:normAutofit/>
          </a:bodyPr>
          <a:lstStyle/>
          <a:p>
            <a:r>
              <a:rPr lang="en-US"/>
              <a:t>To add morphological loss function: </a:t>
            </a:r>
            <a:r>
              <a:rPr lang="en-US" err="1"/>
              <a:t>msQSM</a:t>
            </a:r>
            <a:endParaRPr lang="en-US"/>
          </a:p>
          <a:p>
            <a:pPr marL="0" indent="0">
              <a:buNone/>
            </a:pPr>
            <a:r>
              <a:rPr lang="en-US"/>
              <a:t>Accounts for morphological similarity between </a:t>
            </a:r>
            <a:r>
              <a:rPr lang="en-US">
                <a:ea typeface="+mn-lt"/>
                <a:cs typeface="+mn-lt"/>
              </a:rPr>
              <a:t>Δ𝐵 and </a:t>
            </a:r>
            <a:r>
              <a:rPr lang="en-US" sz="2200">
                <a:ea typeface="+mn-lt"/>
                <a:cs typeface="+mn-lt"/>
              </a:rPr>
              <a:t>𝝌</a:t>
            </a:r>
            <a:r>
              <a:rPr lang="en-US">
                <a:ea typeface="+mn-lt"/>
                <a:cs typeface="+mn-lt"/>
              </a:rPr>
              <a:t> instead of Δ𝐵 and 𝐹</a:t>
            </a:r>
            <a:r>
              <a:rPr lang="en-US" baseline="30000">
                <a:ea typeface="+mn-lt"/>
                <a:cs typeface="+mn-lt"/>
              </a:rPr>
              <a:t>-1</a:t>
            </a:r>
            <a:r>
              <a:rPr lang="en-US">
                <a:ea typeface="+mn-lt"/>
                <a:cs typeface="+mn-lt"/>
              </a:rPr>
              <a:t>𝐷𝐹</a:t>
            </a:r>
            <a:r>
              <a:rPr lang="en-US" sz="2200">
                <a:ea typeface="+mn-lt"/>
                <a:cs typeface="+mn-lt"/>
              </a:rPr>
              <a:t>𝝌</a:t>
            </a:r>
            <a:endParaRPr lang="en-US"/>
          </a:p>
          <a:p>
            <a:endParaRPr lang="en-US"/>
          </a:p>
          <a:p>
            <a:pPr marL="0" indent="0">
              <a:buNone/>
            </a:pPr>
            <a:endParaRPr lang="en-US"/>
          </a:p>
        </p:txBody>
      </p:sp>
      <p:sp>
        <p:nvSpPr>
          <p:cNvPr id="4" name="Date Placeholder 3">
            <a:extLst>
              <a:ext uri="{FF2B5EF4-FFF2-40B4-BE49-F238E27FC236}">
                <a16:creationId xmlns:a16="http://schemas.microsoft.com/office/drawing/2014/main" id="{FC0260B5-2829-57F6-836B-DFB29E2B133D}"/>
              </a:ext>
            </a:extLst>
          </p:cNvPr>
          <p:cNvSpPr>
            <a:spLocks noGrp="1"/>
          </p:cNvSpPr>
          <p:nvPr>
            <p:ph type="dt" sz="half" idx="10"/>
          </p:nvPr>
        </p:nvSpPr>
        <p:spPr/>
        <p:txBody>
          <a:bodyPr/>
          <a:lstStyle/>
          <a:p>
            <a:fld id="{4CEBFA24-F0AE-42AC-8D49-0E5D5856F808}" type="datetime1">
              <a:t>9/14/2025</a:t>
            </a:fld>
            <a:endParaRPr lang="en-US"/>
          </a:p>
        </p:txBody>
      </p:sp>
      <p:sp>
        <p:nvSpPr>
          <p:cNvPr id="6" name="Slide Number Placeholder 5">
            <a:extLst>
              <a:ext uri="{FF2B5EF4-FFF2-40B4-BE49-F238E27FC236}">
                <a16:creationId xmlns:a16="http://schemas.microsoft.com/office/drawing/2014/main" id="{3ED271E4-B7E3-1056-113E-D55FD4A10A77}"/>
              </a:ext>
            </a:extLst>
          </p:cNvPr>
          <p:cNvSpPr>
            <a:spLocks noGrp="1"/>
          </p:cNvSpPr>
          <p:nvPr>
            <p:ph type="sldNum" sz="quarter" idx="12"/>
          </p:nvPr>
        </p:nvSpPr>
        <p:spPr/>
        <p:txBody>
          <a:bodyPr/>
          <a:lstStyle/>
          <a:p>
            <a:fld id="{A65A5C87-DF58-40C8-B092-1DE63DB4547E}" type="slidenum">
              <a:rPr lang="en-US" dirty="0"/>
              <a:t>19</a:t>
            </a:fld>
            <a:endParaRPr lang="en-US"/>
          </a:p>
        </p:txBody>
      </p:sp>
      <p:pic>
        <p:nvPicPr>
          <p:cNvPr id="7" name="Picture 6">
            <a:extLst>
              <a:ext uri="{FF2B5EF4-FFF2-40B4-BE49-F238E27FC236}">
                <a16:creationId xmlns:a16="http://schemas.microsoft.com/office/drawing/2014/main" id="{5232F224-010D-1FEE-7374-F8B4D595E94F}"/>
              </a:ext>
            </a:extLst>
          </p:cNvPr>
          <p:cNvPicPr>
            <a:picLocks noChangeAspect="1"/>
          </p:cNvPicPr>
          <p:nvPr/>
        </p:nvPicPr>
        <p:blipFill>
          <a:blip r:embed="rId2"/>
          <a:stretch>
            <a:fillRect/>
          </a:stretch>
        </p:blipFill>
        <p:spPr>
          <a:xfrm>
            <a:off x="3755849" y="4441943"/>
            <a:ext cx="4605043" cy="664633"/>
          </a:xfrm>
          <a:prstGeom prst="rect">
            <a:avLst/>
          </a:prstGeom>
        </p:spPr>
      </p:pic>
    </p:spTree>
    <p:extLst>
      <p:ext uri="{BB962C8B-B14F-4D97-AF65-F5344CB8AC3E}">
        <p14:creationId xmlns:p14="http://schemas.microsoft.com/office/powerpoint/2010/main" val="137621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1B45-611E-A41C-F3F5-ED1F71F09203}"/>
              </a:ext>
            </a:extLst>
          </p:cNvPr>
          <p:cNvSpPr>
            <a:spLocks noGrp="1"/>
          </p:cNvSpPr>
          <p:nvPr>
            <p:ph type="title"/>
          </p:nvPr>
        </p:nvSpPr>
        <p:spPr/>
        <p:txBody>
          <a:bodyPr/>
          <a:lstStyle/>
          <a:p>
            <a:r>
              <a:rPr lang="en-US"/>
              <a:t>QSM dipole inversion with DL</a:t>
            </a:r>
          </a:p>
        </p:txBody>
      </p:sp>
      <p:sp>
        <p:nvSpPr>
          <p:cNvPr id="3" name="Content Placeholder 2">
            <a:extLst>
              <a:ext uri="{FF2B5EF4-FFF2-40B4-BE49-F238E27FC236}">
                <a16:creationId xmlns:a16="http://schemas.microsoft.com/office/drawing/2014/main" id="{B07D6A32-5718-D91C-97F3-A6A31E78A344}"/>
              </a:ext>
            </a:extLst>
          </p:cNvPr>
          <p:cNvSpPr>
            <a:spLocks noGrp="1"/>
          </p:cNvSpPr>
          <p:nvPr>
            <p:ph idx="1"/>
          </p:nvPr>
        </p:nvSpPr>
        <p:spPr/>
        <p:txBody>
          <a:bodyPr vert="horz" lIns="91440" tIns="45720" rIns="91440" bIns="45720" rtlCol="0" anchor="t">
            <a:normAutofit/>
          </a:bodyPr>
          <a:lstStyle/>
          <a:p>
            <a:r>
              <a:rPr lang="en-US">
                <a:ea typeface="+mn-lt"/>
                <a:cs typeface="+mn-lt"/>
              </a:rPr>
              <a:t>QSM estimates tissue susceptibility from MRI phase data.</a:t>
            </a:r>
            <a:endParaRPr lang="en-US"/>
          </a:p>
          <a:p>
            <a:r>
              <a:rPr lang="en-US">
                <a:ea typeface="+mn-lt"/>
                <a:cs typeface="+mn-lt"/>
              </a:rPr>
              <a:t>Dipole inversion is ill-posed, leading to noise and artifacts.</a:t>
            </a:r>
            <a:endParaRPr lang="en-US"/>
          </a:p>
          <a:p>
            <a:r>
              <a:rPr lang="en-US">
                <a:ea typeface="+mn-lt"/>
                <a:cs typeface="+mn-lt"/>
              </a:rPr>
              <a:t>Deep learning (e.g., </a:t>
            </a:r>
            <a:r>
              <a:rPr lang="en-US" err="1">
                <a:ea typeface="+mn-lt"/>
                <a:cs typeface="+mn-lt"/>
              </a:rPr>
              <a:t>MoDL</a:t>
            </a:r>
            <a:r>
              <a:rPr lang="en-US">
                <a:ea typeface="+mn-lt"/>
                <a:cs typeface="+mn-lt"/>
              </a:rPr>
              <a:t>) combines physics and neural networks to reconstruct images from single </a:t>
            </a:r>
            <a:r>
              <a:rPr lang="en-US" err="1">
                <a:ea typeface="+mn-lt"/>
                <a:cs typeface="+mn-lt"/>
              </a:rPr>
              <a:t>orienation</a:t>
            </a:r>
            <a:r>
              <a:rPr lang="en-US">
                <a:ea typeface="+mn-lt"/>
                <a:cs typeface="+mn-lt"/>
              </a:rPr>
              <a:t>.</a:t>
            </a:r>
            <a:endParaRPr lang="en-US"/>
          </a:p>
          <a:p>
            <a:r>
              <a:rPr lang="en-US">
                <a:ea typeface="+mn-lt"/>
                <a:cs typeface="+mn-lt"/>
              </a:rPr>
              <a:t>This approach improves accuracy and preserves fine details.</a:t>
            </a:r>
            <a:endParaRPr lang="en-US"/>
          </a:p>
          <a:p>
            <a:endParaRPr lang="en-US"/>
          </a:p>
        </p:txBody>
      </p:sp>
      <p:sp>
        <p:nvSpPr>
          <p:cNvPr id="4" name="Date Placeholder 3">
            <a:extLst>
              <a:ext uri="{FF2B5EF4-FFF2-40B4-BE49-F238E27FC236}">
                <a16:creationId xmlns:a16="http://schemas.microsoft.com/office/drawing/2014/main" id="{77B88882-8403-1ABE-101B-DD801B89F546}"/>
              </a:ext>
            </a:extLst>
          </p:cNvPr>
          <p:cNvSpPr>
            <a:spLocks noGrp="1"/>
          </p:cNvSpPr>
          <p:nvPr>
            <p:ph type="dt" sz="half" idx="10"/>
          </p:nvPr>
        </p:nvSpPr>
        <p:spPr/>
        <p:txBody>
          <a:bodyPr/>
          <a:lstStyle/>
          <a:p>
            <a:fld id="{1FCAFB58-0496-4961-90B8-1DDB45CA8B9F}" type="datetime1">
              <a:t>9/14/2025</a:t>
            </a:fld>
            <a:endParaRPr lang="en-US"/>
          </a:p>
        </p:txBody>
      </p:sp>
      <p:sp>
        <p:nvSpPr>
          <p:cNvPr id="6" name="Slide Number Placeholder 5">
            <a:extLst>
              <a:ext uri="{FF2B5EF4-FFF2-40B4-BE49-F238E27FC236}">
                <a16:creationId xmlns:a16="http://schemas.microsoft.com/office/drawing/2014/main" id="{CFC936CD-7593-1F6C-9B87-8AC2C015CA9F}"/>
              </a:ext>
            </a:extLst>
          </p:cNvPr>
          <p:cNvSpPr>
            <a:spLocks noGrp="1"/>
          </p:cNvSpPr>
          <p:nvPr>
            <p:ph type="sldNum" sz="quarter" idx="12"/>
          </p:nvPr>
        </p:nvSpPr>
        <p:spPr/>
        <p:txBody>
          <a:bodyPr/>
          <a:lstStyle/>
          <a:p>
            <a:fld id="{A65A5C87-DF58-40C8-B092-1DE63DB4547E}" type="slidenum">
              <a:rPr lang="en-US" dirty="0"/>
              <a:t>2</a:t>
            </a:fld>
            <a:endParaRPr lang="en-US"/>
          </a:p>
        </p:txBody>
      </p:sp>
    </p:spTree>
    <p:extLst>
      <p:ext uri="{BB962C8B-B14F-4D97-AF65-F5344CB8AC3E}">
        <p14:creationId xmlns:p14="http://schemas.microsoft.com/office/powerpoint/2010/main" val="203122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63AF-DDE6-289D-C644-4AE5D894FAE8}"/>
              </a:ext>
            </a:extLst>
          </p:cNvPr>
          <p:cNvSpPr>
            <a:spLocks noGrp="1"/>
          </p:cNvSpPr>
          <p:nvPr>
            <p:ph type="title"/>
          </p:nvPr>
        </p:nvSpPr>
        <p:spPr/>
        <p:txBody>
          <a:bodyPr/>
          <a:lstStyle/>
          <a:p>
            <a:r>
              <a:rPr lang="en-US"/>
              <a:t>Dynamic loss function: </a:t>
            </a:r>
            <a:r>
              <a:rPr lang="en-US">
                <a:ea typeface="+mj-lt"/>
                <a:cs typeface="+mj-lt"/>
              </a:rPr>
              <a:t>QSMGAN</a:t>
            </a:r>
          </a:p>
        </p:txBody>
      </p:sp>
      <p:sp>
        <p:nvSpPr>
          <p:cNvPr id="3" name="Content Placeholder 2">
            <a:extLst>
              <a:ext uri="{FF2B5EF4-FFF2-40B4-BE49-F238E27FC236}">
                <a16:creationId xmlns:a16="http://schemas.microsoft.com/office/drawing/2014/main" id="{06555D58-95B8-AE9F-FE11-9DC88BBDD909}"/>
              </a:ext>
            </a:extLst>
          </p:cNvPr>
          <p:cNvSpPr>
            <a:spLocks noGrp="1"/>
          </p:cNvSpPr>
          <p:nvPr>
            <p:ph idx="1"/>
          </p:nvPr>
        </p:nvSpPr>
        <p:spPr/>
        <p:txBody>
          <a:bodyPr vert="horz" lIns="91440" tIns="45720" rIns="91440" bIns="45720" rtlCol="0" anchor="t">
            <a:normAutofit/>
          </a:bodyPr>
          <a:lstStyle/>
          <a:p>
            <a:r>
              <a:rPr lang="en-US"/>
              <a:t>To construct a GAN network: QSMGAN</a:t>
            </a:r>
          </a:p>
          <a:p>
            <a:r>
              <a:rPr lang="en-US"/>
              <a:t>Here a discriminator block acts as the dynamic loss function trying to penalize the outputs from the generative block</a:t>
            </a:r>
          </a:p>
          <a:p>
            <a:r>
              <a:rPr lang="en-US"/>
              <a:t>We can use model-based network for generative block with a simple discriminator block</a:t>
            </a:r>
          </a:p>
        </p:txBody>
      </p:sp>
      <p:sp>
        <p:nvSpPr>
          <p:cNvPr id="4" name="Date Placeholder 3">
            <a:extLst>
              <a:ext uri="{FF2B5EF4-FFF2-40B4-BE49-F238E27FC236}">
                <a16:creationId xmlns:a16="http://schemas.microsoft.com/office/drawing/2014/main" id="{72C34314-0772-ADC6-7F48-7BFDC0C716C5}"/>
              </a:ext>
            </a:extLst>
          </p:cNvPr>
          <p:cNvSpPr>
            <a:spLocks noGrp="1"/>
          </p:cNvSpPr>
          <p:nvPr>
            <p:ph type="dt" sz="half" idx="10"/>
          </p:nvPr>
        </p:nvSpPr>
        <p:spPr/>
        <p:txBody>
          <a:bodyPr/>
          <a:lstStyle/>
          <a:p>
            <a:fld id="{0B271010-BD02-4C82-8559-0F87087ADF58}" type="datetime1">
              <a:t>9/14/2025</a:t>
            </a:fld>
            <a:endParaRPr lang="en-US"/>
          </a:p>
        </p:txBody>
      </p:sp>
      <p:sp>
        <p:nvSpPr>
          <p:cNvPr id="6" name="Slide Number Placeholder 5">
            <a:extLst>
              <a:ext uri="{FF2B5EF4-FFF2-40B4-BE49-F238E27FC236}">
                <a16:creationId xmlns:a16="http://schemas.microsoft.com/office/drawing/2014/main" id="{8713D76C-3CEC-CCF0-76C8-094F363F0A17}"/>
              </a:ext>
            </a:extLst>
          </p:cNvPr>
          <p:cNvSpPr>
            <a:spLocks noGrp="1"/>
          </p:cNvSpPr>
          <p:nvPr>
            <p:ph type="sldNum" sz="quarter" idx="12"/>
          </p:nvPr>
        </p:nvSpPr>
        <p:spPr/>
        <p:txBody>
          <a:bodyPr/>
          <a:lstStyle/>
          <a:p>
            <a:fld id="{A65A5C87-DF58-40C8-B092-1DE63DB4547E}" type="slidenum">
              <a:rPr lang="en-US" dirty="0"/>
              <a:t>20</a:t>
            </a:fld>
            <a:endParaRPr lang="en-US"/>
          </a:p>
        </p:txBody>
      </p:sp>
    </p:spTree>
    <p:extLst>
      <p:ext uri="{BB962C8B-B14F-4D97-AF65-F5344CB8AC3E}">
        <p14:creationId xmlns:p14="http://schemas.microsoft.com/office/powerpoint/2010/main" val="130645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EAED-399B-2FB0-59C0-096B4D1B39ED}"/>
              </a:ext>
            </a:extLst>
          </p:cNvPr>
          <p:cNvSpPr>
            <a:spLocks noGrp="1"/>
          </p:cNvSpPr>
          <p:nvPr>
            <p:ph type="title"/>
          </p:nvPr>
        </p:nvSpPr>
        <p:spPr/>
        <p:txBody>
          <a:bodyPr/>
          <a:lstStyle/>
          <a:p>
            <a:r>
              <a:rPr lang="en-US"/>
              <a:t>CNN blocks</a:t>
            </a:r>
          </a:p>
        </p:txBody>
      </p:sp>
      <p:pic>
        <p:nvPicPr>
          <p:cNvPr id="7" name="Content Placeholder 6">
            <a:extLst>
              <a:ext uri="{FF2B5EF4-FFF2-40B4-BE49-F238E27FC236}">
                <a16:creationId xmlns:a16="http://schemas.microsoft.com/office/drawing/2014/main" id="{306ED1E6-2013-2263-0A31-FFA20FBD47E3}"/>
              </a:ext>
            </a:extLst>
          </p:cNvPr>
          <p:cNvPicPr>
            <a:picLocks noGrp="1" noChangeAspect="1"/>
          </p:cNvPicPr>
          <p:nvPr>
            <p:ph idx="1"/>
          </p:nvPr>
        </p:nvPicPr>
        <p:blipFill>
          <a:blip r:embed="rId2"/>
          <a:srcRect r="119" b="5351"/>
          <a:stretch/>
        </p:blipFill>
        <p:spPr>
          <a:xfrm>
            <a:off x="2247522" y="2567984"/>
            <a:ext cx="7885419" cy="2658403"/>
          </a:xfrm>
        </p:spPr>
      </p:pic>
      <p:sp>
        <p:nvSpPr>
          <p:cNvPr id="4" name="Date Placeholder 3">
            <a:extLst>
              <a:ext uri="{FF2B5EF4-FFF2-40B4-BE49-F238E27FC236}">
                <a16:creationId xmlns:a16="http://schemas.microsoft.com/office/drawing/2014/main" id="{D890DB06-2D93-9A4C-27F6-93349826A54F}"/>
              </a:ext>
            </a:extLst>
          </p:cNvPr>
          <p:cNvSpPr>
            <a:spLocks noGrp="1"/>
          </p:cNvSpPr>
          <p:nvPr>
            <p:ph type="dt" sz="half" idx="10"/>
          </p:nvPr>
        </p:nvSpPr>
        <p:spPr/>
        <p:txBody>
          <a:bodyPr/>
          <a:lstStyle/>
          <a:p>
            <a:fld id="{B76A82B1-AC80-43B4-8508-4712D1F51D31}" type="datetime1">
              <a:t>9/14/2025</a:t>
            </a:fld>
            <a:endParaRPr lang="en-US"/>
          </a:p>
        </p:txBody>
      </p:sp>
      <p:sp>
        <p:nvSpPr>
          <p:cNvPr id="6" name="Slide Number Placeholder 5">
            <a:extLst>
              <a:ext uri="{FF2B5EF4-FFF2-40B4-BE49-F238E27FC236}">
                <a16:creationId xmlns:a16="http://schemas.microsoft.com/office/drawing/2014/main" id="{8C08B2E8-18F8-91BE-2207-60E32C5E7C42}"/>
              </a:ext>
            </a:extLst>
          </p:cNvPr>
          <p:cNvSpPr>
            <a:spLocks noGrp="1"/>
          </p:cNvSpPr>
          <p:nvPr>
            <p:ph type="sldNum" sz="quarter" idx="12"/>
          </p:nvPr>
        </p:nvSpPr>
        <p:spPr/>
        <p:txBody>
          <a:bodyPr/>
          <a:lstStyle/>
          <a:p>
            <a:fld id="{A65A5C87-DF58-40C8-B092-1DE63DB4547E}" type="slidenum">
              <a:rPr lang="en-US" dirty="0"/>
              <a:t>21</a:t>
            </a:fld>
            <a:endParaRPr lang="en-US"/>
          </a:p>
        </p:txBody>
      </p:sp>
    </p:spTree>
    <p:extLst>
      <p:ext uri="{BB962C8B-B14F-4D97-AF65-F5344CB8AC3E}">
        <p14:creationId xmlns:p14="http://schemas.microsoft.com/office/powerpoint/2010/main" val="45391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685E-74B4-D337-1B5E-1EA7A596C70C}"/>
              </a:ext>
            </a:extLst>
          </p:cNvPr>
          <p:cNvSpPr>
            <a:spLocks noGrp="1"/>
          </p:cNvSpPr>
          <p:nvPr>
            <p:ph type="title"/>
          </p:nvPr>
        </p:nvSpPr>
        <p:spPr/>
        <p:txBody>
          <a:bodyPr/>
          <a:lstStyle/>
          <a:p>
            <a:r>
              <a:rPr lang="en-US"/>
              <a:t>Transformer based architecture: SWINGAN</a:t>
            </a:r>
          </a:p>
        </p:txBody>
      </p:sp>
      <p:sp>
        <p:nvSpPr>
          <p:cNvPr id="3" name="Content Placeholder 2">
            <a:extLst>
              <a:ext uri="{FF2B5EF4-FFF2-40B4-BE49-F238E27FC236}">
                <a16:creationId xmlns:a16="http://schemas.microsoft.com/office/drawing/2014/main" id="{5373EFCC-AF0C-42DE-DCCD-00E599DFCE38}"/>
              </a:ext>
            </a:extLst>
          </p:cNvPr>
          <p:cNvSpPr>
            <a:spLocks noGrp="1"/>
          </p:cNvSpPr>
          <p:nvPr>
            <p:ph idx="1"/>
          </p:nvPr>
        </p:nvSpPr>
        <p:spPr/>
        <p:txBody>
          <a:bodyPr vert="horz" lIns="91440" tIns="45720" rIns="91440" bIns="45720" rtlCol="0" anchor="t">
            <a:normAutofit/>
          </a:bodyPr>
          <a:lstStyle/>
          <a:p>
            <a:r>
              <a:rPr lang="en-US">
                <a:ea typeface="+mn-lt"/>
                <a:cs typeface="+mn-lt"/>
              </a:rPr>
              <a:t>limited ability of CNN to capture long-distance information</a:t>
            </a:r>
          </a:p>
          <a:p>
            <a:r>
              <a:rPr lang="en-US">
                <a:ea typeface="+mn-lt"/>
                <a:cs typeface="+mn-lt"/>
              </a:rPr>
              <a:t>Transformer-based encoder-decoder structure is designed to replace the convolutional filters in the U-shaped network for extracting the high-quality global information</a:t>
            </a:r>
          </a:p>
          <a:p>
            <a:r>
              <a:rPr lang="en-US" sz="1600" err="1"/>
              <a:t>Github</a:t>
            </a:r>
            <a:r>
              <a:rPr lang="en-US" sz="1600"/>
              <a:t>: </a:t>
            </a:r>
            <a:r>
              <a:rPr lang="en-US" sz="1600">
                <a:ea typeface="+mn-lt"/>
                <a:cs typeface="+mn-lt"/>
                <a:hlinkClick r:id="rId2"/>
              </a:rPr>
              <a:t>https://github.com/learnerzx/SwinGAN?tab=readme-ov-file</a:t>
            </a:r>
            <a:endParaRPr lang="en-US" sz="1600">
              <a:ea typeface="+mn-lt"/>
              <a:cs typeface="+mn-lt"/>
            </a:endParaRPr>
          </a:p>
          <a:p>
            <a:endParaRPr lang="en-US" sz="1600"/>
          </a:p>
          <a:p>
            <a:endParaRPr lang="en-US"/>
          </a:p>
        </p:txBody>
      </p:sp>
      <p:sp>
        <p:nvSpPr>
          <p:cNvPr id="4" name="Date Placeholder 3">
            <a:extLst>
              <a:ext uri="{FF2B5EF4-FFF2-40B4-BE49-F238E27FC236}">
                <a16:creationId xmlns:a16="http://schemas.microsoft.com/office/drawing/2014/main" id="{96D6B60F-90B7-EECE-742C-0F43F62E4105}"/>
              </a:ext>
            </a:extLst>
          </p:cNvPr>
          <p:cNvSpPr>
            <a:spLocks noGrp="1"/>
          </p:cNvSpPr>
          <p:nvPr>
            <p:ph type="dt" sz="half" idx="10"/>
          </p:nvPr>
        </p:nvSpPr>
        <p:spPr/>
        <p:txBody>
          <a:bodyPr/>
          <a:lstStyle/>
          <a:p>
            <a:fld id="{CD2EFF3E-A38C-4841-B3BF-1E102044AC21}" type="datetime1">
              <a:t>9/14/2025</a:t>
            </a:fld>
            <a:endParaRPr lang="en-US"/>
          </a:p>
        </p:txBody>
      </p:sp>
      <p:sp>
        <p:nvSpPr>
          <p:cNvPr id="6" name="Slide Number Placeholder 5">
            <a:extLst>
              <a:ext uri="{FF2B5EF4-FFF2-40B4-BE49-F238E27FC236}">
                <a16:creationId xmlns:a16="http://schemas.microsoft.com/office/drawing/2014/main" id="{D41F0240-6A8A-B4FA-ADD4-FB470EE0C4D9}"/>
              </a:ext>
            </a:extLst>
          </p:cNvPr>
          <p:cNvSpPr>
            <a:spLocks noGrp="1"/>
          </p:cNvSpPr>
          <p:nvPr>
            <p:ph type="sldNum" sz="quarter" idx="12"/>
          </p:nvPr>
        </p:nvSpPr>
        <p:spPr/>
        <p:txBody>
          <a:bodyPr/>
          <a:lstStyle/>
          <a:p>
            <a:fld id="{A65A5C87-DF58-40C8-B092-1DE63DB4547E}" type="slidenum">
              <a:rPr lang="en-US" dirty="0"/>
              <a:t>22</a:t>
            </a:fld>
            <a:endParaRPr lang="en-US"/>
          </a:p>
        </p:txBody>
      </p:sp>
    </p:spTree>
    <p:extLst>
      <p:ext uri="{BB962C8B-B14F-4D97-AF65-F5344CB8AC3E}">
        <p14:creationId xmlns:p14="http://schemas.microsoft.com/office/powerpoint/2010/main" val="252822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EED6-DBC7-7C61-0CF3-7D8F31EF8547}"/>
              </a:ext>
            </a:extLst>
          </p:cNvPr>
          <p:cNvSpPr>
            <a:spLocks noGrp="1"/>
          </p:cNvSpPr>
          <p:nvPr>
            <p:ph type="title"/>
          </p:nvPr>
        </p:nvSpPr>
        <p:spPr/>
        <p:txBody>
          <a:bodyPr/>
          <a:lstStyle/>
          <a:p>
            <a:r>
              <a:rPr lang="en-US"/>
              <a:t>Data augmentation: </a:t>
            </a:r>
            <a:r>
              <a:rPr lang="en-US" err="1"/>
              <a:t>QSMnet</a:t>
            </a:r>
            <a:r>
              <a:rPr lang="en-US"/>
              <a:t>+</a:t>
            </a:r>
          </a:p>
        </p:txBody>
      </p:sp>
      <p:sp>
        <p:nvSpPr>
          <p:cNvPr id="3" name="Content Placeholder 2">
            <a:extLst>
              <a:ext uri="{FF2B5EF4-FFF2-40B4-BE49-F238E27FC236}">
                <a16:creationId xmlns:a16="http://schemas.microsoft.com/office/drawing/2014/main" id="{7AB49D48-8ACF-6F43-CCF8-85550F0405E4}"/>
              </a:ext>
            </a:extLst>
          </p:cNvPr>
          <p:cNvSpPr>
            <a:spLocks noGrp="1"/>
          </p:cNvSpPr>
          <p:nvPr>
            <p:ph idx="1"/>
          </p:nvPr>
        </p:nvSpPr>
        <p:spPr>
          <a:xfrm>
            <a:off x="1115568" y="2478024"/>
            <a:ext cx="10495965" cy="3694176"/>
          </a:xfrm>
        </p:spPr>
        <p:txBody>
          <a:bodyPr vert="horz" lIns="91440" tIns="45720" rIns="91440" bIns="45720" rtlCol="0" anchor="t">
            <a:normAutofit/>
          </a:bodyPr>
          <a:lstStyle/>
          <a:p>
            <a:r>
              <a:rPr lang="en-US"/>
              <a:t>Trained network on healthy subjects perform poor on patients</a:t>
            </a:r>
          </a:p>
          <a:p>
            <a:r>
              <a:rPr lang="en-US"/>
              <a:t>Data augmentation is suggested to improve linearity range of trained networks to perform better on high susceptibility</a:t>
            </a:r>
          </a:p>
          <a:p>
            <a:r>
              <a:rPr lang="en-US"/>
              <a:t>It is done by scaling the positive </a:t>
            </a:r>
            <a:r>
              <a:rPr lang="en-US" err="1"/>
              <a:t>susceptibiliy</a:t>
            </a:r>
            <a:r>
              <a:rPr lang="en-US"/>
              <a:t> values </a:t>
            </a:r>
          </a:p>
          <a:p>
            <a:r>
              <a:rPr lang="en-US"/>
              <a:t>Additional dataset is made by inverting all the data to ensure symmetric susceptibility distribution</a:t>
            </a:r>
          </a:p>
          <a:p>
            <a:endParaRPr lang="en-US"/>
          </a:p>
        </p:txBody>
      </p:sp>
      <p:sp>
        <p:nvSpPr>
          <p:cNvPr id="4" name="Date Placeholder 3">
            <a:extLst>
              <a:ext uri="{FF2B5EF4-FFF2-40B4-BE49-F238E27FC236}">
                <a16:creationId xmlns:a16="http://schemas.microsoft.com/office/drawing/2014/main" id="{2A9FFE59-EE9C-2EA0-6349-080FED1C736C}"/>
              </a:ext>
            </a:extLst>
          </p:cNvPr>
          <p:cNvSpPr>
            <a:spLocks noGrp="1"/>
          </p:cNvSpPr>
          <p:nvPr>
            <p:ph type="dt" sz="half" idx="10"/>
          </p:nvPr>
        </p:nvSpPr>
        <p:spPr/>
        <p:txBody>
          <a:bodyPr/>
          <a:lstStyle/>
          <a:p>
            <a:fld id="{1EB70009-AFC2-4930-A435-1F84C7BEA7BE}" type="datetime1">
              <a:t>9/14/2025</a:t>
            </a:fld>
            <a:endParaRPr lang="en-US"/>
          </a:p>
        </p:txBody>
      </p:sp>
      <p:sp>
        <p:nvSpPr>
          <p:cNvPr id="6" name="Slide Number Placeholder 5">
            <a:extLst>
              <a:ext uri="{FF2B5EF4-FFF2-40B4-BE49-F238E27FC236}">
                <a16:creationId xmlns:a16="http://schemas.microsoft.com/office/drawing/2014/main" id="{786CE8C5-0DBC-555C-6B55-3050C4DC7C43}"/>
              </a:ext>
            </a:extLst>
          </p:cNvPr>
          <p:cNvSpPr>
            <a:spLocks noGrp="1"/>
          </p:cNvSpPr>
          <p:nvPr>
            <p:ph type="sldNum" sz="quarter" idx="12"/>
          </p:nvPr>
        </p:nvSpPr>
        <p:spPr/>
        <p:txBody>
          <a:bodyPr/>
          <a:lstStyle/>
          <a:p>
            <a:fld id="{A65A5C87-DF58-40C8-B092-1DE63DB4547E}" type="slidenum">
              <a:rPr lang="en-US" dirty="0"/>
              <a:t>23</a:t>
            </a:fld>
            <a:endParaRPr lang="en-US"/>
          </a:p>
        </p:txBody>
      </p:sp>
    </p:spTree>
    <p:extLst>
      <p:ext uri="{BB962C8B-B14F-4D97-AF65-F5344CB8AC3E}">
        <p14:creationId xmlns:p14="http://schemas.microsoft.com/office/powerpoint/2010/main" val="11838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D7460-7F0B-DCD5-1B70-5A5B9C1EBF7B}"/>
              </a:ext>
            </a:extLst>
          </p:cNvPr>
          <p:cNvSpPr>
            <a:spLocks noGrp="1"/>
          </p:cNvSpPr>
          <p:nvPr>
            <p:ph idx="1"/>
          </p:nvPr>
        </p:nvSpPr>
        <p:spPr/>
        <p:txBody>
          <a:bodyPr vert="horz" lIns="91440" tIns="45720" rIns="91440" bIns="45720" rtlCol="0" anchor="t">
            <a:normAutofit/>
          </a:bodyPr>
          <a:lstStyle/>
          <a:p>
            <a:pPr marL="0" indent="0">
              <a:buNone/>
            </a:pPr>
            <a:r>
              <a:rPr lang="en-US"/>
              <a:t>Thank you</a:t>
            </a:r>
          </a:p>
        </p:txBody>
      </p:sp>
      <p:sp>
        <p:nvSpPr>
          <p:cNvPr id="4" name="Date Placeholder 3">
            <a:extLst>
              <a:ext uri="{FF2B5EF4-FFF2-40B4-BE49-F238E27FC236}">
                <a16:creationId xmlns:a16="http://schemas.microsoft.com/office/drawing/2014/main" id="{5DC5F3E2-80F3-3906-398E-8B5DC28C45F7}"/>
              </a:ext>
            </a:extLst>
          </p:cNvPr>
          <p:cNvSpPr>
            <a:spLocks noGrp="1"/>
          </p:cNvSpPr>
          <p:nvPr>
            <p:ph type="dt" sz="half" idx="10"/>
          </p:nvPr>
        </p:nvSpPr>
        <p:spPr/>
        <p:txBody>
          <a:bodyPr/>
          <a:lstStyle/>
          <a:p>
            <a:fld id="{8033A773-BE0B-45FF-A78E-88ECA2406F25}" type="datetime1">
              <a:t>9/14/2025</a:t>
            </a:fld>
            <a:endParaRPr lang="en-US"/>
          </a:p>
        </p:txBody>
      </p:sp>
      <p:sp>
        <p:nvSpPr>
          <p:cNvPr id="6" name="Slide Number Placeholder 5">
            <a:extLst>
              <a:ext uri="{FF2B5EF4-FFF2-40B4-BE49-F238E27FC236}">
                <a16:creationId xmlns:a16="http://schemas.microsoft.com/office/drawing/2014/main" id="{FF1AF7EE-874F-14F8-D7BF-D78B9818F6B2}"/>
              </a:ext>
            </a:extLst>
          </p:cNvPr>
          <p:cNvSpPr>
            <a:spLocks noGrp="1"/>
          </p:cNvSpPr>
          <p:nvPr>
            <p:ph type="sldNum" sz="quarter" idx="12"/>
          </p:nvPr>
        </p:nvSpPr>
        <p:spPr/>
        <p:txBody>
          <a:bodyPr/>
          <a:lstStyle/>
          <a:p>
            <a:fld id="{A65A5C87-DF58-40C8-B092-1DE63DB4547E}" type="slidenum">
              <a:rPr lang="en-US" dirty="0"/>
              <a:t>24</a:t>
            </a:fld>
            <a:endParaRPr lang="en-US"/>
          </a:p>
        </p:txBody>
      </p:sp>
    </p:spTree>
    <p:extLst>
      <p:ext uri="{BB962C8B-B14F-4D97-AF65-F5344CB8AC3E}">
        <p14:creationId xmlns:p14="http://schemas.microsoft.com/office/powerpoint/2010/main" val="325630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26B2-E77F-8CEA-71BD-1873233381F4}"/>
              </a:ext>
            </a:extLst>
          </p:cNvPr>
          <p:cNvSpPr>
            <a:spLocks noGrp="1"/>
          </p:cNvSpPr>
          <p:nvPr>
            <p:ph type="title"/>
          </p:nvPr>
        </p:nvSpPr>
        <p:spPr/>
        <p:txBody>
          <a:bodyPr/>
          <a:lstStyle/>
          <a:p>
            <a:r>
              <a:rPr lang="en-US"/>
              <a:t>Refining network RDN: AFTER-QSM</a:t>
            </a:r>
          </a:p>
        </p:txBody>
      </p:sp>
      <p:sp>
        <p:nvSpPr>
          <p:cNvPr id="3" name="Content Placeholder 2">
            <a:extLst>
              <a:ext uri="{FF2B5EF4-FFF2-40B4-BE49-F238E27FC236}">
                <a16:creationId xmlns:a16="http://schemas.microsoft.com/office/drawing/2014/main" id="{C5E92CF7-3E5B-422F-1485-862088FE670E}"/>
              </a:ext>
            </a:extLst>
          </p:cNvPr>
          <p:cNvSpPr>
            <a:spLocks noGrp="1"/>
          </p:cNvSpPr>
          <p:nvPr>
            <p:ph idx="1"/>
          </p:nvPr>
        </p:nvSpPr>
        <p:spPr/>
        <p:txBody>
          <a:bodyPr vert="horz" lIns="91440" tIns="45720" rIns="91440" bIns="45720" rtlCol="0" anchor="t">
            <a:normAutofit/>
          </a:bodyPr>
          <a:lstStyle/>
          <a:p>
            <a:r>
              <a:rPr lang="en-US" sz="2600">
                <a:ea typeface="+mn-lt"/>
                <a:cs typeface="+mn-lt"/>
              </a:rPr>
              <a:t>RDN is a deep learning architecture for image super-resolution that uses </a:t>
            </a:r>
            <a:r>
              <a:rPr lang="en-US" sz="2600" b="1">
                <a:ea typeface="+mn-lt"/>
                <a:cs typeface="+mn-lt"/>
              </a:rPr>
              <a:t>Global Feature Fusion (GFF)</a:t>
            </a:r>
            <a:r>
              <a:rPr lang="en-US" sz="2600">
                <a:ea typeface="+mn-lt"/>
                <a:cs typeface="+mn-lt"/>
              </a:rPr>
              <a:t> to combine features from various network levels. After passing through Residual Dense Blocks (RDBs), features are fused with two convolutional layers. </a:t>
            </a:r>
            <a:endParaRPr lang="en-US">
              <a:ea typeface="+mn-lt"/>
              <a:cs typeface="+mn-lt"/>
            </a:endParaRPr>
          </a:p>
          <a:p>
            <a:r>
              <a:rPr lang="en-US" sz="2600">
                <a:ea typeface="+mn-lt"/>
                <a:cs typeface="+mn-lt"/>
              </a:rPr>
              <a:t>In QSM, RDN refines susceptibility maps by reducing blurring and improving accuracy.</a:t>
            </a:r>
          </a:p>
          <a:p>
            <a:r>
              <a:rPr lang="en-US" sz="1600" err="1">
                <a:ea typeface="+mn-lt"/>
                <a:cs typeface="+mn-lt"/>
              </a:rPr>
              <a:t>Github</a:t>
            </a:r>
            <a:r>
              <a:rPr lang="en-US" sz="1600">
                <a:ea typeface="+mn-lt"/>
                <a:cs typeface="+mn-lt"/>
              </a:rPr>
              <a:t>: </a:t>
            </a:r>
            <a:r>
              <a:rPr lang="en-US" sz="1600">
                <a:ea typeface="+mn-lt"/>
                <a:cs typeface="+mn-lt"/>
                <a:hlinkClick r:id="rId2"/>
              </a:rPr>
              <a:t>deepMRI/AFTER-QSM at master · sunhongfu/deepMRI · GitHub</a:t>
            </a:r>
          </a:p>
        </p:txBody>
      </p:sp>
      <p:sp>
        <p:nvSpPr>
          <p:cNvPr id="4" name="Date Placeholder 3">
            <a:extLst>
              <a:ext uri="{FF2B5EF4-FFF2-40B4-BE49-F238E27FC236}">
                <a16:creationId xmlns:a16="http://schemas.microsoft.com/office/drawing/2014/main" id="{5E2D1AF3-391B-6719-BA7A-2D0A664FF7AA}"/>
              </a:ext>
            </a:extLst>
          </p:cNvPr>
          <p:cNvSpPr>
            <a:spLocks noGrp="1"/>
          </p:cNvSpPr>
          <p:nvPr>
            <p:ph type="dt" sz="half" idx="10"/>
          </p:nvPr>
        </p:nvSpPr>
        <p:spPr/>
        <p:txBody>
          <a:bodyPr/>
          <a:lstStyle/>
          <a:p>
            <a:fld id="{8BDE0B7C-8416-4253-B76B-414B1A2B2A86}" type="datetime1">
              <a:rPr lang="en-US"/>
              <a:t>9/14/2025</a:t>
            </a:fld>
            <a:endParaRPr lang="en-US"/>
          </a:p>
        </p:txBody>
      </p:sp>
      <p:sp>
        <p:nvSpPr>
          <p:cNvPr id="6" name="Slide Number Placeholder 5">
            <a:extLst>
              <a:ext uri="{FF2B5EF4-FFF2-40B4-BE49-F238E27FC236}">
                <a16:creationId xmlns:a16="http://schemas.microsoft.com/office/drawing/2014/main" id="{BBA3B42F-FFAE-F556-DBA4-E2894055D1C6}"/>
              </a:ext>
            </a:extLst>
          </p:cNvPr>
          <p:cNvSpPr>
            <a:spLocks noGrp="1"/>
          </p:cNvSpPr>
          <p:nvPr>
            <p:ph type="sldNum" sz="quarter" idx="12"/>
          </p:nvPr>
        </p:nvSpPr>
        <p:spPr/>
        <p:txBody>
          <a:bodyPr/>
          <a:lstStyle/>
          <a:p>
            <a:fld id="{A65A5C87-DF58-40C8-B092-1DE63DB4547E}" type="slidenum">
              <a:rPr lang="en-US" dirty="0"/>
              <a:t>25</a:t>
            </a:fld>
            <a:endParaRPr lang="en-US"/>
          </a:p>
        </p:txBody>
      </p:sp>
    </p:spTree>
    <p:extLst>
      <p:ext uri="{BB962C8B-B14F-4D97-AF65-F5344CB8AC3E}">
        <p14:creationId xmlns:p14="http://schemas.microsoft.com/office/powerpoint/2010/main" val="299878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0990-373D-8FEE-C34B-FE360A822DA3}"/>
              </a:ext>
            </a:extLst>
          </p:cNvPr>
          <p:cNvSpPr>
            <a:spLocks noGrp="1"/>
          </p:cNvSpPr>
          <p:nvPr>
            <p:ph type="title"/>
          </p:nvPr>
        </p:nvSpPr>
        <p:spPr/>
        <p:txBody>
          <a:bodyPr/>
          <a:lstStyle/>
          <a:p>
            <a:r>
              <a:rPr lang="en-US"/>
              <a:t>Convolution layer alternatives</a:t>
            </a:r>
          </a:p>
        </p:txBody>
      </p:sp>
      <p:sp>
        <p:nvSpPr>
          <p:cNvPr id="3" name="Content Placeholder 2">
            <a:extLst>
              <a:ext uri="{FF2B5EF4-FFF2-40B4-BE49-F238E27FC236}">
                <a16:creationId xmlns:a16="http://schemas.microsoft.com/office/drawing/2014/main" id="{FCF33F62-E744-FE18-FB0C-9904CC302639}"/>
              </a:ext>
            </a:extLst>
          </p:cNvPr>
          <p:cNvSpPr>
            <a:spLocks noGrp="1"/>
          </p:cNvSpPr>
          <p:nvPr>
            <p:ph idx="1"/>
          </p:nvPr>
        </p:nvSpPr>
        <p:spPr/>
        <p:txBody>
          <a:bodyPr vert="horz" lIns="91440" tIns="45720" rIns="91440" bIns="45720" rtlCol="0" anchor="t">
            <a:normAutofit/>
          </a:bodyPr>
          <a:lstStyle/>
          <a:p>
            <a:r>
              <a:rPr lang="en-US"/>
              <a:t>The three stages freed from sharing common weights</a:t>
            </a:r>
          </a:p>
          <a:p>
            <a:r>
              <a:rPr lang="en-US"/>
              <a:t>Attention aware dynamic convolution to focus on special regions on the fly</a:t>
            </a:r>
          </a:p>
          <a:p>
            <a:r>
              <a:rPr lang="en-US"/>
              <a:t>Vision Transformer's self-attention</a:t>
            </a:r>
            <a:r>
              <a:rPr lang="en-US">
                <a:ea typeface="+mn-lt"/>
                <a:cs typeface="+mn-lt"/>
              </a:rPr>
              <a:t> mechanism to focus on important spatial features</a:t>
            </a:r>
          </a:p>
          <a:p>
            <a:endParaRPr lang="en-US"/>
          </a:p>
        </p:txBody>
      </p:sp>
      <p:sp>
        <p:nvSpPr>
          <p:cNvPr id="4" name="Date Placeholder 3">
            <a:extLst>
              <a:ext uri="{FF2B5EF4-FFF2-40B4-BE49-F238E27FC236}">
                <a16:creationId xmlns:a16="http://schemas.microsoft.com/office/drawing/2014/main" id="{6FBC48C1-74C1-D159-9E2B-A309CCCC8DB8}"/>
              </a:ext>
            </a:extLst>
          </p:cNvPr>
          <p:cNvSpPr>
            <a:spLocks noGrp="1"/>
          </p:cNvSpPr>
          <p:nvPr>
            <p:ph type="dt" sz="half" idx="10"/>
          </p:nvPr>
        </p:nvSpPr>
        <p:spPr/>
        <p:txBody>
          <a:bodyPr/>
          <a:lstStyle/>
          <a:p>
            <a:fld id="{E105E0CA-4F26-40AE-BA12-B9DB9AC33198}" type="datetime1">
              <a:t>9/14/2025</a:t>
            </a:fld>
            <a:endParaRPr lang="en-US"/>
          </a:p>
        </p:txBody>
      </p:sp>
      <p:sp>
        <p:nvSpPr>
          <p:cNvPr id="6" name="Slide Number Placeholder 5">
            <a:extLst>
              <a:ext uri="{FF2B5EF4-FFF2-40B4-BE49-F238E27FC236}">
                <a16:creationId xmlns:a16="http://schemas.microsoft.com/office/drawing/2014/main" id="{1F4967E0-8D41-89FB-58C5-0543F5203C25}"/>
              </a:ext>
            </a:extLst>
          </p:cNvPr>
          <p:cNvSpPr>
            <a:spLocks noGrp="1"/>
          </p:cNvSpPr>
          <p:nvPr>
            <p:ph type="sldNum" sz="quarter" idx="12"/>
          </p:nvPr>
        </p:nvSpPr>
        <p:spPr/>
        <p:txBody>
          <a:bodyPr/>
          <a:lstStyle/>
          <a:p>
            <a:fld id="{A65A5C87-DF58-40C8-B092-1DE63DB4547E}" type="slidenum">
              <a:rPr lang="en-US" dirty="0"/>
              <a:t>26</a:t>
            </a:fld>
            <a:endParaRPr lang="en-US"/>
          </a:p>
        </p:txBody>
      </p:sp>
    </p:spTree>
    <p:extLst>
      <p:ext uri="{BB962C8B-B14F-4D97-AF65-F5344CB8AC3E}">
        <p14:creationId xmlns:p14="http://schemas.microsoft.com/office/powerpoint/2010/main" val="292831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4FD1-CA03-76C7-93CE-F7CE338854F2}"/>
              </a:ext>
            </a:extLst>
          </p:cNvPr>
          <p:cNvSpPr>
            <a:spLocks noGrp="1"/>
          </p:cNvSpPr>
          <p:nvPr>
            <p:ph type="title"/>
          </p:nvPr>
        </p:nvSpPr>
        <p:spPr/>
        <p:txBody>
          <a:bodyPr/>
          <a:lstStyle/>
          <a:p>
            <a:r>
              <a:rPr lang="en-US"/>
              <a:t>Loss function: </a:t>
            </a:r>
            <a:r>
              <a:rPr lang="en-US" err="1"/>
              <a:t>msQSM</a:t>
            </a:r>
            <a:endParaRPr lang="en-US"/>
          </a:p>
        </p:txBody>
      </p:sp>
      <p:sp>
        <p:nvSpPr>
          <p:cNvPr id="3" name="Content Placeholder 2">
            <a:extLst>
              <a:ext uri="{FF2B5EF4-FFF2-40B4-BE49-F238E27FC236}">
                <a16:creationId xmlns:a16="http://schemas.microsoft.com/office/drawing/2014/main" id="{2B1A3E77-191F-3B03-3632-A2DA6E19512E}"/>
              </a:ext>
            </a:extLst>
          </p:cNvPr>
          <p:cNvSpPr>
            <a:spLocks noGrp="1"/>
          </p:cNvSpPr>
          <p:nvPr>
            <p:ph idx="1"/>
          </p:nvPr>
        </p:nvSpPr>
        <p:spPr/>
        <p:txBody>
          <a:bodyPr vert="horz" lIns="91440" tIns="45720" rIns="91440" bIns="45720" rtlCol="0" anchor="t">
            <a:normAutofit/>
          </a:bodyPr>
          <a:lstStyle/>
          <a:p>
            <a:r>
              <a:rPr lang="en-US">
                <a:ea typeface="+mn-lt"/>
                <a:cs typeface="+mn-lt"/>
              </a:rPr>
              <a:t>𝑙</a:t>
            </a:r>
            <a:r>
              <a:rPr lang="en-US" err="1">
                <a:ea typeface="+mn-lt"/>
                <a:cs typeface="+mn-lt"/>
              </a:rPr>
              <a:t>oss</a:t>
            </a:r>
            <a:r>
              <a:rPr lang="en-US">
                <a:ea typeface="+mn-lt"/>
                <a:cs typeface="+mn-lt"/>
              </a:rPr>
              <a:t>(𝑇 ) = ‖ abs( QSM0)(QSM0 − 𝑇 ( QSM0)) ‖</a:t>
            </a:r>
          </a:p>
          <a:p>
            <a:pPr marL="0" indent="0">
              <a:buNone/>
            </a:pPr>
            <a:r>
              <a:rPr lang="en-US">
                <a:ea typeface="+mn-lt"/>
                <a:cs typeface="+mn-lt"/>
              </a:rPr>
              <a:t>The absolute value of QSM0 is the weight matrix, which constrains the regions of high susceptibility regardless of the low susceptibility regions, where more streaking artifacts exist thus putting more emphasis on high susceptibility regions.</a:t>
            </a:r>
            <a:endParaRPr lang="en-US"/>
          </a:p>
        </p:txBody>
      </p:sp>
      <p:sp>
        <p:nvSpPr>
          <p:cNvPr id="4" name="Date Placeholder 3">
            <a:extLst>
              <a:ext uri="{FF2B5EF4-FFF2-40B4-BE49-F238E27FC236}">
                <a16:creationId xmlns:a16="http://schemas.microsoft.com/office/drawing/2014/main" id="{E1C594E0-39C0-37C5-B3EF-95181DD86DD7}"/>
              </a:ext>
            </a:extLst>
          </p:cNvPr>
          <p:cNvSpPr>
            <a:spLocks noGrp="1"/>
          </p:cNvSpPr>
          <p:nvPr>
            <p:ph type="dt" sz="half" idx="10"/>
          </p:nvPr>
        </p:nvSpPr>
        <p:spPr/>
        <p:txBody>
          <a:bodyPr/>
          <a:lstStyle/>
          <a:p>
            <a:fld id="{0AFA314F-6CBA-4AD7-9632-09AF9357EE4B}" type="datetime1">
              <a:t>9/14/2025</a:t>
            </a:fld>
            <a:endParaRPr lang="en-US"/>
          </a:p>
        </p:txBody>
      </p:sp>
      <p:sp>
        <p:nvSpPr>
          <p:cNvPr id="6" name="Slide Number Placeholder 5">
            <a:extLst>
              <a:ext uri="{FF2B5EF4-FFF2-40B4-BE49-F238E27FC236}">
                <a16:creationId xmlns:a16="http://schemas.microsoft.com/office/drawing/2014/main" id="{B9358882-3FCD-0543-12F0-E96D04E1ACC6}"/>
              </a:ext>
            </a:extLst>
          </p:cNvPr>
          <p:cNvSpPr>
            <a:spLocks noGrp="1"/>
          </p:cNvSpPr>
          <p:nvPr>
            <p:ph type="sldNum" sz="quarter" idx="12"/>
          </p:nvPr>
        </p:nvSpPr>
        <p:spPr/>
        <p:txBody>
          <a:bodyPr/>
          <a:lstStyle/>
          <a:p>
            <a:fld id="{A65A5C87-DF58-40C8-B092-1DE63DB4547E}" type="slidenum">
              <a:rPr lang="en-US" dirty="0"/>
              <a:t>27</a:t>
            </a:fld>
            <a:endParaRPr lang="en-US"/>
          </a:p>
        </p:txBody>
      </p:sp>
    </p:spTree>
    <p:extLst>
      <p:ext uri="{BB962C8B-B14F-4D97-AF65-F5344CB8AC3E}">
        <p14:creationId xmlns:p14="http://schemas.microsoft.com/office/powerpoint/2010/main" val="230002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B0C9-FB1C-B28F-D622-49AE1FB5BF82}"/>
              </a:ext>
            </a:extLst>
          </p:cNvPr>
          <p:cNvSpPr>
            <a:spLocks noGrp="1"/>
          </p:cNvSpPr>
          <p:nvPr>
            <p:ph type="title"/>
          </p:nvPr>
        </p:nvSpPr>
        <p:spPr/>
        <p:txBody>
          <a:bodyPr/>
          <a:lstStyle/>
          <a:p>
            <a:r>
              <a:rPr lang="en-US"/>
              <a:t>SWIN3D tricks</a:t>
            </a:r>
          </a:p>
        </p:txBody>
      </p:sp>
      <p:sp>
        <p:nvSpPr>
          <p:cNvPr id="3" name="Content Placeholder 2">
            <a:extLst>
              <a:ext uri="{FF2B5EF4-FFF2-40B4-BE49-F238E27FC236}">
                <a16:creationId xmlns:a16="http://schemas.microsoft.com/office/drawing/2014/main" id="{818321D7-BD7C-00B0-9C5A-97F7F73EF9E6}"/>
              </a:ext>
            </a:extLst>
          </p:cNvPr>
          <p:cNvSpPr>
            <a:spLocks noGrp="1"/>
          </p:cNvSpPr>
          <p:nvPr>
            <p:ph idx="1"/>
          </p:nvPr>
        </p:nvSpPr>
        <p:spPr/>
        <p:txBody>
          <a:bodyPr vert="horz" lIns="91440" tIns="45720" rIns="91440" bIns="45720" rtlCol="0" anchor="t">
            <a:normAutofit fontScale="47500" lnSpcReduction="20000"/>
          </a:bodyPr>
          <a:lstStyle/>
          <a:p>
            <a:r>
              <a:rPr lang="en-US" b="1"/>
              <a:t>Shallower</a:t>
            </a:r>
            <a:r>
              <a:rPr lang="en-US" b="1">
                <a:ea typeface="+mn-lt"/>
                <a:cs typeface="+mn-lt"/>
              </a:rPr>
              <a:t> Network</a:t>
            </a:r>
            <a:r>
              <a:rPr lang="en-US">
                <a:ea typeface="+mn-lt"/>
                <a:cs typeface="+mn-lt"/>
              </a:rPr>
              <a:t>: Reduce the depth of the transformer and CNN layers to prevent overfitting. For example, use fewer layers in each encoder and decoder stage (e.g., </a:t>
            </a:r>
            <a:r>
              <a:rPr lang="en-US">
                <a:latin typeface="Consolas"/>
              </a:rPr>
              <a:t>layers=(1, 1, 2, 1)</a:t>
            </a:r>
            <a:r>
              <a:rPr lang="en-US">
                <a:ea typeface="+mn-lt"/>
                <a:cs typeface="+mn-lt"/>
              </a:rPr>
              <a:t>).</a:t>
            </a:r>
            <a:endParaRPr lang="en-US"/>
          </a:p>
          <a:p>
            <a:r>
              <a:rPr lang="en-US" b="1">
                <a:ea typeface="+mn-lt"/>
                <a:cs typeface="+mn-lt"/>
              </a:rPr>
              <a:t>Fewer Attention Heads</a:t>
            </a:r>
            <a:r>
              <a:rPr lang="en-US">
                <a:ea typeface="+mn-lt"/>
                <a:cs typeface="+mn-lt"/>
              </a:rPr>
              <a:t>: Transformers are data-hungry, so reduce the number of attention heads (e.g., </a:t>
            </a:r>
            <a:r>
              <a:rPr lang="en-US">
                <a:latin typeface="Consolas"/>
              </a:rPr>
              <a:t>heads=(2, 4, 6, 8)</a:t>
            </a:r>
            <a:r>
              <a:rPr lang="en-US">
                <a:ea typeface="+mn-lt"/>
                <a:cs typeface="+mn-lt"/>
              </a:rPr>
              <a:t>) to make them more data-efficient.</a:t>
            </a:r>
            <a:endParaRPr lang="en-US"/>
          </a:p>
          <a:p>
            <a:r>
              <a:rPr lang="en-US" b="1">
                <a:ea typeface="+mn-lt"/>
                <a:cs typeface="+mn-lt"/>
              </a:rPr>
              <a:t>Smaller Hidden Dimensions</a:t>
            </a:r>
            <a:r>
              <a:rPr lang="en-US">
                <a:ea typeface="+mn-lt"/>
                <a:cs typeface="+mn-lt"/>
              </a:rPr>
              <a:t>: Reducing the dimensionality (e.g., </a:t>
            </a:r>
            <a:r>
              <a:rPr lang="en-US" err="1">
                <a:latin typeface="Consolas"/>
              </a:rPr>
              <a:t>hidden_dim</a:t>
            </a:r>
            <a:r>
              <a:rPr lang="en-US">
                <a:latin typeface="Consolas"/>
              </a:rPr>
              <a:t>=64</a:t>
            </a:r>
            <a:r>
              <a:rPr lang="en-US">
                <a:ea typeface="+mn-lt"/>
                <a:cs typeface="+mn-lt"/>
              </a:rPr>
              <a:t> instead of 96) can help avoid overfitting while reducing computational complexity.</a:t>
            </a:r>
            <a:endParaRPr lang="en-US"/>
          </a:p>
          <a:p>
            <a:r>
              <a:rPr lang="en-US" b="1">
                <a:ea typeface="+mn-lt"/>
                <a:cs typeface="+mn-lt"/>
              </a:rPr>
              <a:t>Dropout</a:t>
            </a:r>
            <a:r>
              <a:rPr lang="en-US">
                <a:ea typeface="+mn-lt"/>
                <a:cs typeface="+mn-lt"/>
              </a:rPr>
              <a:t>: Adding dropout layers (e.g., </a:t>
            </a:r>
            <a:r>
              <a:rPr lang="en-US">
                <a:latin typeface="Consolas"/>
              </a:rPr>
              <a:t>dropout=0.2</a:t>
            </a:r>
            <a:r>
              <a:rPr lang="en-US">
                <a:ea typeface="+mn-lt"/>
                <a:cs typeface="+mn-lt"/>
              </a:rPr>
              <a:t>) to both CNN and transformer layers helps reduce overfitting. Use slightly higher dropout rates, especially in deeper layers.</a:t>
            </a:r>
            <a:endParaRPr lang="en-US"/>
          </a:p>
          <a:p>
            <a:r>
              <a:rPr lang="en-US" b="1">
                <a:ea typeface="+mn-lt"/>
                <a:cs typeface="+mn-lt"/>
              </a:rPr>
              <a:t>Weight Decay</a:t>
            </a:r>
            <a:r>
              <a:rPr lang="en-US">
                <a:ea typeface="+mn-lt"/>
                <a:cs typeface="+mn-lt"/>
              </a:rPr>
              <a:t>: Use a slightly higher weight decay (e.g., </a:t>
            </a:r>
            <a:r>
              <a:rPr lang="en-US">
                <a:latin typeface="Consolas"/>
              </a:rPr>
              <a:t>1e-4</a:t>
            </a:r>
            <a:r>
              <a:rPr lang="en-US">
                <a:ea typeface="+mn-lt"/>
                <a:cs typeface="+mn-lt"/>
              </a:rPr>
              <a:t> to </a:t>
            </a:r>
            <a:r>
              <a:rPr lang="en-US">
                <a:latin typeface="Consolas"/>
              </a:rPr>
              <a:t>1e-3</a:t>
            </a:r>
            <a:r>
              <a:rPr lang="en-US">
                <a:ea typeface="+mn-lt"/>
                <a:cs typeface="+mn-lt"/>
              </a:rPr>
              <a:t>) in the optimizer. This will help the model generalize better by penalizing overly large weights</a:t>
            </a:r>
            <a:endParaRPr lang="en-US"/>
          </a:p>
          <a:p>
            <a:r>
              <a:rPr lang="en-US" b="1">
                <a:ea typeface="+mn-lt"/>
                <a:cs typeface="+mn-lt"/>
              </a:rPr>
              <a:t>Cross-Validation</a:t>
            </a:r>
            <a:r>
              <a:rPr lang="en-US">
                <a:ea typeface="+mn-lt"/>
                <a:cs typeface="+mn-lt"/>
              </a:rPr>
              <a:t>: Use k-fold cross-validation (e.g., 5-fold) to make the most of your data by training on different subsets and testing on others. This improves model robustness and gives a better estimate of its performance.</a:t>
            </a:r>
            <a:endParaRPr lang="en-US"/>
          </a:p>
          <a:p>
            <a:r>
              <a:rPr lang="en-US" b="1">
                <a:ea typeface="+mn-lt"/>
                <a:cs typeface="+mn-lt"/>
              </a:rPr>
              <a:t>Early Stopping</a:t>
            </a:r>
            <a:r>
              <a:rPr lang="en-US">
                <a:ea typeface="+mn-lt"/>
                <a:cs typeface="+mn-lt"/>
              </a:rPr>
              <a:t>: Monitor the validation loss and stop training if it doesn't improve over a few epochs, to avoid overfitting.</a:t>
            </a:r>
            <a:endParaRPr lang="en-US"/>
          </a:p>
          <a:p>
            <a:r>
              <a:rPr lang="en-US"/>
              <a:t>GELU activation: </a:t>
            </a:r>
          </a:p>
          <a:p>
            <a:endParaRPr lang="en-US"/>
          </a:p>
          <a:p>
            <a:endParaRPr lang="en-US"/>
          </a:p>
        </p:txBody>
      </p:sp>
      <p:sp>
        <p:nvSpPr>
          <p:cNvPr id="4" name="Date Placeholder 3">
            <a:extLst>
              <a:ext uri="{FF2B5EF4-FFF2-40B4-BE49-F238E27FC236}">
                <a16:creationId xmlns:a16="http://schemas.microsoft.com/office/drawing/2014/main" id="{2B4CE029-5A71-739A-C88D-AC93F081CED3}"/>
              </a:ext>
            </a:extLst>
          </p:cNvPr>
          <p:cNvSpPr>
            <a:spLocks noGrp="1"/>
          </p:cNvSpPr>
          <p:nvPr>
            <p:ph type="dt" sz="half" idx="10"/>
          </p:nvPr>
        </p:nvSpPr>
        <p:spPr/>
        <p:txBody>
          <a:bodyPr/>
          <a:lstStyle/>
          <a:p>
            <a:fld id="{E70D445D-4B91-4197-B7A8-4DF0A49C5218}" type="datetime1">
              <a:t>9/14/2025</a:t>
            </a:fld>
            <a:endParaRPr lang="en-US"/>
          </a:p>
        </p:txBody>
      </p:sp>
      <p:sp>
        <p:nvSpPr>
          <p:cNvPr id="6" name="Slide Number Placeholder 5">
            <a:extLst>
              <a:ext uri="{FF2B5EF4-FFF2-40B4-BE49-F238E27FC236}">
                <a16:creationId xmlns:a16="http://schemas.microsoft.com/office/drawing/2014/main" id="{1BDDBBFB-341D-0477-67CA-AD5B74FD4825}"/>
              </a:ext>
            </a:extLst>
          </p:cNvPr>
          <p:cNvSpPr>
            <a:spLocks noGrp="1"/>
          </p:cNvSpPr>
          <p:nvPr>
            <p:ph type="sldNum" sz="quarter" idx="12"/>
          </p:nvPr>
        </p:nvSpPr>
        <p:spPr/>
        <p:txBody>
          <a:bodyPr/>
          <a:lstStyle/>
          <a:p>
            <a:fld id="{A65A5C87-DF58-40C8-B092-1DE63DB4547E}" type="slidenum">
              <a:rPr lang="en-US" dirty="0"/>
              <a:t>28</a:t>
            </a:fld>
            <a:endParaRPr lang="en-US"/>
          </a:p>
        </p:txBody>
      </p:sp>
    </p:spTree>
    <p:extLst>
      <p:ext uri="{BB962C8B-B14F-4D97-AF65-F5344CB8AC3E}">
        <p14:creationId xmlns:p14="http://schemas.microsoft.com/office/powerpoint/2010/main" val="1448511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A70D4-CC42-7025-DC0E-78946BDBFF4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49A79CE-6822-A719-7A2C-A68298C14584}"/>
              </a:ext>
            </a:extLst>
          </p:cNvPr>
          <p:cNvSpPr>
            <a:spLocks noGrp="1"/>
          </p:cNvSpPr>
          <p:nvPr>
            <p:ph type="dt" sz="half" idx="10"/>
          </p:nvPr>
        </p:nvSpPr>
        <p:spPr/>
        <p:txBody>
          <a:bodyPr/>
          <a:lstStyle/>
          <a:p>
            <a:fld id="{E70D445D-4B91-4197-B7A8-4DF0A49C5218}" type="datetime1">
              <a:t>9/14/2025</a:t>
            </a:fld>
            <a:endParaRPr lang="en-US"/>
          </a:p>
        </p:txBody>
      </p:sp>
      <p:sp>
        <p:nvSpPr>
          <p:cNvPr id="6" name="Slide Number Placeholder 5">
            <a:extLst>
              <a:ext uri="{FF2B5EF4-FFF2-40B4-BE49-F238E27FC236}">
                <a16:creationId xmlns:a16="http://schemas.microsoft.com/office/drawing/2014/main" id="{048563E7-EC6B-BDCE-D518-40F61B23E99E}"/>
              </a:ext>
            </a:extLst>
          </p:cNvPr>
          <p:cNvSpPr>
            <a:spLocks noGrp="1"/>
          </p:cNvSpPr>
          <p:nvPr>
            <p:ph type="sldNum" sz="quarter" idx="12"/>
          </p:nvPr>
        </p:nvSpPr>
        <p:spPr/>
        <p:txBody>
          <a:bodyPr/>
          <a:lstStyle/>
          <a:p>
            <a:fld id="{A65A5C87-DF58-40C8-B092-1DE63DB4547E}" type="slidenum">
              <a:rPr lang="en-US" dirty="0"/>
              <a:t>29</a:t>
            </a:fld>
            <a:endParaRPr lang="en-US"/>
          </a:p>
        </p:txBody>
      </p:sp>
      <p:pic>
        <p:nvPicPr>
          <p:cNvPr id="13" name="Content Placeholder 12" descr="A screenshot of a graph&#10;&#10;AI-generated content may be incorrect.">
            <a:extLst>
              <a:ext uri="{FF2B5EF4-FFF2-40B4-BE49-F238E27FC236}">
                <a16:creationId xmlns:a16="http://schemas.microsoft.com/office/drawing/2014/main" id="{212DB020-AC66-A4A5-1583-83EDA745E9D9}"/>
              </a:ext>
            </a:extLst>
          </p:cNvPr>
          <p:cNvPicPr>
            <a:picLocks noGrp="1" noChangeAspect="1"/>
          </p:cNvPicPr>
          <p:nvPr>
            <p:ph idx="1"/>
          </p:nvPr>
        </p:nvPicPr>
        <p:blipFill>
          <a:blip r:embed="rId2"/>
          <a:stretch>
            <a:fillRect/>
          </a:stretch>
        </p:blipFill>
        <p:spPr>
          <a:xfrm>
            <a:off x="1564031" y="496332"/>
            <a:ext cx="9491039" cy="5856570"/>
          </a:xfrm>
        </p:spPr>
      </p:pic>
    </p:spTree>
    <p:extLst>
      <p:ext uri="{BB962C8B-B14F-4D97-AF65-F5344CB8AC3E}">
        <p14:creationId xmlns:p14="http://schemas.microsoft.com/office/powerpoint/2010/main" val="340992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8B2-E050-34F9-75F7-E12FD95CF813}"/>
              </a:ext>
            </a:extLst>
          </p:cNvPr>
          <p:cNvSpPr>
            <a:spLocks noGrp="1"/>
          </p:cNvSpPr>
          <p:nvPr>
            <p:ph type="title"/>
          </p:nvPr>
        </p:nvSpPr>
        <p:spPr>
          <a:xfrm>
            <a:off x="1178553" y="749609"/>
            <a:ext cx="9238434" cy="857559"/>
          </a:xfrm>
        </p:spPr>
        <p:txBody>
          <a:bodyPr/>
          <a:lstStyle/>
          <a:p>
            <a:r>
              <a:rPr lang="en-US"/>
              <a:t>Phase processing steps-Raw image</a:t>
            </a:r>
          </a:p>
        </p:txBody>
      </p:sp>
      <p:sp>
        <p:nvSpPr>
          <p:cNvPr id="4" name="Date Placeholder 3">
            <a:extLst>
              <a:ext uri="{FF2B5EF4-FFF2-40B4-BE49-F238E27FC236}">
                <a16:creationId xmlns:a16="http://schemas.microsoft.com/office/drawing/2014/main" id="{887C05F7-0A1B-DAF3-E824-83355DB99889}"/>
              </a:ext>
            </a:extLst>
          </p:cNvPr>
          <p:cNvSpPr>
            <a:spLocks noGrp="1"/>
          </p:cNvSpPr>
          <p:nvPr>
            <p:ph type="dt" sz="half" idx="10"/>
          </p:nvPr>
        </p:nvSpPr>
        <p:spPr/>
        <p:txBody>
          <a:bodyPr/>
          <a:lstStyle/>
          <a:p>
            <a:fld id="{DADD338E-0A8F-46B4-A0B9-A486FADA2F2F}" type="datetime1">
              <a:t>9/14/2025</a:t>
            </a:fld>
            <a:endParaRPr lang="en-US"/>
          </a:p>
        </p:txBody>
      </p:sp>
      <p:sp>
        <p:nvSpPr>
          <p:cNvPr id="6" name="Slide Number Placeholder 5">
            <a:extLst>
              <a:ext uri="{FF2B5EF4-FFF2-40B4-BE49-F238E27FC236}">
                <a16:creationId xmlns:a16="http://schemas.microsoft.com/office/drawing/2014/main" id="{3DECC19E-D588-C635-FA43-A03E43ED437E}"/>
              </a:ext>
            </a:extLst>
          </p:cNvPr>
          <p:cNvSpPr>
            <a:spLocks noGrp="1"/>
          </p:cNvSpPr>
          <p:nvPr>
            <p:ph type="sldNum" sz="quarter" idx="12"/>
          </p:nvPr>
        </p:nvSpPr>
        <p:spPr/>
        <p:txBody>
          <a:bodyPr/>
          <a:lstStyle/>
          <a:p>
            <a:fld id="{196A61CA-0502-4EE4-9724-96EA822543E5}" type="slidenum">
              <a:rPr lang="en-US" dirty="0"/>
              <a:t>3</a:t>
            </a:fld>
            <a:endParaRPr lang="en-US"/>
          </a:p>
        </p:txBody>
      </p:sp>
      <p:pic>
        <p:nvPicPr>
          <p:cNvPr id="7" name="Picture 6" descr="A screenshot of a computer&#10;&#10;Description automatically generated">
            <a:extLst>
              <a:ext uri="{FF2B5EF4-FFF2-40B4-BE49-F238E27FC236}">
                <a16:creationId xmlns:a16="http://schemas.microsoft.com/office/drawing/2014/main" id="{04E5026E-C7AF-8B09-E7C3-DC967F0DF4D7}"/>
              </a:ext>
            </a:extLst>
          </p:cNvPr>
          <p:cNvPicPr>
            <a:picLocks noChangeAspect="1"/>
          </p:cNvPicPr>
          <p:nvPr/>
        </p:nvPicPr>
        <p:blipFill>
          <a:blip r:embed="rId2"/>
          <a:stretch>
            <a:fillRect/>
          </a:stretch>
        </p:blipFill>
        <p:spPr>
          <a:xfrm>
            <a:off x="689421" y="1704178"/>
            <a:ext cx="5255537" cy="464521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C790428-6792-884B-ABF4-61B56D242BC4}"/>
              </a:ext>
            </a:extLst>
          </p:cNvPr>
          <p:cNvPicPr>
            <a:picLocks noChangeAspect="1"/>
          </p:cNvPicPr>
          <p:nvPr/>
        </p:nvPicPr>
        <p:blipFill>
          <a:blip r:embed="rId3"/>
          <a:stretch>
            <a:fillRect/>
          </a:stretch>
        </p:blipFill>
        <p:spPr>
          <a:xfrm>
            <a:off x="6098686" y="1702289"/>
            <a:ext cx="5250474" cy="4645270"/>
          </a:xfrm>
          <a:prstGeom prst="rect">
            <a:avLst/>
          </a:prstGeom>
        </p:spPr>
      </p:pic>
    </p:spTree>
    <p:extLst>
      <p:ext uri="{BB962C8B-B14F-4D97-AF65-F5344CB8AC3E}">
        <p14:creationId xmlns:p14="http://schemas.microsoft.com/office/powerpoint/2010/main" val="88181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5B6B-F567-7FB7-11EB-3B3F4B09BD84}"/>
              </a:ext>
            </a:extLst>
          </p:cNvPr>
          <p:cNvSpPr>
            <a:spLocks noGrp="1"/>
          </p:cNvSpPr>
          <p:nvPr>
            <p:ph type="title"/>
          </p:nvPr>
        </p:nvSpPr>
        <p:spPr/>
        <p:txBody>
          <a:bodyPr/>
          <a:lstStyle/>
          <a:p>
            <a:r>
              <a:rPr lang="en-US"/>
              <a:t>GELU vs RELU</a:t>
            </a:r>
          </a:p>
        </p:txBody>
      </p:sp>
      <p:pic>
        <p:nvPicPr>
          <p:cNvPr id="7" name="Content Placeholder 6" descr="Beyond ReLU: Discovering the Power of SwiGLU | by heping_LU | Medium">
            <a:extLst>
              <a:ext uri="{FF2B5EF4-FFF2-40B4-BE49-F238E27FC236}">
                <a16:creationId xmlns:a16="http://schemas.microsoft.com/office/drawing/2014/main" id="{C1ED021C-98C9-B0E5-327D-AE0CA3795524}"/>
              </a:ext>
            </a:extLst>
          </p:cNvPr>
          <p:cNvPicPr>
            <a:picLocks noGrp="1" noChangeAspect="1"/>
          </p:cNvPicPr>
          <p:nvPr>
            <p:ph idx="1"/>
          </p:nvPr>
        </p:nvPicPr>
        <p:blipFill>
          <a:blip r:embed="rId2"/>
          <a:stretch>
            <a:fillRect/>
          </a:stretch>
        </p:blipFill>
        <p:spPr>
          <a:xfrm>
            <a:off x="3143675" y="1716088"/>
            <a:ext cx="5591913" cy="4592637"/>
          </a:xfrm>
        </p:spPr>
      </p:pic>
      <p:sp>
        <p:nvSpPr>
          <p:cNvPr id="4" name="Date Placeholder 3">
            <a:extLst>
              <a:ext uri="{FF2B5EF4-FFF2-40B4-BE49-F238E27FC236}">
                <a16:creationId xmlns:a16="http://schemas.microsoft.com/office/drawing/2014/main" id="{BBE312C9-A6F1-CC0D-34F4-10411092F1EF}"/>
              </a:ext>
            </a:extLst>
          </p:cNvPr>
          <p:cNvSpPr>
            <a:spLocks noGrp="1"/>
          </p:cNvSpPr>
          <p:nvPr>
            <p:ph type="dt" sz="half" idx="10"/>
          </p:nvPr>
        </p:nvSpPr>
        <p:spPr/>
        <p:txBody>
          <a:bodyPr/>
          <a:lstStyle/>
          <a:p>
            <a:fld id="{4B512420-8F86-43A4-BD64-F670733DD48D}" type="datetime1">
              <a:rPr lang="en-US"/>
              <a:t>9/14/2025</a:t>
            </a:fld>
            <a:endParaRPr lang="en-US"/>
          </a:p>
        </p:txBody>
      </p:sp>
      <p:sp>
        <p:nvSpPr>
          <p:cNvPr id="6" name="Slide Number Placeholder 5">
            <a:extLst>
              <a:ext uri="{FF2B5EF4-FFF2-40B4-BE49-F238E27FC236}">
                <a16:creationId xmlns:a16="http://schemas.microsoft.com/office/drawing/2014/main" id="{8EA8CDEA-A604-F66B-654D-8A49AE6296D8}"/>
              </a:ext>
            </a:extLst>
          </p:cNvPr>
          <p:cNvSpPr>
            <a:spLocks noGrp="1"/>
          </p:cNvSpPr>
          <p:nvPr>
            <p:ph type="sldNum" sz="quarter" idx="12"/>
          </p:nvPr>
        </p:nvSpPr>
        <p:spPr/>
        <p:txBody>
          <a:bodyPr/>
          <a:lstStyle/>
          <a:p>
            <a:fld id="{A65A5C87-DF58-40C8-B092-1DE63DB4547E}" type="slidenum">
              <a:rPr lang="en-US" dirty="0"/>
              <a:t>30</a:t>
            </a:fld>
            <a:endParaRPr lang="en-US"/>
          </a:p>
        </p:txBody>
      </p:sp>
    </p:spTree>
    <p:extLst>
      <p:ext uri="{BB962C8B-B14F-4D97-AF65-F5344CB8AC3E}">
        <p14:creationId xmlns:p14="http://schemas.microsoft.com/office/powerpoint/2010/main" val="2724211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blue and orange lines&#10;&#10;Description automatically generated">
            <a:extLst>
              <a:ext uri="{FF2B5EF4-FFF2-40B4-BE49-F238E27FC236}">
                <a16:creationId xmlns:a16="http://schemas.microsoft.com/office/drawing/2014/main" id="{3623705F-BDD1-E6B1-0AC1-B4F59E18E52A}"/>
              </a:ext>
            </a:extLst>
          </p:cNvPr>
          <p:cNvPicPr>
            <a:picLocks noGrp="1" noChangeAspect="1"/>
          </p:cNvPicPr>
          <p:nvPr>
            <p:ph idx="1"/>
          </p:nvPr>
        </p:nvPicPr>
        <p:blipFill>
          <a:blip r:embed="rId2"/>
          <a:stretch>
            <a:fillRect/>
          </a:stretch>
        </p:blipFill>
        <p:spPr>
          <a:xfrm>
            <a:off x="1407011" y="625583"/>
            <a:ext cx="9103433" cy="5616258"/>
          </a:xfrm>
        </p:spPr>
      </p:pic>
      <p:sp>
        <p:nvSpPr>
          <p:cNvPr id="4" name="Date Placeholder 3">
            <a:extLst>
              <a:ext uri="{FF2B5EF4-FFF2-40B4-BE49-F238E27FC236}">
                <a16:creationId xmlns:a16="http://schemas.microsoft.com/office/drawing/2014/main" id="{0FB3311C-25A7-EF6C-3969-AF8A4A7189D3}"/>
              </a:ext>
            </a:extLst>
          </p:cNvPr>
          <p:cNvSpPr>
            <a:spLocks noGrp="1"/>
          </p:cNvSpPr>
          <p:nvPr>
            <p:ph type="dt" sz="half" idx="10"/>
          </p:nvPr>
        </p:nvSpPr>
        <p:spPr/>
        <p:txBody>
          <a:bodyPr/>
          <a:lstStyle/>
          <a:p>
            <a:fld id="{47EC1E3C-626C-4937-96FF-55071624BD5B}" type="datetime1">
              <a:rPr lang="en-US"/>
              <a:t>9/14/2025</a:t>
            </a:fld>
            <a:endParaRPr lang="en-US"/>
          </a:p>
        </p:txBody>
      </p:sp>
      <p:sp>
        <p:nvSpPr>
          <p:cNvPr id="5" name="Slide Number Placeholder 4">
            <a:extLst>
              <a:ext uri="{FF2B5EF4-FFF2-40B4-BE49-F238E27FC236}">
                <a16:creationId xmlns:a16="http://schemas.microsoft.com/office/drawing/2014/main" id="{0513168B-128B-0280-30CE-C23F6A042BDB}"/>
              </a:ext>
            </a:extLst>
          </p:cNvPr>
          <p:cNvSpPr>
            <a:spLocks noGrp="1"/>
          </p:cNvSpPr>
          <p:nvPr>
            <p:ph type="sldNum" sz="quarter" idx="12"/>
          </p:nvPr>
        </p:nvSpPr>
        <p:spPr/>
        <p:txBody>
          <a:bodyPr/>
          <a:lstStyle/>
          <a:p>
            <a:fld id="{CC057153-B650-4DEB-B370-79DDCFDCE934}" type="slidenum">
              <a:rPr lang="en-US" dirty="0"/>
              <a:t>31</a:t>
            </a:fld>
            <a:endParaRPr lang="en-US"/>
          </a:p>
        </p:txBody>
      </p:sp>
    </p:spTree>
    <p:extLst>
      <p:ext uri="{BB962C8B-B14F-4D97-AF65-F5344CB8AC3E}">
        <p14:creationId xmlns:p14="http://schemas.microsoft.com/office/powerpoint/2010/main" val="1305502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B3311C-25A7-EF6C-3969-AF8A4A7189D3}"/>
              </a:ext>
            </a:extLst>
          </p:cNvPr>
          <p:cNvSpPr>
            <a:spLocks noGrp="1"/>
          </p:cNvSpPr>
          <p:nvPr>
            <p:ph type="dt" sz="half" idx="10"/>
          </p:nvPr>
        </p:nvSpPr>
        <p:spPr/>
        <p:txBody>
          <a:bodyPr/>
          <a:lstStyle/>
          <a:p>
            <a:fld id="{47EC1E3C-626C-4937-96FF-55071624BD5B}" type="datetime1">
              <a:rPr lang="en-US"/>
              <a:t>9/14/2025</a:t>
            </a:fld>
            <a:endParaRPr lang="en-US"/>
          </a:p>
        </p:txBody>
      </p:sp>
      <p:sp>
        <p:nvSpPr>
          <p:cNvPr id="5" name="Slide Number Placeholder 4">
            <a:extLst>
              <a:ext uri="{FF2B5EF4-FFF2-40B4-BE49-F238E27FC236}">
                <a16:creationId xmlns:a16="http://schemas.microsoft.com/office/drawing/2014/main" id="{0513168B-128B-0280-30CE-C23F6A042BDB}"/>
              </a:ext>
            </a:extLst>
          </p:cNvPr>
          <p:cNvSpPr>
            <a:spLocks noGrp="1"/>
          </p:cNvSpPr>
          <p:nvPr>
            <p:ph type="sldNum" sz="quarter" idx="12"/>
          </p:nvPr>
        </p:nvSpPr>
        <p:spPr/>
        <p:txBody>
          <a:bodyPr/>
          <a:lstStyle/>
          <a:p>
            <a:fld id="{CC057153-B650-4DEB-B370-79DDCFDCE934}" type="slidenum">
              <a:rPr lang="en-US" dirty="0"/>
              <a:t>32</a:t>
            </a:fld>
            <a:endParaRPr lang="en-US"/>
          </a:p>
        </p:txBody>
      </p:sp>
      <p:pic>
        <p:nvPicPr>
          <p:cNvPr id="7" name="Content Placeholder 6" descr="A graph with blue and orange lines&#10;&#10;Description automatically generated">
            <a:extLst>
              <a:ext uri="{FF2B5EF4-FFF2-40B4-BE49-F238E27FC236}">
                <a16:creationId xmlns:a16="http://schemas.microsoft.com/office/drawing/2014/main" id="{54C01FF3-442A-AC86-925B-21641A762A1D}"/>
              </a:ext>
            </a:extLst>
          </p:cNvPr>
          <p:cNvPicPr>
            <a:picLocks noGrp="1" noChangeAspect="1"/>
          </p:cNvPicPr>
          <p:nvPr>
            <p:ph idx="1"/>
          </p:nvPr>
        </p:nvPicPr>
        <p:blipFill>
          <a:blip r:embed="rId2"/>
          <a:stretch>
            <a:fillRect/>
          </a:stretch>
        </p:blipFill>
        <p:spPr>
          <a:xfrm>
            <a:off x="1425803" y="496333"/>
            <a:ext cx="9353837" cy="5791256"/>
          </a:xfrm>
        </p:spPr>
      </p:pic>
    </p:spTree>
    <p:extLst>
      <p:ext uri="{BB962C8B-B14F-4D97-AF65-F5344CB8AC3E}">
        <p14:creationId xmlns:p14="http://schemas.microsoft.com/office/powerpoint/2010/main" val="408280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B3311C-25A7-EF6C-3969-AF8A4A7189D3}"/>
              </a:ext>
            </a:extLst>
          </p:cNvPr>
          <p:cNvSpPr>
            <a:spLocks noGrp="1"/>
          </p:cNvSpPr>
          <p:nvPr>
            <p:ph type="dt" sz="half" idx="10"/>
          </p:nvPr>
        </p:nvSpPr>
        <p:spPr/>
        <p:txBody>
          <a:bodyPr/>
          <a:lstStyle/>
          <a:p>
            <a:fld id="{47EC1E3C-626C-4937-96FF-55071624BD5B}" type="datetime1">
              <a:rPr lang="en-US"/>
              <a:t>9/14/2025</a:t>
            </a:fld>
            <a:endParaRPr lang="en-US"/>
          </a:p>
        </p:txBody>
      </p:sp>
      <p:sp>
        <p:nvSpPr>
          <p:cNvPr id="5" name="Slide Number Placeholder 4">
            <a:extLst>
              <a:ext uri="{FF2B5EF4-FFF2-40B4-BE49-F238E27FC236}">
                <a16:creationId xmlns:a16="http://schemas.microsoft.com/office/drawing/2014/main" id="{0513168B-128B-0280-30CE-C23F6A042BDB}"/>
              </a:ext>
            </a:extLst>
          </p:cNvPr>
          <p:cNvSpPr>
            <a:spLocks noGrp="1"/>
          </p:cNvSpPr>
          <p:nvPr>
            <p:ph type="sldNum" sz="quarter" idx="12"/>
          </p:nvPr>
        </p:nvSpPr>
        <p:spPr/>
        <p:txBody>
          <a:bodyPr/>
          <a:lstStyle/>
          <a:p>
            <a:fld id="{CC057153-B650-4DEB-B370-79DDCFDCE934}" type="slidenum">
              <a:rPr lang="en-US" dirty="0"/>
              <a:t>33</a:t>
            </a:fld>
            <a:endParaRPr lang="en-US"/>
          </a:p>
        </p:txBody>
      </p:sp>
      <p:pic>
        <p:nvPicPr>
          <p:cNvPr id="7" name="Content Placeholder 6" descr="A graph with blue and orange lines&#10;&#10;Description automatically generated">
            <a:extLst>
              <a:ext uri="{FF2B5EF4-FFF2-40B4-BE49-F238E27FC236}">
                <a16:creationId xmlns:a16="http://schemas.microsoft.com/office/drawing/2014/main" id="{0C6679A0-1160-41F8-F63A-BE5314D24865}"/>
              </a:ext>
            </a:extLst>
          </p:cNvPr>
          <p:cNvPicPr>
            <a:picLocks noGrp="1" noChangeAspect="1"/>
          </p:cNvPicPr>
          <p:nvPr>
            <p:ph idx="1"/>
          </p:nvPr>
        </p:nvPicPr>
        <p:blipFill>
          <a:blip r:embed="rId2"/>
          <a:stretch>
            <a:fillRect/>
          </a:stretch>
        </p:blipFill>
        <p:spPr>
          <a:xfrm>
            <a:off x="1314389" y="420133"/>
            <a:ext cx="9576667" cy="6008970"/>
          </a:xfrm>
        </p:spPr>
      </p:pic>
    </p:spTree>
    <p:extLst>
      <p:ext uri="{BB962C8B-B14F-4D97-AF65-F5344CB8AC3E}">
        <p14:creationId xmlns:p14="http://schemas.microsoft.com/office/powerpoint/2010/main" val="196891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8B2-E050-34F9-75F7-E12FD95CF813}"/>
              </a:ext>
            </a:extLst>
          </p:cNvPr>
          <p:cNvSpPr>
            <a:spLocks noGrp="1"/>
          </p:cNvSpPr>
          <p:nvPr>
            <p:ph type="title"/>
          </p:nvPr>
        </p:nvSpPr>
        <p:spPr>
          <a:xfrm>
            <a:off x="1178553" y="713750"/>
            <a:ext cx="9238434" cy="857559"/>
          </a:xfrm>
        </p:spPr>
        <p:txBody>
          <a:bodyPr/>
          <a:lstStyle/>
          <a:p>
            <a:r>
              <a:rPr lang="en-US"/>
              <a:t>Brain mask from FSL BET</a:t>
            </a:r>
          </a:p>
        </p:txBody>
      </p:sp>
      <p:sp>
        <p:nvSpPr>
          <p:cNvPr id="4" name="Date Placeholder 3">
            <a:extLst>
              <a:ext uri="{FF2B5EF4-FFF2-40B4-BE49-F238E27FC236}">
                <a16:creationId xmlns:a16="http://schemas.microsoft.com/office/drawing/2014/main" id="{887C05F7-0A1B-DAF3-E824-83355DB99889}"/>
              </a:ext>
            </a:extLst>
          </p:cNvPr>
          <p:cNvSpPr>
            <a:spLocks noGrp="1"/>
          </p:cNvSpPr>
          <p:nvPr>
            <p:ph type="dt" sz="half" idx="10"/>
          </p:nvPr>
        </p:nvSpPr>
        <p:spPr/>
        <p:txBody>
          <a:bodyPr/>
          <a:lstStyle/>
          <a:p>
            <a:fld id="{DADD338E-0A8F-46B4-A0B9-A486FADA2F2F}" type="datetime1">
              <a:t>9/14/2025</a:t>
            </a:fld>
            <a:endParaRPr lang="en-US"/>
          </a:p>
        </p:txBody>
      </p:sp>
      <p:sp>
        <p:nvSpPr>
          <p:cNvPr id="6" name="Slide Number Placeholder 5">
            <a:extLst>
              <a:ext uri="{FF2B5EF4-FFF2-40B4-BE49-F238E27FC236}">
                <a16:creationId xmlns:a16="http://schemas.microsoft.com/office/drawing/2014/main" id="{3DECC19E-D588-C635-FA43-A03E43ED437E}"/>
              </a:ext>
            </a:extLst>
          </p:cNvPr>
          <p:cNvSpPr>
            <a:spLocks noGrp="1"/>
          </p:cNvSpPr>
          <p:nvPr>
            <p:ph type="sldNum" sz="quarter" idx="12"/>
          </p:nvPr>
        </p:nvSpPr>
        <p:spPr/>
        <p:txBody>
          <a:bodyPr/>
          <a:lstStyle/>
          <a:p>
            <a:fld id="{196A61CA-0502-4EE4-9724-96EA822543E5}" type="slidenum">
              <a:rPr lang="en-US" dirty="0"/>
              <a:t>4</a:t>
            </a:fld>
            <a:endParaRPr lang="en-US"/>
          </a:p>
        </p:txBody>
      </p:sp>
      <p:pic>
        <p:nvPicPr>
          <p:cNvPr id="3" name="Picture 2" descr="A screenshot of a computer screen&#10;&#10;Description automatically generated">
            <a:extLst>
              <a:ext uri="{FF2B5EF4-FFF2-40B4-BE49-F238E27FC236}">
                <a16:creationId xmlns:a16="http://schemas.microsoft.com/office/drawing/2014/main" id="{9ED7A845-8F28-1ED6-C46E-CB6DA0153197}"/>
              </a:ext>
            </a:extLst>
          </p:cNvPr>
          <p:cNvPicPr>
            <a:picLocks noChangeAspect="1"/>
          </p:cNvPicPr>
          <p:nvPr/>
        </p:nvPicPr>
        <p:blipFill>
          <a:blip r:embed="rId2"/>
          <a:stretch>
            <a:fillRect/>
          </a:stretch>
        </p:blipFill>
        <p:spPr>
          <a:xfrm>
            <a:off x="3258390" y="1574376"/>
            <a:ext cx="5286058" cy="4608247"/>
          </a:xfrm>
          <a:prstGeom prst="rect">
            <a:avLst/>
          </a:prstGeom>
        </p:spPr>
      </p:pic>
    </p:spTree>
    <p:extLst>
      <p:ext uri="{BB962C8B-B14F-4D97-AF65-F5344CB8AC3E}">
        <p14:creationId xmlns:p14="http://schemas.microsoft.com/office/powerpoint/2010/main" val="299079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28B2-E050-34F9-75F7-E12FD95CF813}"/>
              </a:ext>
            </a:extLst>
          </p:cNvPr>
          <p:cNvSpPr>
            <a:spLocks noGrp="1"/>
          </p:cNvSpPr>
          <p:nvPr>
            <p:ph type="title"/>
          </p:nvPr>
        </p:nvSpPr>
        <p:spPr>
          <a:xfrm>
            <a:off x="1178553" y="597209"/>
            <a:ext cx="9552198" cy="857559"/>
          </a:xfrm>
        </p:spPr>
        <p:txBody>
          <a:bodyPr>
            <a:normAutofit/>
          </a:bodyPr>
          <a:lstStyle/>
          <a:p>
            <a:r>
              <a:rPr lang="en-US"/>
              <a:t>Mag registration with FSL flirt</a:t>
            </a:r>
          </a:p>
        </p:txBody>
      </p:sp>
      <p:sp>
        <p:nvSpPr>
          <p:cNvPr id="4" name="Date Placeholder 3">
            <a:extLst>
              <a:ext uri="{FF2B5EF4-FFF2-40B4-BE49-F238E27FC236}">
                <a16:creationId xmlns:a16="http://schemas.microsoft.com/office/drawing/2014/main" id="{887C05F7-0A1B-DAF3-E824-83355DB99889}"/>
              </a:ext>
            </a:extLst>
          </p:cNvPr>
          <p:cNvSpPr>
            <a:spLocks noGrp="1"/>
          </p:cNvSpPr>
          <p:nvPr>
            <p:ph type="dt" sz="half" idx="10"/>
          </p:nvPr>
        </p:nvSpPr>
        <p:spPr/>
        <p:txBody>
          <a:bodyPr/>
          <a:lstStyle/>
          <a:p>
            <a:fld id="{DADD338E-0A8F-46B4-A0B9-A486FADA2F2F}" type="datetime1">
              <a:t>9/14/2025</a:t>
            </a:fld>
            <a:endParaRPr lang="en-US"/>
          </a:p>
        </p:txBody>
      </p:sp>
      <p:sp>
        <p:nvSpPr>
          <p:cNvPr id="6" name="Slide Number Placeholder 5">
            <a:extLst>
              <a:ext uri="{FF2B5EF4-FFF2-40B4-BE49-F238E27FC236}">
                <a16:creationId xmlns:a16="http://schemas.microsoft.com/office/drawing/2014/main" id="{3DECC19E-D588-C635-FA43-A03E43ED437E}"/>
              </a:ext>
            </a:extLst>
          </p:cNvPr>
          <p:cNvSpPr>
            <a:spLocks noGrp="1"/>
          </p:cNvSpPr>
          <p:nvPr>
            <p:ph type="sldNum" sz="quarter" idx="12"/>
          </p:nvPr>
        </p:nvSpPr>
        <p:spPr/>
        <p:txBody>
          <a:bodyPr/>
          <a:lstStyle/>
          <a:p>
            <a:fld id="{196A61CA-0502-4EE4-9724-96EA822543E5}" type="slidenum">
              <a:rPr lang="en-US" dirty="0"/>
              <a:t>5</a:t>
            </a:fld>
            <a:endParaRPr lang="en-US"/>
          </a:p>
        </p:txBody>
      </p:sp>
      <p:pic>
        <p:nvPicPr>
          <p:cNvPr id="7" name="Picture 6" descr="A screenshot of a table&#10;&#10;Description automatically generated">
            <a:extLst>
              <a:ext uri="{FF2B5EF4-FFF2-40B4-BE49-F238E27FC236}">
                <a16:creationId xmlns:a16="http://schemas.microsoft.com/office/drawing/2014/main" id="{D03B1FF3-9B88-3273-35EE-00E86A50D33C}"/>
              </a:ext>
            </a:extLst>
          </p:cNvPr>
          <p:cNvPicPr>
            <a:picLocks noChangeAspect="1"/>
          </p:cNvPicPr>
          <p:nvPr/>
        </p:nvPicPr>
        <p:blipFill>
          <a:blip r:embed="rId2"/>
          <a:stretch>
            <a:fillRect/>
          </a:stretch>
        </p:blipFill>
        <p:spPr>
          <a:xfrm>
            <a:off x="8319545" y="766111"/>
            <a:ext cx="2412792" cy="5579776"/>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0BCB0D9-D34D-2D85-CD0A-95D23EC66123}"/>
              </a:ext>
            </a:extLst>
          </p:cNvPr>
          <p:cNvPicPr>
            <a:picLocks noChangeAspect="1"/>
          </p:cNvPicPr>
          <p:nvPr/>
        </p:nvPicPr>
        <p:blipFill>
          <a:blip r:embed="rId3"/>
          <a:stretch>
            <a:fillRect/>
          </a:stretch>
        </p:blipFill>
        <p:spPr>
          <a:xfrm>
            <a:off x="1611070" y="2876713"/>
            <a:ext cx="5959710" cy="1872662"/>
          </a:xfrm>
          <a:prstGeom prst="rect">
            <a:avLst/>
          </a:prstGeom>
        </p:spPr>
      </p:pic>
    </p:spTree>
    <p:extLst>
      <p:ext uri="{BB962C8B-B14F-4D97-AF65-F5344CB8AC3E}">
        <p14:creationId xmlns:p14="http://schemas.microsoft.com/office/powerpoint/2010/main" val="85020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617C-8368-6E7E-63E8-35E64625DBFA}"/>
              </a:ext>
            </a:extLst>
          </p:cNvPr>
          <p:cNvSpPr>
            <a:spLocks noGrp="1"/>
          </p:cNvSpPr>
          <p:nvPr>
            <p:ph type="title"/>
          </p:nvPr>
        </p:nvSpPr>
        <p:spPr/>
        <p:txBody>
          <a:bodyPr/>
          <a:lstStyle/>
          <a:p>
            <a:r>
              <a:rPr lang="en-US"/>
              <a:t>Phase unwrapping with STI suite</a:t>
            </a:r>
          </a:p>
        </p:txBody>
      </p:sp>
      <p:pic>
        <p:nvPicPr>
          <p:cNvPr id="8" name="Content Placeholder 7" descr="A screenshot of a computer&#10;&#10;Description automatically generated">
            <a:extLst>
              <a:ext uri="{FF2B5EF4-FFF2-40B4-BE49-F238E27FC236}">
                <a16:creationId xmlns:a16="http://schemas.microsoft.com/office/drawing/2014/main" id="{18D9ECDF-56D3-305D-A0B8-04ADA7EB2749}"/>
              </a:ext>
            </a:extLst>
          </p:cNvPr>
          <p:cNvPicPr>
            <a:picLocks noGrp="1" noChangeAspect="1"/>
          </p:cNvPicPr>
          <p:nvPr>
            <p:ph idx="1"/>
          </p:nvPr>
        </p:nvPicPr>
        <p:blipFill>
          <a:blip r:embed="rId2"/>
          <a:stretch>
            <a:fillRect/>
          </a:stretch>
        </p:blipFill>
        <p:spPr>
          <a:xfrm>
            <a:off x="3175644" y="1627192"/>
            <a:ext cx="5715821" cy="4925098"/>
          </a:xfrm>
        </p:spPr>
      </p:pic>
      <p:sp>
        <p:nvSpPr>
          <p:cNvPr id="4" name="Date Placeholder 3">
            <a:extLst>
              <a:ext uri="{FF2B5EF4-FFF2-40B4-BE49-F238E27FC236}">
                <a16:creationId xmlns:a16="http://schemas.microsoft.com/office/drawing/2014/main" id="{A0192064-7539-C58F-C553-4212252D0749}"/>
              </a:ext>
            </a:extLst>
          </p:cNvPr>
          <p:cNvSpPr>
            <a:spLocks noGrp="1"/>
          </p:cNvSpPr>
          <p:nvPr>
            <p:ph type="dt" sz="half" idx="10"/>
          </p:nvPr>
        </p:nvSpPr>
        <p:spPr/>
        <p:txBody>
          <a:bodyPr/>
          <a:lstStyle/>
          <a:p>
            <a:fld id="{FCD02E82-E508-4FDA-97F9-7156BF2D68D7}" type="datetime1">
              <a:t>9/14/2025</a:t>
            </a:fld>
            <a:endParaRPr lang="en-US"/>
          </a:p>
        </p:txBody>
      </p:sp>
      <p:sp>
        <p:nvSpPr>
          <p:cNvPr id="6" name="Slide Number Placeholder 5">
            <a:extLst>
              <a:ext uri="{FF2B5EF4-FFF2-40B4-BE49-F238E27FC236}">
                <a16:creationId xmlns:a16="http://schemas.microsoft.com/office/drawing/2014/main" id="{E8A7D695-2ECD-0500-BC65-1AD212A42522}"/>
              </a:ext>
            </a:extLst>
          </p:cNvPr>
          <p:cNvSpPr>
            <a:spLocks noGrp="1"/>
          </p:cNvSpPr>
          <p:nvPr>
            <p:ph type="sldNum" sz="quarter" idx="12"/>
          </p:nvPr>
        </p:nvSpPr>
        <p:spPr/>
        <p:txBody>
          <a:bodyPr/>
          <a:lstStyle/>
          <a:p>
            <a:fld id="{A65A5C87-DF58-40C8-B092-1DE63DB4547E}" type="slidenum">
              <a:rPr lang="en-US" dirty="0"/>
              <a:t>6</a:t>
            </a:fld>
            <a:endParaRPr lang="en-US"/>
          </a:p>
        </p:txBody>
      </p:sp>
    </p:spTree>
    <p:extLst>
      <p:ext uri="{BB962C8B-B14F-4D97-AF65-F5344CB8AC3E}">
        <p14:creationId xmlns:p14="http://schemas.microsoft.com/office/powerpoint/2010/main" val="288336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4EF4-5A1E-B329-3FE5-9913B7D7297A}"/>
              </a:ext>
            </a:extLst>
          </p:cNvPr>
          <p:cNvSpPr>
            <a:spLocks noGrp="1"/>
          </p:cNvSpPr>
          <p:nvPr>
            <p:ph type="title"/>
          </p:nvPr>
        </p:nvSpPr>
        <p:spPr/>
        <p:txBody>
          <a:bodyPr/>
          <a:lstStyle/>
          <a:p>
            <a:r>
              <a:rPr lang="en-US"/>
              <a:t>Background phase removal with VSHARP</a:t>
            </a:r>
          </a:p>
        </p:txBody>
      </p:sp>
      <p:pic>
        <p:nvPicPr>
          <p:cNvPr id="7" name="Content Placeholder 6" descr="A screenshot of a computer&#10;&#10;Description automatically generated">
            <a:extLst>
              <a:ext uri="{FF2B5EF4-FFF2-40B4-BE49-F238E27FC236}">
                <a16:creationId xmlns:a16="http://schemas.microsoft.com/office/drawing/2014/main" id="{FA874438-D73B-0BD0-1A82-990509CE3C33}"/>
              </a:ext>
            </a:extLst>
          </p:cNvPr>
          <p:cNvPicPr>
            <a:picLocks noGrp="1" noChangeAspect="1"/>
          </p:cNvPicPr>
          <p:nvPr>
            <p:ph idx="1"/>
          </p:nvPr>
        </p:nvPicPr>
        <p:blipFill>
          <a:blip r:embed="rId2"/>
          <a:stretch>
            <a:fillRect/>
          </a:stretch>
        </p:blipFill>
        <p:spPr>
          <a:xfrm>
            <a:off x="3290404" y="1608562"/>
            <a:ext cx="5623070" cy="4925099"/>
          </a:xfrm>
        </p:spPr>
      </p:pic>
      <p:sp>
        <p:nvSpPr>
          <p:cNvPr id="4" name="Date Placeholder 3">
            <a:extLst>
              <a:ext uri="{FF2B5EF4-FFF2-40B4-BE49-F238E27FC236}">
                <a16:creationId xmlns:a16="http://schemas.microsoft.com/office/drawing/2014/main" id="{378401C9-087C-1A12-3C44-589C0298EADE}"/>
              </a:ext>
            </a:extLst>
          </p:cNvPr>
          <p:cNvSpPr>
            <a:spLocks noGrp="1"/>
          </p:cNvSpPr>
          <p:nvPr>
            <p:ph type="dt" sz="half" idx="10"/>
          </p:nvPr>
        </p:nvSpPr>
        <p:spPr/>
        <p:txBody>
          <a:bodyPr/>
          <a:lstStyle/>
          <a:p>
            <a:fld id="{2F2590F7-71BC-4A12-A430-AEB5AA89456B}" type="datetime1">
              <a:t>9/14/2025</a:t>
            </a:fld>
            <a:endParaRPr lang="en-US"/>
          </a:p>
        </p:txBody>
      </p:sp>
      <p:sp>
        <p:nvSpPr>
          <p:cNvPr id="6" name="Slide Number Placeholder 5">
            <a:extLst>
              <a:ext uri="{FF2B5EF4-FFF2-40B4-BE49-F238E27FC236}">
                <a16:creationId xmlns:a16="http://schemas.microsoft.com/office/drawing/2014/main" id="{3EB50D7B-22DC-2A05-7334-88D07190D890}"/>
              </a:ext>
            </a:extLst>
          </p:cNvPr>
          <p:cNvSpPr>
            <a:spLocks noGrp="1"/>
          </p:cNvSpPr>
          <p:nvPr>
            <p:ph type="sldNum" sz="quarter" idx="12"/>
          </p:nvPr>
        </p:nvSpPr>
        <p:spPr/>
        <p:txBody>
          <a:bodyPr/>
          <a:lstStyle/>
          <a:p>
            <a:fld id="{A65A5C87-DF58-40C8-B092-1DE63DB4547E}" type="slidenum">
              <a:rPr lang="en-US" dirty="0"/>
              <a:t>7</a:t>
            </a:fld>
            <a:endParaRPr lang="en-US"/>
          </a:p>
        </p:txBody>
      </p:sp>
    </p:spTree>
    <p:extLst>
      <p:ext uri="{BB962C8B-B14F-4D97-AF65-F5344CB8AC3E}">
        <p14:creationId xmlns:p14="http://schemas.microsoft.com/office/powerpoint/2010/main" val="83663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789C-EBE4-EC59-7E4F-B96D6869A133}"/>
              </a:ext>
            </a:extLst>
          </p:cNvPr>
          <p:cNvSpPr>
            <a:spLocks noGrp="1"/>
          </p:cNvSpPr>
          <p:nvPr>
            <p:ph type="title"/>
          </p:nvPr>
        </p:nvSpPr>
        <p:spPr/>
        <p:txBody>
          <a:bodyPr/>
          <a:lstStyle/>
          <a:p>
            <a:r>
              <a:rPr lang="en-US"/>
              <a:t>Averaging over echos</a:t>
            </a:r>
          </a:p>
        </p:txBody>
      </p:sp>
      <p:pic>
        <p:nvPicPr>
          <p:cNvPr id="7" name="Content Placeholder 6" descr="A screenshot of a computer&#10;&#10;Description automatically generated">
            <a:extLst>
              <a:ext uri="{FF2B5EF4-FFF2-40B4-BE49-F238E27FC236}">
                <a16:creationId xmlns:a16="http://schemas.microsoft.com/office/drawing/2014/main" id="{29FFE8EA-B80B-3CDB-2B06-2C5762D539F3}"/>
              </a:ext>
            </a:extLst>
          </p:cNvPr>
          <p:cNvPicPr>
            <a:picLocks noGrp="1" noChangeAspect="1"/>
          </p:cNvPicPr>
          <p:nvPr>
            <p:ph idx="1"/>
          </p:nvPr>
        </p:nvPicPr>
        <p:blipFill>
          <a:blip r:embed="rId2"/>
          <a:stretch>
            <a:fillRect/>
          </a:stretch>
        </p:blipFill>
        <p:spPr>
          <a:xfrm>
            <a:off x="3316198" y="1508515"/>
            <a:ext cx="5447014" cy="5030025"/>
          </a:xfrm>
        </p:spPr>
      </p:pic>
      <p:sp>
        <p:nvSpPr>
          <p:cNvPr id="4" name="Date Placeholder 3">
            <a:extLst>
              <a:ext uri="{FF2B5EF4-FFF2-40B4-BE49-F238E27FC236}">
                <a16:creationId xmlns:a16="http://schemas.microsoft.com/office/drawing/2014/main" id="{0DACAB41-3AAA-C252-ED3F-0D4E35FDCA40}"/>
              </a:ext>
            </a:extLst>
          </p:cNvPr>
          <p:cNvSpPr>
            <a:spLocks noGrp="1"/>
          </p:cNvSpPr>
          <p:nvPr>
            <p:ph type="dt" sz="half" idx="10"/>
          </p:nvPr>
        </p:nvSpPr>
        <p:spPr/>
        <p:txBody>
          <a:bodyPr/>
          <a:lstStyle/>
          <a:p>
            <a:fld id="{AD6601A6-1FB9-4A0A-A363-B37994BF559A}" type="datetime1">
              <a:t>9/14/2025</a:t>
            </a:fld>
            <a:endParaRPr lang="en-US"/>
          </a:p>
        </p:txBody>
      </p:sp>
      <p:sp>
        <p:nvSpPr>
          <p:cNvPr id="6" name="Slide Number Placeholder 5">
            <a:extLst>
              <a:ext uri="{FF2B5EF4-FFF2-40B4-BE49-F238E27FC236}">
                <a16:creationId xmlns:a16="http://schemas.microsoft.com/office/drawing/2014/main" id="{3A1938C1-B137-9E1B-7EF9-4072D49BEC40}"/>
              </a:ext>
            </a:extLst>
          </p:cNvPr>
          <p:cNvSpPr>
            <a:spLocks noGrp="1"/>
          </p:cNvSpPr>
          <p:nvPr>
            <p:ph type="sldNum" sz="quarter" idx="12"/>
          </p:nvPr>
        </p:nvSpPr>
        <p:spPr>
          <a:xfrm>
            <a:off x="8615755" y="6356350"/>
            <a:ext cx="2667941" cy="355718"/>
          </a:xfrm>
        </p:spPr>
        <p:txBody>
          <a:bodyPr/>
          <a:lstStyle/>
          <a:p>
            <a:fld id="{A65A5C87-DF58-40C8-B092-1DE63DB4547E}" type="slidenum">
              <a:rPr lang="en-US" dirty="0"/>
              <a:t>8</a:t>
            </a:fld>
            <a:endParaRPr lang="en-US"/>
          </a:p>
        </p:txBody>
      </p:sp>
    </p:spTree>
    <p:extLst>
      <p:ext uri="{BB962C8B-B14F-4D97-AF65-F5344CB8AC3E}">
        <p14:creationId xmlns:p14="http://schemas.microsoft.com/office/powerpoint/2010/main" val="112383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BFA0-32E3-6BE7-1CD2-D365AF8DE776}"/>
              </a:ext>
            </a:extLst>
          </p:cNvPr>
          <p:cNvSpPr>
            <a:spLocks noGrp="1"/>
          </p:cNvSpPr>
          <p:nvPr>
            <p:ph type="title"/>
          </p:nvPr>
        </p:nvSpPr>
        <p:spPr>
          <a:xfrm>
            <a:off x="579346" y="821455"/>
            <a:ext cx="3498277" cy="4961354"/>
          </a:xfrm>
        </p:spPr>
        <p:txBody>
          <a:bodyPr>
            <a:normAutofit/>
          </a:bodyPr>
          <a:lstStyle/>
          <a:p>
            <a:r>
              <a:rPr lang="en-US" sz="2800"/>
              <a:t>Transforming phase images to supine position for each subject</a:t>
            </a:r>
          </a:p>
        </p:txBody>
      </p:sp>
      <p:sp>
        <p:nvSpPr>
          <p:cNvPr id="4" name="Date Placeholder 3">
            <a:extLst>
              <a:ext uri="{FF2B5EF4-FFF2-40B4-BE49-F238E27FC236}">
                <a16:creationId xmlns:a16="http://schemas.microsoft.com/office/drawing/2014/main" id="{CCAA86D7-86CC-974B-07F5-1E05D64F45BC}"/>
              </a:ext>
            </a:extLst>
          </p:cNvPr>
          <p:cNvSpPr>
            <a:spLocks noGrp="1"/>
          </p:cNvSpPr>
          <p:nvPr>
            <p:ph type="dt" sz="half" idx="10"/>
          </p:nvPr>
        </p:nvSpPr>
        <p:spPr/>
        <p:txBody>
          <a:bodyPr/>
          <a:lstStyle/>
          <a:p>
            <a:fld id="{CFAB3897-8E2E-4CD7-AF6B-D2DD4B69BD43}" type="datetime1">
              <a:t>9/14/2025</a:t>
            </a:fld>
            <a:endParaRPr lang="en-US"/>
          </a:p>
        </p:txBody>
      </p:sp>
      <p:sp>
        <p:nvSpPr>
          <p:cNvPr id="6" name="Slide Number Placeholder 5">
            <a:extLst>
              <a:ext uri="{FF2B5EF4-FFF2-40B4-BE49-F238E27FC236}">
                <a16:creationId xmlns:a16="http://schemas.microsoft.com/office/drawing/2014/main" id="{FF941286-1764-CE02-50D7-280D993C3F07}"/>
              </a:ext>
            </a:extLst>
          </p:cNvPr>
          <p:cNvSpPr>
            <a:spLocks noGrp="1"/>
          </p:cNvSpPr>
          <p:nvPr>
            <p:ph type="sldNum" sz="quarter" idx="12"/>
          </p:nvPr>
        </p:nvSpPr>
        <p:spPr/>
        <p:txBody>
          <a:bodyPr/>
          <a:lstStyle/>
          <a:p>
            <a:fld id="{A65A5C87-DF58-40C8-B092-1DE63DB4547E}" type="slidenum">
              <a:rPr lang="en-US" dirty="0"/>
              <a:t>9</a:t>
            </a:fld>
            <a:endParaRPr lang="en-US"/>
          </a:p>
        </p:txBody>
      </p:sp>
      <p:pic>
        <p:nvPicPr>
          <p:cNvPr id="8" name="Picture 7" descr="A screenshot of a computer screen&#10;&#10;Description automatically generated">
            <a:extLst>
              <a:ext uri="{FF2B5EF4-FFF2-40B4-BE49-F238E27FC236}">
                <a16:creationId xmlns:a16="http://schemas.microsoft.com/office/drawing/2014/main" id="{8533341D-0DFE-0688-618B-33EB59B2806C}"/>
              </a:ext>
            </a:extLst>
          </p:cNvPr>
          <p:cNvPicPr>
            <a:picLocks noChangeAspect="1"/>
          </p:cNvPicPr>
          <p:nvPr/>
        </p:nvPicPr>
        <p:blipFill>
          <a:blip r:embed="rId2"/>
          <a:stretch>
            <a:fillRect/>
          </a:stretch>
        </p:blipFill>
        <p:spPr>
          <a:xfrm>
            <a:off x="4258734" y="238244"/>
            <a:ext cx="3495792" cy="6287439"/>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C248AA0B-DF40-D6F9-84D7-7A5D0F99984A}"/>
              </a:ext>
            </a:extLst>
          </p:cNvPr>
          <p:cNvPicPr>
            <a:picLocks noChangeAspect="1"/>
          </p:cNvPicPr>
          <p:nvPr/>
        </p:nvPicPr>
        <p:blipFill>
          <a:blip r:embed="rId3"/>
          <a:stretch>
            <a:fillRect/>
          </a:stretch>
        </p:blipFill>
        <p:spPr>
          <a:xfrm>
            <a:off x="8144816" y="243358"/>
            <a:ext cx="3371850" cy="6296025"/>
          </a:xfrm>
          <a:prstGeom prst="rect">
            <a:avLst/>
          </a:prstGeom>
        </p:spPr>
      </p:pic>
    </p:spTree>
    <p:extLst>
      <p:ext uri="{BB962C8B-B14F-4D97-AF65-F5344CB8AC3E}">
        <p14:creationId xmlns:p14="http://schemas.microsoft.com/office/powerpoint/2010/main" val="3964163025"/>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915</Words>
  <Application>Microsoft Office PowerPoint</Application>
  <PresentationFormat>Widescreen</PresentationFormat>
  <Paragraphs>133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Consolas</vt:lpstr>
      <vt:lpstr>Neue Haas Grotesk Text Pro</vt:lpstr>
      <vt:lpstr>VanillaVTI</vt:lpstr>
      <vt:lpstr>QSM image reconstruction with Deep Learning</vt:lpstr>
      <vt:lpstr>QSM dipole inversion with DL</vt:lpstr>
      <vt:lpstr>Phase processing steps-Raw image</vt:lpstr>
      <vt:lpstr>Brain mask from FSL BET</vt:lpstr>
      <vt:lpstr>Mag registration with FSL flirt</vt:lpstr>
      <vt:lpstr>Phase unwrapping with STI suite</vt:lpstr>
      <vt:lpstr>Background phase removal with VSHARP</vt:lpstr>
      <vt:lpstr>Averaging over echos</vt:lpstr>
      <vt:lpstr>Transforming phase images to supine position for each subject</vt:lpstr>
      <vt:lpstr>Phase reconstruction </vt:lpstr>
      <vt:lpstr>What is aSTI?</vt:lpstr>
      <vt:lpstr>aSTI tensor formation</vt:lpstr>
      <vt:lpstr>aSTI tensor rotation with R matrix</vt:lpstr>
      <vt:lpstr>Label data formation</vt:lpstr>
      <vt:lpstr>Preparing the dataset with Susceptibility tensor, phase maps and brain masks in a single mat file</vt:lpstr>
      <vt:lpstr>Training in Kaggle with 10 epochs at a time</vt:lpstr>
      <vt:lpstr>Testing on QSM challenge data 2016</vt:lpstr>
      <vt:lpstr>Metrics calculation</vt:lpstr>
      <vt:lpstr>Initial plans</vt:lpstr>
      <vt:lpstr>Dynamic loss function: QSMGAN</vt:lpstr>
      <vt:lpstr>CNN blocks</vt:lpstr>
      <vt:lpstr>Transformer based architecture: SWINGAN</vt:lpstr>
      <vt:lpstr>Data augmentation: QSMnet+</vt:lpstr>
      <vt:lpstr>PowerPoint Presentation</vt:lpstr>
      <vt:lpstr>Refining network RDN: AFTER-QSM</vt:lpstr>
      <vt:lpstr>Convolution layer alternatives</vt:lpstr>
      <vt:lpstr>Loss function: msQSM</vt:lpstr>
      <vt:lpstr>SWIN3D tricks</vt:lpstr>
      <vt:lpstr>PowerPoint Presentation</vt:lpstr>
      <vt:lpstr>GELU vs RELU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1906055 - Tasmin Khan</cp:lastModifiedBy>
  <cp:revision>17</cp:revision>
  <dcterms:created xsi:type="dcterms:W3CDTF">2024-10-02T03:24:08Z</dcterms:created>
  <dcterms:modified xsi:type="dcterms:W3CDTF">2025-09-14T17:30:54Z</dcterms:modified>
</cp:coreProperties>
</file>