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1" r:id="rId4"/>
    <p:sldId id="258" r:id="rId5"/>
    <p:sldId id="259" r:id="rId6"/>
    <p:sldId id="262" r:id="rId7"/>
    <p:sldId id="260" r:id="rId8"/>
    <p:sldId id="265"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pPr/>
              <a:t>9/28/2024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pPr/>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pPr/>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pPr/>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pPr/>
              <a:t>9/28/2024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pPr/>
              <a:t>9/28/2024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pPr/>
              <a:t>9/28/2024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pPr/>
              <a:t>9/28/2024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76E84-7A85-D069-F843-145826B6271A}"/>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Fan engagement portal</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27423326-29C9-9B96-7407-079312765193}"/>
              </a:ext>
            </a:extLst>
          </p:cNvPr>
          <p:cNvSpPr>
            <a:spLocks noGrp="1"/>
          </p:cNvSpPr>
          <p:nvPr>
            <p:ph type="subTitle" idx="1"/>
          </p:nvPr>
        </p:nvSpPr>
        <p:spPr>
          <a:xfrm>
            <a:off x="1173479" y="4528953"/>
            <a:ext cx="8270324" cy="1976778"/>
          </a:xfrm>
        </p:spPr>
        <p:txBody>
          <a:bodyPr>
            <a:normAutofit fontScale="92500" lnSpcReduction="20000"/>
          </a:bodyPr>
          <a:lstStyle/>
          <a:p>
            <a:r>
              <a:rPr lang="en-US" sz="2800" b="1" u="sng" dirty="0">
                <a:latin typeface="Times New Roman" panose="02020603050405020304" pitchFamily="18" charset="0"/>
                <a:cs typeface="Times New Roman" panose="02020603050405020304" pitchFamily="18" charset="0"/>
              </a:rPr>
              <a:t>TEAM BYTE BUILDERS</a:t>
            </a:r>
            <a:r>
              <a:rPr lang="en-US" sz="2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 K TASMIYA – 3BR23EC114</a:t>
            </a:r>
          </a:p>
          <a:p>
            <a:r>
              <a:rPr lang="en-US" dirty="0">
                <a:latin typeface="Times New Roman" panose="02020603050405020304" pitchFamily="18" charset="0"/>
                <a:cs typeface="Times New Roman" panose="02020603050405020304" pitchFamily="18" charset="0"/>
              </a:rPr>
              <a:t>                                    PRAVALIKA JOSHI – 3BR23EC127</a:t>
            </a:r>
          </a:p>
          <a:p>
            <a:r>
              <a:rPr lang="en-US" dirty="0">
                <a:latin typeface="Times New Roman" panose="02020603050405020304" pitchFamily="18" charset="0"/>
                <a:cs typeface="Times New Roman" panose="02020603050405020304" pitchFamily="18" charset="0"/>
              </a:rPr>
              <a:t>                                    TEHESHEEN TASNEEM – 3BR23EC165</a:t>
            </a:r>
          </a:p>
          <a:p>
            <a:r>
              <a:rPr lang="en-US" dirty="0">
                <a:latin typeface="Times New Roman" panose="02020603050405020304" pitchFamily="18" charset="0"/>
                <a:cs typeface="Times New Roman" panose="02020603050405020304" pitchFamily="18" charset="0"/>
              </a:rPr>
              <a:t>                                     V YASHASWINI – 3BR23EC177</a:t>
            </a:r>
          </a:p>
          <a:p>
            <a:endParaRPr lang="en-IN" dirty="0">
              <a:latin typeface="Arial Rounded MT Bold" panose="020F0704030504030204" pitchFamily="34" charset="0"/>
            </a:endParaRPr>
          </a:p>
        </p:txBody>
      </p:sp>
    </p:spTree>
    <p:extLst>
      <p:ext uri="{BB962C8B-B14F-4D97-AF65-F5344CB8AC3E}">
        <p14:creationId xmlns:p14="http://schemas.microsoft.com/office/powerpoint/2010/main" xmlns="" val="3480438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664C4E-05BB-E207-D6F4-9B4FC459A6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Future enhancement</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AA2A761-AF11-AD09-CD99-A9AC3FA23F8C}"/>
              </a:ext>
            </a:extLst>
          </p:cNvPr>
          <p:cNvSpPr>
            <a:spLocks noGrp="1"/>
          </p:cNvSpPr>
          <p:nvPr>
            <p:ph idx="1"/>
          </p:nvPr>
        </p:nvSpPr>
        <p:spPr/>
        <p:txBody>
          <a:bodyPr>
            <a:normAutofit/>
          </a:bodyPr>
          <a:lstStyle/>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Live chat and Q&amp;A with their favourite actor, sports person or players.</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Enhanced social features and gamification.</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Real time engagement tools.</a:t>
            </a:r>
          </a:p>
        </p:txBody>
      </p:sp>
    </p:spTree>
    <p:extLst>
      <p:ext uri="{BB962C8B-B14F-4D97-AF65-F5344CB8AC3E}">
        <p14:creationId xmlns:p14="http://schemas.microsoft.com/office/powerpoint/2010/main" xmlns="" val="204605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D4C1821-7275-F0C8-5A21-83117C33A30F}"/>
              </a:ext>
            </a:extLst>
          </p:cNvPr>
          <p:cNvPicPr>
            <a:picLocks noChangeAspect="1"/>
          </p:cNvPicPr>
          <p:nvPr/>
        </p:nvPicPr>
        <p:blipFill>
          <a:blip r:embed="rId2"/>
          <a:stretch>
            <a:fillRect/>
          </a:stretch>
        </p:blipFill>
        <p:spPr>
          <a:xfrm>
            <a:off x="1476375" y="800100"/>
            <a:ext cx="9239250" cy="5257800"/>
          </a:xfrm>
          <a:prstGeom prst="rect">
            <a:avLst/>
          </a:prstGeom>
        </p:spPr>
      </p:pic>
    </p:spTree>
    <p:extLst>
      <p:ext uri="{BB962C8B-B14F-4D97-AF65-F5344CB8AC3E}">
        <p14:creationId xmlns:p14="http://schemas.microsoft.com/office/powerpoint/2010/main" xmlns="" val="236312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082956-24B1-E3DB-3BCA-3214F9E14F06}"/>
              </a:ext>
            </a:extLst>
          </p:cNvPr>
          <p:cNvSpPr>
            <a:spLocks noGrp="1"/>
          </p:cNvSpPr>
          <p:nvPr>
            <p:ph type="title"/>
          </p:nvPr>
        </p:nvSpPr>
        <p:spPr/>
        <p:txBody>
          <a:bodyPr>
            <a:normAutofit/>
          </a:bodyPr>
          <a:lstStyle/>
          <a:p>
            <a:r>
              <a:rPr lang="en-US" sz="7200" dirty="0"/>
              <a:t>     </a:t>
            </a:r>
            <a:r>
              <a:rPr lang="en-US" sz="7200" u="sng" dirty="0">
                <a:latin typeface="Times New Roman" panose="02020603050405020304" pitchFamily="18" charset="0"/>
                <a:cs typeface="Times New Roman" panose="02020603050405020304" pitchFamily="18" charset="0"/>
              </a:rPr>
              <a:t>INTRODUCTION</a:t>
            </a:r>
            <a:endParaRPr lang="en-IN" sz="7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9EADB2A-B353-BB19-422B-7CC430B1738C}"/>
              </a:ext>
            </a:extLst>
          </p:cNvPr>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fan engagement portal is a dedicated platform designed to connect fans with their favorite teams, artists, or brands.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serves as a hub for interactive content, exclusive updates, merchandise, and community forums.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fostering two-way communication, these portals enhance fan experiences through personalized interactions, loyalty programs, and access to behind-the-scenes content.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goal is to deepen the relationship between fans and their passions, driving engagement and loyalty</a:t>
            </a:r>
            <a:r>
              <a:rPr lang="en-US" dirty="0"/>
              <a:t>.</a:t>
            </a:r>
            <a:endParaRPr lang="en-IN" dirty="0"/>
          </a:p>
        </p:txBody>
      </p:sp>
    </p:spTree>
    <p:extLst>
      <p:ext uri="{BB962C8B-B14F-4D97-AF65-F5344CB8AC3E}">
        <p14:creationId xmlns:p14="http://schemas.microsoft.com/office/powerpoint/2010/main" xmlns="" val="350426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556415-FB6D-9134-62E5-974DED2D0FAE}"/>
              </a:ext>
            </a:extLst>
          </p:cNvPr>
          <p:cNvSpPr>
            <a:spLocks noGrp="1"/>
          </p:cNvSpPr>
          <p:nvPr>
            <p:ph type="title"/>
          </p:nvPr>
        </p:nvSpPr>
        <p:spPr/>
        <p:txBody>
          <a:bodyPr/>
          <a:lstStyle/>
          <a:p>
            <a:r>
              <a:rPr lang="en-US" dirty="0"/>
              <a:t>     </a:t>
            </a:r>
            <a:r>
              <a:rPr lang="en-US" u="sng" dirty="0">
                <a:latin typeface="Times New Roman" panose="02020603050405020304" pitchFamily="18" charset="0"/>
                <a:cs typeface="Times New Roman" panose="02020603050405020304" pitchFamily="18" charset="0"/>
              </a:rPr>
              <a:t>Problem statement</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9B676F1-6B3D-1A08-C94B-3FFFF2CD1460}"/>
              </a:ext>
            </a:extLst>
          </p:cNvPr>
          <p:cNvSpPr>
            <a:spLocks noGrp="1"/>
          </p:cNvSpPr>
          <p:nvPr>
            <p:ph idx="1"/>
          </p:nvPr>
        </p:nvSpPr>
        <p:spPr/>
        <p:txBody>
          <a:bodyPr/>
          <a:lstStyle/>
          <a:p>
            <a:pPr>
              <a:buFont typeface="Wingdings" panose="05000000000000000000" pitchFamily="2" charset="2"/>
              <a:buChar char="Ø"/>
            </a:pPr>
            <a:r>
              <a:rPr lang="en-US" dirty="0"/>
              <a:t> </a:t>
            </a:r>
            <a:r>
              <a:rPr lang="en-US" sz="3200" dirty="0">
                <a:latin typeface="Times New Roman" panose="02020603050405020304" pitchFamily="18" charset="0"/>
                <a:cs typeface="Times New Roman" panose="02020603050405020304" pitchFamily="18" charset="0"/>
              </a:rPr>
              <a:t>Struggles to maintain consistent and meaningful engagement with their fans.</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Fan interaction such as social media and live events lack personalization.</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Needs more interaction with fans personally.</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Time consuming if done manually</a:t>
            </a:r>
            <a:r>
              <a:rPr lang="en-US"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xmlns="" val="104256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F33E6F0-D619-9761-D33C-2C53BE9144A8}"/>
              </a:ext>
            </a:extLst>
          </p:cNvPr>
          <p:cNvSpPr>
            <a:spLocks noGrp="1"/>
          </p:cNvSpPr>
          <p:nvPr>
            <p:ph type="title"/>
          </p:nvPr>
        </p:nvSpPr>
        <p:spPr/>
        <p:txBody>
          <a:bodyPr>
            <a:normAutofit/>
          </a:bodyPr>
          <a:lstStyle/>
          <a:p>
            <a:r>
              <a:rPr lang="en-US" sz="7200" dirty="0"/>
              <a:t>      </a:t>
            </a:r>
            <a:r>
              <a:rPr lang="en-US" sz="7200" u="sng" dirty="0">
                <a:latin typeface="Times New Roman" panose="02020603050405020304" pitchFamily="18" charset="0"/>
                <a:cs typeface="Times New Roman" panose="02020603050405020304" pitchFamily="18" charset="0"/>
              </a:rPr>
              <a:t>OBJECTIVES</a:t>
            </a:r>
            <a:endParaRPr lang="en-IN" sz="7200"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8FA273A9-4E8E-0B42-7A9B-602BA8465625}"/>
              </a:ext>
            </a:extLst>
          </p:cNvPr>
          <p:cNvSpPr>
            <a:spLocks noGrp="1"/>
          </p:cNvSpPr>
          <p:nvPr>
            <p:ph idx="1"/>
          </p:nvPr>
        </p:nvSpPr>
        <p:spPr/>
        <p:txBody>
          <a:bodyPr>
            <a:normAutofit lnSpcReduction="10000"/>
          </a:bodyPr>
          <a:lstStyle/>
          <a:p>
            <a:pPr marL="0" indent="0">
              <a:buNone/>
            </a:pPr>
            <a:endParaRPr lang="en-US" dirty="0"/>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Enhance Fan Experience</a:t>
            </a:r>
            <a:r>
              <a:rPr lang="en-US" sz="2400" dirty="0">
                <a:latin typeface="Times New Roman" panose="02020603050405020304" pitchFamily="18" charset="0"/>
                <a:cs typeface="Times New Roman" panose="02020603050405020304" pitchFamily="18" charset="0"/>
              </a:rPr>
              <a:t>: Provide fans with a personalized and interactive experience that deepens their connection with the team, artist, or brand .</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Increase Engagement</a:t>
            </a:r>
            <a:r>
              <a:rPr lang="en-US" sz="2400" dirty="0">
                <a:latin typeface="Times New Roman" panose="02020603050405020304" pitchFamily="18" charset="0"/>
                <a:cs typeface="Times New Roman" panose="02020603050405020304" pitchFamily="18" charset="0"/>
              </a:rPr>
              <a:t>: Offer exclusive content, live interactions, and community features to keep fans actively involved and engaged .</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Build a Community</a:t>
            </a:r>
            <a:r>
              <a:rPr lang="en-US" sz="2400" dirty="0">
                <a:latin typeface="Times New Roman" panose="02020603050405020304" pitchFamily="18" charset="0"/>
                <a:cs typeface="Times New Roman" panose="02020603050405020304" pitchFamily="18" charset="0"/>
              </a:rPr>
              <a:t>: Create a space where fans can connect, share, and interact with each other, fostering a sense of belonging and loyalty . </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Provide Exclusive Access</a:t>
            </a:r>
            <a:r>
              <a:rPr lang="en-US" sz="2400" dirty="0">
                <a:latin typeface="Times New Roman" panose="02020603050405020304" pitchFamily="18" charset="0"/>
                <a:cs typeface="Times New Roman" panose="02020603050405020304" pitchFamily="18" charset="0"/>
              </a:rPr>
              <a:t>: Offer behind-the-scenes content, early access to tickets, or special events to reward fans and encourage participation.</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Enhance Brand Loyalty</a:t>
            </a:r>
            <a:r>
              <a:rPr lang="en-US" sz="2400" dirty="0">
                <a:latin typeface="Times New Roman" panose="02020603050405020304" pitchFamily="18" charset="0"/>
                <a:cs typeface="Times New Roman" panose="02020603050405020304" pitchFamily="18" charset="0"/>
              </a:rPr>
              <a:t>: Strengthen the relationship between fans and the brand by offering unique and engaging experiences that resonate emotionally.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2700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AD2ED-8333-4DA4-F361-3B21FE0C2593}"/>
              </a:ext>
            </a:extLst>
          </p:cNvPr>
          <p:cNvSpPr>
            <a:spLocks noGrp="1"/>
          </p:cNvSpPr>
          <p:nvPr>
            <p:ph type="title"/>
          </p:nvPr>
        </p:nvSpPr>
        <p:spPr/>
        <p:txBody>
          <a:bodyPr>
            <a:normAutofit/>
          </a:bodyPr>
          <a:lstStyle/>
          <a:p>
            <a:r>
              <a:rPr lang="en-US" sz="7200" dirty="0"/>
              <a:t>       </a:t>
            </a:r>
            <a:r>
              <a:rPr lang="en-US" sz="7200" u="sng" dirty="0">
                <a:latin typeface="Times New Roman" panose="02020603050405020304" pitchFamily="18" charset="0"/>
                <a:cs typeface="Times New Roman" panose="02020603050405020304" pitchFamily="18" charset="0"/>
              </a:rPr>
              <a:t>ALGORITHM</a:t>
            </a:r>
            <a:endParaRPr lang="en-IN" sz="7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B762C61-2929-2928-AE2E-49F776622294}"/>
              </a:ext>
            </a:extLst>
          </p:cNvPr>
          <p:cNvSpPr>
            <a:spLocks noGrp="1"/>
          </p:cNvSpPr>
          <p:nvPr>
            <p:ph idx="1"/>
          </p:nvPr>
        </p:nvSpPr>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Collect user data</a:t>
            </a:r>
            <a:r>
              <a:rPr lang="en-US" sz="2400" dirty="0">
                <a:latin typeface="Times New Roman" panose="02020603050405020304" pitchFamily="18" charset="0"/>
                <a:cs typeface="Times New Roman" panose="02020603050405020304" pitchFamily="18" charset="0"/>
              </a:rPr>
              <a:t>: name, age, location, favorite teams, players, genres,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 Use preferences to create a personalized dashboard.</a:t>
            </a:r>
          </a:p>
          <a:p>
            <a:pPr marL="0" indent="0">
              <a:buNone/>
            </a:pPr>
            <a:r>
              <a:rPr lang="en-US" sz="2400" b="1" dirty="0">
                <a:latin typeface="Times New Roman" panose="02020603050405020304" pitchFamily="18" charset="0"/>
                <a:cs typeface="Times New Roman" panose="02020603050405020304" pitchFamily="18" charset="0"/>
              </a:rPr>
              <a:t>Content Recommendation System </a:t>
            </a:r>
            <a:r>
              <a:rPr lang="en-US" sz="2400" dirty="0">
                <a:latin typeface="Times New Roman" panose="02020603050405020304" pitchFamily="18" charset="0"/>
                <a:cs typeface="Times New Roman" panose="02020603050405020304" pitchFamily="18" charset="0"/>
              </a:rPr>
              <a:t>: Implement a recommendation engine using collaborative filtering, content-based filtering, or hybrid models.</a:t>
            </a:r>
          </a:p>
          <a:p>
            <a:pPr marL="0" indent="0">
              <a:buNone/>
            </a:pPr>
            <a:r>
              <a:rPr lang="en-US" sz="2400" b="1" dirty="0">
                <a:latin typeface="Times New Roman" panose="02020603050405020304" pitchFamily="18" charset="0"/>
                <a:cs typeface="Times New Roman" panose="02020603050405020304" pitchFamily="18" charset="0"/>
              </a:rPr>
              <a:t>Engagement Scoring </a:t>
            </a:r>
            <a:r>
              <a:rPr lang="en-US" sz="2400" dirty="0">
                <a:latin typeface="Times New Roman" panose="02020603050405020304" pitchFamily="18" charset="0"/>
                <a:cs typeface="Times New Roman" panose="02020603050405020304" pitchFamily="18" charset="0"/>
              </a:rPr>
              <a:t>: Assign scores to various engagement actions .Create a fan level or badge system to reward active users </a:t>
            </a:r>
          </a:p>
          <a:p>
            <a:pPr marL="0" indent="0">
              <a:buNone/>
            </a:pPr>
            <a:r>
              <a:rPr lang="en-US" sz="2400" b="1" dirty="0">
                <a:latin typeface="Times New Roman" panose="02020603050405020304" pitchFamily="18" charset="0"/>
                <a:cs typeface="Times New Roman" panose="02020603050405020304" pitchFamily="18" charset="0"/>
              </a:rPr>
              <a:t>Social Interaction Mechanism </a:t>
            </a:r>
            <a:r>
              <a:rPr lang="en-US" sz="2400" dirty="0">
                <a:latin typeface="Times New Roman" panose="02020603050405020304" pitchFamily="18" charset="0"/>
                <a:cs typeface="Times New Roman" panose="02020603050405020304" pitchFamily="18" charset="0"/>
              </a:rPr>
              <a:t>: Enable features like comments, direct messaging, and live chat . </a:t>
            </a:r>
          </a:p>
          <a:p>
            <a:pPr marL="0" indent="0">
              <a:buNone/>
            </a:pPr>
            <a:r>
              <a:rPr lang="en-US" sz="2400" dirty="0">
                <a:latin typeface="Times New Roman" panose="02020603050405020304" pitchFamily="18" charset="0"/>
                <a:cs typeface="Times New Roman" panose="02020603050405020304" pitchFamily="18" charset="0"/>
              </a:rPr>
              <a:t>Implement gamification features like polls, quizzes, and trivia with rewards or points . </a:t>
            </a:r>
          </a:p>
        </p:txBody>
      </p:sp>
    </p:spTree>
    <p:extLst>
      <p:ext uri="{BB962C8B-B14F-4D97-AF65-F5344CB8AC3E}">
        <p14:creationId xmlns:p14="http://schemas.microsoft.com/office/powerpoint/2010/main" xmlns="" val="734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C71619B-F01A-7D27-4A9B-7FBCB8B1406B}"/>
              </a:ext>
            </a:extLst>
          </p:cNvPr>
          <p:cNvSpPr>
            <a:spLocks noGrp="1"/>
          </p:cNvSpPr>
          <p:nvPr>
            <p:ph type="title"/>
          </p:nvPr>
        </p:nvSpPr>
        <p:spPr/>
        <p:txBody>
          <a:bodyPr/>
          <a:lstStyle/>
          <a:p>
            <a:r>
              <a:rPr lang="en-US" dirty="0"/>
              <a:t>         </a:t>
            </a:r>
            <a:r>
              <a:rPr lang="en-US" u="sng" dirty="0">
                <a:latin typeface="Times New Roman" panose="02020603050405020304" pitchFamily="18" charset="0"/>
                <a:cs typeface="Times New Roman" panose="02020603050405020304" pitchFamily="18" charset="0"/>
              </a:rPr>
              <a:t>Module split up</a:t>
            </a:r>
            <a:endParaRPr lang="en-IN" u="sng"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218F9F0F-7AD1-AD47-B946-E70172E865BC}"/>
              </a:ext>
            </a:extLst>
          </p:cNvPr>
          <p:cNvSpPr>
            <a:spLocks noGrp="1"/>
          </p:cNvSpPr>
          <p:nvPr>
            <p:ph sz="half" idx="1"/>
          </p:nvPr>
        </p:nvSpPr>
        <p:spPr/>
        <p:txBody>
          <a:bodyPr>
            <a:normAutofit/>
          </a:bodyPr>
          <a:lstStyle/>
          <a:p>
            <a:r>
              <a:rPr lang="en-US" sz="2400" b="1" dirty="0">
                <a:latin typeface="Times New Roman" panose="02020603050405020304" pitchFamily="18" charset="0"/>
                <a:cs typeface="Times New Roman" panose="02020603050405020304" pitchFamily="18" charset="0"/>
              </a:rPr>
              <a:t>CREATE</a:t>
            </a:r>
            <a:r>
              <a:rPr lang="en-US" sz="2400" dirty="0">
                <a:latin typeface="Times New Roman" panose="02020603050405020304" pitchFamily="18" charset="0"/>
                <a:cs typeface="Times New Roman" panose="02020603050405020304" pitchFamily="18" charset="0"/>
              </a:rPr>
              <a:t>: The program allows users to create fan details and record their comments.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DELETE</a:t>
            </a:r>
            <a:r>
              <a:rPr lang="en-US" sz="2400" dirty="0">
                <a:latin typeface="Times New Roman" panose="02020603050405020304" pitchFamily="18" charset="0"/>
                <a:cs typeface="Times New Roman" panose="02020603050405020304" pitchFamily="18" charset="0"/>
              </a:rPr>
              <a:t> : The program includes the ability fan details from the list</a:t>
            </a:r>
            <a:endParaRPr lang="en-IN" sz="240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xmlns="" id="{B13BFBEF-A170-648A-884F-14B00EAFB8FF}"/>
              </a:ext>
            </a:extLst>
          </p:cNvPr>
          <p:cNvSpPr>
            <a:spLocks noGrp="1"/>
          </p:cNvSpPr>
          <p:nvPr>
            <p:ph sz="half" idx="2"/>
          </p:nvPr>
        </p:nvSpPr>
        <p:spPr>
          <a:xfrm>
            <a:off x="6367272" y="2159267"/>
            <a:ext cx="4754880" cy="3977640"/>
          </a:xfrm>
        </p:spPr>
        <p:txBody>
          <a:bodyPr/>
          <a:lstStyle/>
          <a:p>
            <a:r>
              <a:rPr lang="en-US" sz="2400" b="1" dirty="0">
                <a:latin typeface="Times New Roman" panose="02020603050405020304" pitchFamily="18" charset="0"/>
                <a:cs typeface="Times New Roman" panose="02020603050405020304" pitchFamily="18" charset="0"/>
              </a:rPr>
              <a:t>UPDATE</a:t>
            </a:r>
            <a:r>
              <a:rPr lang="en-US" sz="2400" dirty="0">
                <a:latin typeface="Times New Roman" panose="02020603050405020304" pitchFamily="18" charset="0"/>
                <a:cs typeface="Times New Roman" panose="02020603050405020304" pitchFamily="18" charset="0"/>
              </a:rPr>
              <a:t>: The program automatically updates the list when other fan details are added.</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DISPLAY</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The program displays the current details and comment of all fans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8017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D8802-EE79-B488-AAB9-50C24C392BBD}"/>
              </a:ext>
            </a:extLst>
          </p:cNvPr>
          <p:cNvSpPr>
            <a:spLocks noGrp="1"/>
          </p:cNvSpPr>
          <p:nvPr>
            <p:ph type="title"/>
          </p:nvPr>
        </p:nvSpPr>
        <p:spPr>
          <a:xfrm>
            <a:off x="1069848" y="-256674"/>
            <a:ext cx="10058400" cy="1604211"/>
          </a:xfrm>
        </p:spPr>
        <p:txBody>
          <a:bodyPr/>
          <a:lstStyle/>
          <a:p>
            <a:r>
              <a:rPr lang="en-US" dirty="0"/>
              <a:t>                 </a:t>
            </a:r>
            <a:r>
              <a:rPr lang="en-US" u="sng" dirty="0">
                <a:latin typeface="Times New Roman" panose="02020603050405020304" pitchFamily="18" charset="0"/>
                <a:cs typeface="Times New Roman" panose="02020603050405020304" pitchFamily="18" charset="0"/>
              </a:rPr>
              <a:t>result</a:t>
            </a:r>
            <a:endParaRPr lang="en-IN"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A337D744-98C4-4313-A5C1-A483F66F228E}"/>
              </a:ext>
            </a:extLst>
          </p:cNvPr>
          <p:cNvPicPr>
            <a:picLocks noGrp="1" noChangeAspect="1"/>
          </p:cNvPicPr>
          <p:nvPr>
            <p:ph idx="1"/>
          </p:nvPr>
        </p:nvPicPr>
        <p:blipFill>
          <a:blip r:embed="rId2"/>
          <a:stretch>
            <a:fillRect/>
          </a:stretch>
        </p:blipFill>
        <p:spPr>
          <a:xfrm>
            <a:off x="3052010" y="1058779"/>
            <a:ext cx="5831305" cy="2646947"/>
          </a:xfrm>
        </p:spPr>
      </p:pic>
      <p:pic>
        <p:nvPicPr>
          <p:cNvPr id="6" name="Content Placeholder 4">
            <a:extLst>
              <a:ext uri="{FF2B5EF4-FFF2-40B4-BE49-F238E27FC236}">
                <a16:creationId xmlns:a16="http://schemas.microsoft.com/office/drawing/2014/main" xmlns="" id="{5BDA21E3-1D15-37A2-8D81-A0DD532E55E0}"/>
              </a:ext>
            </a:extLst>
          </p:cNvPr>
          <p:cNvPicPr>
            <a:picLocks noChangeAspect="1"/>
          </p:cNvPicPr>
          <p:nvPr/>
        </p:nvPicPr>
        <p:blipFill>
          <a:blip r:embed="rId3"/>
          <a:stretch>
            <a:fillRect/>
          </a:stretch>
        </p:blipFill>
        <p:spPr>
          <a:xfrm>
            <a:off x="3052010" y="3705726"/>
            <a:ext cx="5831305" cy="2927189"/>
          </a:xfrm>
          <a:prstGeom prst="rect">
            <a:avLst/>
          </a:prstGeom>
        </p:spPr>
      </p:pic>
    </p:spTree>
    <p:extLst>
      <p:ext uri="{BB962C8B-B14F-4D97-AF65-F5344CB8AC3E}">
        <p14:creationId xmlns:p14="http://schemas.microsoft.com/office/powerpoint/2010/main" xmlns="" val="390307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D639599D-3EEF-1243-9C48-D8323DE21EEB}"/>
              </a:ext>
            </a:extLst>
          </p:cNvPr>
          <p:cNvPicPr>
            <a:picLocks noChangeAspect="1"/>
          </p:cNvPicPr>
          <p:nvPr/>
        </p:nvPicPr>
        <p:blipFill>
          <a:blip r:embed="rId2"/>
          <a:stretch>
            <a:fillRect/>
          </a:stretch>
        </p:blipFill>
        <p:spPr>
          <a:xfrm>
            <a:off x="2967790" y="251006"/>
            <a:ext cx="5791200" cy="3037625"/>
          </a:xfrm>
          <a:prstGeom prst="rect">
            <a:avLst/>
          </a:prstGeom>
        </p:spPr>
      </p:pic>
      <p:pic>
        <p:nvPicPr>
          <p:cNvPr id="11" name="Picture 10">
            <a:extLst>
              <a:ext uri="{FF2B5EF4-FFF2-40B4-BE49-F238E27FC236}">
                <a16:creationId xmlns:a16="http://schemas.microsoft.com/office/drawing/2014/main" xmlns="" id="{692B9B3C-D5EA-C84C-98E8-B70383AEC0A8}"/>
              </a:ext>
            </a:extLst>
          </p:cNvPr>
          <p:cNvPicPr>
            <a:picLocks noChangeAspect="1"/>
          </p:cNvPicPr>
          <p:nvPr/>
        </p:nvPicPr>
        <p:blipFill>
          <a:blip r:embed="rId3"/>
          <a:stretch>
            <a:fillRect/>
          </a:stretch>
        </p:blipFill>
        <p:spPr>
          <a:xfrm>
            <a:off x="2967790" y="3428999"/>
            <a:ext cx="5791200" cy="2795337"/>
          </a:xfrm>
          <a:prstGeom prst="rect">
            <a:avLst/>
          </a:prstGeom>
        </p:spPr>
      </p:pic>
    </p:spTree>
    <p:extLst>
      <p:ext uri="{BB962C8B-B14F-4D97-AF65-F5344CB8AC3E}">
        <p14:creationId xmlns:p14="http://schemas.microsoft.com/office/powerpoint/2010/main" xmlns="" val="219531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94B70-225C-660F-96CB-D94FA0765B51}"/>
              </a:ext>
            </a:extLst>
          </p:cNvPr>
          <p:cNvSpPr>
            <a:spLocks noGrp="1"/>
          </p:cNvSpPr>
          <p:nvPr>
            <p:ph type="title"/>
          </p:nvPr>
        </p:nvSpPr>
        <p:spPr/>
        <p:txBody>
          <a:bodyPr/>
          <a:lstStyle/>
          <a:p>
            <a:r>
              <a:rPr lang="en-US" dirty="0"/>
              <a:t>           </a:t>
            </a:r>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9DCFB07-8F6B-8467-36EA-9E13E692C8C2}"/>
              </a:ext>
            </a:extLst>
          </p:cNvPr>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 conclusion, a fan engagement portal is a vital tool for building strong connections between fans and their favorite teams or brands. By providing a centralized space for interaction, exclusive content, and community involvement, these portals enhance the overall fan experience. Ultimately, they foster loyalty, drive engagement, and create a thriving ecosystem where fans feel valued and invested in their passions. As technology continues to evolve, such platforms will play an increasingly important role in shaping the future of fan engagement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04004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324</TotalTime>
  <Words>559</Words>
  <Application>Microsoft Office PowerPoint</Application>
  <PresentationFormat>Custom</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Wood Type</vt:lpstr>
      <vt:lpstr>   Fan engagement portal</vt:lpstr>
      <vt:lpstr>     INTRODUCTION</vt:lpstr>
      <vt:lpstr>     Problem statement</vt:lpstr>
      <vt:lpstr>      OBJECTIVES</vt:lpstr>
      <vt:lpstr>       ALGORITHM</vt:lpstr>
      <vt:lpstr>         Module split up</vt:lpstr>
      <vt:lpstr>                 result</vt:lpstr>
      <vt:lpstr>Slide 8</vt:lpstr>
      <vt:lpstr>           conclusion</vt:lpstr>
      <vt:lpstr>      Future enhancement</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Fan engagement portal</dc:title>
  <dc:creator>User</dc:creator>
  <cp:lastModifiedBy>DELL</cp:lastModifiedBy>
  <cp:revision>3</cp:revision>
  <dcterms:created xsi:type="dcterms:W3CDTF">2024-09-27T06:23:43Z</dcterms:created>
  <dcterms:modified xsi:type="dcterms:W3CDTF">2024-09-28T05:54:21Z</dcterms:modified>
</cp:coreProperties>
</file>