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984C709-342F-4771-B149-280DE9006887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5A1879-60BF-46E0-83C7-4809806FCC8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381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55625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Aharoni" pitchFamily="2" charset="-79"/>
              </a:rPr>
              <a:t>Steps To Create  Report in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Aharoni" pitchFamily="2" charset="-79"/>
              </a:rPr>
              <a:t>ibm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Aharoni" pitchFamily="2" charset="-79"/>
              </a:rPr>
              <a:t>cognos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cs typeface="Aharoni" pitchFamily="2" charset="-79"/>
              </a:rPr>
              <a:t> analytics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lgerian" pitchFamily="82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tasks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Task-1 :</a:t>
            </a:r>
            <a:r>
              <a:rPr lang="en-US" dirty="0" smtClean="0"/>
              <a:t> Open the IBM </a:t>
            </a:r>
            <a:r>
              <a:rPr lang="en-US" dirty="0" err="1"/>
              <a:t>c</a:t>
            </a:r>
            <a:r>
              <a:rPr lang="en-US" dirty="0" err="1" smtClean="0"/>
              <a:t>ognos</a:t>
            </a:r>
            <a:r>
              <a:rPr lang="en-US" dirty="0" smtClean="0"/>
              <a:t> analytics </a:t>
            </a:r>
            <a:r>
              <a:rPr lang="en-US" dirty="0"/>
              <a:t>a</a:t>
            </a:r>
            <a:r>
              <a:rPr lang="en-US" dirty="0" smtClean="0"/>
              <a:t>nd                                  choose a </a:t>
            </a:r>
            <a:r>
              <a:rPr lang="en-US" dirty="0" smtClean="0"/>
              <a:t>r</a:t>
            </a:r>
            <a:r>
              <a:rPr lang="en-US" dirty="0" smtClean="0"/>
              <a:t>eport template.</a:t>
            </a:r>
          </a:p>
          <a:p>
            <a:r>
              <a:rPr lang="en-US" dirty="0" smtClean="0">
                <a:latin typeface="Algerian" pitchFamily="82" charset="0"/>
              </a:rPr>
              <a:t>Task-2 :</a:t>
            </a:r>
            <a:r>
              <a:rPr lang="en-US" dirty="0" smtClean="0"/>
              <a:t> Add a data source and a list.</a:t>
            </a:r>
          </a:p>
          <a:p>
            <a:r>
              <a:rPr lang="en-US" dirty="0" smtClean="0">
                <a:latin typeface="Algerian" pitchFamily="82" charset="0"/>
              </a:rPr>
              <a:t>Task-3 :</a:t>
            </a:r>
            <a:r>
              <a:rPr lang="en-US" dirty="0" smtClean="0"/>
              <a:t> Add data to the list.</a:t>
            </a:r>
          </a:p>
          <a:p>
            <a:r>
              <a:rPr lang="en-US" dirty="0" smtClean="0">
                <a:latin typeface="Algerian" pitchFamily="82" charset="0"/>
              </a:rPr>
              <a:t>Task-4 :</a:t>
            </a:r>
            <a:r>
              <a:rPr lang="en-US" dirty="0" smtClean="0"/>
              <a:t> View data items in query.</a:t>
            </a:r>
          </a:p>
          <a:p>
            <a:r>
              <a:rPr lang="en-US" dirty="0" smtClean="0">
                <a:latin typeface="Algerian" pitchFamily="82" charset="0"/>
              </a:rPr>
              <a:t>Task-5 :</a:t>
            </a:r>
            <a:r>
              <a:rPr lang="en-US" dirty="0" smtClean="0"/>
              <a:t> Remove a column from a report.</a:t>
            </a:r>
          </a:p>
          <a:p>
            <a:r>
              <a:rPr lang="en-US" dirty="0" smtClean="0">
                <a:latin typeface="Algerian" pitchFamily="82" charset="0"/>
              </a:rPr>
              <a:t>Task-6 : </a:t>
            </a:r>
            <a:r>
              <a:rPr lang="en-US" dirty="0" smtClean="0"/>
              <a:t>Format and sort data and then run         report.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Steps for Task-1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cognos</a:t>
            </a:r>
            <a:r>
              <a:rPr lang="en-US" dirty="0" smtClean="0"/>
              <a:t> analytics and follow instructions inside it </a:t>
            </a:r>
            <a:r>
              <a:rPr lang="en-US" dirty="0" err="1" smtClean="0"/>
              <a:t>i.e</a:t>
            </a:r>
            <a:r>
              <a:rPr lang="en-US" dirty="0" smtClean="0"/>
              <a:t> signup or login etc.</a:t>
            </a:r>
          </a:p>
          <a:p>
            <a:r>
              <a:rPr lang="en-US" dirty="0" smtClean="0"/>
              <a:t>Select a report template and select content .</a:t>
            </a:r>
          </a:p>
          <a:p>
            <a:r>
              <a:rPr lang="en-US" dirty="0" smtClean="0"/>
              <a:t>Select template type after selecting it view sources.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Steps for Task-2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 on + icon given in blank template table, list , block , visualization.</a:t>
            </a:r>
          </a:p>
          <a:p>
            <a:r>
              <a:rPr lang="en-US" dirty="0" smtClean="0"/>
              <a:t>Select any of above and work on it.</a:t>
            </a:r>
          </a:p>
          <a:p>
            <a:r>
              <a:rPr lang="en-US" dirty="0" smtClean="0"/>
              <a:t>Insert data into it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Steps for Task-3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data from sources given on left side of window .</a:t>
            </a:r>
          </a:p>
          <a:p>
            <a:r>
              <a:rPr lang="en-US" dirty="0" smtClean="0"/>
              <a:t>Drag and drop data </a:t>
            </a:r>
            <a:r>
              <a:rPr lang="en-US" dirty="0"/>
              <a:t>f</a:t>
            </a:r>
            <a:r>
              <a:rPr lang="en-US" dirty="0" smtClean="0"/>
              <a:t>rom left to blank template.</a:t>
            </a:r>
            <a:endParaRPr lang="en-US" dirty="0" smtClean="0"/>
          </a:p>
          <a:p>
            <a:r>
              <a:rPr lang="en-US" dirty="0" smtClean="0"/>
              <a:t>After adding 4 or 5 types proceed to next step.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Steps for Task-4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data types in query by running the report .</a:t>
            </a:r>
            <a:endParaRPr lang="en-US" dirty="0" smtClean="0"/>
          </a:p>
          <a:p>
            <a:r>
              <a:rPr lang="en-US" dirty="0" smtClean="0"/>
              <a:t>For running the report click on option given above the window, which looks like a play button.</a:t>
            </a:r>
          </a:p>
          <a:p>
            <a:r>
              <a:rPr lang="en-US" dirty="0" smtClean="0"/>
              <a:t>After clicking on run button some option pops out such as: run html, run xml etc.</a:t>
            </a:r>
          </a:p>
          <a:p>
            <a:r>
              <a:rPr lang="en-US" dirty="0" smtClean="0"/>
              <a:t>After run process completes follow out next steps.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Steps for Task-5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also performs some functions such as delete, insert , remove , cut.</a:t>
            </a:r>
          </a:p>
          <a:p>
            <a:r>
              <a:rPr lang="en-US" dirty="0" smtClean="0"/>
              <a:t>After performs function view it by run the template</a:t>
            </a:r>
          </a:p>
          <a:p>
            <a:r>
              <a:rPr lang="en-US" dirty="0" smtClean="0"/>
              <a:t>If cut function is performed it shows “no data available” .</a:t>
            </a:r>
          </a:p>
          <a:p>
            <a:r>
              <a:rPr lang="en-US" dirty="0" smtClean="0"/>
              <a:t>Column removed successfully.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Steps for Task-6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410200"/>
          </a:xfrm>
        </p:spPr>
        <p:txBody>
          <a:bodyPr/>
          <a:lstStyle/>
          <a:p>
            <a:r>
              <a:rPr lang="en-US" dirty="0" smtClean="0"/>
              <a:t>Some more functions and changes can also be made in it </a:t>
            </a:r>
            <a:r>
              <a:rPr lang="en-US" dirty="0" err="1" smtClean="0"/>
              <a:t>i.e</a:t>
            </a:r>
            <a:r>
              <a:rPr lang="en-US" dirty="0" smtClean="0"/>
              <a:t> format and sort.</a:t>
            </a:r>
          </a:p>
          <a:p>
            <a:r>
              <a:rPr lang="en-US" dirty="0" smtClean="0"/>
              <a:t>For sorting when we click on column 1 it shows function sort.</a:t>
            </a:r>
          </a:p>
          <a:p>
            <a:r>
              <a:rPr lang="en-US" dirty="0" smtClean="0"/>
              <a:t>After clicking on it </a:t>
            </a:r>
            <a:r>
              <a:rPr lang="en-US" dirty="0" err="1" smtClean="0"/>
              <a:t>it</a:t>
            </a:r>
            <a:r>
              <a:rPr lang="en-US" dirty="0" smtClean="0"/>
              <a:t> shows function sort in ascending , descending , no sorting.</a:t>
            </a:r>
          </a:p>
          <a:p>
            <a:r>
              <a:rPr lang="en-US" dirty="0" smtClean="0"/>
              <a:t>Select any of above and run the template.</a:t>
            </a:r>
          </a:p>
          <a:p>
            <a:r>
              <a:rPr lang="en-US" dirty="0" smtClean="0"/>
              <a:t>Sorting perform successfully.</a:t>
            </a:r>
          </a:p>
          <a:p>
            <a:r>
              <a:rPr lang="en-US" dirty="0" smtClean="0"/>
              <a:t>As same as sorting </a:t>
            </a:r>
            <a:r>
              <a:rPr lang="en-US" dirty="0" err="1" smtClean="0"/>
              <a:t>formating</a:t>
            </a:r>
            <a:r>
              <a:rPr lang="en-US" dirty="0" smtClean="0"/>
              <a:t> also performed.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</TotalTime>
  <Words>344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Steps To Create  Report in ibm cognos analytics</vt:lpstr>
      <vt:lpstr>tasks</vt:lpstr>
      <vt:lpstr>Steps for Task-1</vt:lpstr>
      <vt:lpstr>Steps for Task-2</vt:lpstr>
      <vt:lpstr>Steps for Task-3</vt:lpstr>
      <vt:lpstr>Steps for Task-4</vt:lpstr>
      <vt:lpstr>Steps for Task-5</vt:lpstr>
      <vt:lpstr>Steps for Task-6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Create  Report</dc:title>
  <dc:creator>student</dc:creator>
  <cp:lastModifiedBy>student</cp:lastModifiedBy>
  <cp:revision>4</cp:revision>
  <dcterms:created xsi:type="dcterms:W3CDTF">2020-01-27T05:27:35Z</dcterms:created>
  <dcterms:modified xsi:type="dcterms:W3CDTF">2020-01-27T06:07:03Z</dcterms:modified>
</cp:coreProperties>
</file>