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3713-D8D6-A0AD-68A4-B4545CCA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40D76-800C-FC9F-8668-B3DEB85D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45CA-0449-2714-B46B-45F56EBD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C03B-E3DC-46EF-8E77-ADB9FEDE6C0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E554-B06D-966E-399A-43C012FC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FC7D8-3468-513C-026A-47631154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FD4-7BE6-4B83-A1D2-EFDBB30F9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5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800D-EFB6-C926-009B-3CD4FCA5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2C128-428B-A6FE-F192-1DF41A59D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41DD-BBFF-00D1-799D-06AF1A24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C03B-E3DC-46EF-8E77-ADB9FEDE6C0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D4EDC-C37B-837D-A79E-859EDBE5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3D52-3ADC-0491-7D85-EF2C7682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FD4-7BE6-4B83-A1D2-EFDBB30F9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831B6-01B5-43A1-5318-77DFAA765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89010-ED96-2CDC-CBD4-F9D229A83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CBA3-763B-7732-B8E6-0A1D8D22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C03B-E3DC-46EF-8E77-ADB9FEDE6C0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B3D3-B220-FCA8-15EF-30391135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B311-FEC7-1B7A-6FF3-A29E1490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FD4-7BE6-4B83-A1D2-EFDBB30F9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66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1EEF-0BF6-3C98-8D51-4D5AA3E0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453F-9263-C5E6-3811-226EC533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B9659-2C92-0563-4909-E5281AA4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C03B-E3DC-46EF-8E77-ADB9FEDE6C0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44A0F-6355-811B-AD24-93142D1F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49D11-EC11-AD20-65B6-6FE32502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FD4-7BE6-4B83-A1D2-EFDBB30F9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9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EC6-3455-1AC2-0E88-5A6ED43A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A6312-C88C-1A59-2F2D-C8E2EB835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FFDD-9BAF-DC84-FF4C-1A0F8380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C03B-E3DC-46EF-8E77-ADB9FEDE6C0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A656-66EA-E6EB-E121-8EBA204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A8EBC-DC9C-C5F6-3597-8C23F752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FD4-7BE6-4B83-A1D2-EFDBB30F9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6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6142-5D2E-CDF1-1C31-0B529AED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C6E9-FA09-57FA-051E-ADFCDA6BC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EE28D-8E76-8479-17CD-92495278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121F6-7678-731F-3C96-EE9E5EF8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C03B-E3DC-46EF-8E77-ADB9FEDE6C0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D4896-B732-952F-E812-970957B8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97AEE-B6FB-B37D-33BC-156DE251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FD4-7BE6-4B83-A1D2-EFDBB30F9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5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0A09-761D-01D0-C214-930D5552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0532D-705A-FF51-74B4-4DDA39025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C1612-828F-1F85-47C6-645F38594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0F8BC-B2B3-6602-8606-E21A454BA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D4A3D-7E8B-69F6-1F86-D00750539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66985-C60B-AE7E-1BBE-DE0EAD62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C03B-E3DC-46EF-8E77-ADB9FEDE6C0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29F8C-660B-E652-CDDD-043883D1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B51F2-0CFE-582C-34AB-F0E464B7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FD4-7BE6-4B83-A1D2-EFDBB30F9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B815-692D-1425-EEC6-DF21A777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19577-F36E-DD1E-C35C-3A67CEFD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C03B-E3DC-46EF-8E77-ADB9FEDE6C0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7BB1B-A11D-32CE-85B7-B0B3BFE8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28748-8436-5901-6013-269B5E1C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FD4-7BE6-4B83-A1D2-EFDBB30F9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31B98-97E3-209E-9160-CF7DC901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C03B-E3DC-46EF-8E77-ADB9FEDE6C0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5105B-F435-24E4-D334-4C348082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16C8D-1135-2AB7-4BFA-A90B3A89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FD4-7BE6-4B83-A1D2-EFDBB30F9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4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7852-00B9-DFC2-5CA6-6E780FE8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88B2-D81D-9305-6A16-BC696B58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B08E7-ED0F-D822-A098-A90F770BB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AE86C-4A9C-A51F-93CF-30D85966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C03B-E3DC-46EF-8E77-ADB9FEDE6C0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13F46-F57C-0C87-CD46-9A160917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6ECB5-2000-5A1C-A7C4-00893A89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FD4-7BE6-4B83-A1D2-EFDBB30F9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5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6476-7895-9A59-7C44-77F3F2BD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7A524-95A9-D8BE-7EB5-E628AF164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42174-B3B2-81D5-5CB7-1A52D9B0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7DB58-FD68-332E-66A1-0A9A5855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C03B-E3DC-46EF-8E77-ADB9FEDE6C0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A694A-AC2A-4834-A2C5-F7006A3A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2E901-8FB2-73E0-A3DC-2BF75BAA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FD4-7BE6-4B83-A1D2-EFDBB30F9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60701-D1EC-FA7B-A958-A8C72C7D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83DB8-487C-4203-EF6F-54E0E9342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61221-049D-CEB2-311C-9C7EEF85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C03B-E3DC-46EF-8E77-ADB9FEDE6C0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88CA-35A8-B047-21F3-9A1BD3453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0D024-135F-2DE8-75D6-1368AA996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DFD4-7BE6-4B83-A1D2-EFDBB30F9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6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9AD8-9FA7-05C5-535A-A132D061B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 EVERYONE!!!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FB514-2D23-3B93-C8CC-4D937100E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93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EVERYONE!!!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EVERYONE!!!</dc:title>
  <dc:creator>Tasneem Suterwala</dc:creator>
  <cp:lastModifiedBy>Tasneem Suterwala</cp:lastModifiedBy>
  <cp:revision>1</cp:revision>
  <dcterms:created xsi:type="dcterms:W3CDTF">2022-11-14T05:35:09Z</dcterms:created>
  <dcterms:modified xsi:type="dcterms:W3CDTF">2022-11-14T05:35:27Z</dcterms:modified>
</cp:coreProperties>
</file>