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C3AC2-783D-3DEA-AE78-786E73D13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8CE23-A553-254C-C554-A5FE2AB24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ADCDF-676C-832F-39DC-5B7765174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5844-3503-9545-BC59-C64C8B71FF4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256E2-9681-5C13-50E7-D11ED1E4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AD9A2-7C10-55A2-7C09-A2B598BC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D59F-066F-824F-BB21-F9464A47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11FF3-639C-BB88-F65F-671574E2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D09E1-FCD8-65DE-5984-74B23BF42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AC24B-D7C7-CA58-66DA-72853801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5844-3503-9545-BC59-C64C8B71FF4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EEA05-E701-E6DB-BEF3-7DA7D351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31D80-09D6-89E5-5A81-E0CB3702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D59F-066F-824F-BB21-F9464A47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9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DA93A7-3459-3C9E-7D4D-ACC1AACA7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9A4D1-B22D-95C7-8C1F-576A6589E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29085-0CC7-7172-57A6-26BD5707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5844-3503-9545-BC59-C64C8B71FF4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03A46-52D0-70B3-58A7-5F25B8562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2768C-D198-913A-9116-6DCB329E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D59F-066F-824F-BB21-F9464A47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8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818A-A913-4BFC-4A77-543D045D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08CAA-51DD-9589-A460-D660CFCA9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C074B-4DB4-5F5C-980C-459716F3E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5844-3503-9545-BC59-C64C8B71FF4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03050-EE35-F2B2-249F-36619C8A8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E9EF-AD82-049F-2F71-81724426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D59F-066F-824F-BB21-F9464A47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0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A7C0-0122-CB1C-0E85-150DC6C80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078A7-D611-492B-1D75-6292B640C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2A591-76BB-A3F6-2806-D9E39EC6E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5844-3503-9545-BC59-C64C8B71FF4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8FFCF-383B-4D9C-2E54-7B9CDC6C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BC025-DE71-05B4-6FDB-81EE7598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D59F-066F-824F-BB21-F9464A47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1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95CA-856D-61FC-22B8-DDB83CBE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551A2-7694-B598-93F4-B94DF4C3B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9F6E8-02BE-2DD7-4FC2-5EB2FCD56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BCD80-00A3-1B8C-54B6-FEEA2993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5844-3503-9545-BC59-C64C8B71FF4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ACE33-F994-00AE-2E72-F081E1AA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83FBB-872A-E80C-95FA-24CB7FC3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D59F-066F-824F-BB21-F9464A47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7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F6F23-ED6F-6AC9-D9A0-0FD52CEF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55138-F14C-F205-29DD-2CC229069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F8433-6D67-6D32-4CA2-45EE8CF5A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0EF05-98EE-5A08-0E0B-4E8FB9114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00F02-D8AC-25D1-8D31-AC491FA84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2D2AC2-AF85-6995-000E-90A3CF34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5844-3503-9545-BC59-C64C8B71FF4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582D2F-98AD-4C57-904D-7DE4A61B5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96938F-0191-CFAF-67ED-6CDDC4CD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D59F-066F-824F-BB21-F9464A47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8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23BC-C6DE-D2DA-9E65-B3C5732E1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1729CF-F488-3077-A751-8BC4E5893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5844-3503-9545-BC59-C64C8B71FF4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494CC-4D02-E9F8-D844-8DF4AF416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7099B-9B00-A0EE-7BD2-CB348598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D59F-066F-824F-BB21-F9464A47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7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77D6E-CF78-CAD3-3665-A43C2482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5844-3503-9545-BC59-C64C8B71FF4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D56BED-A73A-971F-AA66-F50A0E10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F1DFA-FBDB-C9D7-6A6B-54D8D310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D59F-066F-824F-BB21-F9464A47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0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31798-D28E-29AC-50DB-F49B907C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2D30D-2C3F-3C3B-DD3B-3910222A8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12462-C94F-E6A4-6C01-99571E4FF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4453D-0A62-2F33-7BB6-E37BE8380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5844-3503-9545-BC59-C64C8B71FF4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01151-B967-A760-1564-13BA30CB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F3E87-8615-24B5-61BC-31A288AD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D59F-066F-824F-BB21-F9464A47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2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D9718-A914-CDAF-94FB-4A7C55E45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C1B3E-961E-9F79-C2B9-B0E73291E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23CC1-5D39-F169-E53E-B034AD594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D0914-E285-B3FF-BF81-2EAA84F9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5844-3503-9545-BC59-C64C8B71FF4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6CC4D-E4AF-75AA-4973-58F616B6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3B14E-29B7-C5BB-4B72-5E9EBEDC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D59F-066F-824F-BB21-F9464A47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2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929E3A-D255-AEF4-A3EF-D0CBE694A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5EA88-7E30-10B0-81D0-6752BB7BE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36768-8AA6-1D1C-4C27-D7A94D5FB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55844-3503-9545-BC59-C64C8B71FF4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7A4E6-9AD7-3470-F299-2B5B0FEF5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BA10-B864-39A5-8D99-1D3E4A4FF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8D59F-066F-824F-BB21-F9464A47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0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D1FB-3858-4D98-C9EE-CAF2291B6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24" y="2954134"/>
            <a:ext cx="6395504" cy="31491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İn this package I        create two Data flow</a:t>
            </a:r>
            <a:br>
              <a:rPr lang="en-US" dirty="0"/>
            </a:b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one for dimension</a:t>
            </a:r>
            <a:b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one for fact table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B199C-B609-6F8B-F789-00D683E8E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5775" y="5667995"/>
            <a:ext cx="4946888" cy="688796"/>
          </a:xfrm>
        </p:spPr>
        <p:txBody>
          <a:bodyPr/>
          <a:lstStyle/>
          <a:p>
            <a:r>
              <a:rPr lang="en-US" dirty="0"/>
              <a:t>Created by : </a:t>
            </a:r>
            <a:r>
              <a:rPr lang="en-US" dirty="0" err="1"/>
              <a:t>Tasneem</a:t>
            </a:r>
            <a:r>
              <a:rPr lang="en-US" dirty="0"/>
              <a:t> Ahmed 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005DAA4-BE79-7846-AD10-7BB82200C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391" y="1087631"/>
            <a:ext cx="3806944" cy="387039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B0C818B-12F1-6E44-EA48-291C300FB2B3}"/>
              </a:ext>
            </a:extLst>
          </p:cNvPr>
          <p:cNvSpPr txBox="1">
            <a:spLocks/>
          </p:cNvSpPr>
          <p:nvPr/>
        </p:nvSpPr>
        <p:spPr>
          <a:xfrm>
            <a:off x="930700" y="1081470"/>
            <a:ext cx="3622556" cy="1578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Bi task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507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6C44-9325-36BF-FDBE-9AF1128C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Dim Data Flow 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CDDBD76-17C3-7415-9A3A-E7B00D5D8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158" y="1756929"/>
            <a:ext cx="81280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1002D-7E57-4CA6-A805-E6F17736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 table Data Flow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AD82797-3F36-1748-38FB-ECFD518BF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299" y="1456473"/>
            <a:ext cx="8128000" cy="526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48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CB43-0F36-05BB-BA38-9AC97444B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Finally I create a job called north wind weekly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87F4130-25F8-96BC-4DAF-CB7782274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38" y="1558157"/>
            <a:ext cx="7267051" cy="3062742"/>
          </a:xfrm>
        </p:spPr>
      </p:pic>
    </p:spTree>
    <p:extLst>
      <p:ext uri="{BB962C8B-B14F-4D97-AF65-F5344CB8AC3E}">
        <p14:creationId xmlns:p14="http://schemas.microsoft.com/office/powerpoint/2010/main" val="1808410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8A288DD-54A3-83E7-4957-C25A5456C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45" y="670122"/>
            <a:ext cx="8442109" cy="5714659"/>
          </a:xfrm>
        </p:spPr>
      </p:pic>
    </p:spTree>
    <p:extLst>
      <p:ext uri="{BB962C8B-B14F-4D97-AF65-F5344CB8AC3E}">
        <p14:creationId xmlns:p14="http://schemas.microsoft.com/office/powerpoint/2010/main" val="82245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DEAD-05CE-49FB-EBE1-A4216B83A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319" y="2514808"/>
            <a:ext cx="2621362" cy="1828384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chemeClr val="accent1">
                    <a:lumMod val="50000"/>
                  </a:schemeClr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897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İn this package I        create two Data flow - one for dimension - one for fact table </vt:lpstr>
      <vt:lpstr>Dim Data Flow </vt:lpstr>
      <vt:lpstr>Fact table Data Flow</vt:lpstr>
      <vt:lpstr>Finally I create a job called north wind weekly</vt:lpstr>
      <vt:lpstr>PowerPoint Presentation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İn this package I        create two Data flow - one for dimension - one for fact table </dc:title>
  <dc:creator>Tasneem Ahmed</dc:creator>
  <cp:lastModifiedBy>Tasneem Ahmed</cp:lastModifiedBy>
  <cp:revision>2</cp:revision>
  <dcterms:created xsi:type="dcterms:W3CDTF">2022-08-24T11:04:31Z</dcterms:created>
  <dcterms:modified xsi:type="dcterms:W3CDTF">2022-08-24T11:18:23Z</dcterms:modified>
</cp:coreProperties>
</file>