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EFFD-9368-874E-91AB-9AC882401F64}" type="datetimeFigureOut">
              <a:rPr lang="en-US" smtClean="0"/>
              <a:t>8/29/15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C028-C187-5047-BB5A-C1DE74285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9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EFFD-9368-874E-91AB-9AC882401F64}" type="datetimeFigureOut">
              <a:rPr lang="en-US" smtClean="0"/>
              <a:t>8/29/15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C028-C187-5047-BB5A-C1DE74285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1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EFFD-9368-874E-91AB-9AC882401F64}" type="datetimeFigureOut">
              <a:rPr lang="en-US" smtClean="0"/>
              <a:t>8/29/15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C028-C187-5047-BB5A-C1DE74285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2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EFFD-9368-874E-91AB-9AC882401F64}" type="datetimeFigureOut">
              <a:rPr lang="en-US" smtClean="0"/>
              <a:t>8/29/15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C028-C187-5047-BB5A-C1DE74285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3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EFFD-9368-874E-91AB-9AC882401F64}" type="datetimeFigureOut">
              <a:rPr lang="en-US" smtClean="0"/>
              <a:t>8/29/15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C028-C187-5047-BB5A-C1DE74285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4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EFFD-9368-874E-91AB-9AC882401F64}" type="datetimeFigureOut">
              <a:rPr lang="en-US" smtClean="0"/>
              <a:t>8/29/15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C028-C187-5047-BB5A-C1DE74285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1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EFFD-9368-874E-91AB-9AC882401F64}" type="datetimeFigureOut">
              <a:rPr lang="en-US" smtClean="0"/>
              <a:t>8/29/15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C028-C187-5047-BB5A-C1DE74285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5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EFFD-9368-874E-91AB-9AC882401F64}" type="datetimeFigureOut">
              <a:rPr lang="en-US" smtClean="0"/>
              <a:t>8/29/15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C028-C187-5047-BB5A-C1DE74285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4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EFFD-9368-874E-91AB-9AC882401F64}" type="datetimeFigureOut">
              <a:rPr lang="en-US" smtClean="0"/>
              <a:t>8/29/15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C028-C187-5047-BB5A-C1DE74285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4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EFFD-9368-874E-91AB-9AC882401F64}" type="datetimeFigureOut">
              <a:rPr lang="en-US" smtClean="0"/>
              <a:t>8/29/15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C028-C187-5047-BB5A-C1DE74285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2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EFFD-9368-874E-91AB-9AC882401F64}" type="datetimeFigureOut">
              <a:rPr lang="en-US" smtClean="0"/>
              <a:t>8/29/15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C028-C187-5047-BB5A-C1DE74285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5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AEFFD-9368-874E-91AB-9AC882401F64}" type="datetimeFigureOut">
              <a:rPr lang="en-US" smtClean="0"/>
              <a:t>8/29/15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C028-C187-5047-BB5A-C1DE74285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7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95400" y="1981200"/>
            <a:ext cx="6477000" cy="3657600"/>
          </a:xfrm>
          <a:prstGeom prst="rect">
            <a:avLst/>
          </a:prstGeom>
          <a:solidFill>
            <a:srgbClr val="9FF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800" dirty="0">
              <a:latin typeface="Arial" charset="0"/>
              <a:cs typeface="+mn-cs"/>
            </a:endParaRP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1295400" y="2514600"/>
            <a:ext cx="647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1295400" y="3048000"/>
            <a:ext cx="647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295400" y="3505200"/>
            <a:ext cx="647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1295400" y="4038600"/>
            <a:ext cx="647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>
            <a:off x="5715000" y="3505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508124" y="2017713"/>
            <a:ext cx="6054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1" dirty="0" smtClean="0">
                <a:latin typeface="Arial" charset="0"/>
                <a:cs typeface="+mn-cs"/>
              </a:rPr>
              <a:t>Class name</a:t>
            </a:r>
            <a:r>
              <a:rPr lang="en-US" sz="1800" b="1" dirty="0">
                <a:latin typeface="Arial" charset="0"/>
              </a:rPr>
              <a:t>: </a:t>
            </a:r>
            <a:r>
              <a:rPr lang="en-US" sz="1800" b="1" dirty="0" err="1">
                <a:latin typeface="Arial" charset="0"/>
              </a:rPr>
              <a:t>UserInterface.java</a:t>
            </a:r>
            <a:r>
              <a:rPr lang="en-US" sz="1800" b="1" dirty="0">
                <a:latin typeface="Arial" charset="0"/>
              </a:rPr>
              <a:t>   </a:t>
            </a:r>
            <a:endParaRPr lang="en-US" sz="1800" b="1" dirty="0" smtClean="0">
              <a:latin typeface="Arial" charset="0"/>
              <a:cs typeface="+mn-cs"/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1523999" y="2667000"/>
            <a:ext cx="6038849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i="1" dirty="0" err="1" smtClean="0">
                <a:latin typeface="Arial" charset="0"/>
                <a:cs typeface="+mn-cs"/>
              </a:rPr>
              <a:t>SuperClasses</a:t>
            </a:r>
            <a:r>
              <a:rPr lang="en-US" sz="1800" i="1" dirty="0" smtClean="0">
                <a:latin typeface="Arial" charset="0"/>
                <a:cs typeface="+mn-cs"/>
              </a:rPr>
              <a:t>: Object</a:t>
            </a:r>
            <a:endParaRPr lang="en-US" sz="1800" i="1" dirty="0" smtClean="0">
              <a:latin typeface="Arial" charset="0"/>
              <a:cs typeface="+mn-cs"/>
            </a:endParaRP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1524000" y="3124200"/>
            <a:ext cx="603884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i="1" dirty="0" err="1" smtClean="0">
                <a:latin typeface="Arial" charset="0"/>
                <a:cs typeface="+mn-cs"/>
              </a:rPr>
              <a:t>SubClasses</a:t>
            </a:r>
            <a:endParaRPr lang="en-US" sz="1800" i="1" dirty="0" smtClean="0">
              <a:latin typeface="Arial" charset="0"/>
              <a:cs typeface="+mn-cs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1523999" y="3581400"/>
            <a:ext cx="395653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 smtClean="0">
                <a:latin typeface="Arial" charset="0"/>
                <a:cs typeface="+mn-cs"/>
              </a:rPr>
              <a:t>Responsibility:</a:t>
            </a:r>
          </a:p>
          <a:p>
            <a:pPr eaLnBrk="1" hangingPunct="1">
              <a:defRPr/>
            </a:pPr>
            <a:endParaRPr lang="en-US" sz="1800" b="1" dirty="0">
              <a:latin typeface="Arial" charset="0"/>
            </a:endParaRPr>
          </a:p>
          <a:p>
            <a:pPr eaLnBrk="1" hangingPunct="1">
              <a:defRPr/>
            </a:pPr>
            <a:r>
              <a:rPr lang="en-US" sz="1800" b="1" dirty="0" smtClean="0">
                <a:latin typeface="Arial" charset="0"/>
                <a:cs typeface="+mn-cs"/>
              </a:rPr>
              <a:t>Create the application</a:t>
            </a:r>
          </a:p>
          <a:p>
            <a:pPr eaLnBrk="1" hangingPunct="1">
              <a:defRPr/>
            </a:pPr>
            <a:r>
              <a:rPr lang="en-US" sz="1800" b="1" dirty="0" smtClean="0">
                <a:latin typeface="Arial" charset="0"/>
              </a:rPr>
              <a:t>Launch the application</a:t>
            </a:r>
            <a:endParaRPr lang="en-US" sz="1800" b="1" dirty="0">
              <a:latin typeface="Arial" charset="0"/>
              <a:cs typeface="+mn-cs"/>
            </a:endParaRPr>
          </a:p>
          <a:p>
            <a:pPr eaLnBrk="1" hangingPunct="1">
              <a:defRPr/>
            </a:pPr>
            <a:r>
              <a:rPr lang="en-US" sz="1800" b="1" dirty="0" smtClean="0">
                <a:latin typeface="Arial" charset="0"/>
              </a:rPr>
              <a:t>Initialize the application</a:t>
            </a:r>
            <a:endParaRPr lang="en-US" sz="1800" b="1" dirty="0" smtClean="0">
              <a:latin typeface="Arial" charset="0"/>
              <a:cs typeface="+mn-cs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6019800" y="3581400"/>
            <a:ext cx="155692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 smtClean="0">
                <a:latin typeface="Arial" charset="0"/>
                <a:cs typeface="+mn-cs"/>
              </a:rPr>
              <a:t>Collaborator</a:t>
            </a:r>
          </a:p>
          <a:p>
            <a:pPr eaLnBrk="1" hangingPunct="1">
              <a:defRPr/>
            </a:pPr>
            <a:endParaRPr lang="en-US" sz="1800" b="1" dirty="0">
              <a:latin typeface="Arial" charset="0"/>
            </a:endParaRPr>
          </a:p>
          <a:p>
            <a:pPr>
              <a:defRPr/>
            </a:pPr>
            <a:r>
              <a:rPr lang="en-US" sz="1800" dirty="0" err="1" smtClean="0"/>
              <a:t>AdminPanel</a:t>
            </a:r>
            <a:endParaRPr lang="en-US" sz="1800" dirty="0" smtClean="0"/>
          </a:p>
          <a:p>
            <a:pPr>
              <a:defRPr/>
            </a:pPr>
            <a:r>
              <a:rPr lang="en-US" sz="1800" dirty="0" err="1"/>
              <a:t>SystemLogin</a:t>
            </a:r>
            <a:endParaRPr lang="en-US" sz="1800" b="1" dirty="0" smtClean="0">
              <a:latin typeface="Arial" charset="0"/>
              <a:cs typeface="+mn-cs"/>
            </a:endParaRPr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>
                <a:latin typeface="Arial" charset="0"/>
              </a:rPr>
              <a:t>UserInterface.java</a:t>
            </a:r>
            <a:r>
              <a:rPr lang="en-US" b="1" dirty="0" smtClean="0">
                <a:latin typeface="Arial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628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95399" y="1981200"/>
            <a:ext cx="7456888" cy="3209757"/>
          </a:xfrm>
          <a:prstGeom prst="rect">
            <a:avLst/>
          </a:prstGeom>
          <a:solidFill>
            <a:srgbClr val="9FF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800" dirty="0">
              <a:latin typeface="Arial" charset="0"/>
              <a:cs typeface="+mn-cs"/>
            </a:endParaRP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1295399" y="2514600"/>
            <a:ext cx="7456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1295399" y="3048000"/>
            <a:ext cx="7456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295399" y="3505200"/>
            <a:ext cx="7456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1295399" y="4038600"/>
            <a:ext cx="7456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>
            <a:off x="5715000" y="3505200"/>
            <a:ext cx="0" cy="16857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508124" y="2017713"/>
            <a:ext cx="6054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1" dirty="0" smtClean="0">
                <a:latin typeface="Arial" charset="0"/>
                <a:cs typeface="+mn-cs"/>
              </a:rPr>
              <a:t>Class name</a:t>
            </a:r>
            <a:r>
              <a:rPr lang="en-US" sz="1800" b="1" dirty="0">
                <a:latin typeface="Arial" charset="0"/>
              </a:rPr>
              <a:t>: </a:t>
            </a:r>
            <a:r>
              <a:rPr lang="en-US" sz="1800" b="1" dirty="0" err="1">
                <a:latin typeface="Arial" charset="0"/>
              </a:rPr>
              <a:t>Simulation.java</a:t>
            </a:r>
            <a:endParaRPr lang="en-US" sz="1800" b="1" dirty="0" smtClean="0">
              <a:latin typeface="Arial" charset="0"/>
              <a:cs typeface="+mn-cs"/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1523999" y="2667000"/>
            <a:ext cx="60388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i="1" dirty="0" err="1" smtClean="0">
                <a:latin typeface="Arial" charset="0"/>
                <a:cs typeface="+mn-cs"/>
              </a:rPr>
              <a:t>SuperClasses</a:t>
            </a:r>
            <a:r>
              <a:rPr lang="en-US" sz="1800" i="1" dirty="0" smtClean="0">
                <a:latin typeface="Arial" charset="0"/>
                <a:cs typeface="+mn-cs"/>
              </a:rPr>
              <a:t>: </a:t>
            </a:r>
            <a:r>
              <a:rPr lang="en-US" sz="1800" dirty="0" err="1"/>
              <a:t>JFrame</a:t>
            </a:r>
            <a:endParaRPr lang="en-US" sz="1800" i="1" dirty="0" smtClean="0">
              <a:latin typeface="Arial" charset="0"/>
              <a:cs typeface="+mn-cs"/>
            </a:endParaRP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1524000" y="3124200"/>
            <a:ext cx="603884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i="1" dirty="0" err="1" smtClean="0">
                <a:latin typeface="Arial" charset="0"/>
                <a:cs typeface="+mn-cs"/>
              </a:rPr>
              <a:t>SubClasses</a:t>
            </a:r>
            <a:endParaRPr lang="en-US" sz="1800" i="1" dirty="0" smtClean="0">
              <a:latin typeface="Arial" charset="0"/>
              <a:cs typeface="+mn-cs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1523999" y="3581400"/>
            <a:ext cx="395653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 smtClean="0">
                <a:latin typeface="Arial" charset="0"/>
                <a:cs typeface="+mn-cs"/>
              </a:rPr>
              <a:t>Responsibility:</a:t>
            </a:r>
          </a:p>
          <a:p>
            <a:pPr eaLnBrk="1" hangingPunct="1">
              <a:defRPr/>
            </a:pPr>
            <a:endParaRPr lang="en-US" sz="1800" b="1" dirty="0" smtClean="0">
              <a:latin typeface="Arial" charset="0"/>
            </a:endParaRPr>
          </a:p>
          <a:p>
            <a:pPr eaLnBrk="1" hangingPunct="1">
              <a:defRPr/>
            </a:pPr>
            <a:r>
              <a:rPr lang="en-US" sz="1800" b="1" dirty="0" smtClean="0">
                <a:latin typeface="Arial" charset="0"/>
              </a:rPr>
              <a:t>Creates the simulation window</a:t>
            </a:r>
          </a:p>
          <a:p>
            <a:pPr eaLnBrk="1" hangingPunct="1">
              <a:defRPr/>
            </a:pPr>
            <a:endParaRPr lang="en-US" sz="1800" b="1" dirty="0">
              <a:latin typeface="Arial" charset="0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5812727" y="3581400"/>
            <a:ext cx="272382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 smtClean="0">
                <a:latin typeface="Arial" charset="0"/>
                <a:cs typeface="+mn-cs"/>
              </a:rPr>
              <a:t>Collaborator</a:t>
            </a:r>
          </a:p>
          <a:p>
            <a:pPr eaLnBrk="1" hangingPunct="1">
              <a:defRPr/>
            </a:pPr>
            <a:endParaRPr lang="en-US" sz="1800" b="1" dirty="0">
              <a:latin typeface="Arial" charset="0"/>
            </a:endParaRPr>
          </a:p>
          <a:p>
            <a:pPr>
              <a:defRPr/>
            </a:pPr>
            <a:r>
              <a:rPr lang="en-US" sz="1800" dirty="0" err="1"/>
              <a:t>LoginWindow</a:t>
            </a:r>
            <a:endParaRPr lang="en-US" sz="1800" dirty="0" smtClean="0"/>
          </a:p>
          <a:p>
            <a:pPr>
              <a:defRPr/>
            </a:pPr>
            <a:r>
              <a:rPr lang="en-US" sz="1800" dirty="0" err="1" smtClean="0"/>
              <a:t>SimulationControl</a:t>
            </a:r>
            <a:endParaRPr lang="en-US" sz="1800" dirty="0" smtClean="0"/>
          </a:p>
          <a:p>
            <a:pPr>
              <a:defRPr/>
            </a:pPr>
            <a:r>
              <a:rPr lang="en-US" sz="1800" dirty="0" err="1"/>
              <a:t>ScheduleAndConfiguration</a:t>
            </a:r>
            <a:endParaRPr lang="en-US" sz="1800" b="1" dirty="0" smtClean="0">
              <a:latin typeface="Arial" charset="0"/>
              <a:cs typeface="+mn-cs"/>
            </a:endParaRPr>
          </a:p>
        </p:txBody>
      </p:sp>
      <p:sp>
        <p:nvSpPr>
          <p:cNvPr id="13" name="Title 29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>
                <a:latin typeface="Arial" charset="0"/>
              </a:rPr>
              <a:t>Simulation.java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0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95399" y="1981200"/>
            <a:ext cx="7456887" cy="3610124"/>
          </a:xfrm>
          <a:prstGeom prst="rect">
            <a:avLst/>
          </a:prstGeom>
          <a:solidFill>
            <a:srgbClr val="9FF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800" dirty="0">
              <a:latin typeface="Arial" charset="0"/>
              <a:cs typeface="+mn-cs"/>
            </a:endParaRP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1295399" y="2514600"/>
            <a:ext cx="7456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1295399" y="3048000"/>
            <a:ext cx="7456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295399" y="3505200"/>
            <a:ext cx="7456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1295399" y="4038600"/>
            <a:ext cx="7456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>
            <a:off x="5715000" y="3505200"/>
            <a:ext cx="0" cy="20861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508124" y="2017713"/>
            <a:ext cx="6054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1" dirty="0" smtClean="0">
                <a:latin typeface="Arial" charset="0"/>
                <a:cs typeface="+mn-cs"/>
              </a:rPr>
              <a:t>Class name</a:t>
            </a:r>
            <a:r>
              <a:rPr lang="en-US" sz="1800" b="1" dirty="0">
                <a:latin typeface="Arial" charset="0"/>
              </a:rPr>
              <a:t>: </a:t>
            </a:r>
            <a:r>
              <a:rPr lang="en-US" sz="1800" b="1" dirty="0" err="1">
                <a:latin typeface="Arial" charset="0"/>
              </a:rPr>
              <a:t>AdminPanel.java</a:t>
            </a:r>
            <a:endParaRPr lang="en-US" sz="1800" b="1" dirty="0" smtClean="0">
              <a:latin typeface="Arial" charset="0"/>
              <a:cs typeface="+mn-cs"/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1523999" y="2667000"/>
            <a:ext cx="60388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i="1" dirty="0" err="1" smtClean="0">
                <a:latin typeface="Arial" charset="0"/>
                <a:cs typeface="+mn-cs"/>
              </a:rPr>
              <a:t>SuperClasses</a:t>
            </a:r>
            <a:r>
              <a:rPr lang="en-US" sz="1800" i="1" dirty="0" smtClean="0">
                <a:latin typeface="Arial" charset="0"/>
                <a:cs typeface="+mn-cs"/>
              </a:rPr>
              <a:t>: </a:t>
            </a:r>
            <a:r>
              <a:rPr lang="en-US" sz="1800" dirty="0" err="1"/>
              <a:t>JPanel</a:t>
            </a:r>
            <a:endParaRPr lang="en-US" sz="1800" i="1" dirty="0" smtClean="0">
              <a:latin typeface="Arial" charset="0"/>
              <a:cs typeface="+mn-cs"/>
            </a:endParaRP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1524000" y="3124200"/>
            <a:ext cx="603884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i="1" dirty="0" err="1" smtClean="0">
                <a:latin typeface="Arial" charset="0"/>
                <a:cs typeface="+mn-cs"/>
              </a:rPr>
              <a:t>SubClasses</a:t>
            </a:r>
            <a:endParaRPr lang="en-US" sz="1800" i="1" dirty="0" smtClean="0">
              <a:latin typeface="Arial" charset="0"/>
              <a:cs typeface="+mn-cs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1523999" y="3581400"/>
            <a:ext cx="395653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 smtClean="0">
                <a:latin typeface="Arial" charset="0"/>
                <a:cs typeface="+mn-cs"/>
              </a:rPr>
              <a:t>Responsibility:</a:t>
            </a:r>
          </a:p>
          <a:p>
            <a:pPr eaLnBrk="1" hangingPunct="1">
              <a:defRPr/>
            </a:pPr>
            <a:endParaRPr lang="en-US" sz="1800" b="1" dirty="0" smtClean="0">
              <a:latin typeface="Arial" charset="0"/>
            </a:endParaRPr>
          </a:p>
          <a:p>
            <a:pPr>
              <a:defRPr/>
            </a:pPr>
            <a:r>
              <a:rPr lang="en-US" sz="1800" b="1" dirty="0">
                <a:latin typeface="Arial" charset="0"/>
              </a:rPr>
              <a:t>creates </a:t>
            </a:r>
            <a:r>
              <a:rPr lang="en-US" sz="1800" b="1" dirty="0" smtClean="0">
                <a:latin typeface="Arial" charset="0"/>
              </a:rPr>
              <a:t>and sets up an </a:t>
            </a:r>
            <a:r>
              <a:rPr lang="en-US" sz="1800" b="1" dirty="0">
                <a:latin typeface="Arial" charset="0"/>
              </a:rPr>
              <a:t>admin </a:t>
            </a:r>
            <a:r>
              <a:rPr lang="en-US" sz="1800" b="1" dirty="0" smtClean="0">
                <a:latin typeface="Arial" charset="0"/>
              </a:rPr>
              <a:t>panel</a:t>
            </a:r>
          </a:p>
          <a:p>
            <a:pPr>
              <a:defRPr/>
            </a:pPr>
            <a:r>
              <a:rPr lang="en-US" sz="1800" b="1" dirty="0" smtClean="0">
                <a:latin typeface="Arial" charset="0"/>
              </a:rPr>
              <a:t>Creates buttons that redirect to Configure, Bill, Schedule and Simulation panels</a:t>
            </a:r>
          </a:p>
          <a:p>
            <a:pPr>
              <a:defRPr/>
            </a:pPr>
            <a:endParaRPr lang="en-US" sz="1800" b="1" dirty="0">
              <a:latin typeface="Arial" charset="0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5812727" y="3581400"/>
            <a:ext cx="1569660" cy="1754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 smtClean="0">
                <a:latin typeface="Arial" charset="0"/>
                <a:cs typeface="+mn-cs"/>
              </a:rPr>
              <a:t>Collaborator</a:t>
            </a:r>
          </a:p>
          <a:p>
            <a:pPr eaLnBrk="1" hangingPunct="1">
              <a:defRPr/>
            </a:pPr>
            <a:endParaRPr lang="en-US" sz="1800" b="1" dirty="0">
              <a:latin typeface="Arial" charset="0"/>
            </a:endParaRPr>
          </a:p>
          <a:p>
            <a:pPr>
              <a:defRPr/>
            </a:pPr>
            <a:r>
              <a:rPr lang="en-US" sz="1800" dirty="0" err="1"/>
              <a:t>ConfigureCard</a:t>
            </a:r>
            <a:endParaRPr lang="en-US" sz="1800" dirty="0" smtClean="0"/>
          </a:p>
          <a:p>
            <a:pPr>
              <a:defRPr/>
            </a:pPr>
            <a:r>
              <a:rPr lang="en-US" sz="1800" dirty="0" err="1"/>
              <a:t>BillPanel</a:t>
            </a:r>
            <a:endParaRPr lang="en-US" sz="1800" dirty="0" smtClean="0"/>
          </a:p>
          <a:p>
            <a:pPr>
              <a:defRPr/>
            </a:pPr>
            <a:r>
              <a:rPr lang="en-US" sz="1800" dirty="0" err="1" smtClean="0"/>
              <a:t>SchedulePanel</a:t>
            </a:r>
            <a:endParaRPr lang="en-US" sz="1800" dirty="0" smtClean="0"/>
          </a:p>
          <a:p>
            <a:pPr>
              <a:defRPr/>
            </a:pPr>
            <a:r>
              <a:rPr lang="en-US" sz="1800" dirty="0"/>
              <a:t>Simulation</a:t>
            </a:r>
            <a:endParaRPr lang="en-US" sz="1800" b="1" dirty="0" smtClean="0">
              <a:latin typeface="Arial" charset="0"/>
              <a:cs typeface="+mn-cs"/>
            </a:endParaRPr>
          </a:p>
        </p:txBody>
      </p:sp>
      <p:sp>
        <p:nvSpPr>
          <p:cNvPr id="13" name="Title 29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>
                <a:latin typeface="Arial" charset="0"/>
              </a:rPr>
              <a:t>AdminPanel.java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6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95399" y="1981199"/>
            <a:ext cx="7456887" cy="3961701"/>
          </a:xfrm>
          <a:prstGeom prst="rect">
            <a:avLst/>
          </a:prstGeom>
          <a:solidFill>
            <a:srgbClr val="9FF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800" dirty="0">
              <a:latin typeface="Arial" charset="0"/>
              <a:cs typeface="+mn-cs"/>
            </a:endParaRP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1295399" y="2514600"/>
            <a:ext cx="7456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1295399" y="3048000"/>
            <a:ext cx="7456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295399" y="3505200"/>
            <a:ext cx="7456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1295399" y="4038600"/>
            <a:ext cx="7456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>
            <a:off x="5715000" y="3505200"/>
            <a:ext cx="0" cy="243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508124" y="2017713"/>
            <a:ext cx="6054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1" dirty="0" smtClean="0">
                <a:latin typeface="Arial" charset="0"/>
                <a:cs typeface="+mn-cs"/>
              </a:rPr>
              <a:t>Class name</a:t>
            </a:r>
            <a:r>
              <a:rPr lang="en-US" sz="1800" b="1" dirty="0">
                <a:latin typeface="Arial" charset="0"/>
              </a:rPr>
              <a:t>: </a:t>
            </a:r>
            <a:r>
              <a:rPr lang="en-US" sz="1800" b="1" dirty="0" err="1" smtClean="0">
                <a:latin typeface="Arial" charset="0"/>
              </a:rPr>
              <a:t>DeviceWindow.java</a:t>
            </a:r>
            <a:endParaRPr lang="en-US" sz="1800" b="1" dirty="0" smtClean="0">
              <a:latin typeface="Arial" charset="0"/>
              <a:cs typeface="+mn-cs"/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1523999" y="2667000"/>
            <a:ext cx="60388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i="1" dirty="0" err="1" smtClean="0">
                <a:latin typeface="Arial" charset="0"/>
                <a:cs typeface="+mn-cs"/>
              </a:rPr>
              <a:t>SuperClasses</a:t>
            </a:r>
            <a:r>
              <a:rPr lang="en-US" sz="1800" i="1" dirty="0" smtClean="0">
                <a:latin typeface="Arial" charset="0"/>
                <a:cs typeface="+mn-cs"/>
              </a:rPr>
              <a:t>: </a:t>
            </a:r>
            <a:r>
              <a:rPr lang="en-US" sz="1800" dirty="0" err="1" smtClean="0"/>
              <a:t>Jpanel</a:t>
            </a:r>
            <a:r>
              <a:rPr lang="en-US" sz="1800" dirty="0" smtClean="0"/>
              <a:t>, </a:t>
            </a:r>
            <a:r>
              <a:rPr lang="en-US" sz="1800" dirty="0" err="1"/>
              <a:t>ActionListener</a:t>
            </a:r>
            <a:endParaRPr lang="en-US" sz="1800" i="1" dirty="0" smtClean="0">
              <a:latin typeface="Arial" charset="0"/>
              <a:cs typeface="+mn-cs"/>
            </a:endParaRP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1524000" y="3124200"/>
            <a:ext cx="603884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i="1" dirty="0" err="1" smtClean="0">
                <a:latin typeface="Arial" charset="0"/>
                <a:cs typeface="+mn-cs"/>
              </a:rPr>
              <a:t>SubClasses</a:t>
            </a:r>
            <a:endParaRPr lang="en-US" sz="1800" i="1" dirty="0" smtClean="0">
              <a:latin typeface="Arial" charset="0"/>
              <a:cs typeface="+mn-cs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1523999" y="3581400"/>
            <a:ext cx="395653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 smtClean="0">
                <a:latin typeface="Arial" charset="0"/>
                <a:cs typeface="+mn-cs"/>
              </a:rPr>
              <a:t>Responsibility:</a:t>
            </a:r>
          </a:p>
          <a:p>
            <a:pPr eaLnBrk="1" hangingPunct="1">
              <a:defRPr/>
            </a:pPr>
            <a:endParaRPr lang="en-US" sz="1800" b="1" dirty="0" smtClean="0">
              <a:latin typeface="Arial" charset="0"/>
            </a:endParaRPr>
          </a:p>
          <a:p>
            <a:pPr>
              <a:defRPr/>
            </a:pPr>
            <a:r>
              <a:rPr lang="en-US" sz="1800" b="1" dirty="0" smtClean="0">
                <a:latin typeface="Arial" charset="0"/>
              </a:rPr>
              <a:t>Creates and sets up the device window to activate sensors, set, view and search schedule and a panel to log all the events that take place</a:t>
            </a:r>
          </a:p>
          <a:p>
            <a:pPr>
              <a:defRPr/>
            </a:pPr>
            <a:endParaRPr lang="en-US" sz="1800" b="1" dirty="0">
              <a:latin typeface="Arial" charset="0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5812727" y="3581400"/>
            <a:ext cx="2029747" cy="1754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 smtClean="0">
                <a:latin typeface="Arial" charset="0"/>
                <a:cs typeface="+mn-cs"/>
              </a:rPr>
              <a:t>Collaborator</a:t>
            </a:r>
          </a:p>
          <a:p>
            <a:pPr eaLnBrk="1" hangingPunct="1">
              <a:defRPr/>
            </a:pPr>
            <a:endParaRPr lang="en-US" sz="1800" b="1" dirty="0">
              <a:latin typeface="Arial" charset="0"/>
            </a:endParaRPr>
          </a:p>
          <a:p>
            <a:pPr>
              <a:defRPr/>
            </a:pPr>
            <a:r>
              <a:rPr lang="en-US" sz="1800" dirty="0" err="1"/>
              <a:t>ControlPanel</a:t>
            </a:r>
            <a:endParaRPr lang="en-US" sz="1800" dirty="0" smtClean="0"/>
          </a:p>
          <a:p>
            <a:pPr>
              <a:defRPr/>
            </a:pPr>
            <a:r>
              <a:rPr lang="en-US" sz="1800" dirty="0" err="1"/>
              <a:t>ViewSchedulePanel</a:t>
            </a:r>
            <a:endParaRPr lang="en-US" sz="1800" dirty="0" smtClean="0"/>
          </a:p>
          <a:p>
            <a:pPr>
              <a:defRPr/>
            </a:pPr>
            <a:r>
              <a:rPr lang="en-US" sz="1800" dirty="0" err="1"/>
              <a:t>SearchSchedule</a:t>
            </a:r>
            <a:endParaRPr lang="en-US" sz="1800" dirty="0" smtClean="0"/>
          </a:p>
          <a:p>
            <a:pPr>
              <a:defRPr/>
            </a:pPr>
            <a:r>
              <a:rPr lang="en-US" sz="1800" dirty="0" err="1"/>
              <a:t>ActiveLog</a:t>
            </a:r>
            <a:endParaRPr lang="en-US" sz="1800" b="1" dirty="0" smtClean="0">
              <a:latin typeface="Arial" charset="0"/>
              <a:cs typeface="+mn-cs"/>
            </a:endParaRPr>
          </a:p>
        </p:txBody>
      </p:sp>
      <p:sp>
        <p:nvSpPr>
          <p:cNvPr id="13" name="Title 29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>
                <a:latin typeface="Arial" charset="0"/>
              </a:rPr>
              <a:t>DeviceWindow.java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7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95399" y="1981199"/>
            <a:ext cx="7456887" cy="3961701"/>
          </a:xfrm>
          <a:prstGeom prst="rect">
            <a:avLst/>
          </a:prstGeom>
          <a:solidFill>
            <a:srgbClr val="9FF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800" dirty="0">
              <a:latin typeface="Arial" charset="0"/>
              <a:cs typeface="+mn-cs"/>
            </a:endParaRP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1295399" y="2514600"/>
            <a:ext cx="7456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1295399" y="3048000"/>
            <a:ext cx="7456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295399" y="3505200"/>
            <a:ext cx="7456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1295399" y="4038600"/>
            <a:ext cx="7456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>
            <a:off x="5715000" y="3505200"/>
            <a:ext cx="0" cy="243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508124" y="2017713"/>
            <a:ext cx="6054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1" dirty="0" smtClean="0">
                <a:latin typeface="Arial" charset="0"/>
                <a:cs typeface="+mn-cs"/>
              </a:rPr>
              <a:t>Class name</a:t>
            </a:r>
            <a:r>
              <a:rPr lang="en-US" sz="1800" b="1" dirty="0">
                <a:latin typeface="Arial" charset="0"/>
              </a:rPr>
              <a:t>: </a:t>
            </a:r>
            <a:r>
              <a:rPr lang="en-US" sz="1800" b="1" dirty="0" err="1">
                <a:latin typeface="Arial" charset="0"/>
              </a:rPr>
              <a:t>ControlPanel.java</a:t>
            </a:r>
            <a:endParaRPr lang="en-US" sz="1800" b="1" dirty="0" smtClean="0">
              <a:latin typeface="Arial" charset="0"/>
              <a:cs typeface="+mn-cs"/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1523999" y="2667000"/>
            <a:ext cx="60388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i="1" dirty="0" err="1" smtClean="0">
                <a:latin typeface="Arial" charset="0"/>
                <a:cs typeface="+mn-cs"/>
              </a:rPr>
              <a:t>SuperClasses</a:t>
            </a:r>
            <a:r>
              <a:rPr lang="en-US" sz="1800" i="1" dirty="0" smtClean="0">
                <a:latin typeface="Arial" charset="0"/>
                <a:cs typeface="+mn-cs"/>
              </a:rPr>
              <a:t>: </a:t>
            </a:r>
            <a:r>
              <a:rPr lang="en-US" sz="1800" dirty="0" err="1" smtClean="0"/>
              <a:t>Jpanel</a:t>
            </a:r>
            <a:r>
              <a:rPr lang="en-US" sz="1800" dirty="0" smtClean="0"/>
              <a:t>, </a:t>
            </a:r>
            <a:r>
              <a:rPr lang="en-US" sz="1800" dirty="0" err="1"/>
              <a:t>ActionListener</a:t>
            </a:r>
            <a:endParaRPr lang="en-US" sz="1800" i="1" dirty="0" smtClean="0">
              <a:latin typeface="Arial" charset="0"/>
              <a:cs typeface="+mn-cs"/>
            </a:endParaRP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1524000" y="3124200"/>
            <a:ext cx="603884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i="1" dirty="0" err="1" smtClean="0">
                <a:latin typeface="Arial" charset="0"/>
                <a:cs typeface="+mn-cs"/>
              </a:rPr>
              <a:t>SubClasses</a:t>
            </a:r>
            <a:endParaRPr lang="en-US" sz="1800" i="1" dirty="0" smtClean="0">
              <a:latin typeface="Arial" charset="0"/>
              <a:cs typeface="+mn-cs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1508124" y="3581400"/>
            <a:ext cx="395653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 smtClean="0">
                <a:latin typeface="Arial" charset="0"/>
                <a:cs typeface="+mn-cs"/>
              </a:rPr>
              <a:t>Responsibility:</a:t>
            </a:r>
          </a:p>
          <a:p>
            <a:pPr eaLnBrk="1" hangingPunct="1">
              <a:defRPr/>
            </a:pPr>
            <a:endParaRPr lang="en-US" sz="1800" b="1" dirty="0" smtClean="0">
              <a:latin typeface="Arial" charset="0"/>
            </a:endParaRPr>
          </a:p>
          <a:p>
            <a:pPr>
              <a:defRPr/>
            </a:pPr>
            <a:r>
              <a:rPr lang="en-US" sz="1800" b="1" dirty="0" smtClean="0">
                <a:latin typeface="Arial" charset="0"/>
              </a:rPr>
              <a:t>Creates the panel to set, view and change schedule</a:t>
            </a:r>
            <a:endParaRPr lang="en-US" sz="1800" b="1" dirty="0">
              <a:latin typeface="Arial" charset="0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5812727" y="3581400"/>
            <a:ext cx="195438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 smtClean="0">
                <a:latin typeface="Arial" charset="0"/>
                <a:cs typeface="+mn-cs"/>
              </a:rPr>
              <a:t>Collaborator</a:t>
            </a:r>
          </a:p>
          <a:p>
            <a:pPr eaLnBrk="1" hangingPunct="1">
              <a:defRPr/>
            </a:pPr>
            <a:endParaRPr lang="en-US" sz="1800" b="1" dirty="0">
              <a:latin typeface="Arial" charset="0"/>
            </a:endParaRPr>
          </a:p>
          <a:p>
            <a:pPr>
              <a:defRPr/>
            </a:pPr>
            <a:r>
              <a:rPr lang="en-US" sz="1800" dirty="0" err="1" smtClean="0"/>
              <a:t>DatabaseOperation</a:t>
            </a:r>
            <a:endParaRPr lang="en-US" sz="1800" dirty="0" smtClean="0"/>
          </a:p>
        </p:txBody>
      </p:sp>
      <p:sp>
        <p:nvSpPr>
          <p:cNvPr id="13" name="Title 29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>
                <a:latin typeface="Arial" charset="0"/>
              </a:rPr>
              <a:t>ControlPanel.java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6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95399" y="1981200"/>
            <a:ext cx="7456887" cy="3961700"/>
          </a:xfrm>
          <a:prstGeom prst="rect">
            <a:avLst/>
          </a:prstGeom>
          <a:solidFill>
            <a:srgbClr val="9FF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800" dirty="0">
              <a:latin typeface="Arial" charset="0"/>
              <a:cs typeface="+mn-cs"/>
            </a:endParaRP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1295399" y="2514600"/>
            <a:ext cx="7456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1295399" y="3048000"/>
            <a:ext cx="7456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295399" y="3505200"/>
            <a:ext cx="7456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1295399" y="4038600"/>
            <a:ext cx="7456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>
            <a:off x="5715000" y="3505200"/>
            <a:ext cx="0" cy="243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508124" y="2017713"/>
            <a:ext cx="6054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1" dirty="0" smtClean="0">
                <a:latin typeface="Arial" charset="0"/>
                <a:cs typeface="+mn-cs"/>
              </a:rPr>
              <a:t>Class name</a:t>
            </a:r>
            <a:r>
              <a:rPr lang="en-US" sz="1800" b="1" dirty="0">
                <a:latin typeface="Arial" charset="0"/>
              </a:rPr>
              <a:t>: </a:t>
            </a:r>
            <a:r>
              <a:rPr lang="en-US" sz="1800" b="1" dirty="0" err="1">
                <a:latin typeface="Arial" charset="0"/>
              </a:rPr>
              <a:t>SimulationControl.java</a:t>
            </a:r>
            <a:endParaRPr lang="en-US" sz="1800" b="1" dirty="0" smtClean="0">
              <a:latin typeface="Arial" charset="0"/>
              <a:cs typeface="+mn-cs"/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1523999" y="2667000"/>
            <a:ext cx="60388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i="1" dirty="0" err="1" smtClean="0">
                <a:latin typeface="Arial" charset="0"/>
                <a:cs typeface="+mn-cs"/>
              </a:rPr>
              <a:t>SuperClasses</a:t>
            </a:r>
            <a:r>
              <a:rPr lang="en-US" sz="1800" i="1" dirty="0" smtClean="0">
                <a:latin typeface="Arial" charset="0"/>
                <a:cs typeface="+mn-cs"/>
              </a:rPr>
              <a:t>: </a:t>
            </a:r>
            <a:r>
              <a:rPr lang="en-US" sz="1800" dirty="0" err="1" smtClean="0"/>
              <a:t>Jpanel</a:t>
            </a:r>
            <a:r>
              <a:rPr lang="en-US" sz="1800" dirty="0" smtClean="0"/>
              <a:t>, </a:t>
            </a:r>
            <a:r>
              <a:rPr lang="en-US" sz="1800" dirty="0" err="1"/>
              <a:t>ActionListener</a:t>
            </a:r>
            <a:endParaRPr lang="en-US" sz="1800" i="1" dirty="0" smtClean="0">
              <a:latin typeface="Arial" charset="0"/>
              <a:cs typeface="+mn-cs"/>
            </a:endParaRP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1524000" y="3124200"/>
            <a:ext cx="603884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i="1" dirty="0" err="1" smtClean="0">
                <a:latin typeface="Arial" charset="0"/>
                <a:cs typeface="+mn-cs"/>
              </a:rPr>
              <a:t>SubClasses</a:t>
            </a:r>
            <a:endParaRPr lang="en-US" sz="1800" i="1" dirty="0" smtClean="0">
              <a:latin typeface="Arial" charset="0"/>
              <a:cs typeface="+mn-cs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1508124" y="3581400"/>
            <a:ext cx="3956533" cy="1754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 smtClean="0">
                <a:latin typeface="Arial" charset="0"/>
                <a:cs typeface="+mn-cs"/>
              </a:rPr>
              <a:t>Responsibility:</a:t>
            </a:r>
          </a:p>
          <a:p>
            <a:pPr eaLnBrk="1" hangingPunct="1">
              <a:defRPr/>
            </a:pPr>
            <a:endParaRPr lang="en-US" sz="1800" b="1" dirty="0" smtClean="0">
              <a:latin typeface="Arial" charset="0"/>
            </a:endParaRPr>
          </a:p>
          <a:p>
            <a:pPr>
              <a:defRPr/>
            </a:pPr>
            <a:r>
              <a:rPr lang="en-US" sz="1800" b="1" dirty="0" smtClean="0">
                <a:latin typeface="Arial" charset="0"/>
              </a:rPr>
              <a:t>Creates all the panels in the simulation window</a:t>
            </a:r>
          </a:p>
          <a:p>
            <a:pPr>
              <a:defRPr/>
            </a:pPr>
            <a:r>
              <a:rPr lang="en-US" sz="1800" b="1" dirty="0" smtClean="0">
                <a:latin typeface="Arial" charset="0"/>
              </a:rPr>
              <a:t>Sets all information according to information in the database</a:t>
            </a:r>
            <a:endParaRPr lang="en-US" sz="1800" b="1" dirty="0">
              <a:latin typeface="Arial" charset="0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5812727" y="3581400"/>
            <a:ext cx="272382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 smtClean="0">
                <a:latin typeface="Arial" charset="0"/>
                <a:cs typeface="+mn-cs"/>
              </a:rPr>
              <a:t>Collaborator</a:t>
            </a:r>
          </a:p>
          <a:p>
            <a:pPr eaLnBrk="1" hangingPunct="1">
              <a:defRPr/>
            </a:pPr>
            <a:endParaRPr lang="en-US" sz="1800" b="1" dirty="0">
              <a:latin typeface="Arial" charset="0"/>
            </a:endParaRPr>
          </a:p>
          <a:p>
            <a:pPr>
              <a:defRPr/>
            </a:pPr>
            <a:r>
              <a:rPr lang="en-US" sz="1800" dirty="0" err="1"/>
              <a:t>FireSimulationThread</a:t>
            </a:r>
            <a:endParaRPr lang="en-US" sz="1800" dirty="0" smtClean="0"/>
          </a:p>
          <a:p>
            <a:pPr>
              <a:defRPr/>
            </a:pPr>
            <a:r>
              <a:rPr lang="en-US" sz="1800" dirty="0" err="1"/>
              <a:t>BreakInSimulationThread</a:t>
            </a:r>
            <a:endParaRPr lang="en-US" sz="1800" dirty="0" smtClean="0"/>
          </a:p>
          <a:p>
            <a:pPr>
              <a:defRPr/>
            </a:pPr>
            <a:r>
              <a:rPr lang="en-US" sz="1800" dirty="0" err="1"/>
              <a:t>ShowHouseMap</a:t>
            </a:r>
            <a:endParaRPr lang="en-US" sz="1800" dirty="0" smtClean="0"/>
          </a:p>
          <a:p>
            <a:pPr>
              <a:defRPr/>
            </a:pPr>
            <a:r>
              <a:rPr lang="en-US" sz="1800" dirty="0" smtClean="0"/>
              <a:t>Configuration</a:t>
            </a:r>
          </a:p>
          <a:p>
            <a:pPr>
              <a:defRPr/>
            </a:pPr>
            <a:r>
              <a:rPr lang="en-US" sz="1800" dirty="0" err="1"/>
              <a:t>ScheduleAndConfiguration</a:t>
            </a:r>
            <a:endParaRPr lang="en-US" sz="1800" b="1" dirty="0" smtClean="0">
              <a:latin typeface="Arial" charset="0"/>
              <a:cs typeface="+mn-cs"/>
            </a:endParaRPr>
          </a:p>
        </p:txBody>
      </p:sp>
      <p:sp>
        <p:nvSpPr>
          <p:cNvPr id="13" name="Title 29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>
                <a:latin typeface="Arial" charset="0"/>
              </a:rPr>
              <a:t>SimulationControl.java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8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95399" y="1981200"/>
            <a:ext cx="7456887" cy="3961700"/>
          </a:xfrm>
          <a:prstGeom prst="rect">
            <a:avLst/>
          </a:prstGeom>
          <a:solidFill>
            <a:srgbClr val="9FF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800" dirty="0">
              <a:latin typeface="Arial" charset="0"/>
              <a:cs typeface="+mn-cs"/>
            </a:endParaRP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1295399" y="2514600"/>
            <a:ext cx="7456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1295399" y="3048000"/>
            <a:ext cx="7456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295399" y="3505200"/>
            <a:ext cx="74568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1295399" y="4038600"/>
            <a:ext cx="7456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>
            <a:off x="5715000" y="3505200"/>
            <a:ext cx="0" cy="243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508124" y="2017713"/>
            <a:ext cx="6054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1" dirty="0" smtClean="0">
                <a:latin typeface="Arial" charset="0"/>
                <a:cs typeface="+mn-cs"/>
              </a:rPr>
              <a:t>Class name</a:t>
            </a:r>
            <a:r>
              <a:rPr lang="en-US" sz="1800" b="1" dirty="0">
                <a:latin typeface="Arial" charset="0"/>
              </a:rPr>
              <a:t>: </a:t>
            </a:r>
            <a:r>
              <a:rPr lang="en-US" sz="1800" b="1" dirty="0" err="1">
                <a:latin typeface="Arial" charset="0"/>
              </a:rPr>
              <a:t>ShowHouseMap.java</a:t>
            </a:r>
            <a:endParaRPr lang="en-US" sz="1800" b="1" dirty="0" smtClean="0">
              <a:latin typeface="Arial" charset="0"/>
              <a:cs typeface="+mn-cs"/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1523999" y="2667000"/>
            <a:ext cx="60388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i="1" dirty="0" err="1" smtClean="0">
                <a:latin typeface="Arial" charset="0"/>
                <a:cs typeface="+mn-cs"/>
              </a:rPr>
              <a:t>SuperClasses</a:t>
            </a:r>
            <a:r>
              <a:rPr lang="en-US" sz="1800" i="1" dirty="0" smtClean="0">
                <a:latin typeface="Arial" charset="0"/>
                <a:cs typeface="+mn-cs"/>
              </a:rPr>
              <a:t>: </a:t>
            </a:r>
            <a:r>
              <a:rPr lang="en-US" sz="1800" dirty="0" err="1"/>
              <a:t>JLayeredPane</a:t>
            </a:r>
            <a:endParaRPr lang="en-US" sz="1800" i="1" dirty="0" smtClean="0">
              <a:latin typeface="Arial" charset="0"/>
              <a:cs typeface="+mn-cs"/>
            </a:endParaRP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1524000" y="3124200"/>
            <a:ext cx="603884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i="1" dirty="0" err="1" smtClean="0">
                <a:latin typeface="Arial" charset="0"/>
                <a:cs typeface="+mn-cs"/>
              </a:rPr>
              <a:t>SubClasses</a:t>
            </a:r>
            <a:endParaRPr lang="en-US" sz="1800" i="1" dirty="0" smtClean="0">
              <a:latin typeface="Arial" charset="0"/>
              <a:cs typeface="+mn-cs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1508124" y="3581400"/>
            <a:ext cx="395653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 smtClean="0">
                <a:latin typeface="Arial" charset="0"/>
                <a:cs typeface="+mn-cs"/>
              </a:rPr>
              <a:t>Responsibility:</a:t>
            </a:r>
          </a:p>
          <a:p>
            <a:pPr eaLnBrk="1" hangingPunct="1">
              <a:defRPr/>
            </a:pPr>
            <a:endParaRPr lang="en-US" sz="1800" b="1" dirty="0" smtClean="0">
              <a:latin typeface="Arial" charset="0"/>
            </a:endParaRPr>
          </a:p>
          <a:p>
            <a:pPr eaLnBrk="1" hangingPunct="1">
              <a:defRPr/>
            </a:pPr>
            <a:r>
              <a:rPr lang="en-US" sz="1800" b="1" dirty="0" smtClean="0">
                <a:latin typeface="Arial" charset="0"/>
              </a:rPr>
              <a:t>Shows the house map in the Simulation panel with sensors activated according to user’s selections.</a:t>
            </a:r>
          </a:p>
          <a:p>
            <a:pPr eaLnBrk="1" hangingPunct="1">
              <a:defRPr/>
            </a:pPr>
            <a:r>
              <a:rPr lang="en-US" sz="1800" b="1" dirty="0" smtClean="0">
                <a:latin typeface="Arial" charset="0"/>
              </a:rPr>
              <a:t>Calls classes that simulate break in and fire.</a:t>
            </a: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5812727" y="3581400"/>
            <a:ext cx="194155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 smtClean="0">
                <a:latin typeface="Arial" charset="0"/>
                <a:cs typeface="+mn-cs"/>
              </a:rPr>
              <a:t>Collaborator</a:t>
            </a:r>
          </a:p>
          <a:p>
            <a:pPr eaLnBrk="1" hangingPunct="1">
              <a:defRPr/>
            </a:pPr>
            <a:endParaRPr lang="en-US" sz="1800" b="1" dirty="0">
              <a:latin typeface="Arial" charset="0"/>
            </a:endParaRPr>
          </a:p>
          <a:p>
            <a:pPr>
              <a:defRPr/>
            </a:pPr>
            <a:r>
              <a:rPr lang="en-US" sz="1800" dirty="0" err="1" smtClean="0"/>
              <a:t>MainStructure</a:t>
            </a:r>
            <a:endParaRPr lang="en-US" sz="1800" dirty="0" smtClean="0"/>
          </a:p>
          <a:p>
            <a:pPr>
              <a:defRPr/>
            </a:pPr>
            <a:r>
              <a:rPr lang="en-US" sz="1800" dirty="0" err="1" smtClean="0"/>
              <a:t>BreakInSimulation</a:t>
            </a:r>
            <a:endParaRPr lang="en-US" sz="1800" dirty="0" smtClean="0"/>
          </a:p>
          <a:p>
            <a:pPr>
              <a:defRPr/>
            </a:pPr>
            <a:r>
              <a:rPr lang="en-US" sz="1800" dirty="0" err="1"/>
              <a:t>FireSimulation</a:t>
            </a:r>
            <a:endParaRPr lang="en-US" sz="1800" dirty="0" smtClean="0"/>
          </a:p>
        </p:txBody>
      </p:sp>
      <p:sp>
        <p:nvSpPr>
          <p:cNvPr id="13" name="Title 29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 smtClean="0">
                <a:latin typeface="Arial" charset="0"/>
              </a:rPr>
              <a:t>ShowHouseMap.java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14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225</Words>
  <Application>Microsoft Macintosh PowerPoint</Application>
  <PresentationFormat>On-screen Show (4:3)</PresentationFormat>
  <Paragraphs>90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UserInterface.java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 Devate</dc:creator>
  <cp:lastModifiedBy>Soumya Devate</cp:lastModifiedBy>
  <cp:revision>22</cp:revision>
  <dcterms:created xsi:type="dcterms:W3CDTF">2015-08-29T23:59:29Z</dcterms:created>
  <dcterms:modified xsi:type="dcterms:W3CDTF">2015-08-30T02:32:24Z</dcterms:modified>
</cp:coreProperties>
</file>