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3"/>
  </p:notesMasterIdLst>
  <p:sldIdLst>
    <p:sldId id="256" r:id="rId2"/>
    <p:sldId id="300" r:id="rId3"/>
    <p:sldId id="259" r:id="rId4"/>
    <p:sldId id="301" r:id="rId5"/>
    <p:sldId id="302" r:id="rId6"/>
    <p:sldId id="304" r:id="rId7"/>
    <p:sldId id="306" r:id="rId8"/>
    <p:sldId id="310" r:id="rId9"/>
    <p:sldId id="309" r:id="rId10"/>
    <p:sldId id="313" r:id="rId11"/>
    <p:sldId id="314" r:id="rId12"/>
    <p:sldId id="315" r:id="rId13"/>
    <p:sldId id="336" r:id="rId14"/>
    <p:sldId id="337" r:id="rId15"/>
    <p:sldId id="335" r:id="rId16"/>
    <p:sldId id="331" r:id="rId17"/>
    <p:sldId id="332" r:id="rId18"/>
    <p:sldId id="317" r:id="rId19"/>
    <p:sldId id="333" r:id="rId20"/>
    <p:sldId id="334" r:id="rId21"/>
    <p:sldId id="318" r:id="rId22"/>
    <p:sldId id="316" r:id="rId23"/>
    <p:sldId id="322" r:id="rId24"/>
    <p:sldId id="323" r:id="rId25"/>
    <p:sldId id="327" r:id="rId26"/>
    <p:sldId id="328" r:id="rId27"/>
    <p:sldId id="340" r:id="rId28"/>
    <p:sldId id="339" r:id="rId29"/>
    <p:sldId id="342" r:id="rId30"/>
    <p:sldId id="341" r:id="rId31"/>
    <p:sldId id="265" r:id="rId32"/>
  </p:sldIdLst>
  <p:sldSz cx="9144000" cy="5143500" type="screen16x9"/>
  <p:notesSz cx="6858000" cy="9144000"/>
  <p:embeddedFontLst>
    <p:embeddedFont>
      <p:font typeface="Bahnschrift SemiBold" panose="020B0502040204020203" pitchFamily="34" charset="0"/>
      <p:bold r:id="rId34"/>
    </p:embeddedFont>
    <p:embeddedFont>
      <p:font typeface="Calibri" panose="020F0502020204030204" pitchFamily="34" charset="0"/>
      <p:regular r:id="rId35"/>
      <p:bold r:id="rId36"/>
      <p:italic r:id="rId37"/>
      <p:boldItalic r:id="rId38"/>
    </p:embeddedFont>
    <p:embeddedFont>
      <p:font typeface="Cambria Math" panose="02040503050406030204" pitchFamily="18" charset="0"/>
      <p:regular r:id="rId39"/>
    </p:embeddedFont>
    <p:embeddedFont>
      <p:font typeface="Fira Sans" panose="02000000000000000000" pitchFamily="2" charset="0"/>
      <p:regular r:id="rId40"/>
      <p:bold r:id="rId41"/>
      <p:italic r:id="rId42"/>
      <p:boldItalic r:id="rId43"/>
    </p:embeddedFont>
    <p:embeddedFont>
      <p:font typeface="Fira Sans Condensed" panose="02000000000000000000" pitchFamily="2" charset="0"/>
      <p:regular r:id="rId44"/>
      <p:bold r:id="rId45"/>
      <p:italic r:id="rId46"/>
      <p:boldItalic r:id="rId47"/>
    </p:embeddedFont>
    <p:embeddedFont>
      <p:font typeface="Raleway"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3F6C06-E672-490F-BF48-EF95218851C9}">
  <a:tblStyle styleId="{2A3F6C06-E672-490F-BF48-EF95218851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B8CCD2-3716-4765-A1A1-5334AE25471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88869" autoAdjust="0"/>
  </p:normalViewPr>
  <p:slideViewPr>
    <p:cSldViewPr snapToGrid="0">
      <p:cViewPr>
        <p:scale>
          <a:sx n="75" d="100"/>
          <a:sy n="75" d="100"/>
        </p:scale>
        <p:origin x="1638" y="216"/>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font" Target="fonts/font6.fntdata" /><Relationship Id="rId21" Type="http://schemas.openxmlformats.org/officeDocument/2006/relationships/slide" Target="slides/slide20.xml" /><Relationship Id="rId34" Type="http://schemas.openxmlformats.org/officeDocument/2006/relationships/font" Target="fonts/font1.fntdata" /><Relationship Id="rId42" Type="http://schemas.openxmlformats.org/officeDocument/2006/relationships/font" Target="fonts/font9.fntdata" /><Relationship Id="rId47" Type="http://schemas.openxmlformats.org/officeDocument/2006/relationships/font" Target="fonts/font14.fntdata" /><Relationship Id="rId50" Type="http://schemas.openxmlformats.org/officeDocument/2006/relationships/font" Target="fonts/font17.fntdata" /><Relationship Id="rId55"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notesMaster" Target="notesMasters/notesMaster1.xml" /><Relationship Id="rId38" Type="http://schemas.openxmlformats.org/officeDocument/2006/relationships/font" Target="fonts/font5.fntdata" /><Relationship Id="rId46" Type="http://schemas.openxmlformats.org/officeDocument/2006/relationships/font" Target="fonts/font13.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font" Target="fonts/font8.fntdata" /><Relationship Id="rId54"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font" Target="fonts/font4.fntdata" /><Relationship Id="rId40" Type="http://schemas.openxmlformats.org/officeDocument/2006/relationships/font" Target="fonts/font7.fntdata" /><Relationship Id="rId45" Type="http://schemas.openxmlformats.org/officeDocument/2006/relationships/font" Target="fonts/font12.fntdata" /><Relationship Id="rId53"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font" Target="fonts/font3.fntdata" /><Relationship Id="rId49" Type="http://schemas.openxmlformats.org/officeDocument/2006/relationships/font" Target="fonts/font16.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font" Target="fonts/font11.fntdata" /><Relationship Id="rId52"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font" Target="fonts/font2.fntdata" /><Relationship Id="rId43" Type="http://schemas.openxmlformats.org/officeDocument/2006/relationships/font" Target="fonts/font10.fntdata" /><Relationship Id="rId48" Type="http://schemas.openxmlformats.org/officeDocument/2006/relationships/font" Target="fonts/font15.fntdata" /><Relationship Id="rId8" Type="http://schemas.openxmlformats.org/officeDocument/2006/relationships/slide" Target="slides/slide7.xml" /><Relationship Id="rId51" Type="http://schemas.openxmlformats.org/officeDocument/2006/relationships/font" Target="fonts/font18.fntdata" /><Relationship Id="rId3" Type="http://schemas.openxmlformats.org/officeDocument/2006/relationships/slide" Target="slides/slide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664656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25ba404e2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25ba404e2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6272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879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299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810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4"/>
        <p:cNvGrpSpPr/>
        <p:nvPr/>
      </p:nvGrpSpPr>
      <p:grpSpPr>
        <a:xfrm>
          <a:off x="0" y="0"/>
          <a:ext cx="0" cy="0"/>
          <a:chOff x="0" y="0"/>
          <a:chExt cx="0" cy="0"/>
        </a:xfrm>
      </p:grpSpPr>
      <p:sp>
        <p:nvSpPr>
          <p:cNvPr id="1495" name="Google Shape;1495;g212f97afb56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6" name="Google Shape;1496;g212f97afb56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748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223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9587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7414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058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269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4337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832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2484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3332" y="751025"/>
            <a:ext cx="3841800" cy="25989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5600">
                <a:latin typeface="Fira Sans Condensed"/>
                <a:ea typeface="Fira Sans Condensed"/>
                <a:cs typeface="Fira Sans Condensed"/>
                <a:sym typeface="Fira Sans Condense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r>
              <a:rPr lang="en-US"/>
              <a:t>Click to edit Master title style</a:t>
            </a:r>
            <a:endParaRPr/>
          </a:p>
        </p:txBody>
      </p:sp>
      <p:sp>
        <p:nvSpPr>
          <p:cNvPr id="10" name="Google Shape;10;p2"/>
          <p:cNvSpPr txBox="1">
            <a:spLocks noGrp="1"/>
          </p:cNvSpPr>
          <p:nvPr>
            <p:ph type="subTitle" idx="1"/>
          </p:nvPr>
        </p:nvSpPr>
        <p:spPr>
          <a:xfrm>
            <a:off x="703275" y="3415400"/>
            <a:ext cx="38418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8377100" y="1412251"/>
            <a:ext cx="762055" cy="363113"/>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716900" y="2731450"/>
            <a:ext cx="3704100" cy="1877100"/>
          </a:xfrm>
          <a:prstGeom prst="rect">
            <a:avLst/>
          </a:prstGeom>
        </p:spPr>
        <p:txBody>
          <a:bodyPr spcFirstLastPara="1" wrap="square" lIns="91425" tIns="91425" rIns="91425" bIns="91425" anchor="t" anchorCtr="0">
            <a:noAutofit/>
          </a:bodyPr>
          <a:lstStyle>
            <a:lvl1pPr lvl="0" algn="l">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r>
              <a:rPr lang="en-US"/>
              <a:t>Click to edit Master title style</a:t>
            </a:r>
            <a:endParaRPr/>
          </a:p>
        </p:txBody>
      </p:sp>
      <p:sp>
        <p:nvSpPr>
          <p:cNvPr id="14" name="Google Shape;14;p3"/>
          <p:cNvSpPr txBox="1">
            <a:spLocks noGrp="1"/>
          </p:cNvSpPr>
          <p:nvPr>
            <p:ph type="title" idx="2" hasCustomPrompt="1"/>
          </p:nvPr>
        </p:nvSpPr>
        <p:spPr>
          <a:xfrm>
            <a:off x="715093" y="1816630"/>
            <a:ext cx="8430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43" name="Google Shape;43;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a:spLocks noGrp="1"/>
          </p:cNvSpPr>
          <p:nvPr>
            <p:ph type="pic" idx="2"/>
          </p:nvPr>
        </p:nvSpPr>
        <p:spPr>
          <a:xfrm>
            <a:off x="0" y="0"/>
            <a:ext cx="9144000" cy="5143500"/>
          </a:xfrm>
          <a:prstGeom prst="rect">
            <a:avLst/>
          </a:prstGeom>
          <a:noFill/>
          <a:ln>
            <a:noFill/>
          </a:ln>
        </p:spPr>
      </p:sp>
      <p:sp>
        <p:nvSpPr>
          <p:cNvPr id="46" name="Google Shape;46;p10"/>
          <p:cNvSpPr txBox="1">
            <a:spLocks noGrp="1"/>
          </p:cNvSpPr>
          <p:nvPr>
            <p:ph type="title"/>
          </p:nvPr>
        </p:nvSpPr>
        <p:spPr>
          <a:xfrm>
            <a:off x="720000" y="3859100"/>
            <a:ext cx="7704000" cy="7494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1284000" y="1366338"/>
            <a:ext cx="6576000" cy="15111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96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a:spLocks noGrp="1"/>
          </p:cNvSpPr>
          <p:nvPr>
            <p:ph type="subTitle" idx="1"/>
          </p:nvPr>
        </p:nvSpPr>
        <p:spPr>
          <a:xfrm>
            <a:off x="1284000" y="3063763"/>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r>
              <a:rPr lang="en-US"/>
              <a:t>Click to edit Master subtitle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80" name="Google Shape;80;p14"/>
          <p:cNvSpPr/>
          <p:nvPr/>
        </p:nvSpPr>
        <p:spPr>
          <a:xfrm>
            <a:off x="-4965" y="4475925"/>
            <a:ext cx="1226456" cy="667565"/>
          </a:xfrm>
          <a:custGeom>
            <a:avLst/>
            <a:gdLst/>
            <a:ahLst/>
            <a:cxnLst/>
            <a:rect l="l" t="t" r="r" b="b"/>
            <a:pathLst>
              <a:path w="33496" h="18232" extrusionOk="0">
                <a:moveTo>
                  <a:pt x="337" y="0"/>
                </a:moveTo>
                <a:cubicBezTo>
                  <a:pt x="222" y="0"/>
                  <a:pt x="112" y="5"/>
                  <a:pt x="0" y="13"/>
                </a:cubicBezTo>
                <a:lnTo>
                  <a:pt x="0" y="18231"/>
                </a:lnTo>
                <a:lnTo>
                  <a:pt x="33495" y="18231"/>
                </a:lnTo>
                <a:cubicBezTo>
                  <a:pt x="33413" y="16481"/>
                  <a:pt x="31972" y="15087"/>
                  <a:pt x="30202" y="15087"/>
                </a:cubicBezTo>
                <a:cubicBezTo>
                  <a:pt x="29108" y="15087"/>
                  <a:pt x="28142" y="15622"/>
                  <a:pt x="27542" y="16445"/>
                </a:cubicBezTo>
                <a:cubicBezTo>
                  <a:pt x="25753" y="14280"/>
                  <a:pt x="23049" y="12899"/>
                  <a:pt x="20022" y="12899"/>
                </a:cubicBezTo>
                <a:cubicBezTo>
                  <a:pt x="19765" y="12899"/>
                  <a:pt x="19511" y="12912"/>
                  <a:pt x="19258" y="12932"/>
                </a:cubicBezTo>
                <a:cubicBezTo>
                  <a:pt x="18024" y="7848"/>
                  <a:pt x="13445" y="4074"/>
                  <a:pt x="7982" y="4074"/>
                </a:cubicBezTo>
                <a:cubicBezTo>
                  <a:pt x="7054" y="4074"/>
                  <a:pt x="6156" y="4184"/>
                  <a:pt x="5291" y="4389"/>
                </a:cubicBezTo>
                <a:cubicBezTo>
                  <a:pt x="4993" y="1916"/>
                  <a:pt x="2889"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8524053" y="2113925"/>
            <a:ext cx="1052130" cy="572713"/>
          </a:xfrm>
          <a:custGeom>
            <a:avLst/>
            <a:gdLst/>
            <a:ahLst/>
            <a:cxnLst/>
            <a:rect l="l" t="t" r="r" b="b"/>
            <a:pathLst>
              <a:path w="33494" h="18232" extrusionOk="0">
                <a:moveTo>
                  <a:pt x="33157" y="0"/>
                </a:moveTo>
                <a:cubicBezTo>
                  <a:pt x="30604" y="0"/>
                  <a:pt x="28501" y="1916"/>
                  <a:pt x="28203" y="4389"/>
                </a:cubicBezTo>
                <a:cubicBezTo>
                  <a:pt x="27340" y="4184"/>
                  <a:pt x="26440" y="4074"/>
                  <a:pt x="25514" y="4074"/>
                </a:cubicBezTo>
                <a:cubicBezTo>
                  <a:pt x="20049" y="4074"/>
                  <a:pt x="15470" y="7848"/>
                  <a:pt x="14236" y="12932"/>
                </a:cubicBezTo>
                <a:cubicBezTo>
                  <a:pt x="13983" y="12912"/>
                  <a:pt x="13728" y="12899"/>
                  <a:pt x="13472" y="12899"/>
                </a:cubicBezTo>
                <a:cubicBezTo>
                  <a:pt x="10444" y="12899"/>
                  <a:pt x="7741" y="14280"/>
                  <a:pt x="5954" y="16445"/>
                </a:cubicBezTo>
                <a:cubicBezTo>
                  <a:pt x="5352" y="15622"/>
                  <a:pt x="4385" y="15087"/>
                  <a:pt x="3291" y="15087"/>
                </a:cubicBezTo>
                <a:cubicBezTo>
                  <a:pt x="1522" y="15087"/>
                  <a:pt x="81" y="16481"/>
                  <a:pt x="1" y="18231"/>
                </a:cubicBezTo>
                <a:lnTo>
                  <a:pt x="33494" y="18231"/>
                </a:lnTo>
                <a:lnTo>
                  <a:pt x="33494" y="13"/>
                </a:lnTo>
                <a:cubicBezTo>
                  <a:pt x="33384" y="5"/>
                  <a:pt x="33271" y="0"/>
                  <a:pt x="33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144909" y="1017713"/>
            <a:ext cx="762055" cy="363113"/>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2201200" y="2271738"/>
            <a:ext cx="6227700" cy="759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rPr lang="en-US"/>
              <a:t>Click to edit Master title style</a:t>
            </a:r>
            <a:endParaRPr/>
          </a:p>
        </p:txBody>
      </p:sp>
      <p:sp>
        <p:nvSpPr>
          <p:cNvPr id="92" name="Google Shape;92;p17"/>
          <p:cNvSpPr txBox="1">
            <a:spLocks noGrp="1"/>
          </p:cNvSpPr>
          <p:nvPr>
            <p:ph type="subTitle" idx="1"/>
          </p:nvPr>
        </p:nvSpPr>
        <p:spPr>
          <a:xfrm>
            <a:off x="2201200" y="892963"/>
            <a:ext cx="6227700" cy="1378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r>
              <a:rPr lang="en-US"/>
              <a:t>Click to edit Master subtitle style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70"/>
        <p:cNvGrpSpPr/>
        <p:nvPr/>
      </p:nvGrpSpPr>
      <p:grpSpPr>
        <a:xfrm>
          <a:off x="0" y="0"/>
          <a:ext cx="0" cy="0"/>
          <a:chOff x="0" y="0"/>
          <a:chExt cx="0" cy="0"/>
        </a:xfrm>
      </p:grpSpPr>
      <p:sp>
        <p:nvSpPr>
          <p:cNvPr id="171" name="Google Shape;171;p25"/>
          <p:cNvSpPr/>
          <p:nvPr/>
        </p:nvSpPr>
        <p:spPr>
          <a:xfrm>
            <a:off x="-7" y="580613"/>
            <a:ext cx="1226456" cy="667565"/>
          </a:xfrm>
          <a:custGeom>
            <a:avLst/>
            <a:gdLst/>
            <a:ahLst/>
            <a:cxnLst/>
            <a:rect l="l" t="t" r="r" b="b"/>
            <a:pathLst>
              <a:path w="33496" h="18232" extrusionOk="0">
                <a:moveTo>
                  <a:pt x="337" y="0"/>
                </a:moveTo>
                <a:cubicBezTo>
                  <a:pt x="222" y="0"/>
                  <a:pt x="112" y="5"/>
                  <a:pt x="0" y="13"/>
                </a:cubicBezTo>
                <a:lnTo>
                  <a:pt x="0" y="18231"/>
                </a:lnTo>
                <a:lnTo>
                  <a:pt x="33495" y="18231"/>
                </a:lnTo>
                <a:cubicBezTo>
                  <a:pt x="33413" y="16481"/>
                  <a:pt x="31972" y="15087"/>
                  <a:pt x="30202" y="15087"/>
                </a:cubicBezTo>
                <a:cubicBezTo>
                  <a:pt x="29108" y="15087"/>
                  <a:pt x="28142" y="15622"/>
                  <a:pt x="27542" y="16445"/>
                </a:cubicBezTo>
                <a:cubicBezTo>
                  <a:pt x="25753" y="14280"/>
                  <a:pt x="23049" y="12899"/>
                  <a:pt x="20022" y="12899"/>
                </a:cubicBezTo>
                <a:cubicBezTo>
                  <a:pt x="19765" y="12899"/>
                  <a:pt x="19511" y="12912"/>
                  <a:pt x="19258" y="12932"/>
                </a:cubicBezTo>
                <a:cubicBezTo>
                  <a:pt x="18024" y="7848"/>
                  <a:pt x="13445" y="4074"/>
                  <a:pt x="7982" y="4074"/>
                </a:cubicBezTo>
                <a:cubicBezTo>
                  <a:pt x="7054" y="4074"/>
                  <a:pt x="6156" y="4184"/>
                  <a:pt x="5291" y="4389"/>
                </a:cubicBezTo>
                <a:cubicBezTo>
                  <a:pt x="4993" y="1916"/>
                  <a:pt x="2889"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5"/>
          <p:cNvSpPr/>
          <p:nvPr/>
        </p:nvSpPr>
        <p:spPr>
          <a:xfrm>
            <a:off x="7470831" y="2135050"/>
            <a:ext cx="1673193" cy="910780"/>
          </a:xfrm>
          <a:custGeom>
            <a:avLst/>
            <a:gdLst/>
            <a:ahLst/>
            <a:cxnLst/>
            <a:rect l="l" t="t" r="r" b="b"/>
            <a:pathLst>
              <a:path w="33494" h="18232" extrusionOk="0">
                <a:moveTo>
                  <a:pt x="33157" y="0"/>
                </a:moveTo>
                <a:cubicBezTo>
                  <a:pt x="30604" y="0"/>
                  <a:pt x="28501" y="1916"/>
                  <a:pt x="28203" y="4389"/>
                </a:cubicBezTo>
                <a:cubicBezTo>
                  <a:pt x="27340" y="4184"/>
                  <a:pt x="26440" y="4074"/>
                  <a:pt x="25514" y="4074"/>
                </a:cubicBezTo>
                <a:cubicBezTo>
                  <a:pt x="20049" y="4074"/>
                  <a:pt x="15470" y="7848"/>
                  <a:pt x="14236" y="12932"/>
                </a:cubicBezTo>
                <a:cubicBezTo>
                  <a:pt x="13983" y="12912"/>
                  <a:pt x="13728" y="12899"/>
                  <a:pt x="13472" y="12899"/>
                </a:cubicBezTo>
                <a:cubicBezTo>
                  <a:pt x="10444" y="12899"/>
                  <a:pt x="7741" y="14280"/>
                  <a:pt x="5954" y="16445"/>
                </a:cubicBezTo>
                <a:cubicBezTo>
                  <a:pt x="5352" y="15622"/>
                  <a:pt x="4385" y="15087"/>
                  <a:pt x="3291" y="15087"/>
                </a:cubicBezTo>
                <a:cubicBezTo>
                  <a:pt x="1522" y="15087"/>
                  <a:pt x="81" y="16481"/>
                  <a:pt x="1" y="18231"/>
                </a:cubicBezTo>
                <a:lnTo>
                  <a:pt x="33494" y="18231"/>
                </a:lnTo>
                <a:lnTo>
                  <a:pt x="33494" y="13"/>
                </a:lnTo>
                <a:cubicBezTo>
                  <a:pt x="33384" y="5"/>
                  <a:pt x="33271" y="0"/>
                  <a:pt x="33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25"/>
          <p:cNvGrpSpPr/>
          <p:nvPr/>
        </p:nvGrpSpPr>
        <p:grpSpPr>
          <a:xfrm flipH="1">
            <a:off x="542823" y="3660332"/>
            <a:ext cx="1987562" cy="2057677"/>
            <a:chOff x="3230575" y="3172075"/>
            <a:chExt cx="1018375" cy="1054300"/>
          </a:xfrm>
        </p:grpSpPr>
        <p:sp>
          <p:nvSpPr>
            <p:cNvPr id="174" name="Google Shape;174;p25"/>
            <p:cNvSpPr/>
            <p:nvPr/>
          </p:nvSpPr>
          <p:spPr>
            <a:xfrm>
              <a:off x="3374175" y="3655350"/>
              <a:ext cx="789450" cy="99825"/>
            </a:xfrm>
            <a:custGeom>
              <a:avLst/>
              <a:gdLst/>
              <a:ahLst/>
              <a:cxnLst/>
              <a:rect l="l" t="t" r="r" b="b"/>
              <a:pathLst>
                <a:path w="31578" h="3993" extrusionOk="0">
                  <a:moveTo>
                    <a:pt x="31577" y="1996"/>
                  </a:moveTo>
                  <a:lnTo>
                    <a:pt x="15694" y="1"/>
                  </a:lnTo>
                  <a:lnTo>
                    <a:pt x="0" y="1996"/>
                  </a:lnTo>
                  <a:lnTo>
                    <a:pt x="15694" y="39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5"/>
            <p:cNvSpPr/>
            <p:nvPr/>
          </p:nvSpPr>
          <p:spPr>
            <a:xfrm>
              <a:off x="3554950" y="3491250"/>
              <a:ext cx="427950" cy="427975"/>
            </a:xfrm>
            <a:custGeom>
              <a:avLst/>
              <a:gdLst/>
              <a:ahLst/>
              <a:cxnLst/>
              <a:rect l="l" t="t" r="r" b="b"/>
              <a:pathLst>
                <a:path w="17118" h="17119" extrusionOk="0">
                  <a:moveTo>
                    <a:pt x="17118" y="1"/>
                  </a:moveTo>
                  <a:lnTo>
                    <a:pt x="7425" y="7529"/>
                  </a:lnTo>
                  <a:lnTo>
                    <a:pt x="0" y="17118"/>
                  </a:lnTo>
                  <a:lnTo>
                    <a:pt x="9589" y="96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5"/>
            <p:cNvSpPr/>
            <p:nvPr/>
          </p:nvSpPr>
          <p:spPr>
            <a:xfrm>
              <a:off x="3554950" y="3491250"/>
              <a:ext cx="427950" cy="428025"/>
            </a:xfrm>
            <a:custGeom>
              <a:avLst/>
              <a:gdLst/>
              <a:ahLst/>
              <a:cxnLst/>
              <a:rect l="l" t="t" r="r" b="b"/>
              <a:pathLst>
                <a:path w="17118" h="17121" extrusionOk="0">
                  <a:moveTo>
                    <a:pt x="17118" y="17120"/>
                  </a:moveTo>
                  <a:lnTo>
                    <a:pt x="9589" y="7425"/>
                  </a:lnTo>
                  <a:lnTo>
                    <a:pt x="0" y="1"/>
                  </a:lnTo>
                  <a:lnTo>
                    <a:pt x="7425" y="95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 name="Google Shape;177;p25"/>
            <p:cNvGrpSpPr/>
            <p:nvPr/>
          </p:nvGrpSpPr>
          <p:grpSpPr>
            <a:xfrm>
              <a:off x="3230575" y="3172075"/>
              <a:ext cx="1018375" cy="1054300"/>
              <a:chOff x="3230575" y="3172075"/>
              <a:chExt cx="1018375" cy="1054300"/>
            </a:xfrm>
          </p:grpSpPr>
          <p:sp>
            <p:nvSpPr>
              <p:cNvPr id="178" name="Google Shape;178;p25"/>
              <p:cNvSpPr/>
              <p:nvPr/>
            </p:nvSpPr>
            <p:spPr>
              <a:xfrm>
                <a:off x="3734675" y="3172075"/>
                <a:ext cx="66325" cy="90375"/>
              </a:xfrm>
              <a:custGeom>
                <a:avLst/>
                <a:gdLst/>
                <a:ahLst/>
                <a:cxnLst/>
                <a:rect l="l" t="t" r="r" b="b"/>
                <a:pathLst>
                  <a:path w="2653" h="3615" extrusionOk="0">
                    <a:moveTo>
                      <a:pt x="2107" y="2518"/>
                    </a:moveTo>
                    <a:lnTo>
                      <a:pt x="2107" y="0"/>
                    </a:lnTo>
                    <a:lnTo>
                      <a:pt x="2653" y="0"/>
                    </a:lnTo>
                    <a:lnTo>
                      <a:pt x="2653" y="3614"/>
                    </a:lnTo>
                    <a:lnTo>
                      <a:pt x="2100" y="3614"/>
                    </a:lnTo>
                    <a:lnTo>
                      <a:pt x="547" y="965"/>
                    </a:lnTo>
                    <a:lnTo>
                      <a:pt x="547" y="3614"/>
                    </a:lnTo>
                    <a:lnTo>
                      <a:pt x="1" y="3614"/>
                    </a:lnTo>
                    <a:lnTo>
                      <a:pt x="1" y="0"/>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5"/>
              <p:cNvSpPr/>
              <p:nvPr/>
            </p:nvSpPr>
            <p:spPr>
              <a:xfrm>
                <a:off x="3230575" y="3643700"/>
                <a:ext cx="114550" cy="90425"/>
              </a:xfrm>
              <a:custGeom>
                <a:avLst/>
                <a:gdLst/>
                <a:ahLst/>
                <a:cxnLst/>
                <a:rect l="l" t="t" r="r" b="b"/>
                <a:pathLst>
                  <a:path w="4582" h="3617" extrusionOk="0">
                    <a:moveTo>
                      <a:pt x="3351" y="2652"/>
                    </a:moveTo>
                    <a:lnTo>
                      <a:pt x="4022" y="0"/>
                    </a:lnTo>
                    <a:lnTo>
                      <a:pt x="4581" y="0"/>
                    </a:lnTo>
                    <a:lnTo>
                      <a:pt x="3641" y="3615"/>
                    </a:lnTo>
                    <a:lnTo>
                      <a:pt x="2985" y="3615"/>
                    </a:lnTo>
                    <a:lnTo>
                      <a:pt x="2275" y="1040"/>
                    </a:lnTo>
                    <a:lnTo>
                      <a:pt x="1642" y="3617"/>
                    </a:lnTo>
                    <a:lnTo>
                      <a:pt x="999" y="3615"/>
                    </a:lnTo>
                    <a:lnTo>
                      <a:pt x="0" y="0"/>
                    </a:lnTo>
                    <a:lnTo>
                      <a:pt x="680" y="0"/>
                    </a:lnTo>
                    <a:lnTo>
                      <a:pt x="1377" y="2648"/>
                    </a:lnTo>
                    <a:lnTo>
                      <a:pt x="2022" y="0"/>
                    </a:lnTo>
                    <a:lnTo>
                      <a:pt x="2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p:nvPr/>
            </p:nvSpPr>
            <p:spPr>
              <a:xfrm>
                <a:off x="4190300" y="3643700"/>
                <a:ext cx="58650" cy="90375"/>
              </a:xfrm>
              <a:custGeom>
                <a:avLst/>
                <a:gdLst/>
                <a:ahLst/>
                <a:cxnLst/>
                <a:rect l="l" t="t" r="r" b="b"/>
                <a:pathLst>
                  <a:path w="2346" h="3615" extrusionOk="0">
                    <a:moveTo>
                      <a:pt x="2346" y="3615"/>
                    </a:moveTo>
                    <a:lnTo>
                      <a:pt x="0" y="3615"/>
                    </a:lnTo>
                    <a:lnTo>
                      <a:pt x="0" y="0"/>
                    </a:lnTo>
                    <a:lnTo>
                      <a:pt x="2346" y="0"/>
                    </a:lnTo>
                    <a:lnTo>
                      <a:pt x="2346" y="533"/>
                    </a:lnTo>
                    <a:lnTo>
                      <a:pt x="669" y="533"/>
                    </a:lnTo>
                    <a:lnTo>
                      <a:pt x="669" y="1543"/>
                    </a:lnTo>
                    <a:lnTo>
                      <a:pt x="2018" y="1543"/>
                    </a:lnTo>
                    <a:lnTo>
                      <a:pt x="2018" y="2076"/>
                    </a:lnTo>
                    <a:lnTo>
                      <a:pt x="669" y="2076"/>
                    </a:lnTo>
                    <a:lnTo>
                      <a:pt x="669" y="3082"/>
                    </a:lnTo>
                    <a:lnTo>
                      <a:pt x="2346" y="308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5"/>
              <p:cNvSpPr/>
              <p:nvPr/>
            </p:nvSpPr>
            <p:spPr>
              <a:xfrm>
                <a:off x="3731725" y="4134050"/>
                <a:ext cx="71175" cy="92325"/>
              </a:xfrm>
              <a:custGeom>
                <a:avLst/>
                <a:gdLst/>
                <a:ahLst/>
                <a:cxnLst/>
                <a:rect l="l" t="t" r="r" b="b"/>
                <a:pathLst>
                  <a:path w="2847" h="3693" extrusionOk="0">
                    <a:moveTo>
                      <a:pt x="2674" y="795"/>
                    </a:moveTo>
                    <a:lnTo>
                      <a:pt x="2093" y="950"/>
                    </a:lnTo>
                    <a:cubicBezTo>
                      <a:pt x="2035" y="818"/>
                      <a:pt x="1946" y="717"/>
                      <a:pt x="1830" y="644"/>
                    </a:cubicBezTo>
                    <a:cubicBezTo>
                      <a:pt x="1716" y="570"/>
                      <a:pt x="1582" y="534"/>
                      <a:pt x="1433" y="534"/>
                    </a:cubicBezTo>
                    <a:cubicBezTo>
                      <a:pt x="1260" y="534"/>
                      <a:pt x="1120" y="572"/>
                      <a:pt x="1008" y="646"/>
                    </a:cubicBezTo>
                    <a:cubicBezTo>
                      <a:pt x="896" y="721"/>
                      <a:pt x="839" y="829"/>
                      <a:pt x="839" y="974"/>
                    </a:cubicBezTo>
                    <a:cubicBezTo>
                      <a:pt x="839" y="1123"/>
                      <a:pt x="930" y="1241"/>
                      <a:pt x="1113" y="1330"/>
                    </a:cubicBezTo>
                    <a:cubicBezTo>
                      <a:pt x="1206" y="1375"/>
                      <a:pt x="1375" y="1423"/>
                      <a:pt x="1621" y="1474"/>
                    </a:cubicBezTo>
                    <a:cubicBezTo>
                      <a:pt x="1886" y="1537"/>
                      <a:pt x="2084" y="1599"/>
                      <a:pt x="2214" y="1658"/>
                    </a:cubicBezTo>
                    <a:cubicBezTo>
                      <a:pt x="2412" y="1746"/>
                      <a:pt x="2564" y="1856"/>
                      <a:pt x="2667" y="1990"/>
                    </a:cubicBezTo>
                    <a:cubicBezTo>
                      <a:pt x="2788" y="2152"/>
                      <a:pt x="2846" y="2355"/>
                      <a:pt x="2846" y="2596"/>
                    </a:cubicBezTo>
                    <a:cubicBezTo>
                      <a:pt x="2846" y="2931"/>
                      <a:pt x="2706" y="3203"/>
                      <a:pt x="2423" y="3410"/>
                    </a:cubicBezTo>
                    <a:cubicBezTo>
                      <a:pt x="2156" y="3598"/>
                      <a:pt x="1817" y="3692"/>
                      <a:pt x="1407" y="3692"/>
                    </a:cubicBezTo>
                    <a:cubicBezTo>
                      <a:pt x="1060" y="3692"/>
                      <a:pt x="762" y="3617"/>
                      <a:pt x="516" y="3464"/>
                    </a:cubicBezTo>
                    <a:cubicBezTo>
                      <a:pt x="250" y="3302"/>
                      <a:pt x="78" y="3065"/>
                      <a:pt x="0" y="2758"/>
                    </a:cubicBezTo>
                    <a:lnTo>
                      <a:pt x="604" y="2622"/>
                    </a:lnTo>
                    <a:cubicBezTo>
                      <a:pt x="650" y="2784"/>
                      <a:pt x="745" y="2909"/>
                      <a:pt x="893" y="2998"/>
                    </a:cubicBezTo>
                    <a:cubicBezTo>
                      <a:pt x="1042" y="3086"/>
                      <a:pt x="1213" y="3129"/>
                      <a:pt x="1407" y="3129"/>
                    </a:cubicBezTo>
                    <a:cubicBezTo>
                      <a:pt x="1621" y="3129"/>
                      <a:pt x="1793" y="3097"/>
                      <a:pt x="1923" y="3026"/>
                    </a:cubicBezTo>
                    <a:cubicBezTo>
                      <a:pt x="2080" y="2942"/>
                      <a:pt x="2158" y="2808"/>
                      <a:pt x="2158" y="2629"/>
                    </a:cubicBezTo>
                    <a:cubicBezTo>
                      <a:pt x="2158" y="2430"/>
                      <a:pt x="1979" y="2281"/>
                      <a:pt x="1621" y="2184"/>
                    </a:cubicBezTo>
                    <a:lnTo>
                      <a:pt x="766" y="1955"/>
                    </a:lnTo>
                    <a:cubicBezTo>
                      <a:pt x="546" y="1850"/>
                      <a:pt x="391" y="1727"/>
                      <a:pt x="300" y="1587"/>
                    </a:cubicBezTo>
                    <a:cubicBezTo>
                      <a:pt x="212" y="1446"/>
                      <a:pt x="166" y="1267"/>
                      <a:pt x="166" y="1045"/>
                    </a:cubicBezTo>
                    <a:cubicBezTo>
                      <a:pt x="166" y="730"/>
                      <a:pt x="294" y="473"/>
                      <a:pt x="550" y="277"/>
                    </a:cubicBezTo>
                    <a:cubicBezTo>
                      <a:pt x="786" y="91"/>
                      <a:pt x="1070" y="1"/>
                      <a:pt x="1407" y="1"/>
                    </a:cubicBezTo>
                    <a:cubicBezTo>
                      <a:pt x="1718" y="1"/>
                      <a:pt x="1987" y="70"/>
                      <a:pt x="2214" y="210"/>
                    </a:cubicBezTo>
                    <a:cubicBezTo>
                      <a:pt x="2441" y="350"/>
                      <a:pt x="2594" y="544"/>
                      <a:pt x="2674" y="7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5"/>
              <p:cNvSpPr/>
              <p:nvPr/>
            </p:nvSpPr>
            <p:spPr>
              <a:xfrm>
                <a:off x="3365325" y="3302875"/>
                <a:ext cx="802450" cy="802400"/>
              </a:xfrm>
              <a:custGeom>
                <a:avLst/>
                <a:gdLst/>
                <a:ahLst/>
                <a:cxnLst/>
                <a:rect l="l" t="t" r="r" b="b"/>
                <a:pathLst>
                  <a:path w="32098" h="32096" extrusionOk="0">
                    <a:moveTo>
                      <a:pt x="16093" y="32095"/>
                    </a:moveTo>
                    <a:lnTo>
                      <a:pt x="16091" y="31957"/>
                    </a:lnTo>
                    <a:cubicBezTo>
                      <a:pt x="16205" y="31955"/>
                      <a:pt x="16318" y="31955"/>
                      <a:pt x="16430" y="31951"/>
                    </a:cubicBezTo>
                    <a:lnTo>
                      <a:pt x="16434" y="32091"/>
                    </a:lnTo>
                    <a:cubicBezTo>
                      <a:pt x="16320" y="32093"/>
                      <a:pt x="16208" y="32095"/>
                      <a:pt x="16093" y="32095"/>
                    </a:cubicBezTo>
                    <a:close/>
                    <a:moveTo>
                      <a:pt x="15752" y="32093"/>
                    </a:moveTo>
                    <a:cubicBezTo>
                      <a:pt x="15638" y="32091"/>
                      <a:pt x="15526" y="32087"/>
                      <a:pt x="15411" y="32082"/>
                    </a:cubicBezTo>
                    <a:lnTo>
                      <a:pt x="15418" y="31944"/>
                    </a:lnTo>
                    <a:cubicBezTo>
                      <a:pt x="15530" y="31949"/>
                      <a:pt x="15642" y="31951"/>
                      <a:pt x="15754" y="31953"/>
                    </a:cubicBezTo>
                    <a:close/>
                    <a:moveTo>
                      <a:pt x="16775" y="32078"/>
                    </a:moveTo>
                    <a:lnTo>
                      <a:pt x="16769" y="31940"/>
                    </a:lnTo>
                    <a:cubicBezTo>
                      <a:pt x="16881" y="31936"/>
                      <a:pt x="16993" y="31929"/>
                      <a:pt x="17105" y="31921"/>
                    </a:cubicBezTo>
                    <a:lnTo>
                      <a:pt x="17114" y="32061"/>
                    </a:lnTo>
                    <a:cubicBezTo>
                      <a:pt x="17002" y="32067"/>
                      <a:pt x="16887" y="32074"/>
                      <a:pt x="16775" y="32078"/>
                    </a:cubicBezTo>
                    <a:close/>
                    <a:moveTo>
                      <a:pt x="15070" y="32067"/>
                    </a:moveTo>
                    <a:cubicBezTo>
                      <a:pt x="14958" y="32059"/>
                      <a:pt x="14844" y="32050"/>
                      <a:pt x="14732" y="32041"/>
                    </a:cubicBezTo>
                    <a:lnTo>
                      <a:pt x="14742" y="31903"/>
                    </a:lnTo>
                    <a:cubicBezTo>
                      <a:pt x="14855" y="31912"/>
                      <a:pt x="14967" y="31921"/>
                      <a:pt x="15079" y="31927"/>
                    </a:cubicBezTo>
                    <a:close/>
                    <a:moveTo>
                      <a:pt x="17455" y="32035"/>
                    </a:moveTo>
                    <a:lnTo>
                      <a:pt x="17442" y="31897"/>
                    </a:lnTo>
                    <a:cubicBezTo>
                      <a:pt x="17554" y="31886"/>
                      <a:pt x="17666" y="31875"/>
                      <a:pt x="17778" y="31862"/>
                    </a:cubicBezTo>
                    <a:lnTo>
                      <a:pt x="17793" y="32003"/>
                    </a:lnTo>
                    <a:cubicBezTo>
                      <a:pt x="17681" y="32013"/>
                      <a:pt x="17567" y="32024"/>
                      <a:pt x="17455" y="32035"/>
                    </a:cubicBezTo>
                    <a:close/>
                    <a:moveTo>
                      <a:pt x="14391" y="32011"/>
                    </a:moveTo>
                    <a:cubicBezTo>
                      <a:pt x="14278" y="31998"/>
                      <a:pt x="14164" y="31987"/>
                      <a:pt x="14052" y="31972"/>
                    </a:cubicBezTo>
                    <a:lnTo>
                      <a:pt x="14071" y="31834"/>
                    </a:lnTo>
                    <a:cubicBezTo>
                      <a:pt x="14181" y="31849"/>
                      <a:pt x="14294" y="31860"/>
                      <a:pt x="14406" y="31873"/>
                    </a:cubicBezTo>
                    <a:close/>
                    <a:moveTo>
                      <a:pt x="18132" y="31962"/>
                    </a:moveTo>
                    <a:lnTo>
                      <a:pt x="18115" y="31823"/>
                    </a:lnTo>
                    <a:cubicBezTo>
                      <a:pt x="18225" y="31808"/>
                      <a:pt x="18337" y="31793"/>
                      <a:pt x="18449" y="31776"/>
                    </a:cubicBezTo>
                    <a:lnTo>
                      <a:pt x="18469" y="31914"/>
                    </a:lnTo>
                    <a:cubicBezTo>
                      <a:pt x="18357" y="31931"/>
                      <a:pt x="18244" y="31946"/>
                      <a:pt x="18132" y="31962"/>
                    </a:cubicBezTo>
                    <a:close/>
                    <a:moveTo>
                      <a:pt x="13715" y="31927"/>
                    </a:moveTo>
                    <a:cubicBezTo>
                      <a:pt x="13603" y="31910"/>
                      <a:pt x="13491" y="31892"/>
                      <a:pt x="13379" y="31875"/>
                    </a:cubicBezTo>
                    <a:lnTo>
                      <a:pt x="13402" y="31737"/>
                    </a:lnTo>
                    <a:cubicBezTo>
                      <a:pt x="13512" y="31757"/>
                      <a:pt x="13622" y="31774"/>
                      <a:pt x="13735" y="31789"/>
                    </a:cubicBezTo>
                    <a:close/>
                    <a:moveTo>
                      <a:pt x="18805" y="31860"/>
                    </a:moveTo>
                    <a:lnTo>
                      <a:pt x="18782" y="31722"/>
                    </a:lnTo>
                    <a:cubicBezTo>
                      <a:pt x="18894" y="31703"/>
                      <a:pt x="19004" y="31683"/>
                      <a:pt x="19114" y="31662"/>
                    </a:cubicBezTo>
                    <a:lnTo>
                      <a:pt x="19142" y="31798"/>
                    </a:lnTo>
                    <a:cubicBezTo>
                      <a:pt x="19030" y="31819"/>
                      <a:pt x="18918" y="31841"/>
                      <a:pt x="18805" y="31860"/>
                    </a:cubicBezTo>
                    <a:close/>
                    <a:moveTo>
                      <a:pt x="13044" y="31815"/>
                    </a:moveTo>
                    <a:cubicBezTo>
                      <a:pt x="12932" y="31793"/>
                      <a:pt x="12820" y="31772"/>
                      <a:pt x="12708" y="31748"/>
                    </a:cubicBezTo>
                    <a:lnTo>
                      <a:pt x="12738" y="31612"/>
                    </a:lnTo>
                    <a:cubicBezTo>
                      <a:pt x="12848" y="31636"/>
                      <a:pt x="12958" y="31657"/>
                      <a:pt x="13070" y="31677"/>
                    </a:cubicBezTo>
                    <a:close/>
                    <a:moveTo>
                      <a:pt x="19474" y="31728"/>
                    </a:moveTo>
                    <a:lnTo>
                      <a:pt x="19446" y="31593"/>
                    </a:lnTo>
                    <a:cubicBezTo>
                      <a:pt x="19556" y="31569"/>
                      <a:pt x="19666" y="31543"/>
                      <a:pt x="19774" y="31517"/>
                    </a:cubicBezTo>
                    <a:lnTo>
                      <a:pt x="19809" y="31653"/>
                    </a:lnTo>
                    <a:cubicBezTo>
                      <a:pt x="19697" y="31679"/>
                      <a:pt x="19587" y="31705"/>
                      <a:pt x="19474" y="31728"/>
                    </a:cubicBezTo>
                    <a:close/>
                    <a:moveTo>
                      <a:pt x="12375" y="31672"/>
                    </a:moveTo>
                    <a:cubicBezTo>
                      <a:pt x="12265" y="31646"/>
                      <a:pt x="12155" y="31621"/>
                      <a:pt x="12045" y="31593"/>
                    </a:cubicBezTo>
                    <a:lnTo>
                      <a:pt x="12080" y="31457"/>
                    </a:lnTo>
                    <a:cubicBezTo>
                      <a:pt x="12190" y="31485"/>
                      <a:pt x="12298" y="31513"/>
                      <a:pt x="12408" y="31536"/>
                    </a:cubicBezTo>
                    <a:close/>
                    <a:moveTo>
                      <a:pt x="20139" y="31569"/>
                    </a:moveTo>
                    <a:lnTo>
                      <a:pt x="20102" y="31435"/>
                    </a:lnTo>
                    <a:cubicBezTo>
                      <a:pt x="20212" y="31407"/>
                      <a:pt x="20320" y="31377"/>
                      <a:pt x="20428" y="31347"/>
                    </a:cubicBezTo>
                    <a:lnTo>
                      <a:pt x="20467" y="31480"/>
                    </a:lnTo>
                    <a:cubicBezTo>
                      <a:pt x="20359" y="31511"/>
                      <a:pt x="20249" y="31541"/>
                      <a:pt x="20139" y="31569"/>
                    </a:cubicBezTo>
                    <a:close/>
                    <a:moveTo>
                      <a:pt x="11715" y="31504"/>
                    </a:moveTo>
                    <a:cubicBezTo>
                      <a:pt x="11605" y="31474"/>
                      <a:pt x="11497" y="31442"/>
                      <a:pt x="11389" y="31409"/>
                    </a:cubicBezTo>
                    <a:lnTo>
                      <a:pt x="11428" y="31275"/>
                    </a:lnTo>
                    <a:cubicBezTo>
                      <a:pt x="11536" y="31308"/>
                      <a:pt x="11644" y="31340"/>
                      <a:pt x="11754" y="31370"/>
                    </a:cubicBezTo>
                    <a:close/>
                    <a:moveTo>
                      <a:pt x="20795" y="31383"/>
                    </a:moveTo>
                    <a:lnTo>
                      <a:pt x="20754" y="31249"/>
                    </a:lnTo>
                    <a:cubicBezTo>
                      <a:pt x="20862" y="31217"/>
                      <a:pt x="20968" y="31180"/>
                      <a:pt x="21075" y="31146"/>
                    </a:cubicBezTo>
                    <a:lnTo>
                      <a:pt x="21119" y="31278"/>
                    </a:lnTo>
                    <a:cubicBezTo>
                      <a:pt x="21011" y="31314"/>
                      <a:pt x="20903" y="31349"/>
                      <a:pt x="20795" y="31383"/>
                    </a:cubicBezTo>
                    <a:close/>
                    <a:moveTo>
                      <a:pt x="11063" y="31308"/>
                    </a:moveTo>
                    <a:cubicBezTo>
                      <a:pt x="10955" y="31271"/>
                      <a:pt x="10848" y="31234"/>
                      <a:pt x="10740" y="31198"/>
                    </a:cubicBezTo>
                    <a:lnTo>
                      <a:pt x="10787" y="31066"/>
                    </a:lnTo>
                    <a:cubicBezTo>
                      <a:pt x="10893" y="31103"/>
                      <a:pt x="10999" y="31139"/>
                      <a:pt x="11107" y="31174"/>
                    </a:cubicBezTo>
                    <a:close/>
                    <a:moveTo>
                      <a:pt x="21444" y="31167"/>
                    </a:moveTo>
                    <a:lnTo>
                      <a:pt x="21397" y="31036"/>
                    </a:lnTo>
                    <a:cubicBezTo>
                      <a:pt x="21503" y="30997"/>
                      <a:pt x="21611" y="30958"/>
                      <a:pt x="21714" y="30917"/>
                    </a:cubicBezTo>
                    <a:lnTo>
                      <a:pt x="21766" y="31049"/>
                    </a:lnTo>
                    <a:cubicBezTo>
                      <a:pt x="21658" y="31088"/>
                      <a:pt x="21550" y="31129"/>
                      <a:pt x="21444" y="31167"/>
                    </a:cubicBezTo>
                    <a:close/>
                    <a:moveTo>
                      <a:pt x="10420" y="31081"/>
                    </a:moveTo>
                    <a:cubicBezTo>
                      <a:pt x="10312" y="31040"/>
                      <a:pt x="10207" y="30999"/>
                      <a:pt x="10101" y="30958"/>
                    </a:cubicBezTo>
                    <a:lnTo>
                      <a:pt x="10153" y="30829"/>
                    </a:lnTo>
                    <a:cubicBezTo>
                      <a:pt x="10259" y="30870"/>
                      <a:pt x="10362" y="30911"/>
                      <a:pt x="10468" y="30952"/>
                    </a:cubicBezTo>
                    <a:close/>
                    <a:moveTo>
                      <a:pt x="22083" y="30924"/>
                    </a:moveTo>
                    <a:lnTo>
                      <a:pt x="22029" y="30794"/>
                    </a:lnTo>
                    <a:cubicBezTo>
                      <a:pt x="22135" y="30751"/>
                      <a:pt x="22239" y="30708"/>
                      <a:pt x="22342" y="30663"/>
                    </a:cubicBezTo>
                    <a:lnTo>
                      <a:pt x="22398" y="30790"/>
                    </a:lnTo>
                    <a:cubicBezTo>
                      <a:pt x="22295" y="30835"/>
                      <a:pt x="22189" y="30880"/>
                      <a:pt x="22083" y="30924"/>
                    </a:cubicBezTo>
                    <a:close/>
                    <a:moveTo>
                      <a:pt x="9788" y="30829"/>
                    </a:moveTo>
                    <a:cubicBezTo>
                      <a:pt x="9682" y="30783"/>
                      <a:pt x="9579" y="30738"/>
                      <a:pt x="9477" y="30693"/>
                    </a:cubicBezTo>
                    <a:lnTo>
                      <a:pt x="9534" y="30565"/>
                    </a:lnTo>
                    <a:cubicBezTo>
                      <a:pt x="9635" y="30611"/>
                      <a:pt x="9739" y="30656"/>
                      <a:pt x="9842" y="30699"/>
                    </a:cubicBezTo>
                    <a:close/>
                    <a:moveTo>
                      <a:pt x="22711" y="30652"/>
                    </a:moveTo>
                    <a:lnTo>
                      <a:pt x="22653" y="30524"/>
                    </a:lnTo>
                    <a:cubicBezTo>
                      <a:pt x="22756" y="30479"/>
                      <a:pt x="22858" y="30430"/>
                      <a:pt x="22959" y="30382"/>
                    </a:cubicBezTo>
                    <a:lnTo>
                      <a:pt x="23020" y="30507"/>
                    </a:lnTo>
                    <a:cubicBezTo>
                      <a:pt x="22916" y="30555"/>
                      <a:pt x="22815" y="30604"/>
                      <a:pt x="22711" y="30652"/>
                    </a:cubicBezTo>
                    <a:close/>
                    <a:moveTo>
                      <a:pt x="9169" y="30550"/>
                    </a:moveTo>
                    <a:cubicBezTo>
                      <a:pt x="9065" y="30503"/>
                      <a:pt x="8964" y="30451"/>
                      <a:pt x="8862" y="30401"/>
                    </a:cubicBezTo>
                    <a:lnTo>
                      <a:pt x="8925" y="30276"/>
                    </a:lnTo>
                    <a:cubicBezTo>
                      <a:pt x="9026" y="30326"/>
                      <a:pt x="9126" y="30376"/>
                      <a:pt x="9227" y="30425"/>
                    </a:cubicBezTo>
                    <a:close/>
                    <a:moveTo>
                      <a:pt x="23326" y="30356"/>
                    </a:moveTo>
                    <a:lnTo>
                      <a:pt x="23261" y="30231"/>
                    </a:lnTo>
                    <a:cubicBezTo>
                      <a:pt x="23363" y="30179"/>
                      <a:pt x="23462" y="30127"/>
                      <a:pt x="23563" y="30073"/>
                    </a:cubicBezTo>
                    <a:lnTo>
                      <a:pt x="23628" y="30196"/>
                    </a:lnTo>
                    <a:cubicBezTo>
                      <a:pt x="23529" y="30250"/>
                      <a:pt x="23427" y="30304"/>
                      <a:pt x="23326" y="30356"/>
                    </a:cubicBezTo>
                    <a:close/>
                    <a:moveTo>
                      <a:pt x="8560" y="30246"/>
                    </a:moveTo>
                    <a:cubicBezTo>
                      <a:pt x="8461" y="30192"/>
                      <a:pt x="8362" y="30138"/>
                      <a:pt x="8260" y="30082"/>
                    </a:cubicBezTo>
                    <a:lnTo>
                      <a:pt x="8329" y="29961"/>
                    </a:lnTo>
                    <a:cubicBezTo>
                      <a:pt x="8427" y="30015"/>
                      <a:pt x="8526" y="30069"/>
                      <a:pt x="8625" y="30123"/>
                    </a:cubicBezTo>
                    <a:close/>
                    <a:moveTo>
                      <a:pt x="23928" y="30032"/>
                    </a:moveTo>
                    <a:lnTo>
                      <a:pt x="23859" y="29912"/>
                    </a:lnTo>
                    <a:cubicBezTo>
                      <a:pt x="23956" y="29856"/>
                      <a:pt x="24055" y="29799"/>
                      <a:pt x="24152" y="29741"/>
                    </a:cubicBezTo>
                    <a:lnTo>
                      <a:pt x="24224" y="29862"/>
                    </a:lnTo>
                    <a:cubicBezTo>
                      <a:pt x="24127" y="29918"/>
                      <a:pt x="24027" y="29976"/>
                      <a:pt x="23928" y="30032"/>
                    </a:cubicBezTo>
                    <a:close/>
                    <a:moveTo>
                      <a:pt x="7967" y="29916"/>
                    </a:moveTo>
                    <a:cubicBezTo>
                      <a:pt x="7868" y="29858"/>
                      <a:pt x="7771" y="29799"/>
                      <a:pt x="7674" y="29739"/>
                    </a:cubicBezTo>
                    <a:lnTo>
                      <a:pt x="7747" y="29620"/>
                    </a:lnTo>
                    <a:cubicBezTo>
                      <a:pt x="7844" y="29681"/>
                      <a:pt x="7939" y="29739"/>
                      <a:pt x="8036" y="29795"/>
                    </a:cubicBezTo>
                    <a:close/>
                    <a:moveTo>
                      <a:pt x="24515" y="29683"/>
                    </a:moveTo>
                    <a:lnTo>
                      <a:pt x="24442" y="29564"/>
                    </a:lnTo>
                    <a:cubicBezTo>
                      <a:pt x="24537" y="29506"/>
                      <a:pt x="24631" y="29446"/>
                      <a:pt x="24726" y="29383"/>
                    </a:cubicBezTo>
                    <a:lnTo>
                      <a:pt x="24804" y="29500"/>
                    </a:lnTo>
                    <a:cubicBezTo>
                      <a:pt x="24707" y="29562"/>
                      <a:pt x="24612" y="29625"/>
                      <a:pt x="24515" y="29683"/>
                    </a:cubicBezTo>
                    <a:close/>
                    <a:moveTo>
                      <a:pt x="7387" y="29560"/>
                    </a:moveTo>
                    <a:cubicBezTo>
                      <a:pt x="7289" y="29497"/>
                      <a:pt x="7197" y="29435"/>
                      <a:pt x="7102" y="29372"/>
                    </a:cubicBezTo>
                    <a:lnTo>
                      <a:pt x="7179" y="29258"/>
                    </a:lnTo>
                    <a:cubicBezTo>
                      <a:pt x="7272" y="29320"/>
                      <a:pt x="7367" y="29381"/>
                      <a:pt x="7462" y="29441"/>
                    </a:cubicBezTo>
                    <a:close/>
                    <a:moveTo>
                      <a:pt x="25087" y="29312"/>
                    </a:moveTo>
                    <a:lnTo>
                      <a:pt x="25009" y="29195"/>
                    </a:lnTo>
                    <a:cubicBezTo>
                      <a:pt x="25102" y="29133"/>
                      <a:pt x="25195" y="29068"/>
                      <a:pt x="25285" y="29001"/>
                    </a:cubicBezTo>
                    <a:lnTo>
                      <a:pt x="25367" y="29115"/>
                    </a:lnTo>
                    <a:cubicBezTo>
                      <a:pt x="25274" y="29182"/>
                      <a:pt x="25182" y="29247"/>
                      <a:pt x="25087" y="29312"/>
                    </a:cubicBezTo>
                    <a:close/>
                    <a:moveTo>
                      <a:pt x="6821" y="29180"/>
                    </a:moveTo>
                    <a:cubicBezTo>
                      <a:pt x="6728" y="29113"/>
                      <a:pt x="6638" y="29049"/>
                      <a:pt x="6545" y="28979"/>
                    </a:cubicBezTo>
                    <a:lnTo>
                      <a:pt x="6627" y="28869"/>
                    </a:lnTo>
                    <a:cubicBezTo>
                      <a:pt x="6718" y="28934"/>
                      <a:pt x="6810" y="29001"/>
                      <a:pt x="6901" y="29066"/>
                    </a:cubicBezTo>
                    <a:close/>
                    <a:moveTo>
                      <a:pt x="25641" y="28915"/>
                    </a:moveTo>
                    <a:lnTo>
                      <a:pt x="25559" y="28803"/>
                    </a:lnTo>
                    <a:cubicBezTo>
                      <a:pt x="25650" y="28736"/>
                      <a:pt x="25738" y="28667"/>
                      <a:pt x="25829" y="28598"/>
                    </a:cubicBezTo>
                    <a:lnTo>
                      <a:pt x="25913" y="28708"/>
                    </a:lnTo>
                    <a:cubicBezTo>
                      <a:pt x="25823" y="28777"/>
                      <a:pt x="25734" y="28846"/>
                      <a:pt x="25641" y="28915"/>
                    </a:cubicBezTo>
                    <a:close/>
                    <a:moveTo>
                      <a:pt x="6273" y="28777"/>
                    </a:moveTo>
                    <a:cubicBezTo>
                      <a:pt x="6182" y="28705"/>
                      <a:pt x="6094" y="28636"/>
                      <a:pt x="6006" y="28565"/>
                    </a:cubicBezTo>
                    <a:lnTo>
                      <a:pt x="6092" y="28457"/>
                    </a:lnTo>
                    <a:cubicBezTo>
                      <a:pt x="6180" y="28526"/>
                      <a:pt x="6269" y="28598"/>
                      <a:pt x="6357" y="28664"/>
                    </a:cubicBezTo>
                    <a:close/>
                    <a:moveTo>
                      <a:pt x="26181" y="28494"/>
                    </a:moveTo>
                    <a:lnTo>
                      <a:pt x="26092" y="28386"/>
                    </a:lnTo>
                    <a:cubicBezTo>
                      <a:pt x="26179" y="28315"/>
                      <a:pt x="26267" y="28244"/>
                      <a:pt x="26351" y="28170"/>
                    </a:cubicBezTo>
                    <a:lnTo>
                      <a:pt x="26442" y="28276"/>
                    </a:lnTo>
                    <a:cubicBezTo>
                      <a:pt x="26356" y="28349"/>
                      <a:pt x="26269" y="28423"/>
                      <a:pt x="26181" y="28494"/>
                    </a:cubicBezTo>
                    <a:close/>
                    <a:moveTo>
                      <a:pt x="5742" y="28349"/>
                    </a:moveTo>
                    <a:cubicBezTo>
                      <a:pt x="5654" y="28276"/>
                      <a:pt x="5570" y="28203"/>
                      <a:pt x="5483" y="28127"/>
                    </a:cubicBezTo>
                    <a:lnTo>
                      <a:pt x="5574" y="28024"/>
                    </a:lnTo>
                    <a:cubicBezTo>
                      <a:pt x="5660" y="28097"/>
                      <a:pt x="5744" y="28170"/>
                      <a:pt x="5831" y="28244"/>
                    </a:cubicBezTo>
                    <a:close/>
                    <a:moveTo>
                      <a:pt x="26699" y="28054"/>
                    </a:moveTo>
                    <a:lnTo>
                      <a:pt x="26606" y="27948"/>
                    </a:lnTo>
                    <a:cubicBezTo>
                      <a:pt x="26690" y="27873"/>
                      <a:pt x="26774" y="27799"/>
                      <a:pt x="26858" y="27722"/>
                    </a:cubicBezTo>
                    <a:lnTo>
                      <a:pt x="26951" y="27823"/>
                    </a:lnTo>
                    <a:cubicBezTo>
                      <a:pt x="26869" y="27901"/>
                      <a:pt x="26785" y="27978"/>
                      <a:pt x="26699" y="28054"/>
                    </a:cubicBezTo>
                    <a:close/>
                    <a:moveTo>
                      <a:pt x="5229" y="27901"/>
                    </a:moveTo>
                    <a:cubicBezTo>
                      <a:pt x="5145" y="27825"/>
                      <a:pt x="5063" y="27747"/>
                      <a:pt x="4981" y="27668"/>
                    </a:cubicBezTo>
                    <a:lnTo>
                      <a:pt x="5076" y="27568"/>
                    </a:lnTo>
                    <a:cubicBezTo>
                      <a:pt x="5158" y="27646"/>
                      <a:pt x="5240" y="27722"/>
                      <a:pt x="5324" y="27797"/>
                    </a:cubicBezTo>
                    <a:close/>
                    <a:moveTo>
                      <a:pt x="27199" y="27590"/>
                    </a:moveTo>
                    <a:lnTo>
                      <a:pt x="27102" y="27491"/>
                    </a:lnTo>
                    <a:cubicBezTo>
                      <a:pt x="27184" y="27411"/>
                      <a:pt x="27264" y="27333"/>
                      <a:pt x="27344" y="27251"/>
                    </a:cubicBezTo>
                    <a:lnTo>
                      <a:pt x="27443" y="27350"/>
                    </a:lnTo>
                    <a:cubicBezTo>
                      <a:pt x="27363" y="27430"/>
                      <a:pt x="27281" y="27510"/>
                      <a:pt x="27199" y="27590"/>
                    </a:cubicBezTo>
                    <a:close/>
                    <a:moveTo>
                      <a:pt x="4737" y="27430"/>
                    </a:moveTo>
                    <a:cubicBezTo>
                      <a:pt x="4655" y="27350"/>
                      <a:pt x="4575" y="27268"/>
                      <a:pt x="4497" y="27186"/>
                    </a:cubicBezTo>
                    <a:lnTo>
                      <a:pt x="4597" y="27091"/>
                    </a:lnTo>
                    <a:cubicBezTo>
                      <a:pt x="4676" y="27171"/>
                      <a:pt x="4754" y="27251"/>
                      <a:pt x="4834" y="27331"/>
                    </a:cubicBezTo>
                    <a:close/>
                    <a:moveTo>
                      <a:pt x="27680" y="27107"/>
                    </a:moveTo>
                    <a:lnTo>
                      <a:pt x="27579" y="27009"/>
                    </a:lnTo>
                    <a:cubicBezTo>
                      <a:pt x="27657" y="26927"/>
                      <a:pt x="27734" y="26845"/>
                      <a:pt x="27810" y="26763"/>
                    </a:cubicBezTo>
                    <a:lnTo>
                      <a:pt x="27911" y="26856"/>
                    </a:lnTo>
                    <a:cubicBezTo>
                      <a:pt x="27836" y="26940"/>
                      <a:pt x="27758" y="27022"/>
                      <a:pt x="27680" y="27107"/>
                    </a:cubicBezTo>
                    <a:close/>
                    <a:moveTo>
                      <a:pt x="4262" y="26940"/>
                    </a:moveTo>
                    <a:cubicBezTo>
                      <a:pt x="4184" y="26856"/>
                      <a:pt x="4109" y="26772"/>
                      <a:pt x="4033" y="26688"/>
                    </a:cubicBezTo>
                    <a:lnTo>
                      <a:pt x="4137" y="26595"/>
                    </a:lnTo>
                    <a:cubicBezTo>
                      <a:pt x="4212" y="26679"/>
                      <a:pt x="4288" y="26763"/>
                      <a:pt x="4366" y="26845"/>
                    </a:cubicBezTo>
                    <a:close/>
                    <a:moveTo>
                      <a:pt x="28138" y="26602"/>
                    </a:moveTo>
                    <a:lnTo>
                      <a:pt x="28034" y="26511"/>
                    </a:lnTo>
                    <a:cubicBezTo>
                      <a:pt x="28108" y="26425"/>
                      <a:pt x="28181" y="26341"/>
                      <a:pt x="28252" y="26254"/>
                    </a:cubicBezTo>
                    <a:lnTo>
                      <a:pt x="28360" y="26343"/>
                    </a:lnTo>
                    <a:cubicBezTo>
                      <a:pt x="28287" y="26429"/>
                      <a:pt x="28213" y="26517"/>
                      <a:pt x="28138" y="26602"/>
                    </a:cubicBezTo>
                    <a:close/>
                    <a:moveTo>
                      <a:pt x="3811" y="26429"/>
                    </a:moveTo>
                    <a:cubicBezTo>
                      <a:pt x="3738" y="26343"/>
                      <a:pt x="3664" y="26256"/>
                      <a:pt x="3593" y="26168"/>
                    </a:cubicBezTo>
                    <a:lnTo>
                      <a:pt x="3701" y="26079"/>
                    </a:lnTo>
                    <a:cubicBezTo>
                      <a:pt x="3772" y="26168"/>
                      <a:pt x="3843" y="26254"/>
                      <a:pt x="3917" y="26338"/>
                    </a:cubicBezTo>
                    <a:close/>
                    <a:moveTo>
                      <a:pt x="28576" y="26079"/>
                    </a:moveTo>
                    <a:lnTo>
                      <a:pt x="28468" y="25993"/>
                    </a:lnTo>
                    <a:cubicBezTo>
                      <a:pt x="28537" y="25905"/>
                      <a:pt x="28606" y="25816"/>
                      <a:pt x="28675" y="25728"/>
                    </a:cubicBezTo>
                    <a:lnTo>
                      <a:pt x="28785" y="25812"/>
                    </a:lnTo>
                    <a:cubicBezTo>
                      <a:pt x="28716" y="25903"/>
                      <a:pt x="28647" y="25991"/>
                      <a:pt x="28576" y="26079"/>
                    </a:cubicBezTo>
                    <a:close/>
                    <a:moveTo>
                      <a:pt x="3380" y="25900"/>
                    </a:moveTo>
                    <a:cubicBezTo>
                      <a:pt x="3310" y="25810"/>
                      <a:pt x="3241" y="25719"/>
                      <a:pt x="3172" y="25628"/>
                    </a:cubicBezTo>
                    <a:lnTo>
                      <a:pt x="3285" y="25546"/>
                    </a:lnTo>
                    <a:cubicBezTo>
                      <a:pt x="3351" y="25637"/>
                      <a:pt x="3421" y="25726"/>
                      <a:pt x="3490" y="25814"/>
                    </a:cubicBezTo>
                    <a:close/>
                    <a:moveTo>
                      <a:pt x="28990" y="25540"/>
                    </a:moveTo>
                    <a:lnTo>
                      <a:pt x="28878" y="25458"/>
                    </a:lnTo>
                    <a:cubicBezTo>
                      <a:pt x="28945" y="25367"/>
                      <a:pt x="29012" y="25275"/>
                      <a:pt x="29076" y="25184"/>
                    </a:cubicBezTo>
                    <a:lnTo>
                      <a:pt x="29189" y="25264"/>
                    </a:lnTo>
                    <a:cubicBezTo>
                      <a:pt x="29124" y="25357"/>
                      <a:pt x="29057" y="25447"/>
                      <a:pt x="28990" y="25540"/>
                    </a:cubicBezTo>
                    <a:close/>
                    <a:moveTo>
                      <a:pt x="2972" y="25354"/>
                    </a:moveTo>
                    <a:cubicBezTo>
                      <a:pt x="2907" y="25262"/>
                      <a:pt x="2842" y="25167"/>
                      <a:pt x="2778" y="25074"/>
                    </a:cubicBezTo>
                    <a:lnTo>
                      <a:pt x="2892" y="24994"/>
                    </a:lnTo>
                    <a:cubicBezTo>
                      <a:pt x="2957" y="25089"/>
                      <a:pt x="3021" y="25182"/>
                      <a:pt x="3086" y="25272"/>
                    </a:cubicBezTo>
                    <a:close/>
                    <a:moveTo>
                      <a:pt x="29383" y="24983"/>
                    </a:moveTo>
                    <a:lnTo>
                      <a:pt x="29266" y="24906"/>
                    </a:lnTo>
                    <a:cubicBezTo>
                      <a:pt x="29329" y="24811"/>
                      <a:pt x="29392" y="24718"/>
                      <a:pt x="29452" y="24623"/>
                    </a:cubicBezTo>
                    <a:lnTo>
                      <a:pt x="29568" y="24698"/>
                    </a:lnTo>
                    <a:cubicBezTo>
                      <a:pt x="29508" y="24793"/>
                      <a:pt x="29445" y="24888"/>
                      <a:pt x="29383" y="24983"/>
                    </a:cubicBezTo>
                    <a:close/>
                    <a:moveTo>
                      <a:pt x="2588" y="24789"/>
                    </a:moveTo>
                    <a:cubicBezTo>
                      <a:pt x="2525" y="24694"/>
                      <a:pt x="2465" y="24597"/>
                      <a:pt x="2404" y="24502"/>
                    </a:cubicBezTo>
                    <a:lnTo>
                      <a:pt x="2523" y="24429"/>
                    </a:lnTo>
                    <a:cubicBezTo>
                      <a:pt x="2583" y="24524"/>
                      <a:pt x="2644" y="24619"/>
                      <a:pt x="2704" y="24714"/>
                    </a:cubicBezTo>
                    <a:close/>
                    <a:moveTo>
                      <a:pt x="29750" y="24409"/>
                    </a:moveTo>
                    <a:lnTo>
                      <a:pt x="29631" y="24338"/>
                    </a:lnTo>
                    <a:cubicBezTo>
                      <a:pt x="29689" y="24241"/>
                      <a:pt x="29748" y="24146"/>
                      <a:pt x="29804" y="24047"/>
                    </a:cubicBezTo>
                    <a:lnTo>
                      <a:pt x="29924" y="24118"/>
                    </a:lnTo>
                    <a:cubicBezTo>
                      <a:pt x="29866" y="24215"/>
                      <a:pt x="29808" y="24312"/>
                      <a:pt x="29750" y="24409"/>
                    </a:cubicBezTo>
                    <a:close/>
                    <a:moveTo>
                      <a:pt x="2227" y="24209"/>
                    </a:moveTo>
                    <a:cubicBezTo>
                      <a:pt x="2169" y="24112"/>
                      <a:pt x="2113" y="24012"/>
                      <a:pt x="2057" y="23913"/>
                    </a:cubicBezTo>
                    <a:lnTo>
                      <a:pt x="2178" y="23846"/>
                    </a:lnTo>
                    <a:cubicBezTo>
                      <a:pt x="2234" y="23943"/>
                      <a:pt x="2290" y="24040"/>
                      <a:pt x="2348" y="24137"/>
                    </a:cubicBezTo>
                    <a:close/>
                    <a:moveTo>
                      <a:pt x="30093" y="23822"/>
                    </a:moveTo>
                    <a:lnTo>
                      <a:pt x="29970" y="23756"/>
                    </a:lnTo>
                    <a:cubicBezTo>
                      <a:pt x="30024" y="23656"/>
                      <a:pt x="30078" y="23557"/>
                      <a:pt x="30132" y="23458"/>
                    </a:cubicBezTo>
                    <a:lnTo>
                      <a:pt x="30255" y="23522"/>
                    </a:lnTo>
                    <a:cubicBezTo>
                      <a:pt x="30201" y="23624"/>
                      <a:pt x="30147" y="23723"/>
                      <a:pt x="30093" y="23822"/>
                    </a:cubicBezTo>
                    <a:close/>
                    <a:moveTo>
                      <a:pt x="1893" y="23615"/>
                    </a:moveTo>
                    <a:cubicBezTo>
                      <a:pt x="1839" y="23514"/>
                      <a:pt x="1787" y="23412"/>
                      <a:pt x="1735" y="23311"/>
                    </a:cubicBezTo>
                    <a:lnTo>
                      <a:pt x="1858" y="23248"/>
                    </a:lnTo>
                    <a:cubicBezTo>
                      <a:pt x="1910" y="23350"/>
                      <a:pt x="1962" y="23449"/>
                      <a:pt x="2016" y="23548"/>
                    </a:cubicBezTo>
                    <a:close/>
                    <a:moveTo>
                      <a:pt x="30408" y="23220"/>
                    </a:moveTo>
                    <a:lnTo>
                      <a:pt x="30285" y="23160"/>
                    </a:lnTo>
                    <a:cubicBezTo>
                      <a:pt x="30334" y="23059"/>
                      <a:pt x="30384" y="22957"/>
                      <a:pt x="30432" y="22856"/>
                    </a:cubicBezTo>
                    <a:lnTo>
                      <a:pt x="30557" y="22914"/>
                    </a:lnTo>
                    <a:cubicBezTo>
                      <a:pt x="30509" y="23018"/>
                      <a:pt x="30460" y="23119"/>
                      <a:pt x="30408" y="23220"/>
                    </a:cubicBezTo>
                    <a:close/>
                    <a:moveTo>
                      <a:pt x="1582" y="23005"/>
                    </a:moveTo>
                    <a:cubicBezTo>
                      <a:pt x="1535" y="22903"/>
                      <a:pt x="1485" y="22800"/>
                      <a:pt x="1438" y="22696"/>
                    </a:cubicBezTo>
                    <a:lnTo>
                      <a:pt x="1565" y="22638"/>
                    </a:lnTo>
                    <a:cubicBezTo>
                      <a:pt x="1612" y="22741"/>
                      <a:pt x="1660" y="22843"/>
                      <a:pt x="1709" y="22944"/>
                    </a:cubicBezTo>
                    <a:close/>
                    <a:moveTo>
                      <a:pt x="30701" y="22608"/>
                    </a:moveTo>
                    <a:lnTo>
                      <a:pt x="30574" y="22549"/>
                    </a:lnTo>
                    <a:cubicBezTo>
                      <a:pt x="30619" y="22448"/>
                      <a:pt x="30665" y="22344"/>
                      <a:pt x="30708" y="22241"/>
                    </a:cubicBezTo>
                    <a:lnTo>
                      <a:pt x="30837" y="22295"/>
                    </a:lnTo>
                    <a:cubicBezTo>
                      <a:pt x="30792" y="22400"/>
                      <a:pt x="30747" y="22504"/>
                      <a:pt x="30701" y="22608"/>
                    </a:cubicBezTo>
                    <a:close/>
                    <a:moveTo>
                      <a:pt x="1299" y="22383"/>
                    </a:moveTo>
                    <a:cubicBezTo>
                      <a:pt x="1254" y="22280"/>
                      <a:pt x="1211" y="22174"/>
                      <a:pt x="1168" y="22068"/>
                    </a:cubicBezTo>
                    <a:lnTo>
                      <a:pt x="1297" y="22016"/>
                    </a:lnTo>
                    <a:cubicBezTo>
                      <a:pt x="1338" y="22120"/>
                      <a:pt x="1384" y="22226"/>
                      <a:pt x="1427" y="22329"/>
                    </a:cubicBezTo>
                    <a:close/>
                    <a:moveTo>
                      <a:pt x="30965" y="21982"/>
                    </a:moveTo>
                    <a:lnTo>
                      <a:pt x="30835" y="21930"/>
                    </a:lnTo>
                    <a:cubicBezTo>
                      <a:pt x="30878" y="21826"/>
                      <a:pt x="30917" y="21721"/>
                      <a:pt x="30958" y="21615"/>
                    </a:cubicBezTo>
                    <a:lnTo>
                      <a:pt x="31088" y="21662"/>
                    </a:lnTo>
                    <a:cubicBezTo>
                      <a:pt x="31049" y="21770"/>
                      <a:pt x="31008" y="21876"/>
                      <a:pt x="30965" y="21982"/>
                    </a:cubicBezTo>
                    <a:close/>
                    <a:moveTo>
                      <a:pt x="1043" y="21749"/>
                    </a:moveTo>
                    <a:cubicBezTo>
                      <a:pt x="1002" y="21643"/>
                      <a:pt x="963" y="21535"/>
                      <a:pt x="924" y="21427"/>
                    </a:cubicBezTo>
                    <a:lnTo>
                      <a:pt x="1056" y="21382"/>
                    </a:lnTo>
                    <a:cubicBezTo>
                      <a:pt x="1094" y="21488"/>
                      <a:pt x="1133" y="21596"/>
                      <a:pt x="1172" y="21699"/>
                    </a:cubicBezTo>
                    <a:close/>
                    <a:moveTo>
                      <a:pt x="31204" y="21343"/>
                    </a:moveTo>
                    <a:lnTo>
                      <a:pt x="31072" y="21296"/>
                    </a:lnTo>
                    <a:cubicBezTo>
                      <a:pt x="31109" y="21190"/>
                      <a:pt x="31146" y="21084"/>
                      <a:pt x="31180" y="20976"/>
                    </a:cubicBezTo>
                    <a:lnTo>
                      <a:pt x="31312" y="21019"/>
                    </a:lnTo>
                    <a:cubicBezTo>
                      <a:pt x="31277" y="21127"/>
                      <a:pt x="31241" y="21235"/>
                      <a:pt x="31204" y="21343"/>
                    </a:cubicBezTo>
                    <a:close/>
                    <a:moveTo>
                      <a:pt x="814" y="21106"/>
                    </a:moveTo>
                    <a:cubicBezTo>
                      <a:pt x="777" y="20996"/>
                      <a:pt x="743" y="20888"/>
                      <a:pt x="710" y="20780"/>
                    </a:cubicBezTo>
                    <a:lnTo>
                      <a:pt x="842" y="20739"/>
                    </a:lnTo>
                    <a:cubicBezTo>
                      <a:pt x="877" y="20845"/>
                      <a:pt x="911" y="20953"/>
                      <a:pt x="946" y="21060"/>
                    </a:cubicBezTo>
                    <a:close/>
                    <a:moveTo>
                      <a:pt x="31416" y="20694"/>
                    </a:moveTo>
                    <a:lnTo>
                      <a:pt x="31282" y="20655"/>
                    </a:lnTo>
                    <a:cubicBezTo>
                      <a:pt x="31314" y="20547"/>
                      <a:pt x="31344" y="20437"/>
                      <a:pt x="31375" y="20329"/>
                    </a:cubicBezTo>
                    <a:lnTo>
                      <a:pt x="31508" y="20366"/>
                    </a:lnTo>
                    <a:cubicBezTo>
                      <a:pt x="31478" y="20476"/>
                      <a:pt x="31448" y="20586"/>
                      <a:pt x="31416" y="20694"/>
                    </a:cubicBezTo>
                    <a:close/>
                    <a:moveTo>
                      <a:pt x="611" y="20452"/>
                    </a:moveTo>
                    <a:cubicBezTo>
                      <a:pt x="581" y="20344"/>
                      <a:pt x="551" y="20234"/>
                      <a:pt x="523" y="20122"/>
                    </a:cubicBezTo>
                    <a:lnTo>
                      <a:pt x="656" y="20087"/>
                    </a:lnTo>
                    <a:cubicBezTo>
                      <a:pt x="687" y="20197"/>
                      <a:pt x="715" y="20305"/>
                      <a:pt x="747" y="20413"/>
                    </a:cubicBezTo>
                    <a:close/>
                    <a:moveTo>
                      <a:pt x="31597" y="20038"/>
                    </a:moveTo>
                    <a:lnTo>
                      <a:pt x="31463" y="20003"/>
                    </a:lnTo>
                    <a:cubicBezTo>
                      <a:pt x="31491" y="19895"/>
                      <a:pt x="31517" y="19785"/>
                      <a:pt x="31543" y="19675"/>
                    </a:cubicBezTo>
                    <a:lnTo>
                      <a:pt x="31679" y="19708"/>
                    </a:lnTo>
                    <a:cubicBezTo>
                      <a:pt x="31653" y="19818"/>
                      <a:pt x="31625" y="19928"/>
                      <a:pt x="31597" y="20038"/>
                    </a:cubicBezTo>
                    <a:close/>
                    <a:moveTo>
                      <a:pt x="438" y="19792"/>
                    </a:moveTo>
                    <a:cubicBezTo>
                      <a:pt x="415" y="19682"/>
                      <a:pt x="389" y="19572"/>
                      <a:pt x="363" y="19459"/>
                    </a:cubicBezTo>
                    <a:lnTo>
                      <a:pt x="501" y="19431"/>
                    </a:lnTo>
                    <a:cubicBezTo>
                      <a:pt x="525" y="19541"/>
                      <a:pt x="549" y="19651"/>
                      <a:pt x="574" y="19761"/>
                    </a:cubicBezTo>
                    <a:close/>
                    <a:moveTo>
                      <a:pt x="31752" y="19373"/>
                    </a:moveTo>
                    <a:lnTo>
                      <a:pt x="31616" y="19345"/>
                    </a:lnTo>
                    <a:cubicBezTo>
                      <a:pt x="31640" y="19235"/>
                      <a:pt x="31662" y="19125"/>
                      <a:pt x="31683" y="19013"/>
                    </a:cubicBezTo>
                    <a:lnTo>
                      <a:pt x="31819" y="19039"/>
                    </a:lnTo>
                    <a:cubicBezTo>
                      <a:pt x="31797" y="19151"/>
                      <a:pt x="31776" y="19263"/>
                      <a:pt x="31752" y="19373"/>
                    </a:cubicBezTo>
                    <a:close/>
                    <a:moveTo>
                      <a:pt x="296" y="19127"/>
                    </a:moveTo>
                    <a:cubicBezTo>
                      <a:pt x="274" y="19015"/>
                      <a:pt x="253" y="18903"/>
                      <a:pt x="233" y="18790"/>
                    </a:cubicBezTo>
                    <a:lnTo>
                      <a:pt x="372" y="18767"/>
                    </a:lnTo>
                    <a:cubicBezTo>
                      <a:pt x="391" y="18879"/>
                      <a:pt x="410" y="18989"/>
                      <a:pt x="432" y="19099"/>
                    </a:cubicBezTo>
                    <a:close/>
                    <a:moveTo>
                      <a:pt x="31879" y="18704"/>
                    </a:moveTo>
                    <a:lnTo>
                      <a:pt x="31741" y="18680"/>
                    </a:lnTo>
                    <a:cubicBezTo>
                      <a:pt x="31759" y="18570"/>
                      <a:pt x="31778" y="18458"/>
                      <a:pt x="31793" y="18348"/>
                    </a:cubicBezTo>
                    <a:lnTo>
                      <a:pt x="31931" y="18365"/>
                    </a:lnTo>
                    <a:cubicBezTo>
                      <a:pt x="31914" y="18480"/>
                      <a:pt x="31897" y="18592"/>
                      <a:pt x="31879" y="18704"/>
                    </a:cubicBezTo>
                    <a:close/>
                    <a:moveTo>
                      <a:pt x="180" y="18456"/>
                    </a:moveTo>
                    <a:cubicBezTo>
                      <a:pt x="162" y="18342"/>
                      <a:pt x="147" y="18229"/>
                      <a:pt x="132" y="18117"/>
                    </a:cubicBezTo>
                    <a:lnTo>
                      <a:pt x="270" y="18100"/>
                    </a:lnTo>
                    <a:cubicBezTo>
                      <a:pt x="285" y="18210"/>
                      <a:pt x="300" y="18322"/>
                      <a:pt x="318" y="18434"/>
                    </a:cubicBezTo>
                    <a:close/>
                    <a:moveTo>
                      <a:pt x="31977" y="18029"/>
                    </a:moveTo>
                    <a:lnTo>
                      <a:pt x="31838" y="18012"/>
                    </a:lnTo>
                    <a:cubicBezTo>
                      <a:pt x="31851" y="17901"/>
                      <a:pt x="31864" y="17789"/>
                      <a:pt x="31875" y="17677"/>
                    </a:cubicBezTo>
                    <a:lnTo>
                      <a:pt x="32015" y="17690"/>
                    </a:lnTo>
                    <a:cubicBezTo>
                      <a:pt x="32002" y="17802"/>
                      <a:pt x="31992" y="17917"/>
                      <a:pt x="31977" y="18029"/>
                    </a:cubicBezTo>
                    <a:close/>
                    <a:moveTo>
                      <a:pt x="93" y="17779"/>
                    </a:moveTo>
                    <a:cubicBezTo>
                      <a:pt x="80" y="17666"/>
                      <a:pt x="70" y="17552"/>
                      <a:pt x="61" y="17440"/>
                    </a:cubicBezTo>
                    <a:lnTo>
                      <a:pt x="199" y="17427"/>
                    </a:lnTo>
                    <a:cubicBezTo>
                      <a:pt x="208" y="17539"/>
                      <a:pt x="218" y="17651"/>
                      <a:pt x="231" y="17763"/>
                    </a:cubicBezTo>
                    <a:close/>
                    <a:moveTo>
                      <a:pt x="32046" y="17351"/>
                    </a:moveTo>
                    <a:lnTo>
                      <a:pt x="31905" y="17338"/>
                    </a:lnTo>
                    <a:cubicBezTo>
                      <a:pt x="31916" y="17228"/>
                      <a:pt x="31923" y="17116"/>
                      <a:pt x="31929" y="17004"/>
                    </a:cubicBezTo>
                    <a:lnTo>
                      <a:pt x="32069" y="17010"/>
                    </a:lnTo>
                    <a:cubicBezTo>
                      <a:pt x="32063" y="17125"/>
                      <a:pt x="32054" y="17237"/>
                      <a:pt x="32046" y="17351"/>
                    </a:cubicBezTo>
                    <a:close/>
                    <a:moveTo>
                      <a:pt x="35" y="17099"/>
                    </a:moveTo>
                    <a:cubicBezTo>
                      <a:pt x="26" y="16984"/>
                      <a:pt x="20" y="16872"/>
                      <a:pt x="16" y="16758"/>
                    </a:cubicBezTo>
                    <a:lnTo>
                      <a:pt x="156" y="16754"/>
                    </a:lnTo>
                    <a:cubicBezTo>
                      <a:pt x="160" y="16866"/>
                      <a:pt x="167" y="16978"/>
                      <a:pt x="173" y="17090"/>
                    </a:cubicBezTo>
                    <a:close/>
                    <a:moveTo>
                      <a:pt x="32084" y="16669"/>
                    </a:moveTo>
                    <a:lnTo>
                      <a:pt x="31946" y="16665"/>
                    </a:lnTo>
                    <a:cubicBezTo>
                      <a:pt x="31951" y="16553"/>
                      <a:pt x="31953" y="16441"/>
                      <a:pt x="31955" y="16328"/>
                    </a:cubicBezTo>
                    <a:lnTo>
                      <a:pt x="32095" y="16331"/>
                    </a:lnTo>
                    <a:cubicBezTo>
                      <a:pt x="32093" y="16443"/>
                      <a:pt x="32089" y="16557"/>
                      <a:pt x="32084" y="16669"/>
                    </a:cubicBezTo>
                    <a:close/>
                    <a:moveTo>
                      <a:pt x="5" y="16419"/>
                    </a:moveTo>
                    <a:cubicBezTo>
                      <a:pt x="3" y="16305"/>
                      <a:pt x="0" y="16190"/>
                      <a:pt x="0" y="16078"/>
                    </a:cubicBezTo>
                    <a:lnTo>
                      <a:pt x="141" y="16076"/>
                    </a:lnTo>
                    <a:cubicBezTo>
                      <a:pt x="141" y="16190"/>
                      <a:pt x="141" y="16303"/>
                      <a:pt x="143" y="16415"/>
                    </a:cubicBezTo>
                    <a:close/>
                    <a:moveTo>
                      <a:pt x="32097" y="16048"/>
                    </a:moveTo>
                    <a:lnTo>
                      <a:pt x="31957" y="16048"/>
                    </a:lnTo>
                    <a:cubicBezTo>
                      <a:pt x="31957" y="15936"/>
                      <a:pt x="31957" y="15821"/>
                      <a:pt x="31955" y="15709"/>
                    </a:cubicBezTo>
                    <a:lnTo>
                      <a:pt x="32093" y="15707"/>
                    </a:lnTo>
                    <a:cubicBezTo>
                      <a:pt x="32095" y="15821"/>
                      <a:pt x="32097" y="15934"/>
                      <a:pt x="32097" y="16048"/>
                    </a:cubicBezTo>
                    <a:close/>
                    <a:moveTo>
                      <a:pt x="143" y="15739"/>
                    </a:moveTo>
                    <a:lnTo>
                      <a:pt x="5" y="15737"/>
                    </a:lnTo>
                    <a:cubicBezTo>
                      <a:pt x="5" y="15623"/>
                      <a:pt x="9" y="15509"/>
                      <a:pt x="13" y="15396"/>
                    </a:cubicBezTo>
                    <a:lnTo>
                      <a:pt x="154" y="15403"/>
                    </a:lnTo>
                    <a:cubicBezTo>
                      <a:pt x="149" y="15513"/>
                      <a:pt x="145" y="15627"/>
                      <a:pt x="143" y="15739"/>
                    </a:cubicBezTo>
                    <a:close/>
                    <a:moveTo>
                      <a:pt x="31944" y="15373"/>
                    </a:moveTo>
                    <a:cubicBezTo>
                      <a:pt x="31940" y="15260"/>
                      <a:pt x="31933" y="15148"/>
                      <a:pt x="31927" y="15034"/>
                    </a:cubicBezTo>
                    <a:lnTo>
                      <a:pt x="32065" y="15025"/>
                    </a:lnTo>
                    <a:cubicBezTo>
                      <a:pt x="32071" y="15140"/>
                      <a:pt x="32078" y="15252"/>
                      <a:pt x="32084" y="15366"/>
                    </a:cubicBezTo>
                    <a:close/>
                    <a:moveTo>
                      <a:pt x="169" y="15064"/>
                    </a:moveTo>
                    <a:lnTo>
                      <a:pt x="31" y="15055"/>
                    </a:lnTo>
                    <a:cubicBezTo>
                      <a:pt x="37" y="14941"/>
                      <a:pt x="46" y="14829"/>
                      <a:pt x="54" y="14717"/>
                    </a:cubicBezTo>
                    <a:lnTo>
                      <a:pt x="195" y="14727"/>
                    </a:lnTo>
                    <a:cubicBezTo>
                      <a:pt x="184" y="14840"/>
                      <a:pt x="177" y="14952"/>
                      <a:pt x="169" y="15064"/>
                    </a:cubicBezTo>
                    <a:close/>
                    <a:moveTo>
                      <a:pt x="31901" y="14697"/>
                    </a:moveTo>
                    <a:cubicBezTo>
                      <a:pt x="31892" y="14585"/>
                      <a:pt x="31882" y="14473"/>
                      <a:pt x="31869" y="14361"/>
                    </a:cubicBezTo>
                    <a:lnTo>
                      <a:pt x="32009" y="14348"/>
                    </a:lnTo>
                    <a:cubicBezTo>
                      <a:pt x="32020" y="14460"/>
                      <a:pt x="32030" y="14574"/>
                      <a:pt x="32041" y="14686"/>
                    </a:cubicBezTo>
                    <a:close/>
                    <a:moveTo>
                      <a:pt x="225" y="14391"/>
                    </a:moveTo>
                    <a:lnTo>
                      <a:pt x="87" y="14376"/>
                    </a:lnTo>
                    <a:cubicBezTo>
                      <a:pt x="98" y="14263"/>
                      <a:pt x="111" y="14149"/>
                      <a:pt x="126" y="14037"/>
                    </a:cubicBezTo>
                    <a:lnTo>
                      <a:pt x="264" y="14054"/>
                    </a:lnTo>
                    <a:cubicBezTo>
                      <a:pt x="249" y="14166"/>
                      <a:pt x="236" y="14279"/>
                      <a:pt x="225" y="14391"/>
                    </a:cubicBezTo>
                    <a:close/>
                    <a:moveTo>
                      <a:pt x="31830" y="14026"/>
                    </a:moveTo>
                    <a:cubicBezTo>
                      <a:pt x="31817" y="13914"/>
                      <a:pt x="31802" y="13802"/>
                      <a:pt x="31785" y="13692"/>
                    </a:cubicBezTo>
                    <a:lnTo>
                      <a:pt x="31923" y="13670"/>
                    </a:lnTo>
                    <a:cubicBezTo>
                      <a:pt x="31940" y="13782"/>
                      <a:pt x="31955" y="13895"/>
                      <a:pt x="31968" y="14009"/>
                    </a:cubicBezTo>
                    <a:close/>
                    <a:moveTo>
                      <a:pt x="309" y="13720"/>
                    </a:moveTo>
                    <a:lnTo>
                      <a:pt x="171" y="13700"/>
                    </a:lnTo>
                    <a:cubicBezTo>
                      <a:pt x="188" y="13588"/>
                      <a:pt x="205" y="13476"/>
                      <a:pt x="223" y="13364"/>
                    </a:cubicBezTo>
                    <a:lnTo>
                      <a:pt x="361" y="13385"/>
                    </a:lnTo>
                    <a:cubicBezTo>
                      <a:pt x="341" y="13497"/>
                      <a:pt x="326" y="13608"/>
                      <a:pt x="309" y="13720"/>
                    </a:cubicBezTo>
                    <a:close/>
                    <a:moveTo>
                      <a:pt x="31731" y="13357"/>
                    </a:moveTo>
                    <a:cubicBezTo>
                      <a:pt x="31713" y="13247"/>
                      <a:pt x="31692" y="13135"/>
                      <a:pt x="31670" y="13025"/>
                    </a:cubicBezTo>
                    <a:lnTo>
                      <a:pt x="31808" y="12999"/>
                    </a:lnTo>
                    <a:cubicBezTo>
                      <a:pt x="31830" y="13109"/>
                      <a:pt x="31849" y="13221"/>
                      <a:pt x="31869" y="13333"/>
                    </a:cubicBezTo>
                    <a:close/>
                    <a:moveTo>
                      <a:pt x="421" y="13053"/>
                    </a:moveTo>
                    <a:lnTo>
                      <a:pt x="283" y="13027"/>
                    </a:lnTo>
                    <a:cubicBezTo>
                      <a:pt x="307" y="12915"/>
                      <a:pt x="328" y="12805"/>
                      <a:pt x="352" y="12693"/>
                    </a:cubicBezTo>
                    <a:lnTo>
                      <a:pt x="488" y="12723"/>
                    </a:lnTo>
                    <a:cubicBezTo>
                      <a:pt x="464" y="12833"/>
                      <a:pt x="443" y="12943"/>
                      <a:pt x="421" y="13053"/>
                    </a:cubicBezTo>
                    <a:close/>
                    <a:moveTo>
                      <a:pt x="31603" y="12693"/>
                    </a:moveTo>
                    <a:cubicBezTo>
                      <a:pt x="31580" y="12583"/>
                      <a:pt x="31556" y="12473"/>
                      <a:pt x="31530" y="12365"/>
                    </a:cubicBezTo>
                    <a:lnTo>
                      <a:pt x="31666" y="12332"/>
                    </a:lnTo>
                    <a:cubicBezTo>
                      <a:pt x="31692" y="12442"/>
                      <a:pt x="31715" y="12552"/>
                      <a:pt x="31741" y="12665"/>
                    </a:cubicBezTo>
                    <a:close/>
                    <a:moveTo>
                      <a:pt x="561" y="12393"/>
                    </a:moveTo>
                    <a:lnTo>
                      <a:pt x="426" y="12360"/>
                    </a:lnTo>
                    <a:cubicBezTo>
                      <a:pt x="451" y="12250"/>
                      <a:pt x="479" y="12140"/>
                      <a:pt x="508" y="12030"/>
                    </a:cubicBezTo>
                    <a:lnTo>
                      <a:pt x="641" y="12065"/>
                    </a:lnTo>
                    <a:cubicBezTo>
                      <a:pt x="613" y="12173"/>
                      <a:pt x="587" y="12283"/>
                      <a:pt x="561" y="12393"/>
                    </a:cubicBezTo>
                    <a:close/>
                    <a:moveTo>
                      <a:pt x="31448" y="12037"/>
                    </a:moveTo>
                    <a:cubicBezTo>
                      <a:pt x="31420" y="11927"/>
                      <a:pt x="31390" y="11819"/>
                      <a:pt x="31359" y="11711"/>
                    </a:cubicBezTo>
                    <a:lnTo>
                      <a:pt x="31493" y="11672"/>
                    </a:lnTo>
                    <a:cubicBezTo>
                      <a:pt x="31523" y="11782"/>
                      <a:pt x="31554" y="11892"/>
                      <a:pt x="31582" y="12002"/>
                    </a:cubicBezTo>
                    <a:close/>
                    <a:moveTo>
                      <a:pt x="730" y="11739"/>
                    </a:moveTo>
                    <a:lnTo>
                      <a:pt x="596" y="11700"/>
                    </a:lnTo>
                    <a:cubicBezTo>
                      <a:pt x="626" y="11590"/>
                      <a:pt x="659" y="11482"/>
                      <a:pt x="693" y="11374"/>
                    </a:cubicBezTo>
                    <a:lnTo>
                      <a:pt x="825" y="11413"/>
                    </a:lnTo>
                    <a:cubicBezTo>
                      <a:pt x="792" y="11521"/>
                      <a:pt x="760" y="11629"/>
                      <a:pt x="730" y="11739"/>
                    </a:cubicBezTo>
                    <a:close/>
                    <a:moveTo>
                      <a:pt x="31264" y="11385"/>
                    </a:moveTo>
                    <a:cubicBezTo>
                      <a:pt x="31230" y="11277"/>
                      <a:pt x="31195" y="11169"/>
                      <a:pt x="31161" y="11064"/>
                    </a:cubicBezTo>
                    <a:lnTo>
                      <a:pt x="31293" y="11018"/>
                    </a:lnTo>
                    <a:cubicBezTo>
                      <a:pt x="31329" y="11126"/>
                      <a:pt x="31364" y="11236"/>
                      <a:pt x="31398" y="11344"/>
                    </a:cubicBezTo>
                    <a:close/>
                    <a:moveTo>
                      <a:pt x="926" y="11092"/>
                    </a:moveTo>
                    <a:lnTo>
                      <a:pt x="795" y="11048"/>
                    </a:lnTo>
                    <a:cubicBezTo>
                      <a:pt x="829" y="10941"/>
                      <a:pt x="868" y="10833"/>
                      <a:pt x="905" y="10727"/>
                    </a:cubicBezTo>
                    <a:lnTo>
                      <a:pt x="1036" y="10772"/>
                    </a:lnTo>
                    <a:cubicBezTo>
                      <a:pt x="1000" y="10878"/>
                      <a:pt x="963" y="10986"/>
                      <a:pt x="926" y="11092"/>
                    </a:cubicBezTo>
                    <a:close/>
                    <a:moveTo>
                      <a:pt x="31051" y="10742"/>
                    </a:moveTo>
                    <a:cubicBezTo>
                      <a:pt x="31014" y="10636"/>
                      <a:pt x="30975" y="10528"/>
                      <a:pt x="30934" y="10423"/>
                    </a:cubicBezTo>
                    <a:lnTo>
                      <a:pt x="31066" y="10373"/>
                    </a:lnTo>
                    <a:cubicBezTo>
                      <a:pt x="31105" y="10481"/>
                      <a:pt x="31144" y="10589"/>
                      <a:pt x="31182" y="10695"/>
                    </a:cubicBezTo>
                    <a:close/>
                    <a:moveTo>
                      <a:pt x="1151" y="10455"/>
                    </a:moveTo>
                    <a:lnTo>
                      <a:pt x="1021" y="10405"/>
                    </a:lnTo>
                    <a:cubicBezTo>
                      <a:pt x="1060" y="10300"/>
                      <a:pt x="1101" y="10192"/>
                      <a:pt x="1144" y="10088"/>
                    </a:cubicBezTo>
                    <a:lnTo>
                      <a:pt x="1274" y="10140"/>
                    </a:lnTo>
                    <a:cubicBezTo>
                      <a:pt x="1230" y="10244"/>
                      <a:pt x="1192" y="10349"/>
                      <a:pt x="1151" y="10455"/>
                    </a:cubicBezTo>
                    <a:close/>
                    <a:moveTo>
                      <a:pt x="30811" y="10108"/>
                    </a:moveTo>
                    <a:cubicBezTo>
                      <a:pt x="30770" y="10002"/>
                      <a:pt x="30727" y="9898"/>
                      <a:pt x="30682" y="9795"/>
                    </a:cubicBezTo>
                    <a:lnTo>
                      <a:pt x="30809" y="9741"/>
                    </a:lnTo>
                    <a:cubicBezTo>
                      <a:pt x="30855" y="9844"/>
                      <a:pt x="30900" y="9950"/>
                      <a:pt x="30941" y="10056"/>
                    </a:cubicBezTo>
                    <a:close/>
                    <a:moveTo>
                      <a:pt x="1401" y="9829"/>
                    </a:moveTo>
                    <a:lnTo>
                      <a:pt x="1274" y="9773"/>
                    </a:lnTo>
                    <a:cubicBezTo>
                      <a:pt x="1317" y="9670"/>
                      <a:pt x="1364" y="9566"/>
                      <a:pt x="1409" y="9462"/>
                    </a:cubicBezTo>
                    <a:lnTo>
                      <a:pt x="1537" y="9519"/>
                    </a:lnTo>
                    <a:cubicBezTo>
                      <a:pt x="1491" y="9622"/>
                      <a:pt x="1446" y="9724"/>
                      <a:pt x="1401" y="9829"/>
                    </a:cubicBezTo>
                    <a:close/>
                    <a:moveTo>
                      <a:pt x="30546" y="9484"/>
                    </a:moveTo>
                    <a:cubicBezTo>
                      <a:pt x="30498" y="9383"/>
                      <a:pt x="30451" y="9279"/>
                      <a:pt x="30401" y="9178"/>
                    </a:cubicBezTo>
                    <a:lnTo>
                      <a:pt x="30527" y="9117"/>
                    </a:lnTo>
                    <a:cubicBezTo>
                      <a:pt x="30576" y="9221"/>
                      <a:pt x="30624" y="9322"/>
                      <a:pt x="30671" y="9428"/>
                    </a:cubicBezTo>
                    <a:close/>
                    <a:moveTo>
                      <a:pt x="1677" y="9214"/>
                    </a:moveTo>
                    <a:lnTo>
                      <a:pt x="1552" y="9154"/>
                    </a:lnTo>
                    <a:cubicBezTo>
                      <a:pt x="1602" y="9052"/>
                      <a:pt x="1651" y="8951"/>
                      <a:pt x="1703" y="8850"/>
                    </a:cubicBezTo>
                    <a:lnTo>
                      <a:pt x="1826" y="8912"/>
                    </a:lnTo>
                    <a:cubicBezTo>
                      <a:pt x="1776" y="9011"/>
                      <a:pt x="1727" y="9113"/>
                      <a:pt x="1677" y="9214"/>
                    </a:cubicBezTo>
                    <a:close/>
                    <a:moveTo>
                      <a:pt x="30252" y="8873"/>
                    </a:moveTo>
                    <a:cubicBezTo>
                      <a:pt x="30201" y="8772"/>
                      <a:pt x="30149" y="8673"/>
                      <a:pt x="30097" y="8573"/>
                    </a:cubicBezTo>
                    <a:lnTo>
                      <a:pt x="30220" y="8507"/>
                    </a:lnTo>
                    <a:cubicBezTo>
                      <a:pt x="30272" y="8608"/>
                      <a:pt x="30326" y="8709"/>
                      <a:pt x="30378" y="8811"/>
                    </a:cubicBezTo>
                    <a:close/>
                    <a:moveTo>
                      <a:pt x="1981" y="8612"/>
                    </a:moveTo>
                    <a:lnTo>
                      <a:pt x="1858" y="8548"/>
                    </a:lnTo>
                    <a:cubicBezTo>
                      <a:pt x="1910" y="8446"/>
                      <a:pt x="1964" y="8347"/>
                      <a:pt x="2020" y="8248"/>
                    </a:cubicBezTo>
                    <a:lnTo>
                      <a:pt x="2141" y="8315"/>
                    </a:lnTo>
                    <a:cubicBezTo>
                      <a:pt x="2087" y="8414"/>
                      <a:pt x="2033" y="8513"/>
                      <a:pt x="1981" y="8612"/>
                    </a:cubicBezTo>
                    <a:close/>
                    <a:moveTo>
                      <a:pt x="29933" y="8276"/>
                    </a:moveTo>
                    <a:cubicBezTo>
                      <a:pt x="29879" y="8176"/>
                      <a:pt x="29823" y="8079"/>
                      <a:pt x="29765" y="7982"/>
                    </a:cubicBezTo>
                    <a:lnTo>
                      <a:pt x="29886" y="7911"/>
                    </a:lnTo>
                    <a:cubicBezTo>
                      <a:pt x="29942" y="8010"/>
                      <a:pt x="30000" y="8110"/>
                      <a:pt x="30056" y="8209"/>
                    </a:cubicBezTo>
                    <a:close/>
                    <a:moveTo>
                      <a:pt x="2309" y="8023"/>
                    </a:moveTo>
                    <a:lnTo>
                      <a:pt x="2188" y="7952"/>
                    </a:lnTo>
                    <a:cubicBezTo>
                      <a:pt x="2247" y="7855"/>
                      <a:pt x="2305" y="7758"/>
                      <a:pt x="2363" y="7661"/>
                    </a:cubicBezTo>
                    <a:lnTo>
                      <a:pt x="2482" y="7734"/>
                    </a:lnTo>
                    <a:cubicBezTo>
                      <a:pt x="2424" y="7829"/>
                      <a:pt x="2365" y="7926"/>
                      <a:pt x="2309" y="8023"/>
                    </a:cubicBezTo>
                    <a:close/>
                    <a:moveTo>
                      <a:pt x="29590" y="7693"/>
                    </a:moveTo>
                    <a:cubicBezTo>
                      <a:pt x="29530" y="7596"/>
                      <a:pt x="29471" y="7501"/>
                      <a:pt x="29409" y="7406"/>
                    </a:cubicBezTo>
                    <a:lnTo>
                      <a:pt x="29525" y="7331"/>
                    </a:lnTo>
                    <a:cubicBezTo>
                      <a:pt x="29588" y="7426"/>
                      <a:pt x="29648" y="7523"/>
                      <a:pt x="29709" y="7620"/>
                    </a:cubicBezTo>
                    <a:close/>
                    <a:moveTo>
                      <a:pt x="2661" y="7449"/>
                    </a:moveTo>
                    <a:lnTo>
                      <a:pt x="2544" y="7374"/>
                    </a:lnTo>
                    <a:cubicBezTo>
                      <a:pt x="2607" y="7277"/>
                      <a:pt x="2670" y="7184"/>
                      <a:pt x="2732" y="7089"/>
                    </a:cubicBezTo>
                    <a:lnTo>
                      <a:pt x="2847" y="7167"/>
                    </a:lnTo>
                    <a:cubicBezTo>
                      <a:pt x="2784" y="7259"/>
                      <a:pt x="2724" y="7354"/>
                      <a:pt x="2661" y="7449"/>
                    </a:cubicBezTo>
                    <a:close/>
                    <a:moveTo>
                      <a:pt x="29221" y="7126"/>
                    </a:moveTo>
                    <a:cubicBezTo>
                      <a:pt x="29158" y="7031"/>
                      <a:pt x="29094" y="6938"/>
                      <a:pt x="29029" y="6847"/>
                    </a:cubicBezTo>
                    <a:lnTo>
                      <a:pt x="29143" y="6767"/>
                    </a:lnTo>
                    <a:cubicBezTo>
                      <a:pt x="29208" y="6860"/>
                      <a:pt x="29273" y="6953"/>
                      <a:pt x="29338" y="7046"/>
                    </a:cubicBezTo>
                    <a:close/>
                    <a:moveTo>
                      <a:pt x="3039" y="6888"/>
                    </a:moveTo>
                    <a:lnTo>
                      <a:pt x="2924" y="6808"/>
                    </a:lnTo>
                    <a:cubicBezTo>
                      <a:pt x="2991" y="6716"/>
                      <a:pt x="3058" y="6625"/>
                      <a:pt x="3125" y="6532"/>
                    </a:cubicBezTo>
                    <a:lnTo>
                      <a:pt x="3235" y="6614"/>
                    </a:lnTo>
                    <a:cubicBezTo>
                      <a:pt x="3170" y="6705"/>
                      <a:pt x="3103" y="6798"/>
                      <a:pt x="3039" y="6888"/>
                    </a:cubicBezTo>
                    <a:close/>
                    <a:moveTo>
                      <a:pt x="28831" y="6573"/>
                    </a:moveTo>
                    <a:cubicBezTo>
                      <a:pt x="28764" y="6483"/>
                      <a:pt x="28695" y="6394"/>
                      <a:pt x="28626" y="6303"/>
                    </a:cubicBezTo>
                    <a:lnTo>
                      <a:pt x="28736" y="6219"/>
                    </a:lnTo>
                    <a:cubicBezTo>
                      <a:pt x="28807" y="6308"/>
                      <a:pt x="28876" y="6398"/>
                      <a:pt x="28943" y="6489"/>
                    </a:cubicBezTo>
                    <a:close/>
                    <a:moveTo>
                      <a:pt x="3440" y="6347"/>
                    </a:moveTo>
                    <a:lnTo>
                      <a:pt x="3330" y="6260"/>
                    </a:lnTo>
                    <a:cubicBezTo>
                      <a:pt x="3399" y="6170"/>
                      <a:pt x="3470" y="6081"/>
                      <a:pt x="3539" y="5993"/>
                    </a:cubicBezTo>
                    <a:lnTo>
                      <a:pt x="3649" y="6081"/>
                    </a:lnTo>
                    <a:cubicBezTo>
                      <a:pt x="3578" y="6168"/>
                      <a:pt x="3509" y="6256"/>
                      <a:pt x="3440" y="6347"/>
                    </a:cubicBezTo>
                    <a:close/>
                    <a:moveTo>
                      <a:pt x="28416" y="6040"/>
                    </a:moveTo>
                    <a:cubicBezTo>
                      <a:pt x="28345" y="5952"/>
                      <a:pt x="28272" y="5865"/>
                      <a:pt x="28200" y="5779"/>
                    </a:cubicBezTo>
                    <a:lnTo>
                      <a:pt x="28306" y="5689"/>
                    </a:lnTo>
                    <a:cubicBezTo>
                      <a:pt x="28380" y="5775"/>
                      <a:pt x="28451" y="5863"/>
                      <a:pt x="28524" y="5952"/>
                    </a:cubicBezTo>
                    <a:close/>
                    <a:moveTo>
                      <a:pt x="3863" y="5820"/>
                    </a:moveTo>
                    <a:lnTo>
                      <a:pt x="3757" y="5730"/>
                    </a:lnTo>
                    <a:cubicBezTo>
                      <a:pt x="3831" y="5643"/>
                      <a:pt x="3904" y="5557"/>
                      <a:pt x="3979" y="5471"/>
                    </a:cubicBezTo>
                    <a:lnTo>
                      <a:pt x="4083" y="5563"/>
                    </a:lnTo>
                    <a:cubicBezTo>
                      <a:pt x="4007" y="5648"/>
                      <a:pt x="3934" y="5734"/>
                      <a:pt x="3863" y="5820"/>
                    </a:cubicBezTo>
                    <a:close/>
                    <a:moveTo>
                      <a:pt x="27980" y="5522"/>
                    </a:moveTo>
                    <a:cubicBezTo>
                      <a:pt x="27905" y="5438"/>
                      <a:pt x="27829" y="5354"/>
                      <a:pt x="27752" y="5272"/>
                    </a:cubicBezTo>
                    <a:lnTo>
                      <a:pt x="27855" y="5177"/>
                    </a:lnTo>
                    <a:cubicBezTo>
                      <a:pt x="27931" y="5261"/>
                      <a:pt x="28008" y="5345"/>
                      <a:pt x="28084" y="5430"/>
                    </a:cubicBezTo>
                    <a:close/>
                    <a:moveTo>
                      <a:pt x="4307" y="5311"/>
                    </a:moveTo>
                    <a:lnTo>
                      <a:pt x="4206" y="5218"/>
                    </a:lnTo>
                    <a:cubicBezTo>
                      <a:pt x="4281" y="5134"/>
                      <a:pt x="4361" y="5052"/>
                      <a:pt x="4439" y="4970"/>
                    </a:cubicBezTo>
                    <a:lnTo>
                      <a:pt x="4538" y="5065"/>
                    </a:lnTo>
                    <a:cubicBezTo>
                      <a:pt x="4461" y="5147"/>
                      <a:pt x="4385" y="5229"/>
                      <a:pt x="4307" y="5311"/>
                    </a:cubicBezTo>
                    <a:close/>
                    <a:moveTo>
                      <a:pt x="27521" y="5026"/>
                    </a:moveTo>
                    <a:cubicBezTo>
                      <a:pt x="27443" y="4944"/>
                      <a:pt x="27363" y="4864"/>
                      <a:pt x="27283" y="4784"/>
                    </a:cubicBezTo>
                    <a:lnTo>
                      <a:pt x="27383" y="4687"/>
                    </a:lnTo>
                    <a:cubicBezTo>
                      <a:pt x="27462" y="4767"/>
                      <a:pt x="27542" y="4847"/>
                      <a:pt x="27622" y="4929"/>
                    </a:cubicBezTo>
                    <a:close/>
                    <a:moveTo>
                      <a:pt x="4776" y="4823"/>
                    </a:moveTo>
                    <a:lnTo>
                      <a:pt x="4676" y="4726"/>
                    </a:lnTo>
                    <a:cubicBezTo>
                      <a:pt x="4756" y="4644"/>
                      <a:pt x="4838" y="4564"/>
                      <a:pt x="4920" y="4487"/>
                    </a:cubicBezTo>
                    <a:lnTo>
                      <a:pt x="5015" y="4586"/>
                    </a:lnTo>
                    <a:cubicBezTo>
                      <a:pt x="4935" y="4664"/>
                      <a:pt x="4855" y="4743"/>
                      <a:pt x="4776" y="4823"/>
                    </a:cubicBezTo>
                    <a:close/>
                    <a:moveTo>
                      <a:pt x="27042" y="4549"/>
                    </a:moveTo>
                    <a:cubicBezTo>
                      <a:pt x="26962" y="4472"/>
                      <a:pt x="26880" y="4394"/>
                      <a:pt x="26796" y="4318"/>
                    </a:cubicBezTo>
                    <a:lnTo>
                      <a:pt x="26891" y="4215"/>
                    </a:lnTo>
                    <a:cubicBezTo>
                      <a:pt x="26975" y="4290"/>
                      <a:pt x="27057" y="4370"/>
                      <a:pt x="27139" y="4448"/>
                    </a:cubicBezTo>
                    <a:close/>
                    <a:moveTo>
                      <a:pt x="5261" y="4355"/>
                    </a:moveTo>
                    <a:lnTo>
                      <a:pt x="5168" y="4251"/>
                    </a:lnTo>
                    <a:cubicBezTo>
                      <a:pt x="5250" y="4174"/>
                      <a:pt x="5334" y="4098"/>
                      <a:pt x="5421" y="4023"/>
                    </a:cubicBezTo>
                    <a:lnTo>
                      <a:pt x="5514" y="4128"/>
                    </a:lnTo>
                    <a:cubicBezTo>
                      <a:pt x="5427" y="4202"/>
                      <a:pt x="5345" y="4277"/>
                      <a:pt x="5261" y="4355"/>
                    </a:cubicBezTo>
                    <a:close/>
                    <a:moveTo>
                      <a:pt x="26543" y="4092"/>
                    </a:moveTo>
                    <a:cubicBezTo>
                      <a:pt x="26459" y="4018"/>
                      <a:pt x="26375" y="3945"/>
                      <a:pt x="26289" y="3872"/>
                    </a:cubicBezTo>
                    <a:lnTo>
                      <a:pt x="26377" y="3766"/>
                    </a:lnTo>
                    <a:cubicBezTo>
                      <a:pt x="26466" y="3839"/>
                      <a:pt x="26552" y="3913"/>
                      <a:pt x="26636" y="3988"/>
                    </a:cubicBezTo>
                    <a:close/>
                    <a:moveTo>
                      <a:pt x="5768" y="3906"/>
                    </a:moveTo>
                    <a:lnTo>
                      <a:pt x="5678" y="3800"/>
                    </a:lnTo>
                    <a:cubicBezTo>
                      <a:pt x="5766" y="3727"/>
                      <a:pt x="5852" y="3654"/>
                      <a:pt x="5941" y="3583"/>
                    </a:cubicBezTo>
                    <a:lnTo>
                      <a:pt x="6029" y="3690"/>
                    </a:lnTo>
                    <a:cubicBezTo>
                      <a:pt x="5941" y="3762"/>
                      <a:pt x="5855" y="3833"/>
                      <a:pt x="5768" y="3906"/>
                    </a:cubicBezTo>
                    <a:close/>
                    <a:moveTo>
                      <a:pt x="26028" y="3658"/>
                    </a:moveTo>
                    <a:cubicBezTo>
                      <a:pt x="25941" y="3587"/>
                      <a:pt x="25851" y="3518"/>
                      <a:pt x="25762" y="3449"/>
                    </a:cubicBezTo>
                    <a:lnTo>
                      <a:pt x="25848" y="3337"/>
                    </a:lnTo>
                    <a:cubicBezTo>
                      <a:pt x="25937" y="3408"/>
                      <a:pt x="26028" y="3477"/>
                      <a:pt x="26116" y="3548"/>
                    </a:cubicBezTo>
                    <a:close/>
                    <a:moveTo>
                      <a:pt x="6293" y="3481"/>
                    </a:moveTo>
                    <a:lnTo>
                      <a:pt x="6208" y="3371"/>
                    </a:lnTo>
                    <a:cubicBezTo>
                      <a:pt x="6297" y="3300"/>
                      <a:pt x="6387" y="3231"/>
                      <a:pt x="6480" y="3164"/>
                    </a:cubicBezTo>
                    <a:lnTo>
                      <a:pt x="6562" y="3276"/>
                    </a:lnTo>
                    <a:cubicBezTo>
                      <a:pt x="6472" y="3343"/>
                      <a:pt x="6383" y="3410"/>
                      <a:pt x="6293" y="3481"/>
                    </a:cubicBezTo>
                    <a:close/>
                    <a:moveTo>
                      <a:pt x="25495" y="3244"/>
                    </a:moveTo>
                    <a:cubicBezTo>
                      <a:pt x="25404" y="3177"/>
                      <a:pt x="25311" y="3112"/>
                      <a:pt x="25221" y="3047"/>
                    </a:cubicBezTo>
                    <a:lnTo>
                      <a:pt x="25300" y="2933"/>
                    </a:lnTo>
                    <a:cubicBezTo>
                      <a:pt x="25393" y="3000"/>
                      <a:pt x="25486" y="3065"/>
                      <a:pt x="25577" y="3132"/>
                    </a:cubicBezTo>
                    <a:close/>
                    <a:moveTo>
                      <a:pt x="6836" y="3075"/>
                    </a:moveTo>
                    <a:lnTo>
                      <a:pt x="6756" y="2963"/>
                    </a:lnTo>
                    <a:cubicBezTo>
                      <a:pt x="6847" y="2896"/>
                      <a:pt x="6942" y="2832"/>
                      <a:pt x="7035" y="2769"/>
                    </a:cubicBezTo>
                    <a:lnTo>
                      <a:pt x="7115" y="2883"/>
                    </a:lnTo>
                    <a:cubicBezTo>
                      <a:pt x="7020" y="2946"/>
                      <a:pt x="6927" y="3011"/>
                      <a:pt x="6836" y="3075"/>
                    </a:cubicBezTo>
                    <a:close/>
                    <a:moveTo>
                      <a:pt x="24942" y="2855"/>
                    </a:moveTo>
                    <a:cubicBezTo>
                      <a:pt x="24849" y="2793"/>
                      <a:pt x="24757" y="2730"/>
                      <a:pt x="24662" y="2670"/>
                    </a:cubicBezTo>
                    <a:lnTo>
                      <a:pt x="24735" y="2553"/>
                    </a:lnTo>
                    <a:cubicBezTo>
                      <a:pt x="24832" y="2614"/>
                      <a:pt x="24927" y="2676"/>
                      <a:pt x="25020" y="2739"/>
                    </a:cubicBezTo>
                    <a:close/>
                    <a:moveTo>
                      <a:pt x="7395" y="2696"/>
                    </a:moveTo>
                    <a:lnTo>
                      <a:pt x="7320" y="2579"/>
                    </a:lnTo>
                    <a:cubicBezTo>
                      <a:pt x="7415" y="2517"/>
                      <a:pt x="7512" y="2456"/>
                      <a:pt x="7609" y="2396"/>
                    </a:cubicBezTo>
                    <a:lnTo>
                      <a:pt x="7682" y="2514"/>
                    </a:lnTo>
                    <a:cubicBezTo>
                      <a:pt x="7585" y="2575"/>
                      <a:pt x="7490" y="2635"/>
                      <a:pt x="7395" y="2696"/>
                    </a:cubicBezTo>
                    <a:close/>
                    <a:moveTo>
                      <a:pt x="24377" y="2489"/>
                    </a:moveTo>
                    <a:cubicBezTo>
                      <a:pt x="24280" y="2430"/>
                      <a:pt x="24183" y="2372"/>
                      <a:pt x="24086" y="2316"/>
                    </a:cubicBezTo>
                    <a:lnTo>
                      <a:pt x="24157" y="2195"/>
                    </a:lnTo>
                    <a:cubicBezTo>
                      <a:pt x="24254" y="2253"/>
                      <a:pt x="24353" y="2312"/>
                      <a:pt x="24448" y="2372"/>
                    </a:cubicBezTo>
                    <a:close/>
                    <a:moveTo>
                      <a:pt x="7971" y="2340"/>
                    </a:moveTo>
                    <a:lnTo>
                      <a:pt x="7900" y="2219"/>
                    </a:lnTo>
                    <a:cubicBezTo>
                      <a:pt x="7997" y="2163"/>
                      <a:pt x="8096" y="2104"/>
                      <a:pt x="8196" y="2048"/>
                    </a:cubicBezTo>
                    <a:lnTo>
                      <a:pt x="8265" y="2171"/>
                    </a:lnTo>
                    <a:cubicBezTo>
                      <a:pt x="8165" y="2225"/>
                      <a:pt x="8068" y="2281"/>
                      <a:pt x="7971" y="2340"/>
                    </a:cubicBezTo>
                    <a:close/>
                    <a:moveTo>
                      <a:pt x="23794" y="2148"/>
                    </a:moveTo>
                    <a:cubicBezTo>
                      <a:pt x="23695" y="2094"/>
                      <a:pt x="23598" y="2040"/>
                      <a:pt x="23499" y="1988"/>
                    </a:cubicBezTo>
                    <a:lnTo>
                      <a:pt x="23563" y="1865"/>
                    </a:lnTo>
                    <a:cubicBezTo>
                      <a:pt x="23663" y="1917"/>
                      <a:pt x="23762" y="1971"/>
                      <a:pt x="23861" y="2027"/>
                    </a:cubicBezTo>
                    <a:close/>
                    <a:moveTo>
                      <a:pt x="8560" y="2007"/>
                    </a:moveTo>
                    <a:lnTo>
                      <a:pt x="8496" y="1884"/>
                    </a:lnTo>
                    <a:cubicBezTo>
                      <a:pt x="8595" y="1833"/>
                      <a:pt x="8696" y="1779"/>
                      <a:pt x="8798" y="1727"/>
                    </a:cubicBezTo>
                    <a:lnTo>
                      <a:pt x="8862" y="1852"/>
                    </a:lnTo>
                    <a:cubicBezTo>
                      <a:pt x="8761" y="1902"/>
                      <a:pt x="8660" y="1956"/>
                      <a:pt x="8560" y="2007"/>
                    </a:cubicBezTo>
                    <a:close/>
                    <a:moveTo>
                      <a:pt x="23199" y="1833"/>
                    </a:moveTo>
                    <a:cubicBezTo>
                      <a:pt x="23099" y="1781"/>
                      <a:pt x="22998" y="1733"/>
                      <a:pt x="22897" y="1684"/>
                    </a:cubicBezTo>
                    <a:lnTo>
                      <a:pt x="22957" y="1559"/>
                    </a:lnTo>
                    <a:cubicBezTo>
                      <a:pt x="23058" y="1608"/>
                      <a:pt x="23160" y="1658"/>
                      <a:pt x="23261" y="1707"/>
                    </a:cubicBezTo>
                    <a:close/>
                    <a:moveTo>
                      <a:pt x="9165" y="1701"/>
                    </a:moveTo>
                    <a:lnTo>
                      <a:pt x="9104" y="1576"/>
                    </a:lnTo>
                    <a:cubicBezTo>
                      <a:pt x="9208" y="1526"/>
                      <a:pt x="9311" y="1479"/>
                      <a:pt x="9415" y="1431"/>
                    </a:cubicBezTo>
                    <a:lnTo>
                      <a:pt x="9473" y="1559"/>
                    </a:lnTo>
                    <a:cubicBezTo>
                      <a:pt x="9370" y="1606"/>
                      <a:pt x="9266" y="1653"/>
                      <a:pt x="9165" y="1701"/>
                    </a:cubicBezTo>
                    <a:close/>
                    <a:moveTo>
                      <a:pt x="22590" y="1541"/>
                    </a:moveTo>
                    <a:cubicBezTo>
                      <a:pt x="22489" y="1496"/>
                      <a:pt x="22385" y="1451"/>
                      <a:pt x="22282" y="1408"/>
                    </a:cubicBezTo>
                    <a:lnTo>
                      <a:pt x="22338" y="1278"/>
                    </a:lnTo>
                    <a:cubicBezTo>
                      <a:pt x="22441" y="1323"/>
                      <a:pt x="22545" y="1369"/>
                      <a:pt x="22648" y="1414"/>
                    </a:cubicBezTo>
                    <a:close/>
                    <a:moveTo>
                      <a:pt x="9782" y="1420"/>
                    </a:moveTo>
                    <a:lnTo>
                      <a:pt x="9728" y="1293"/>
                    </a:lnTo>
                    <a:cubicBezTo>
                      <a:pt x="9831" y="1248"/>
                      <a:pt x="9937" y="1205"/>
                      <a:pt x="10043" y="1162"/>
                    </a:cubicBezTo>
                    <a:lnTo>
                      <a:pt x="10095" y="1291"/>
                    </a:lnTo>
                    <a:cubicBezTo>
                      <a:pt x="9989" y="1334"/>
                      <a:pt x="9885" y="1377"/>
                      <a:pt x="9782" y="1420"/>
                    </a:cubicBezTo>
                    <a:close/>
                    <a:moveTo>
                      <a:pt x="21971" y="1278"/>
                    </a:moveTo>
                    <a:cubicBezTo>
                      <a:pt x="21867" y="1237"/>
                      <a:pt x="21762" y="1196"/>
                      <a:pt x="21656" y="1155"/>
                    </a:cubicBezTo>
                    <a:lnTo>
                      <a:pt x="21706" y="1026"/>
                    </a:lnTo>
                    <a:cubicBezTo>
                      <a:pt x="21811" y="1067"/>
                      <a:pt x="21917" y="1108"/>
                      <a:pt x="22023" y="1149"/>
                    </a:cubicBezTo>
                    <a:close/>
                    <a:moveTo>
                      <a:pt x="10410" y="1168"/>
                    </a:moveTo>
                    <a:lnTo>
                      <a:pt x="10362" y="1036"/>
                    </a:lnTo>
                    <a:cubicBezTo>
                      <a:pt x="10468" y="998"/>
                      <a:pt x="10574" y="957"/>
                      <a:pt x="10681" y="920"/>
                    </a:cubicBezTo>
                    <a:lnTo>
                      <a:pt x="10729" y="1051"/>
                    </a:lnTo>
                    <a:cubicBezTo>
                      <a:pt x="10621" y="1088"/>
                      <a:pt x="10515" y="1127"/>
                      <a:pt x="10410" y="1168"/>
                    </a:cubicBezTo>
                    <a:close/>
                    <a:moveTo>
                      <a:pt x="21339" y="1041"/>
                    </a:moveTo>
                    <a:cubicBezTo>
                      <a:pt x="21233" y="1002"/>
                      <a:pt x="21125" y="965"/>
                      <a:pt x="21019" y="931"/>
                    </a:cubicBezTo>
                    <a:lnTo>
                      <a:pt x="21063" y="799"/>
                    </a:lnTo>
                    <a:cubicBezTo>
                      <a:pt x="21170" y="834"/>
                      <a:pt x="21278" y="870"/>
                      <a:pt x="21384" y="909"/>
                    </a:cubicBezTo>
                    <a:close/>
                    <a:moveTo>
                      <a:pt x="11050" y="939"/>
                    </a:moveTo>
                    <a:lnTo>
                      <a:pt x="11005" y="808"/>
                    </a:lnTo>
                    <a:cubicBezTo>
                      <a:pt x="11113" y="773"/>
                      <a:pt x="11223" y="739"/>
                      <a:pt x="11333" y="704"/>
                    </a:cubicBezTo>
                    <a:lnTo>
                      <a:pt x="11372" y="838"/>
                    </a:lnTo>
                    <a:cubicBezTo>
                      <a:pt x="11264" y="870"/>
                      <a:pt x="11156" y="905"/>
                      <a:pt x="11050" y="939"/>
                    </a:cubicBezTo>
                    <a:close/>
                    <a:moveTo>
                      <a:pt x="20696" y="829"/>
                    </a:moveTo>
                    <a:cubicBezTo>
                      <a:pt x="20590" y="797"/>
                      <a:pt x="20480" y="764"/>
                      <a:pt x="20372" y="734"/>
                    </a:cubicBezTo>
                    <a:lnTo>
                      <a:pt x="20409" y="600"/>
                    </a:lnTo>
                    <a:cubicBezTo>
                      <a:pt x="20519" y="631"/>
                      <a:pt x="20629" y="663"/>
                      <a:pt x="20737" y="695"/>
                    </a:cubicBezTo>
                    <a:close/>
                    <a:moveTo>
                      <a:pt x="11698" y="743"/>
                    </a:moveTo>
                    <a:lnTo>
                      <a:pt x="11659" y="607"/>
                    </a:lnTo>
                    <a:cubicBezTo>
                      <a:pt x="11767" y="577"/>
                      <a:pt x="11877" y="547"/>
                      <a:pt x="11987" y="519"/>
                    </a:cubicBezTo>
                    <a:lnTo>
                      <a:pt x="12024" y="652"/>
                    </a:lnTo>
                    <a:cubicBezTo>
                      <a:pt x="11914" y="682"/>
                      <a:pt x="11806" y="711"/>
                      <a:pt x="11698" y="743"/>
                    </a:cubicBezTo>
                    <a:close/>
                    <a:moveTo>
                      <a:pt x="20046" y="646"/>
                    </a:moveTo>
                    <a:cubicBezTo>
                      <a:pt x="19936" y="618"/>
                      <a:pt x="19828" y="590"/>
                      <a:pt x="19718" y="564"/>
                    </a:cubicBezTo>
                    <a:lnTo>
                      <a:pt x="19751" y="430"/>
                    </a:lnTo>
                    <a:cubicBezTo>
                      <a:pt x="19861" y="454"/>
                      <a:pt x="19971" y="482"/>
                      <a:pt x="20081" y="510"/>
                    </a:cubicBezTo>
                    <a:close/>
                    <a:moveTo>
                      <a:pt x="12352" y="570"/>
                    </a:moveTo>
                    <a:lnTo>
                      <a:pt x="12319" y="437"/>
                    </a:lnTo>
                    <a:cubicBezTo>
                      <a:pt x="12429" y="411"/>
                      <a:pt x="12539" y="385"/>
                      <a:pt x="12652" y="361"/>
                    </a:cubicBezTo>
                    <a:lnTo>
                      <a:pt x="12680" y="497"/>
                    </a:lnTo>
                    <a:cubicBezTo>
                      <a:pt x="12570" y="521"/>
                      <a:pt x="12459" y="544"/>
                      <a:pt x="12352" y="570"/>
                    </a:cubicBezTo>
                    <a:close/>
                    <a:moveTo>
                      <a:pt x="19388" y="490"/>
                    </a:moveTo>
                    <a:cubicBezTo>
                      <a:pt x="19278" y="467"/>
                      <a:pt x="19168" y="443"/>
                      <a:pt x="19058" y="424"/>
                    </a:cubicBezTo>
                    <a:lnTo>
                      <a:pt x="19084" y="285"/>
                    </a:lnTo>
                    <a:cubicBezTo>
                      <a:pt x="19194" y="307"/>
                      <a:pt x="19306" y="331"/>
                      <a:pt x="19416" y="355"/>
                    </a:cubicBezTo>
                    <a:close/>
                    <a:moveTo>
                      <a:pt x="13012" y="428"/>
                    </a:moveTo>
                    <a:lnTo>
                      <a:pt x="12984" y="292"/>
                    </a:lnTo>
                    <a:cubicBezTo>
                      <a:pt x="13096" y="270"/>
                      <a:pt x="13208" y="251"/>
                      <a:pt x="13320" y="232"/>
                    </a:cubicBezTo>
                    <a:lnTo>
                      <a:pt x="13344" y="370"/>
                    </a:lnTo>
                    <a:cubicBezTo>
                      <a:pt x="13232" y="387"/>
                      <a:pt x="13122" y="408"/>
                      <a:pt x="13012" y="428"/>
                    </a:cubicBezTo>
                    <a:close/>
                    <a:moveTo>
                      <a:pt x="18723" y="363"/>
                    </a:moveTo>
                    <a:cubicBezTo>
                      <a:pt x="18613" y="346"/>
                      <a:pt x="18501" y="326"/>
                      <a:pt x="18391" y="309"/>
                    </a:cubicBezTo>
                    <a:lnTo>
                      <a:pt x="18411" y="173"/>
                    </a:lnTo>
                    <a:cubicBezTo>
                      <a:pt x="18523" y="191"/>
                      <a:pt x="18635" y="208"/>
                      <a:pt x="18747" y="225"/>
                    </a:cubicBezTo>
                    <a:close/>
                    <a:moveTo>
                      <a:pt x="13676" y="314"/>
                    </a:moveTo>
                    <a:lnTo>
                      <a:pt x="13657" y="178"/>
                    </a:lnTo>
                    <a:cubicBezTo>
                      <a:pt x="13769" y="160"/>
                      <a:pt x="13881" y="145"/>
                      <a:pt x="13994" y="130"/>
                    </a:cubicBezTo>
                    <a:lnTo>
                      <a:pt x="14013" y="268"/>
                    </a:lnTo>
                    <a:cubicBezTo>
                      <a:pt x="13901" y="283"/>
                      <a:pt x="13789" y="298"/>
                      <a:pt x="13676" y="314"/>
                    </a:cubicBezTo>
                    <a:close/>
                    <a:moveTo>
                      <a:pt x="18057" y="264"/>
                    </a:moveTo>
                    <a:cubicBezTo>
                      <a:pt x="17945" y="251"/>
                      <a:pt x="17832" y="238"/>
                      <a:pt x="17720" y="227"/>
                    </a:cubicBezTo>
                    <a:lnTo>
                      <a:pt x="17735" y="87"/>
                    </a:lnTo>
                    <a:cubicBezTo>
                      <a:pt x="17847" y="100"/>
                      <a:pt x="17962" y="113"/>
                      <a:pt x="18074" y="126"/>
                    </a:cubicBezTo>
                    <a:close/>
                    <a:moveTo>
                      <a:pt x="14348" y="229"/>
                    </a:moveTo>
                    <a:lnTo>
                      <a:pt x="14332" y="91"/>
                    </a:lnTo>
                    <a:cubicBezTo>
                      <a:pt x="14447" y="78"/>
                      <a:pt x="14559" y="68"/>
                      <a:pt x="14673" y="59"/>
                    </a:cubicBezTo>
                    <a:lnTo>
                      <a:pt x="14684" y="197"/>
                    </a:lnTo>
                    <a:cubicBezTo>
                      <a:pt x="14572" y="208"/>
                      <a:pt x="14460" y="216"/>
                      <a:pt x="14348" y="229"/>
                    </a:cubicBezTo>
                    <a:close/>
                    <a:moveTo>
                      <a:pt x="17384" y="195"/>
                    </a:moveTo>
                    <a:cubicBezTo>
                      <a:pt x="17271" y="184"/>
                      <a:pt x="17159" y="178"/>
                      <a:pt x="17047" y="169"/>
                    </a:cubicBezTo>
                    <a:lnTo>
                      <a:pt x="17056" y="31"/>
                    </a:lnTo>
                    <a:cubicBezTo>
                      <a:pt x="17170" y="37"/>
                      <a:pt x="17282" y="46"/>
                      <a:pt x="17396" y="55"/>
                    </a:cubicBezTo>
                    <a:close/>
                    <a:moveTo>
                      <a:pt x="15021" y="171"/>
                    </a:moveTo>
                    <a:lnTo>
                      <a:pt x="15012" y="33"/>
                    </a:lnTo>
                    <a:cubicBezTo>
                      <a:pt x="15126" y="27"/>
                      <a:pt x="15239" y="20"/>
                      <a:pt x="15353" y="16"/>
                    </a:cubicBezTo>
                    <a:lnTo>
                      <a:pt x="15360" y="154"/>
                    </a:lnTo>
                    <a:cubicBezTo>
                      <a:pt x="15245" y="158"/>
                      <a:pt x="15133" y="165"/>
                      <a:pt x="15021" y="171"/>
                    </a:cubicBezTo>
                    <a:close/>
                    <a:moveTo>
                      <a:pt x="16710" y="154"/>
                    </a:moveTo>
                    <a:cubicBezTo>
                      <a:pt x="16598" y="147"/>
                      <a:pt x="16486" y="145"/>
                      <a:pt x="16372" y="143"/>
                    </a:cubicBezTo>
                    <a:lnTo>
                      <a:pt x="16376" y="3"/>
                    </a:lnTo>
                    <a:cubicBezTo>
                      <a:pt x="16488" y="5"/>
                      <a:pt x="16602" y="9"/>
                      <a:pt x="16715" y="14"/>
                    </a:cubicBezTo>
                    <a:close/>
                    <a:moveTo>
                      <a:pt x="15696" y="143"/>
                    </a:moveTo>
                    <a:lnTo>
                      <a:pt x="15694" y="5"/>
                    </a:lnTo>
                    <a:cubicBezTo>
                      <a:pt x="15806" y="1"/>
                      <a:pt x="15921" y="1"/>
                      <a:pt x="16035" y="1"/>
                    </a:cubicBezTo>
                    <a:lnTo>
                      <a:pt x="16035" y="139"/>
                    </a:lnTo>
                    <a:cubicBezTo>
                      <a:pt x="15921" y="139"/>
                      <a:pt x="15808" y="141"/>
                      <a:pt x="15696" y="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p:nvPr/>
            </p:nvSpPr>
            <p:spPr>
              <a:xfrm>
                <a:off x="3718975" y="3310550"/>
                <a:ext cx="99875" cy="789425"/>
              </a:xfrm>
              <a:custGeom>
                <a:avLst/>
                <a:gdLst/>
                <a:ahLst/>
                <a:cxnLst/>
                <a:rect l="l" t="t" r="r" b="b"/>
                <a:pathLst>
                  <a:path w="3995" h="31577" extrusionOk="0">
                    <a:moveTo>
                      <a:pt x="1997" y="0"/>
                    </a:moveTo>
                    <a:lnTo>
                      <a:pt x="1" y="15883"/>
                    </a:lnTo>
                    <a:lnTo>
                      <a:pt x="1997" y="31577"/>
                    </a:lnTo>
                    <a:lnTo>
                      <a:pt x="3995" y="1588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5"/>
              <p:cNvSpPr/>
              <p:nvPr/>
            </p:nvSpPr>
            <p:spPr>
              <a:xfrm>
                <a:off x="3468800" y="3406300"/>
                <a:ext cx="595550" cy="595550"/>
              </a:xfrm>
              <a:custGeom>
                <a:avLst/>
                <a:gdLst/>
                <a:ahLst/>
                <a:cxnLst/>
                <a:rect l="l" t="t" r="r" b="b"/>
                <a:pathLst>
                  <a:path w="23822" h="23822" extrusionOk="0">
                    <a:moveTo>
                      <a:pt x="11909" y="23822"/>
                    </a:moveTo>
                    <a:lnTo>
                      <a:pt x="11766" y="23820"/>
                    </a:lnTo>
                    <a:lnTo>
                      <a:pt x="11769" y="23682"/>
                    </a:lnTo>
                    <a:lnTo>
                      <a:pt x="11909" y="23682"/>
                    </a:lnTo>
                    <a:cubicBezTo>
                      <a:pt x="11976" y="23682"/>
                      <a:pt x="12040" y="23682"/>
                      <a:pt x="12105" y="23679"/>
                    </a:cubicBezTo>
                    <a:lnTo>
                      <a:pt x="12107" y="23820"/>
                    </a:lnTo>
                    <a:cubicBezTo>
                      <a:pt x="12043" y="23820"/>
                      <a:pt x="11976" y="23822"/>
                      <a:pt x="11909" y="23822"/>
                    </a:cubicBezTo>
                    <a:close/>
                    <a:moveTo>
                      <a:pt x="11425" y="23811"/>
                    </a:moveTo>
                    <a:cubicBezTo>
                      <a:pt x="11311" y="23807"/>
                      <a:pt x="11199" y="23800"/>
                      <a:pt x="11085" y="23794"/>
                    </a:cubicBezTo>
                    <a:lnTo>
                      <a:pt x="11093" y="23654"/>
                    </a:lnTo>
                    <a:cubicBezTo>
                      <a:pt x="11205" y="23662"/>
                      <a:pt x="11318" y="23669"/>
                      <a:pt x="11430" y="23673"/>
                    </a:cubicBezTo>
                    <a:close/>
                    <a:moveTo>
                      <a:pt x="12448" y="23809"/>
                    </a:moveTo>
                    <a:lnTo>
                      <a:pt x="12444" y="23671"/>
                    </a:lnTo>
                    <a:cubicBezTo>
                      <a:pt x="12556" y="23667"/>
                      <a:pt x="12668" y="23660"/>
                      <a:pt x="12781" y="23651"/>
                    </a:cubicBezTo>
                    <a:lnTo>
                      <a:pt x="12789" y="23789"/>
                    </a:lnTo>
                    <a:cubicBezTo>
                      <a:pt x="12677" y="23798"/>
                      <a:pt x="12563" y="23805"/>
                      <a:pt x="12448" y="23809"/>
                    </a:cubicBezTo>
                    <a:close/>
                    <a:moveTo>
                      <a:pt x="10744" y="23766"/>
                    </a:moveTo>
                    <a:cubicBezTo>
                      <a:pt x="10631" y="23755"/>
                      <a:pt x="10517" y="23742"/>
                      <a:pt x="10405" y="23727"/>
                    </a:cubicBezTo>
                    <a:lnTo>
                      <a:pt x="10422" y="23589"/>
                    </a:lnTo>
                    <a:cubicBezTo>
                      <a:pt x="10534" y="23604"/>
                      <a:pt x="10647" y="23615"/>
                      <a:pt x="10757" y="23626"/>
                    </a:cubicBezTo>
                    <a:close/>
                    <a:moveTo>
                      <a:pt x="13130" y="23759"/>
                    </a:moveTo>
                    <a:lnTo>
                      <a:pt x="13115" y="23621"/>
                    </a:lnTo>
                    <a:cubicBezTo>
                      <a:pt x="13227" y="23610"/>
                      <a:pt x="13339" y="23597"/>
                      <a:pt x="13452" y="23582"/>
                    </a:cubicBezTo>
                    <a:lnTo>
                      <a:pt x="13469" y="23720"/>
                    </a:lnTo>
                    <a:cubicBezTo>
                      <a:pt x="13357" y="23736"/>
                      <a:pt x="13242" y="23748"/>
                      <a:pt x="13130" y="23759"/>
                    </a:cubicBezTo>
                    <a:close/>
                    <a:moveTo>
                      <a:pt x="10066" y="23679"/>
                    </a:moveTo>
                    <a:cubicBezTo>
                      <a:pt x="9954" y="23662"/>
                      <a:pt x="9842" y="23643"/>
                      <a:pt x="9729" y="23623"/>
                    </a:cubicBezTo>
                    <a:lnTo>
                      <a:pt x="9755" y="23485"/>
                    </a:lnTo>
                    <a:cubicBezTo>
                      <a:pt x="9865" y="23507"/>
                      <a:pt x="9978" y="23524"/>
                      <a:pt x="10088" y="23541"/>
                    </a:cubicBezTo>
                    <a:close/>
                    <a:moveTo>
                      <a:pt x="13806" y="23671"/>
                    </a:moveTo>
                    <a:lnTo>
                      <a:pt x="13784" y="23533"/>
                    </a:lnTo>
                    <a:cubicBezTo>
                      <a:pt x="13896" y="23515"/>
                      <a:pt x="14006" y="23496"/>
                      <a:pt x="14116" y="23477"/>
                    </a:cubicBezTo>
                    <a:lnTo>
                      <a:pt x="14142" y="23613"/>
                    </a:lnTo>
                    <a:cubicBezTo>
                      <a:pt x="14032" y="23634"/>
                      <a:pt x="13920" y="23654"/>
                      <a:pt x="13806" y="23671"/>
                    </a:cubicBezTo>
                    <a:close/>
                    <a:moveTo>
                      <a:pt x="9395" y="23556"/>
                    </a:moveTo>
                    <a:cubicBezTo>
                      <a:pt x="9285" y="23533"/>
                      <a:pt x="9173" y="23507"/>
                      <a:pt x="9063" y="23479"/>
                    </a:cubicBezTo>
                    <a:lnTo>
                      <a:pt x="9095" y="23345"/>
                    </a:lnTo>
                    <a:cubicBezTo>
                      <a:pt x="9205" y="23371"/>
                      <a:pt x="9315" y="23397"/>
                      <a:pt x="9425" y="23421"/>
                    </a:cubicBezTo>
                    <a:close/>
                    <a:moveTo>
                      <a:pt x="14477" y="23544"/>
                    </a:moveTo>
                    <a:lnTo>
                      <a:pt x="14446" y="23408"/>
                    </a:lnTo>
                    <a:cubicBezTo>
                      <a:pt x="14556" y="23384"/>
                      <a:pt x="14666" y="23358"/>
                      <a:pt x="14777" y="23332"/>
                    </a:cubicBezTo>
                    <a:lnTo>
                      <a:pt x="14809" y="23466"/>
                    </a:lnTo>
                    <a:cubicBezTo>
                      <a:pt x="14699" y="23494"/>
                      <a:pt x="14589" y="23520"/>
                      <a:pt x="14477" y="23544"/>
                    </a:cubicBezTo>
                    <a:close/>
                    <a:moveTo>
                      <a:pt x="8733" y="23392"/>
                    </a:moveTo>
                    <a:cubicBezTo>
                      <a:pt x="8623" y="23362"/>
                      <a:pt x="8515" y="23332"/>
                      <a:pt x="8405" y="23298"/>
                    </a:cubicBezTo>
                    <a:lnTo>
                      <a:pt x="8446" y="23164"/>
                    </a:lnTo>
                    <a:cubicBezTo>
                      <a:pt x="8553" y="23198"/>
                      <a:pt x="8661" y="23228"/>
                      <a:pt x="8769" y="23259"/>
                    </a:cubicBezTo>
                    <a:close/>
                    <a:moveTo>
                      <a:pt x="15139" y="23380"/>
                    </a:moveTo>
                    <a:lnTo>
                      <a:pt x="15102" y="23244"/>
                    </a:lnTo>
                    <a:cubicBezTo>
                      <a:pt x="15210" y="23216"/>
                      <a:pt x="15318" y="23183"/>
                      <a:pt x="15426" y="23149"/>
                    </a:cubicBezTo>
                    <a:lnTo>
                      <a:pt x="15467" y="23282"/>
                    </a:lnTo>
                    <a:cubicBezTo>
                      <a:pt x="15359" y="23315"/>
                      <a:pt x="15249" y="23347"/>
                      <a:pt x="15139" y="23380"/>
                    </a:cubicBezTo>
                    <a:close/>
                    <a:moveTo>
                      <a:pt x="8081" y="23192"/>
                    </a:moveTo>
                    <a:cubicBezTo>
                      <a:pt x="7973" y="23155"/>
                      <a:pt x="7865" y="23118"/>
                      <a:pt x="7759" y="23077"/>
                    </a:cubicBezTo>
                    <a:lnTo>
                      <a:pt x="7807" y="22948"/>
                    </a:lnTo>
                    <a:cubicBezTo>
                      <a:pt x="7913" y="22987"/>
                      <a:pt x="8018" y="23023"/>
                      <a:pt x="8124" y="23060"/>
                    </a:cubicBezTo>
                    <a:close/>
                    <a:moveTo>
                      <a:pt x="15793" y="23175"/>
                    </a:moveTo>
                    <a:lnTo>
                      <a:pt x="15748" y="23043"/>
                    </a:lnTo>
                    <a:cubicBezTo>
                      <a:pt x="15853" y="23006"/>
                      <a:pt x="15959" y="22967"/>
                      <a:pt x="16065" y="22929"/>
                    </a:cubicBezTo>
                    <a:lnTo>
                      <a:pt x="16114" y="23058"/>
                    </a:lnTo>
                    <a:cubicBezTo>
                      <a:pt x="16009" y="23099"/>
                      <a:pt x="15901" y="23138"/>
                      <a:pt x="15793" y="23175"/>
                    </a:cubicBezTo>
                    <a:close/>
                    <a:moveTo>
                      <a:pt x="7440" y="22954"/>
                    </a:moveTo>
                    <a:cubicBezTo>
                      <a:pt x="7334" y="22911"/>
                      <a:pt x="7231" y="22868"/>
                      <a:pt x="7127" y="22821"/>
                    </a:cubicBezTo>
                    <a:lnTo>
                      <a:pt x="7183" y="22693"/>
                    </a:lnTo>
                    <a:cubicBezTo>
                      <a:pt x="7285" y="22739"/>
                      <a:pt x="7388" y="22784"/>
                      <a:pt x="7492" y="22825"/>
                    </a:cubicBezTo>
                    <a:close/>
                    <a:moveTo>
                      <a:pt x="16434" y="22933"/>
                    </a:moveTo>
                    <a:lnTo>
                      <a:pt x="16380" y="22803"/>
                    </a:lnTo>
                    <a:cubicBezTo>
                      <a:pt x="16485" y="22760"/>
                      <a:pt x="16589" y="22717"/>
                      <a:pt x="16690" y="22672"/>
                    </a:cubicBezTo>
                    <a:lnTo>
                      <a:pt x="16747" y="22799"/>
                    </a:lnTo>
                    <a:cubicBezTo>
                      <a:pt x="16643" y="22844"/>
                      <a:pt x="16539" y="22890"/>
                      <a:pt x="16434" y="22933"/>
                    </a:cubicBezTo>
                    <a:close/>
                    <a:moveTo>
                      <a:pt x="6816" y="22680"/>
                    </a:moveTo>
                    <a:cubicBezTo>
                      <a:pt x="6715" y="22633"/>
                      <a:pt x="6611" y="22581"/>
                      <a:pt x="6510" y="22532"/>
                    </a:cubicBezTo>
                    <a:lnTo>
                      <a:pt x="6575" y="22406"/>
                    </a:lnTo>
                    <a:cubicBezTo>
                      <a:pt x="6674" y="22456"/>
                      <a:pt x="6775" y="22508"/>
                      <a:pt x="6877" y="22555"/>
                    </a:cubicBezTo>
                    <a:close/>
                    <a:moveTo>
                      <a:pt x="17059" y="22655"/>
                    </a:moveTo>
                    <a:lnTo>
                      <a:pt x="16999" y="22529"/>
                    </a:lnTo>
                    <a:cubicBezTo>
                      <a:pt x="17100" y="22480"/>
                      <a:pt x="17202" y="22430"/>
                      <a:pt x="17301" y="22378"/>
                    </a:cubicBezTo>
                    <a:lnTo>
                      <a:pt x="17364" y="22501"/>
                    </a:lnTo>
                    <a:cubicBezTo>
                      <a:pt x="17264" y="22553"/>
                      <a:pt x="17161" y="22605"/>
                      <a:pt x="17059" y="22655"/>
                    </a:cubicBezTo>
                    <a:close/>
                    <a:moveTo>
                      <a:pt x="6210" y="22372"/>
                    </a:moveTo>
                    <a:cubicBezTo>
                      <a:pt x="6111" y="22318"/>
                      <a:pt x="6012" y="22262"/>
                      <a:pt x="5912" y="22204"/>
                    </a:cubicBezTo>
                    <a:lnTo>
                      <a:pt x="5984" y="22085"/>
                    </a:lnTo>
                    <a:cubicBezTo>
                      <a:pt x="6081" y="22141"/>
                      <a:pt x="6178" y="22195"/>
                      <a:pt x="6277" y="22249"/>
                    </a:cubicBezTo>
                    <a:close/>
                    <a:moveTo>
                      <a:pt x="17666" y="22339"/>
                    </a:moveTo>
                    <a:lnTo>
                      <a:pt x="17599" y="22219"/>
                    </a:lnTo>
                    <a:cubicBezTo>
                      <a:pt x="17698" y="22165"/>
                      <a:pt x="17795" y="22109"/>
                      <a:pt x="17892" y="22050"/>
                    </a:cubicBezTo>
                    <a:lnTo>
                      <a:pt x="17964" y="22171"/>
                    </a:lnTo>
                    <a:cubicBezTo>
                      <a:pt x="17864" y="22229"/>
                      <a:pt x="17767" y="22286"/>
                      <a:pt x="17666" y="22339"/>
                    </a:cubicBezTo>
                    <a:close/>
                    <a:moveTo>
                      <a:pt x="5621" y="22029"/>
                    </a:moveTo>
                    <a:cubicBezTo>
                      <a:pt x="5526" y="21968"/>
                      <a:pt x="5429" y="21908"/>
                      <a:pt x="5336" y="21843"/>
                    </a:cubicBezTo>
                    <a:lnTo>
                      <a:pt x="5412" y="21729"/>
                    </a:lnTo>
                    <a:cubicBezTo>
                      <a:pt x="5505" y="21789"/>
                      <a:pt x="5600" y="21850"/>
                      <a:pt x="5694" y="21910"/>
                    </a:cubicBezTo>
                    <a:close/>
                    <a:moveTo>
                      <a:pt x="18255" y="21992"/>
                    </a:moveTo>
                    <a:lnTo>
                      <a:pt x="18181" y="21876"/>
                    </a:lnTo>
                    <a:cubicBezTo>
                      <a:pt x="18276" y="21815"/>
                      <a:pt x="18371" y="21753"/>
                      <a:pt x="18464" y="21692"/>
                    </a:cubicBezTo>
                    <a:lnTo>
                      <a:pt x="18542" y="21807"/>
                    </a:lnTo>
                    <a:cubicBezTo>
                      <a:pt x="18447" y="21869"/>
                      <a:pt x="18352" y="21932"/>
                      <a:pt x="18255" y="21992"/>
                    </a:cubicBezTo>
                    <a:close/>
                    <a:moveTo>
                      <a:pt x="5054" y="21651"/>
                    </a:moveTo>
                    <a:cubicBezTo>
                      <a:pt x="4961" y="21586"/>
                      <a:pt x="4868" y="21520"/>
                      <a:pt x="4777" y="21450"/>
                    </a:cubicBezTo>
                    <a:lnTo>
                      <a:pt x="4862" y="21340"/>
                    </a:lnTo>
                    <a:cubicBezTo>
                      <a:pt x="4952" y="21407"/>
                      <a:pt x="5043" y="21472"/>
                      <a:pt x="5133" y="21539"/>
                    </a:cubicBezTo>
                    <a:close/>
                    <a:moveTo>
                      <a:pt x="18822" y="21612"/>
                    </a:moveTo>
                    <a:lnTo>
                      <a:pt x="18740" y="21498"/>
                    </a:lnTo>
                    <a:cubicBezTo>
                      <a:pt x="18833" y="21433"/>
                      <a:pt x="18924" y="21366"/>
                      <a:pt x="19012" y="21299"/>
                    </a:cubicBezTo>
                    <a:lnTo>
                      <a:pt x="19096" y="21409"/>
                    </a:lnTo>
                    <a:cubicBezTo>
                      <a:pt x="19008" y="21479"/>
                      <a:pt x="18915" y="21545"/>
                      <a:pt x="18822" y="21612"/>
                    </a:cubicBezTo>
                    <a:close/>
                    <a:moveTo>
                      <a:pt x="4508" y="21243"/>
                    </a:moveTo>
                    <a:cubicBezTo>
                      <a:pt x="4419" y="21172"/>
                      <a:pt x="4331" y="21101"/>
                      <a:pt x="4244" y="21028"/>
                    </a:cubicBezTo>
                    <a:lnTo>
                      <a:pt x="4333" y="20920"/>
                    </a:lnTo>
                    <a:cubicBezTo>
                      <a:pt x="4419" y="20993"/>
                      <a:pt x="4506" y="21064"/>
                      <a:pt x="4594" y="21133"/>
                    </a:cubicBezTo>
                    <a:close/>
                    <a:moveTo>
                      <a:pt x="19366" y="21198"/>
                    </a:moveTo>
                    <a:lnTo>
                      <a:pt x="19280" y="21090"/>
                    </a:lnTo>
                    <a:cubicBezTo>
                      <a:pt x="19368" y="21019"/>
                      <a:pt x="19455" y="20948"/>
                      <a:pt x="19539" y="20877"/>
                    </a:cubicBezTo>
                    <a:lnTo>
                      <a:pt x="19629" y="20982"/>
                    </a:lnTo>
                    <a:cubicBezTo>
                      <a:pt x="19543" y="21056"/>
                      <a:pt x="19455" y="21127"/>
                      <a:pt x="19366" y="21198"/>
                    </a:cubicBezTo>
                    <a:close/>
                    <a:moveTo>
                      <a:pt x="3985" y="20803"/>
                    </a:moveTo>
                    <a:cubicBezTo>
                      <a:pt x="3901" y="20728"/>
                      <a:pt x="3817" y="20652"/>
                      <a:pt x="3735" y="20572"/>
                    </a:cubicBezTo>
                    <a:lnTo>
                      <a:pt x="3830" y="20471"/>
                    </a:lnTo>
                    <a:cubicBezTo>
                      <a:pt x="3912" y="20549"/>
                      <a:pt x="3994" y="20624"/>
                      <a:pt x="4078" y="20700"/>
                    </a:cubicBezTo>
                    <a:close/>
                    <a:moveTo>
                      <a:pt x="19886" y="20756"/>
                    </a:moveTo>
                    <a:lnTo>
                      <a:pt x="19793" y="20654"/>
                    </a:lnTo>
                    <a:cubicBezTo>
                      <a:pt x="19878" y="20579"/>
                      <a:pt x="19960" y="20501"/>
                      <a:pt x="20039" y="20423"/>
                    </a:cubicBezTo>
                    <a:lnTo>
                      <a:pt x="20136" y="20525"/>
                    </a:lnTo>
                    <a:cubicBezTo>
                      <a:pt x="20054" y="20602"/>
                      <a:pt x="19972" y="20680"/>
                      <a:pt x="19886" y="20756"/>
                    </a:cubicBezTo>
                    <a:close/>
                    <a:moveTo>
                      <a:pt x="3489" y="20335"/>
                    </a:moveTo>
                    <a:cubicBezTo>
                      <a:pt x="3409" y="20255"/>
                      <a:pt x="3330" y="20173"/>
                      <a:pt x="3252" y="20091"/>
                    </a:cubicBezTo>
                    <a:lnTo>
                      <a:pt x="3353" y="19994"/>
                    </a:lnTo>
                    <a:cubicBezTo>
                      <a:pt x="3429" y="20076"/>
                      <a:pt x="3509" y="20158"/>
                      <a:pt x="3588" y="20236"/>
                    </a:cubicBezTo>
                    <a:close/>
                    <a:moveTo>
                      <a:pt x="20380" y="20285"/>
                    </a:moveTo>
                    <a:lnTo>
                      <a:pt x="20281" y="20188"/>
                    </a:lnTo>
                    <a:cubicBezTo>
                      <a:pt x="20361" y="20108"/>
                      <a:pt x="20439" y="20026"/>
                      <a:pt x="20514" y="19944"/>
                    </a:cubicBezTo>
                    <a:lnTo>
                      <a:pt x="20618" y="20039"/>
                    </a:lnTo>
                    <a:cubicBezTo>
                      <a:pt x="20540" y="20121"/>
                      <a:pt x="20460" y="20203"/>
                      <a:pt x="20380" y="20285"/>
                    </a:cubicBezTo>
                    <a:close/>
                    <a:moveTo>
                      <a:pt x="3021" y="19839"/>
                    </a:moveTo>
                    <a:cubicBezTo>
                      <a:pt x="2945" y="19754"/>
                      <a:pt x="2870" y="19668"/>
                      <a:pt x="2797" y="19582"/>
                    </a:cubicBezTo>
                    <a:lnTo>
                      <a:pt x="2904" y="19491"/>
                    </a:lnTo>
                    <a:cubicBezTo>
                      <a:pt x="2976" y="19578"/>
                      <a:pt x="3049" y="19662"/>
                      <a:pt x="3125" y="19746"/>
                    </a:cubicBezTo>
                    <a:close/>
                    <a:moveTo>
                      <a:pt x="20846" y="19787"/>
                    </a:moveTo>
                    <a:lnTo>
                      <a:pt x="20743" y="19694"/>
                    </a:lnTo>
                    <a:cubicBezTo>
                      <a:pt x="20816" y="19610"/>
                      <a:pt x="20890" y="19524"/>
                      <a:pt x="20961" y="19437"/>
                    </a:cubicBezTo>
                    <a:lnTo>
                      <a:pt x="21069" y="19528"/>
                    </a:lnTo>
                    <a:cubicBezTo>
                      <a:pt x="20995" y="19614"/>
                      <a:pt x="20922" y="19701"/>
                      <a:pt x="20846" y="19787"/>
                    </a:cubicBezTo>
                    <a:close/>
                    <a:moveTo>
                      <a:pt x="2581" y="19316"/>
                    </a:moveTo>
                    <a:cubicBezTo>
                      <a:pt x="2510" y="19228"/>
                      <a:pt x="2441" y="19137"/>
                      <a:pt x="2371" y="19047"/>
                    </a:cubicBezTo>
                    <a:lnTo>
                      <a:pt x="2484" y="18963"/>
                    </a:lnTo>
                    <a:cubicBezTo>
                      <a:pt x="2551" y="19053"/>
                      <a:pt x="2620" y="19142"/>
                      <a:pt x="2691" y="19230"/>
                    </a:cubicBezTo>
                    <a:close/>
                    <a:moveTo>
                      <a:pt x="21282" y="19262"/>
                    </a:moveTo>
                    <a:lnTo>
                      <a:pt x="21174" y="19176"/>
                    </a:lnTo>
                    <a:cubicBezTo>
                      <a:pt x="21243" y="19088"/>
                      <a:pt x="21310" y="18997"/>
                      <a:pt x="21377" y="18906"/>
                    </a:cubicBezTo>
                    <a:lnTo>
                      <a:pt x="21489" y="18991"/>
                    </a:lnTo>
                    <a:cubicBezTo>
                      <a:pt x="21422" y="19081"/>
                      <a:pt x="21353" y="19172"/>
                      <a:pt x="21282" y="19262"/>
                    </a:cubicBezTo>
                    <a:close/>
                    <a:moveTo>
                      <a:pt x="2171" y="18771"/>
                    </a:moveTo>
                    <a:cubicBezTo>
                      <a:pt x="2106" y="18676"/>
                      <a:pt x="2041" y="18583"/>
                      <a:pt x="1977" y="18488"/>
                    </a:cubicBezTo>
                    <a:lnTo>
                      <a:pt x="2093" y="18410"/>
                    </a:lnTo>
                    <a:cubicBezTo>
                      <a:pt x="2156" y="18505"/>
                      <a:pt x="2220" y="18598"/>
                      <a:pt x="2285" y="18689"/>
                    </a:cubicBezTo>
                    <a:close/>
                    <a:moveTo>
                      <a:pt x="21688" y="18714"/>
                    </a:moveTo>
                    <a:lnTo>
                      <a:pt x="21574" y="18635"/>
                    </a:lnTo>
                    <a:cubicBezTo>
                      <a:pt x="21638" y="18542"/>
                      <a:pt x="21701" y="18449"/>
                      <a:pt x="21763" y="18356"/>
                    </a:cubicBezTo>
                    <a:lnTo>
                      <a:pt x="21880" y="18432"/>
                    </a:lnTo>
                    <a:cubicBezTo>
                      <a:pt x="21817" y="18527"/>
                      <a:pt x="21753" y="18619"/>
                      <a:pt x="21688" y="18714"/>
                    </a:cubicBezTo>
                    <a:close/>
                    <a:moveTo>
                      <a:pt x="1793" y="18199"/>
                    </a:moveTo>
                    <a:cubicBezTo>
                      <a:pt x="1733" y="18104"/>
                      <a:pt x="1675" y="18007"/>
                      <a:pt x="1616" y="17907"/>
                    </a:cubicBezTo>
                    <a:lnTo>
                      <a:pt x="1737" y="17836"/>
                    </a:lnTo>
                    <a:cubicBezTo>
                      <a:pt x="1793" y="17935"/>
                      <a:pt x="1851" y="18030"/>
                      <a:pt x="1912" y="18128"/>
                    </a:cubicBezTo>
                    <a:close/>
                    <a:moveTo>
                      <a:pt x="22061" y="18143"/>
                    </a:moveTo>
                    <a:lnTo>
                      <a:pt x="21942" y="18069"/>
                    </a:lnTo>
                    <a:cubicBezTo>
                      <a:pt x="22003" y="17974"/>
                      <a:pt x="22059" y="17879"/>
                      <a:pt x="22115" y="17782"/>
                    </a:cubicBezTo>
                    <a:lnTo>
                      <a:pt x="22236" y="17851"/>
                    </a:lnTo>
                    <a:cubicBezTo>
                      <a:pt x="22180" y="17948"/>
                      <a:pt x="22122" y="18048"/>
                      <a:pt x="22061" y="18143"/>
                    </a:cubicBezTo>
                    <a:close/>
                    <a:moveTo>
                      <a:pt x="1448" y="17610"/>
                    </a:moveTo>
                    <a:cubicBezTo>
                      <a:pt x="1394" y="17510"/>
                      <a:pt x="1340" y="17409"/>
                      <a:pt x="1288" y="17308"/>
                    </a:cubicBezTo>
                    <a:lnTo>
                      <a:pt x="1413" y="17243"/>
                    </a:lnTo>
                    <a:cubicBezTo>
                      <a:pt x="1463" y="17344"/>
                      <a:pt x="1517" y="17443"/>
                      <a:pt x="1571" y="17543"/>
                    </a:cubicBezTo>
                    <a:close/>
                    <a:moveTo>
                      <a:pt x="22402" y="17554"/>
                    </a:moveTo>
                    <a:lnTo>
                      <a:pt x="22279" y="17487"/>
                    </a:lnTo>
                    <a:cubicBezTo>
                      <a:pt x="22333" y="17387"/>
                      <a:pt x="22385" y="17288"/>
                      <a:pt x="22434" y="17189"/>
                    </a:cubicBezTo>
                    <a:lnTo>
                      <a:pt x="22560" y="17251"/>
                    </a:lnTo>
                    <a:cubicBezTo>
                      <a:pt x="22508" y="17353"/>
                      <a:pt x="22456" y="17454"/>
                      <a:pt x="22402" y="17554"/>
                    </a:cubicBezTo>
                    <a:close/>
                    <a:moveTo>
                      <a:pt x="1139" y="17001"/>
                    </a:moveTo>
                    <a:cubicBezTo>
                      <a:pt x="1090" y="16898"/>
                      <a:pt x="1042" y="16794"/>
                      <a:pt x="995" y="16688"/>
                    </a:cubicBezTo>
                    <a:lnTo>
                      <a:pt x="1124" y="16632"/>
                    </a:lnTo>
                    <a:cubicBezTo>
                      <a:pt x="1170" y="16736"/>
                      <a:pt x="1215" y="16839"/>
                      <a:pt x="1265" y="16941"/>
                    </a:cubicBezTo>
                    <a:close/>
                    <a:moveTo>
                      <a:pt x="22709" y="16945"/>
                    </a:moveTo>
                    <a:lnTo>
                      <a:pt x="22581" y="16885"/>
                    </a:lnTo>
                    <a:cubicBezTo>
                      <a:pt x="22629" y="16783"/>
                      <a:pt x="22676" y="16682"/>
                      <a:pt x="22719" y="16578"/>
                    </a:cubicBezTo>
                    <a:lnTo>
                      <a:pt x="22849" y="16634"/>
                    </a:lnTo>
                    <a:cubicBezTo>
                      <a:pt x="22803" y="16738"/>
                      <a:pt x="22756" y="16841"/>
                      <a:pt x="22709" y="16945"/>
                    </a:cubicBezTo>
                    <a:close/>
                    <a:moveTo>
                      <a:pt x="863" y="16373"/>
                    </a:moveTo>
                    <a:cubicBezTo>
                      <a:pt x="820" y="16268"/>
                      <a:pt x="779" y="16162"/>
                      <a:pt x="738" y="16054"/>
                    </a:cubicBezTo>
                    <a:lnTo>
                      <a:pt x="870" y="16004"/>
                    </a:lnTo>
                    <a:cubicBezTo>
                      <a:pt x="908" y="16112"/>
                      <a:pt x="949" y="16216"/>
                      <a:pt x="993" y="16321"/>
                    </a:cubicBezTo>
                    <a:close/>
                    <a:moveTo>
                      <a:pt x="22978" y="16319"/>
                    </a:moveTo>
                    <a:lnTo>
                      <a:pt x="22849" y="16270"/>
                    </a:lnTo>
                    <a:cubicBezTo>
                      <a:pt x="22890" y="16164"/>
                      <a:pt x="22931" y="16058"/>
                      <a:pt x="22970" y="15955"/>
                    </a:cubicBezTo>
                    <a:lnTo>
                      <a:pt x="23099" y="16002"/>
                    </a:lnTo>
                    <a:cubicBezTo>
                      <a:pt x="23060" y="16108"/>
                      <a:pt x="23021" y="16214"/>
                      <a:pt x="22978" y="16319"/>
                    </a:cubicBezTo>
                    <a:close/>
                    <a:moveTo>
                      <a:pt x="624" y="15730"/>
                    </a:moveTo>
                    <a:cubicBezTo>
                      <a:pt x="589" y="15622"/>
                      <a:pt x="555" y="15514"/>
                      <a:pt x="520" y="15404"/>
                    </a:cubicBezTo>
                    <a:lnTo>
                      <a:pt x="652" y="15363"/>
                    </a:lnTo>
                    <a:cubicBezTo>
                      <a:pt x="686" y="15471"/>
                      <a:pt x="721" y="15579"/>
                      <a:pt x="757" y="15687"/>
                    </a:cubicBezTo>
                    <a:close/>
                    <a:moveTo>
                      <a:pt x="23213" y="15678"/>
                    </a:moveTo>
                    <a:lnTo>
                      <a:pt x="23080" y="15635"/>
                    </a:lnTo>
                    <a:cubicBezTo>
                      <a:pt x="23116" y="15527"/>
                      <a:pt x="23151" y="15422"/>
                      <a:pt x="23181" y="15314"/>
                    </a:cubicBezTo>
                    <a:lnTo>
                      <a:pt x="23317" y="15353"/>
                    </a:lnTo>
                    <a:cubicBezTo>
                      <a:pt x="23282" y="15463"/>
                      <a:pt x="23248" y="15571"/>
                      <a:pt x="23213" y="15678"/>
                    </a:cubicBezTo>
                    <a:close/>
                    <a:moveTo>
                      <a:pt x="425" y="15076"/>
                    </a:moveTo>
                    <a:cubicBezTo>
                      <a:pt x="395" y="14966"/>
                      <a:pt x="365" y="14858"/>
                      <a:pt x="339" y="14746"/>
                    </a:cubicBezTo>
                    <a:lnTo>
                      <a:pt x="473" y="14714"/>
                    </a:lnTo>
                    <a:cubicBezTo>
                      <a:pt x="501" y="14822"/>
                      <a:pt x="529" y="14932"/>
                      <a:pt x="559" y="15040"/>
                    </a:cubicBezTo>
                    <a:close/>
                    <a:moveTo>
                      <a:pt x="23410" y="15025"/>
                    </a:moveTo>
                    <a:lnTo>
                      <a:pt x="23276" y="14988"/>
                    </a:lnTo>
                    <a:cubicBezTo>
                      <a:pt x="23304" y="14880"/>
                      <a:pt x="23332" y="14770"/>
                      <a:pt x="23358" y="14662"/>
                    </a:cubicBezTo>
                    <a:lnTo>
                      <a:pt x="23494" y="14694"/>
                    </a:lnTo>
                    <a:cubicBezTo>
                      <a:pt x="23468" y="14805"/>
                      <a:pt x="23440" y="14915"/>
                      <a:pt x="23410" y="15025"/>
                    </a:cubicBezTo>
                    <a:close/>
                    <a:moveTo>
                      <a:pt x="263" y="14414"/>
                    </a:moveTo>
                    <a:cubicBezTo>
                      <a:pt x="240" y="14302"/>
                      <a:pt x="216" y="14190"/>
                      <a:pt x="196" y="14080"/>
                    </a:cubicBezTo>
                    <a:lnTo>
                      <a:pt x="332" y="14054"/>
                    </a:lnTo>
                    <a:cubicBezTo>
                      <a:pt x="354" y="14164"/>
                      <a:pt x="376" y="14274"/>
                      <a:pt x="399" y="14386"/>
                    </a:cubicBezTo>
                    <a:close/>
                    <a:moveTo>
                      <a:pt x="23567" y="14362"/>
                    </a:moveTo>
                    <a:lnTo>
                      <a:pt x="23431" y="14332"/>
                    </a:lnTo>
                    <a:cubicBezTo>
                      <a:pt x="23455" y="14222"/>
                      <a:pt x="23477" y="14112"/>
                      <a:pt x="23496" y="14002"/>
                    </a:cubicBezTo>
                    <a:lnTo>
                      <a:pt x="23634" y="14026"/>
                    </a:lnTo>
                    <a:cubicBezTo>
                      <a:pt x="23613" y="14138"/>
                      <a:pt x="23591" y="14250"/>
                      <a:pt x="23567" y="14362"/>
                    </a:cubicBezTo>
                    <a:close/>
                    <a:moveTo>
                      <a:pt x="140" y="13743"/>
                    </a:moveTo>
                    <a:cubicBezTo>
                      <a:pt x="121" y="13631"/>
                      <a:pt x="106" y="13516"/>
                      <a:pt x="91" y="13404"/>
                    </a:cubicBezTo>
                    <a:lnTo>
                      <a:pt x="229" y="13387"/>
                    </a:lnTo>
                    <a:cubicBezTo>
                      <a:pt x="244" y="13499"/>
                      <a:pt x="259" y="13609"/>
                      <a:pt x="276" y="13721"/>
                    </a:cubicBezTo>
                    <a:close/>
                    <a:moveTo>
                      <a:pt x="23688" y="13689"/>
                    </a:moveTo>
                    <a:lnTo>
                      <a:pt x="23552" y="13667"/>
                    </a:lnTo>
                    <a:cubicBezTo>
                      <a:pt x="23567" y="13557"/>
                      <a:pt x="23582" y="13445"/>
                      <a:pt x="23598" y="13335"/>
                    </a:cubicBezTo>
                    <a:lnTo>
                      <a:pt x="23736" y="13350"/>
                    </a:lnTo>
                    <a:cubicBezTo>
                      <a:pt x="23721" y="13465"/>
                      <a:pt x="23705" y="13577"/>
                      <a:pt x="23688" y="13689"/>
                    </a:cubicBezTo>
                    <a:close/>
                    <a:moveTo>
                      <a:pt x="54" y="13065"/>
                    </a:moveTo>
                    <a:cubicBezTo>
                      <a:pt x="43" y="12951"/>
                      <a:pt x="35" y="12839"/>
                      <a:pt x="26" y="12724"/>
                    </a:cubicBezTo>
                    <a:lnTo>
                      <a:pt x="166" y="12716"/>
                    </a:lnTo>
                    <a:cubicBezTo>
                      <a:pt x="173" y="12828"/>
                      <a:pt x="181" y="12940"/>
                      <a:pt x="192" y="13052"/>
                    </a:cubicBezTo>
                    <a:close/>
                    <a:moveTo>
                      <a:pt x="23770" y="13011"/>
                    </a:moveTo>
                    <a:lnTo>
                      <a:pt x="23632" y="12998"/>
                    </a:lnTo>
                    <a:cubicBezTo>
                      <a:pt x="23643" y="12886"/>
                      <a:pt x="23651" y="12774"/>
                      <a:pt x="23658" y="12662"/>
                    </a:cubicBezTo>
                    <a:lnTo>
                      <a:pt x="23796" y="12671"/>
                    </a:lnTo>
                    <a:cubicBezTo>
                      <a:pt x="23790" y="12785"/>
                      <a:pt x="23781" y="12899"/>
                      <a:pt x="23770" y="13011"/>
                    </a:cubicBezTo>
                    <a:close/>
                    <a:moveTo>
                      <a:pt x="9" y="12384"/>
                    </a:moveTo>
                    <a:cubicBezTo>
                      <a:pt x="4" y="12271"/>
                      <a:pt x="0" y="12157"/>
                      <a:pt x="0" y="12043"/>
                    </a:cubicBezTo>
                    <a:lnTo>
                      <a:pt x="138" y="12040"/>
                    </a:lnTo>
                    <a:cubicBezTo>
                      <a:pt x="140" y="12155"/>
                      <a:pt x="142" y="12267"/>
                      <a:pt x="147" y="12379"/>
                    </a:cubicBezTo>
                    <a:close/>
                    <a:moveTo>
                      <a:pt x="23813" y="12330"/>
                    </a:moveTo>
                    <a:lnTo>
                      <a:pt x="23675" y="12325"/>
                    </a:lnTo>
                    <a:cubicBezTo>
                      <a:pt x="23677" y="12213"/>
                      <a:pt x="23680" y="12101"/>
                      <a:pt x="23682" y="11989"/>
                    </a:cubicBezTo>
                    <a:lnTo>
                      <a:pt x="23820" y="11989"/>
                    </a:lnTo>
                    <a:cubicBezTo>
                      <a:pt x="23820" y="12103"/>
                      <a:pt x="23818" y="12217"/>
                      <a:pt x="23813" y="12330"/>
                    </a:cubicBezTo>
                    <a:close/>
                    <a:moveTo>
                      <a:pt x="23822" y="11911"/>
                    </a:moveTo>
                    <a:lnTo>
                      <a:pt x="23682" y="11911"/>
                    </a:lnTo>
                    <a:cubicBezTo>
                      <a:pt x="23682" y="11799"/>
                      <a:pt x="23680" y="11687"/>
                      <a:pt x="23677" y="11574"/>
                    </a:cubicBezTo>
                    <a:lnTo>
                      <a:pt x="23815" y="11570"/>
                    </a:lnTo>
                    <a:cubicBezTo>
                      <a:pt x="23820" y="11682"/>
                      <a:pt x="23822" y="11797"/>
                      <a:pt x="23822" y="11911"/>
                    </a:cubicBezTo>
                    <a:close/>
                    <a:moveTo>
                      <a:pt x="140" y="11704"/>
                    </a:moveTo>
                    <a:lnTo>
                      <a:pt x="0" y="11702"/>
                    </a:lnTo>
                    <a:cubicBezTo>
                      <a:pt x="2" y="11587"/>
                      <a:pt x="7" y="11473"/>
                      <a:pt x="11" y="11361"/>
                    </a:cubicBezTo>
                    <a:lnTo>
                      <a:pt x="151" y="11365"/>
                    </a:lnTo>
                    <a:cubicBezTo>
                      <a:pt x="145" y="11477"/>
                      <a:pt x="142" y="11592"/>
                      <a:pt x="140" y="11704"/>
                    </a:cubicBezTo>
                    <a:close/>
                    <a:moveTo>
                      <a:pt x="23662" y="11236"/>
                    </a:moveTo>
                    <a:cubicBezTo>
                      <a:pt x="23656" y="11123"/>
                      <a:pt x="23649" y="11011"/>
                      <a:pt x="23639" y="10901"/>
                    </a:cubicBezTo>
                    <a:lnTo>
                      <a:pt x="23777" y="10888"/>
                    </a:lnTo>
                    <a:cubicBezTo>
                      <a:pt x="23787" y="11000"/>
                      <a:pt x="23796" y="11115"/>
                      <a:pt x="23800" y="11229"/>
                    </a:cubicBezTo>
                    <a:close/>
                    <a:moveTo>
                      <a:pt x="171" y="11031"/>
                    </a:moveTo>
                    <a:lnTo>
                      <a:pt x="32" y="11020"/>
                    </a:lnTo>
                    <a:cubicBezTo>
                      <a:pt x="41" y="10905"/>
                      <a:pt x="50" y="10791"/>
                      <a:pt x="63" y="10679"/>
                    </a:cubicBezTo>
                    <a:lnTo>
                      <a:pt x="201" y="10694"/>
                    </a:lnTo>
                    <a:cubicBezTo>
                      <a:pt x="190" y="10806"/>
                      <a:pt x="179" y="10916"/>
                      <a:pt x="171" y="11031"/>
                    </a:cubicBezTo>
                    <a:close/>
                    <a:moveTo>
                      <a:pt x="23606" y="10565"/>
                    </a:moveTo>
                    <a:cubicBezTo>
                      <a:pt x="23593" y="10452"/>
                      <a:pt x="23578" y="10340"/>
                      <a:pt x="23563" y="10230"/>
                    </a:cubicBezTo>
                    <a:lnTo>
                      <a:pt x="23701" y="10211"/>
                    </a:lnTo>
                    <a:cubicBezTo>
                      <a:pt x="23716" y="10323"/>
                      <a:pt x="23731" y="10435"/>
                      <a:pt x="23744" y="10547"/>
                    </a:cubicBezTo>
                    <a:close/>
                    <a:moveTo>
                      <a:pt x="240" y="10360"/>
                    </a:moveTo>
                    <a:lnTo>
                      <a:pt x="101" y="10340"/>
                    </a:lnTo>
                    <a:cubicBezTo>
                      <a:pt x="117" y="10228"/>
                      <a:pt x="134" y="10114"/>
                      <a:pt x="151" y="10004"/>
                    </a:cubicBezTo>
                    <a:lnTo>
                      <a:pt x="289" y="10025"/>
                    </a:lnTo>
                    <a:cubicBezTo>
                      <a:pt x="272" y="10135"/>
                      <a:pt x="255" y="10247"/>
                      <a:pt x="240" y="10360"/>
                    </a:cubicBezTo>
                    <a:close/>
                    <a:moveTo>
                      <a:pt x="23509" y="9896"/>
                    </a:moveTo>
                    <a:cubicBezTo>
                      <a:pt x="23492" y="9786"/>
                      <a:pt x="23470" y="9676"/>
                      <a:pt x="23449" y="9565"/>
                    </a:cubicBezTo>
                    <a:lnTo>
                      <a:pt x="23585" y="9537"/>
                    </a:lnTo>
                    <a:cubicBezTo>
                      <a:pt x="23606" y="9647"/>
                      <a:pt x="23628" y="9760"/>
                      <a:pt x="23647" y="9872"/>
                    </a:cubicBezTo>
                    <a:close/>
                    <a:moveTo>
                      <a:pt x="347" y="9693"/>
                    </a:moveTo>
                    <a:lnTo>
                      <a:pt x="209" y="9667"/>
                    </a:lnTo>
                    <a:cubicBezTo>
                      <a:pt x="231" y="9555"/>
                      <a:pt x="255" y="9442"/>
                      <a:pt x="278" y="9332"/>
                    </a:cubicBezTo>
                    <a:lnTo>
                      <a:pt x="414" y="9363"/>
                    </a:lnTo>
                    <a:cubicBezTo>
                      <a:pt x="391" y="9471"/>
                      <a:pt x="367" y="9581"/>
                      <a:pt x="347" y="9693"/>
                    </a:cubicBezTo>
                    <a:close/>
                    <a:moveTo>
                      <a:pt x="23375" y="9235"/>
                    </a:moveTo>
                    <a:cubicBezTo>
                      <a:pt x="23349" y="9125"/>
                      <a:pt x="23323" y="9017"/>
                      <a:pt x="23295" y="8907"/>
                    </a:cubicBezTo>
                    <a:lnTo>
                      <a:pt x="23429" y="8873"/>
                    </a:lnTo>
                    <a:cubicBezTo>
                      <a:pt x="23457" y="8983"/>
                      <a:pt x="23485" y="9093"/>
                      <a:pt x="23511" y="9203"/>
                    </a:cubicBezTo>
                    <a:close/>
                    <a:moveTo>
                      <a:pt x="492" y="9033"/>
                    </a:moveTo>
                    <a:lnTo>
                      <a:pt x="358" y="9000"/>
                    </a:lnTo>
                    <a:cubicBezTo>
                      <a:pt x="386" y="8888"/>
                      <a:pt x="414" y="8778"/>
                      <a:pt x="447" y="8670"/>
                    </a:cubicBezTo>
                    <a:lnTo>
                      <a:pt x="581" y="8707"/>
                    </a:lnTo>
                    <a:cubicBezTo>
                      <a:pt x="548" y="8815"/>
                      <a:pt x="520" y="8925"/>
                      <a:pt x="492" y="9033"/>
                    </a:cubicBezTo>
                    <a:close/>
                    <a:moveTo>
                      <a:pt x="23205" y="8582"/>
                    </a:moveTo>
                    <a:cubicBezTo>
                      <a:pt x="23172" y="8476"/>
                      <a:pt x="23140" y="8368"/>
                      <a:pt x="23106" y="8260"/>
                    </a:cubicBezTo>
                    <a:lnTo>
                      <a:pt x="23237" y="8217"/>
                    </a:lnTo>
                    <a:cubicBezTo>
                      <a:pt x="23272" y="8325"/>
                      <a:pt x="23306" y="8435"/>
                      <a:pt x="23339" y="8543"/>
                    </a:cubicBezTo>
                    <a:close/>
                    <a:moveTo>
                      <a:pt x="675" y="8385"/>
                    </a:moveTo>
                    <a:lnTo>
                      <a:pt x="542" y="8342"/>
                    </a:lnTo>
                    <a:cubicBezTo>
                      <a:pt x="576" y="8234"/>
                      <a:pt x="613" y="8124"/>
                      <a:pt x="650" y="8018"/>
                    </a:cubicBezTo>
                    <a:lnTo>
                      <a:pt x="781" y="8064"/>
                    </a:lnTo>
                    <a:cubicBezTo>
                      <a:pt x="745" y="8169"/>
                      <a:pt x="710" y="8277"/>
                      <a:pt x="675" y="8385"/>
                    </a:cubicBezTo>
                    <a:close/>
                    <a:moveTo>
                      <a:pt x="22995" y="7941"/>
                    </a:moveTo>
                    <a:cubicBezTo>
                      <a:pt x="22957" y="7833"/>
                      <a:pt x="22916" y="7727"/>
                      <a:pt x="22877" y="7623"/>
                    </a:cubicBezTo>
                    <a:lnTo>
                      <a:pt x="23006" y="7574"/>
                    </a:lnTo>
                    <a:cubicBezTo>
                      <a:pt x="23047" y="7680"/>
                      <a:pt x="23088" y="7785"/>
                      <a:pt x="23125" y="7893"/>
                    </a:cubicBezTo>
                    <a:close/>
                    <a:moveTo>
                      <a:pt x="896" y="7746"/>
                    </a:moveTo>
                    <a:lnTo>
                      <a:pt x="766" y="7697"/>
                    </a:lnTo>
                    <a:cubicBezTo>
                      <a:pt x="807" y="7591"/>
                      <a:pt x="848" y="7485"/>
                      <a:pt x="891" y="7380"/>
                    </a:cubicBezTo>
                    <a:lnTo>
                      <a:pt x="1021" y="7431"/>
                    </a:lnTo>
                    <a:cubicBezTo>
                      <a:pt x="978" y="7537"/>
                      <a:pt x="937" y="7641"/>
                      <a:pt x="896" y="7746"/>
                    </a:cubicBezTo>
                    <a:close/>
                    <a:moveTo>
                      <a:pt x="22750" y="7311"/>
                    </a:moveTo>
                    <a:cubicBezTo>
                      <a:pt x="22704" y="7207"/>
                      <a:pt x="22659" y="7103"/>
                      <a:pt x="22611" y="7000"/>
                    </a:cubicBezTo>
                    <a:lnTo>
                      <a:pt x="22739" y="6944"/>
                    </a:lnTo>
                    <a:cubicBezTo>
                      <a:pt x="22786" y="7045"/>
                      <a:pt x="22832" y="7151"/>
                      <a:pt x="22877" y="7257"/>
                    </a:cubicBezTo>
                    <a:close/>
                    <a:moveTo>
                      <a:pt x="1152" y="7123"/>
                    </a:moveTo>
                    <a:lnTo>
                      <a:pt x="1025" y="7067"/>
                    </a:lnTo>
                    <a:cubicBezTo>
                      <a:pt x="1070" y="6963"/>
                      <a:pt x="1120" y="6860"/>
                      <a:pt x="1167" y="6758"/>
                    </a:cubicBezTo>
                    <a:lnTo>
                      <a:pt x="1295" y="6819"/>
                    </a:lnTo>
                    <a:cubicBezTo>
                      <a:pt x="1245" y="6920"/>
                      <a:pt x="1198" y="7021"/>
                      <a:pt x="1152" y="7123"/>
                    </a:cubicBezTo>
                    <a:close/>
                    <a:moveTo>
                      <a:pt x="22467" y="6696"/>
                    </a:moveTo>
                    <a:cubicBezTo>
                      <a:pt x="22415" y="6594"/>
                      <a:pt x="22365" y="6495"/>
                      <a:pt x="22311" y="6396"/>
                    </a:cubicBezTo>
                    <a:lnTo>
                      <a:pt x="22434" y="6329"/>
                    </a:lnTo>
                    <a:cubicBezTo>
                      <a:pt x="22488" y="6430"/>
                      <a:pt x="22540" y="6532"/>
                      <a:pt x="22592" y="6635"/>
                    </a:cubicBezTo>
                    <a:close/>
                    <a:moveTo>
                      <a:pt x="1444" y="6517"/>
                    </a:moveTo>
                    <a:lnTo>
                      <a:pt x="1321" y="6454"/>
                    </a:lnTo>
                    <a:cubicBezTo>
                      <a:pt x="1372" y="6353"/>
                      <a:pt x="1426" y="6251"/>
                      <a:pt x="1482" y="6152"/>
                    </a:cubicBezTo>
                    <a:lnTo>
                      <a:pt x="1603" y="6221"/>
                    </a:lnTo>
                    <a:cubicBezTo>
                      <a:pt x="1549" y="6318"/>
                      <a:pt x="1495" y="6417"/>
                      <a:pt x="1444" y="6517"/>
                    </a:cubicBezTo>
                    <a:close/>
                    <a:moveTo>
                      <a:pt x="22150" y="6100"/>
                    </a:moveTo>
                    <a:cubicBezTo>
                      <a:pt x="22094" y="6001"/>
                      <a:pt x="22037" y="5904"/>
                      <a:pt x="21977" y="5807"/>
                    </a:cubicBezTo>
                    <a:lnTo>
                      <a:pt x="22096" y="5735"/>
                    </a:lnTo>
                    <a:cubicBezTo>
                      <a:pt x="22156" y="5833"/>
                      <a:pt x="22214" y="5930"/>
                      <a:pt x="22270" y="6029"/>
                    </a:cubicBezTo>
                    <a:close/>
                    <a:moveTo>
                      <a:pt x="1769" y="5927"/>
                    </a:moveTo>
                    <a:lnTo>
                      <a:pt x="1651" y="5858"/>
                    </a:lnTo>
                    <a:cubicBezTo>
                      <a:pt x="1707" y="5759"/>
                      <a:pt x="1767" y="5662"/>
                      <a:pt x="1828" y="5567"/>
                    </a:cubicBezTo>
                    <a:lnTo>
                      <a:pt x="1946" y="5640"/>
                    </a:lnTo>
                    <a:cubicBezTo>
                      <a:pt x="1886" y="5735"/>
                      <a:pt x="1828" y="5830"/>
                      <a:pt x="1769" y="5927"/>
                    </a:cubicBezTo>
                    <a:close/>
                    <a:moveTo>
                      <a:pt x="21798" y="5522"/>
                    </a:moveTo>
                    <a:cubicBezTo>
                      <a:pt x="21738" y="5425"/>
                      <a:pt x="21675" y="5334"/>
                      <a:pt x="21610" y="5241"/>
                    </a:cubicBezTo>
                    <a:lnTo>
                      <a:pt x="21725" y="5161"/>
                    </a:lnTo>
                    <a:cubicBezTo>
                      <a:pt x="21789" y="5254"/>
                      <a:pt x="21854" y="5349"/>
                      <a:pt x="21914" y="5446"/>
                    </a:cubicBezTo>
                    <a:close/>
                    <a:moveTo>
                      <a:pt x="2130" y="5358"/>
                    </a:moveTo>
                    <a:lnTo>
                      <a:pt x="2013" y="5280"/>
                    </a:lnTo>
                    <a:cubicBezTo>
                      <a:pt x="2078" y="5187"/>
                      <a:pt x="2141" y="5092"/>
                      <a:pt x="2207" y="5000"/>
                    </a:cubicBezTo>
                    <a:lnTo>
                      <a:pt x="2320" y="5082"/>
                    </a:lnTo>
                    <a:cubicBezTo>
                      <a:pt x="2257" y="5172"/>
                      <a:pt x="2192" y="5265"/>
                      <a:pt x="2130" y="5358"/>
                    </a:cubicBezTo>
                    <a:close/>
                    <a:moveTo>
                      <a:pt x="21414" y="4965"/>
                    </a:moveTo>
                    <a:cubicBezTo>
                      <a:pt x="21349" y="4874"/>
                      <a:pt x="21280" y="4784"/>
                      <a:pt x="21211" y="4695"/>
                    </a:cubicBezTo>
                    <a:lnTo>
                      <a:pt x="21321" y="4611"/>
                    </a:lnTo>
                    <a:cubicBezTo>
                      <a:pt x="21392" y="4700"/>
                      <a:pt x="21459" y="4790"/>
                      <a:pt x="21526" y="4883"/>
                    </a:cubicBezTo>
                    <a:close/>
                    <a:moveTo>
                      <a:pt x="2520" y="4810"/>
                    </a:moveTo>
                    <a:lnTo>
                      <a:pt x="2410" y="4726"/>
                    </a:lnTo>
                    <a:cubicBezTo>
                      <a:pt x="2477" y="4635"/>
                      <a:pt x="2548" y="4547"/>
                      <a:pt x="2620" y="4456"/>
                    </a:cubicBezTo>
                    <a:lnTo>
                      <a:pt x="2728" y="4544"/>
                    </a:lnTo>
                    <a:cubicBezTo>
                      <a:pt x="2658" y="4631"/>
                      <a:pt x="2589" y="4719"/>
                      <a:pt x="2520" y="4810"/>
                    </a:cubicBezTo>
                    <a:close/>
                    <a:moveTo>
                      <a:pt x="21002" y="4432"/>
                    </a:moveTo>
                    <a:cubicBezTo>
                      <a:pt x="20928" y="4346"/>
                      <a:pt x="20857" y="4257"/>
                      <a:pt x="20782" y="4173"/>
                    </a:cubicBezTo>
                    <a:lnTo>
                      <a:pt x="20887" y="4083"/>
                    </a:lnTo>
                    <a:cubicBezTo>
                      <a:pt x="20963" y="4167"/>
                      <a:pt x="21036" y="4255"/>
                      <a:pt x="21110" y="4344"/>
                    </a:cubicBezTo>
                    <a:close/>
                    <a:moveTo>
                      <a:pt x="2943" y="4283"/>
                    </a:moveTo>
                    <a:lnTo>
                      <a:pt x="2838" y="4195"/>
                    </a:lnTo>
                    <a:cubicBezTo>
                      <a:pt x="2911" y="4106"/>
                      <a:pt x="2986" y="4022"/>
                      <a:pt x="3062" y="3938"/>
                    </a:cubicBezTo>
                    <a:lnTo>
                      <a:pt x="3166" y="4031"/>
                    </a:lnTo>
                    <a:cubicBezTo>
                      <a:pt x="3090" y="4115"/>
                      <a:pt x="3017" y="4199"/>
                      <a:pt x="2943" y="4283"/>
                    </a:cubicBezTo>
                    <a:close/>
                    <a:moveTo>
                      <a:pt x="20557" y="3923"/>
                    </a:moveTo>
                    <a:cubicBezTo>
                      <a:pt x="20480" y="3841"/>
                      <a:pt x="20402" y="3759"/>
                      <a:pt x="20324" y="3679"/>
                    </a:cubicBezTo>
                    <a:lnTo>
                      <a:pt x="20423" y="3582"/>
                    </a:lnTo>
                    <a:cubicBezTo>
                      <a:pt x="20503" y="3662"/>
                      <a:pt x="20581" y="3746"/>
                      <a:pt x="20659" y="3828"/>
                    </a:cubicBezTo>
                    <a:close/>
                    <a:moveTo>
                      <a:pt x="3394" y="3783"/>
                    </a:moveTo>
                    <a:lnTo>
                      <a:pt x="3295" y="3688"/>
                    </a:lnTo>
                    <a:cubicBezTo>
                      <a:pt x="3373" y="3606"/>
                      <a:pt x="3453" y="3524"/>
                      <a:pt x="3532" y="3444"/>
                    </a:cubicBezTo>
                    <a:lnTo>
                      <a:pt x="3632" y="3543"/>
                    </a:lnTo>
                    <a:cubicBezTo>
                      <a:pt x="3552" y="3623"/>
                      <a:pt x="3472" y="3703"/>
                      <a:pt x="3394" y="3783"/>
                    </a:cubicBezTo>
                    <a:close/>
                    <a:moveTo>
                      <a:pt x="20085" y="3442"/>
                    </a:moveTo>
                    <a:cubicBezTo>
                      <a:pt x="20003" y="3362"/>
                      <a:pt x="19923" y="3286"/>
                      <a:pt x="19839" y="3211"/>
                    </a:cubicBezTo>
                    <a:lnTo>
                      <a:pt x="19934" y="3107"/>
                    </a:lnTo>
                    <a:cubicBezTo>
                      <a:pt x="20016" y="3183"/>
                      <a:pt x="20100" y="3263"/>
                      <a:pt x="20182" y="3340"/>
                    </a:cubicBezTo>
                    <a:close/>
                    <a:moveTo>
                      <a:pt x="3875" y="3310"/>
                    </a:moveTo>
                    <a:lnTo>
                      <a:pt x="3778" y="3207"/>
                    </a:lnTo>
                    <a:cubicBezTo>
                      <a:pt x="3862" y="3129"/>
                      <a:pt x="3947" y="3053"/>
                      <a:pt x="4033" y="2978"/>
                    </a:cubicBezTo>
                    <a:lnTo>
                      <a:pt x="4124" y="3081"/>
                    </a:lnTo>
                    <a:cubicBezTo>
                      <a:pt x="4039" y="3157"/>
                      <a:pt x="3955" y="3232"/>
                      <a:pt x="3875" y="3310"/>
                    </a:cubicBezTo>
                    <a:close/>
                    <a:moveTo>
                      <a:pt x="19586" y="2986"/>
                    </a:moveTo>
                    <a:cubicBezTo>
                      <a:pt x="19500" y="2913"/>
                      <a:pt x="19416" y="2842"/>
                      <a:pt x="19327" y="2771"/>
                    </a:cubicBezTo>
                    <a:lnTo>
                      <a:pt x="19416" y="2661"/>
                    </a:lnTo>
                    <a:cubicBezTo>
                      <a:pt x="19504" y="2734"/>
                      <a:pt x="19591" y="2807"/>
                      <a:pt x="19677" y="2881"/>
                    </a:cubicBezTo>
                    <a:close/>
                    <a:moveTo>
                      <a:pt x="4380" y="2863"/>
                    </a:moveTo>
                    <a:lnTo>
                      <a:pt x="4292" y="2756"/>
                    </a:lnTo>
                    <a:cubicBezTo>
                      <a:pt x="4378" y="2682"/>
                      <a:pt x="4467" y="2611"/>
                      <a:pt x="4557" y="2540"/>
                    </a:cubicBezTo>
                    <a:lnTo>
                      <a:pt x="4644" y="2650"/>
                    </a:lnTo>
                    <a:cubicBezTo>
                      <a:pt x="4555" y="2719"/>
                      <a:pt x="4467" y="2790"/>
                      <a:pt x="4380" y="2863"/>
                    </a:cubicBezTo>
                    <a:close/>
                    <a:moveTo>
                      <a:pt x="19064" y="2561"/>
                    </a:moveTo>
                    <a:cubicBezTo>
                      <a:pt x="18973" y="2492"/>
                      <a:pt x="18883" y="2425"/>
                      <a:pt x="18792" y="2361"/>
                    </a:cubicBezTo>
                    <a:lnTo>
                      <a:pt x="18874" y="2246"/>
                    </a:lnTo>
                    <a:cubicBezTo>
                      <a:pt x="18967" y="2313"/>
                      <a:pt x="19058" y="2382"/>
                      <a:pt x="19148" y="2451"/>
                    </a:cubicBezTo>
                    <a:close/>
                    <a:moveTo>
                      <a:pt x="4911" y="2445"/>
                    </a:moveTo>
                    <a:lnTo>
                      <a:pt x="4829" y="2333"/>
                    </a:lnTo>
                    <a:cubicBezTo>
                      <a:pt x="4920" y="2266"/>
                      <a:pt x="5013" y="2199"/>
                      <a:pt x="5105" y="2134"/>
                    </a:cubicBezTo>
                    <a:lnTo>
                      <a:pt x="5185" y="2248"/>
                    </a:lnTo>
                    <a:cubicBezTo>
                      <a:pt x="5092" y="2313"/>
                      <a:pt x="5002" y="2378"/>
                      <a:pt x="4911" y="2445"/>
                    </a:cubicBezTo>
                    <a:close/>
                    <a:moveTo>
                      <a:pt x="18516" y="2166"/>
                    </a:moveTo>
                    <a:cubicBezTo>
                      <a:pt x="18423" y="2104"/>
                      <a:pt x="18330" y="2041"/>
                      <a:pt x="18235" y="1981"/>
                    </a:cubicBezTo>
                    <a:lnTo>
                      <a:pt x="18311" y="1864"/>
                    </a:lnTo>
                    <a:cubicBezTo>
                      <a:pt x="18406" y="1925"/>
                      <a:pt x="18501" y="1987"/>
                      <a:pt x="18596" y="2052"/>
                    </a:cubicBezTo>
                    <a:close/>
                    <a:moveTo>
                      <a:pt x="5466" y="2059"/>
                    </a:moveTo>
                    <a:lnTo>
                      <a:pt x="5390" y="1942"/>
                    </a:lnTo>
                    <a:cubicBezTo>
                      <a:pt x="5485" y="1879"/>
                      <a:pt x="5580" y="1819"/>
                      <a:pt x="5677" y="1759"/>
                    </a:cubicBezTo>
                    <a:lnTo>
                      <a:pt x="5751" y="1877"/>
                    </a:lnTo>
                    <a:cubicBezTo>
                      <a:pt x="5656" y="1936"/>
                      <a:pt x="5561" y="1998"/>
                      <a:pt x="5466" y="2059"/>
                    </a:cubicBezTo>
                    <a:close/>
                    <a:moveTo>
                      <a:pt x="17948" y="1804"/>
                    </a:moveTo>
                    <a:cubicBezTo>
                      <a:pt x="17854" y="1748"/>
                      <a:pt x="17756" y="1692"/>
                      <a:pt x="17657" y="1636"/>
                    </a:cubicBezTo>
                    <a:lnTo>
                      <a:pt x="17726" y="1515"/>
                    </a:lnTo>
                    <a:cubicBezTo>
                      <a:pt x="17825" y="1571"/>
                      <a:pt x="17923" y="1627"/>
                      <a:pt x="18020" y="1685"/>
                    </a:cubicBezTo>
                    <a:close/>
                    <a:moveTo>
                      <a:pt x="6042" y="1705"/>
                    </a:moveTo>
                    <a:lnTo>
                      <a:pt x="5971" y="1584"/>
                    </a:lnTo>
                    <a:cubicBezTo>
                      <a:pt x="6070" y="1528"/>
                      <a:pt x="6169" y="1472"/>
                      <a:pt x="6271" y="1418"/>
                    </a:cubicBezTo>
                    <a:lnTo>
                      <a:pt x="6335" y="1541"/>
                    </a:lnTo>
                    <a:cubicBezTo>
                      <a:pt x="6236" y="1593"/>
                      <a:pt x="6139" y="1649"/>
                      <a:pt x="6042" y="1705"/>
                    </a:cubicBezTo>
                    <a:close/>
                    <a:moveTo>
                      <a:pt x="17362" y="1474"/>
                    </a:moveTo>
                    <a:cubicBezTo>
                      <a:pt x="17262" y="1424"/>
                      <a:pt x="17163" y="1372"/>
                      <a:pt x="17062" y="1323"/>
                    </a:cubicBezTo>
                    <a:lnTo>
                      <a:pt x="17122" y="1198"/>
                    </a:lnTo>
                    <a:cubicBezTo>
                      <a:pt x="17226" y="1247"/>
                      <a:pt x="17325" y="1299"/>
                      <a:pt x="17426" y="1351"/>
                    </a:cubicBezTo>
                    <a:close/>
                    <a:moveTo>
                      <a:pt x="6635" y="1385"/>
                    </a:moveTo>
                    <a:lnTo>
                      <a:pt x="6573" y="1260"/>
                    </a:lnTo>
                    <a:cubicBezTo>
                      <a:pt x="6674" y="1208"/>
                      <a:pt x="6778" y="1159"/>
                      <a:pt x="6881" y="1111"/>
                    </a:cubicBezTo>
                    <a:lnTo>
                      <a:pt x="6939" y="1236"/>
                    </a:lnTo>
                    <a:cubicBezTo>
                      <a:pt x="6838" y="1284"/>
                      <a:pt x="6737" y="1334"/>
                      <a:pt x="6635" y="1385"/>
                    </a:cubicBezTo>
                    <a:close/>
                    <a:moveTo>
                      <a:pt x="16757" y="1180"/>
                    </a:moveTo>
                    <a:cubicBezTo>
                      <a:pt x="16654" y="1135"/>
                      <a:pt x="16552" y="1090"/>
                      <a:pt x="16447" y="1047"/>
                    </a:cubicBezTo>
                    <a:lnTo>
                      <a:pt x="16503" y="917"/>
                    </a:lnTo>
                    <a:cubicBezTo>
                      <a:pt x="16606" y="962"/>
                      <a:pt x="16710" y="1008"/>
                      <a:pt x="16813" y="1053"/>
                    </a:cubicBezTo>
                    <a:close/>
                    <a:moveTo>
                      <a:pt x="7250" y="1098"/>
                    </a:moveTo>
                    <a:lnTo>
                      <a:pt x="7194" y="971"/>
                    </a:lnTo>
                    <a:cubicBezTo>
                      <a:pt x="7298" y="926"/>
                      <a:pt x="7403" y="883"/>
                      <a:pt x="7509" y="839"/>
                    </a:cubicBezTo>
                    <a:lnTo>
                      <a:pt x="7561" y="969"/>
                    </a:lnTo>
                    <a:cubicBezTo>
                      <a:pt x="7457" y="1010"/>
                      <a:pt x="7352" y="1053"/>
                      <a:pt x="7250" y="1098"/>
                    </a:cubicBezTo>
                    <a:close/>
                    <a:moveTo>
                      <a:pt x="16136" y="921"/>
                    </a:moveTo>
                    <a:cubicBezTo>
                      <a:pt x="16030" y="880"/>
                      <a:pt x="15927" y="842"/>
                      <a:pt x="15819" y="805"/>
                    </a:cubicBezTo>
                    <a:lnTo>
                      <a:pt x="15866" y="673"/>
                    </a:lnTo>
                    <a:cubicBezTo>
                      <a:pt x="15974" y="710"/>
                      <a:pt x="16080" y="751"/>
                      <a:pt x="16186" y="792"/>
                    </a:cubicBezTo>
                    <a:close/>
                    <a:moveTo>
                      <a:pt x="7878" y="848"/>
                    </a:moveTo>
                    <a:lnTo>
                      <a:pt x="7831" y="716"/>
                    </a:lnTo>
                    <a:cubicBezTo>
                      <a:pt x="7936" y="678"/>
                      <a:pt x="8044" y="641"/>
                      <a:pt x="8152" y="606"/>
                    </a:cubicBezTo>
                    <a:lnTo>
                      <a:pt x="8197" y="738"/>
                    </a:lnTo>
                    <a:cubicBezTo>
                      <a:pt x="8090" y="773"/>
                      <a:pt x="7984" y="809"/>
                      <a:pt x="7878" y="848"/>
                    </a:cubicBezTo>
                    <a:close/>
                    <a:moveTo>
                      <a:pt x="15499" y="697"/>
                    </a:moveTo>
                    <a:cubicBezTo>
                      <a:pt x="15391" y="663"/>
                      <a:pt x="15286" y="630"/>
                      <a:pt x="15178" y="600"/>
                    </a:cubicBezTo>
                    <a:lnTo>
                      <a:pt x="15215" y="464"/>
                    </a:lnTo>
                    <a:cubicBezTo>
                      <a:pt x="15325" y="496"/>
                      <a:pt x="15435" y="529"/>
                      <a:pt x="15543" y="565"/>
                    </a:cubicBezTo>
                    <a:close/>
                    <a:moveTo>
                      <a:pt x="8521" y="634"/>
                    </a:moveTo>
                    <a:lnTo>
                      <a:pt x="8480" y="501"/>
                    </a:lnTo>
                    <a:cubicBezTo>
                      <a:pt x="8588" y="468"/>
                      <a:pt x="8698" y="438"/>
                      <a:pt x="8808" y="408"/>
                    </a:cubicBezTo>
                    <a:lnTo>
                      <a:pt x="8845" y="544"/>
                    </a:lnTo>
                    <a:cubicBezTo>
                      <a:pt x="8735" y="572"/>
                      <a:pt x="8627" y="602"/>
                      <a:pt x="8521" y="634"/>
                    </a:cubicBezTo>
                    <a:close/>
                    <a:moveTo>
                      <a:pt x="14852" y="509"/>
                    </a:moveTo>
                    <a:cubicBezTo>
                      <a:pt x="14742" y="481"/>
                      <a:pt x="14632" y="455"/>
                      <a:pt x="14524" y="432"/>
                    </a:cubicBezTo>
                    <a:lnTo>
                      <a:pt x="14554" y="296"/>
                    </a:lnTo>
                    <a:cubicBezTo>
                      <a:pt x="14666" y="319"/>
                      <a:pt x="14777" y="347"/>
                      <a:pt x="14887" y="376"/>
                    </a:cubicBezTo>
                    <a:close/>
                    <a:moveTo>
                      <a:pt x="9173" y="460"/>
                    </a:moveTo>
                    <a:lnTo>
                      <a:pt x="9140" y="324"/>
                    </a:lnTo>
                    <a:cubicBezTo>
                      <a:pt x="9250" y="298"/>
                      <a:pt x="9361" y="274"/>
                      <a:pt x="9473" y="250"/>
                    </a:cubicBezTo>
                    <a:lnTo>
                      <a:pt x="9501" y="386"/>
                    </a:lnTo>
                    <a:cubicBezTo>
                      <a:pt x="9391" y="410"/>
                      <a:pt x="9281" y="434"/>
                      <a:pt x="9173" y="460"/>
                    </a:cubicBezTo>
                    <a:close/>
                    <a:moveTo>
                      <a:pt x="14194" y="360"/>
                    </a:moveTo>
                    <a:cubicBezTo>
                      <a:pt x="14084" y="339"/>
                      <a:pt x="13972" y="319"/>
                      <a:pt x="13862" y="300"/>
                    </a:cubicBezTo>
                    <a:lnTo>
                      <a:pt x="13883" y="164"/>
                    </a:lnTo>
                    <a:cubicBezTo>
                      <a:pt x="13995" y="181"/>
                      <a:pt x="14110" y="203"/>
                      <a:pt x="14220" y="224"/>
                    </a:cubicBezTo>
                    <a:close/>
                    <a:moveTo>
                      <a:pt x="9833" y="322"/>
                    </a:moveTo>
                    <a:lnTo>
                      <a:pt x="9807" y="186"/>
                    </a:lnTo>
                    <a:cubicBezTo>
                      <a:pt x="9919" y="166"/>
                      <a:pt x="10032" y="147"/>
                      <a:pt x="10144" y="130"/>
                    </a:cubicBezTo>
                    <a:lnTo>
                      <a:pt x="10165" y="268"/>
                    </a:lnTo>
                    <a:cubicBezTo>
                      <a:pt x="10053" y="285"/>
                      <a:pt x="9943" y="302"/>
                      <a:pt x="9833" y="322"/>
                    </a:cubicBezTo>
                    <a:close/>
                    <a:moveTo>
                      <a:pt x="13527" y="250"/>
                    </a:moveTo>
                    <a:cubicBezTo>
                      <a:pt x="13417" y="235"/>
                      <a:pt x="13305" y="220"/>
                      <a:pt x="13193" y="209"/>
                    </a:cubicBezTo>
                    <a:lnTo>
                      <a:pt x="13208" y="71"/>
                    </a:lnTo>
                    <a:cubicBezTo>
                      <a:pt x="13322" y="82"/>
                      <a:pt x="13434" y="97"/>
                      <a:pt x="13547" y="112"/>
                    </a:cubicBezTo>
                    <a:close/>
                    <a:moveTo>
                      <a:pt x="10500" y="222"/>
                    </a:moveTo>
                    <a:lnTo>
                      <a:pt x="10483" y="84"/>
                    </a:lnTo>
                    <a:cubicBezTo>
                      <a:pt x="10595" y="71"/>
                      <a:pt x="10709" y="60"/>
                      <a:pt x="10823" y="50"/>
                    </a:cubicBezTo>
                    <a:lnTo>
                      <a:pt x="10834" y="188"/>
                    </a:lnTo>
                    <a:cubicBezTo>
                      <a:pt x="10722" y="199"/>
                      <a:pt x="10610" y="209"/>
                      <a:pt x="10500" y="222"/>
                    </a:cubicBezTo>
                    <a:close/>
                    <a:moveTo>
                      <a:pt x="12858" y="177"/>
                    </a:moveTo>
                    <a:cubicBezTo>
                      <a:pt x="12746" y="168"/>
                      <a:pt x="12634" y="162"/>
                      <a:pt x="12522" y="155"/>
                    </a:cubicBezTo>
                    <a:lnTo>
                      <a:pt x="12528" y="17"/>
                    </a:lnTo>
                    <a:cubicBezTo>
                      <a:pt x="12642" y="22"/>
                      <a:pt x="12755" y="30"/>
                      <a:pt x="12867" y="39"/>
                    </a:cubicBezTo>
                    <a:close/>
                    <a:moveTo>
                      <a:pt x="11171" y="162"/>
                    </a:moveTo>
                    <a:lnTo>
                      <a:pt x="11162" y="24"/>
                    </a:lnTo>
                    <a:cubicBezTo>
                      <a:pt x="11277" y="17"/>
                      <a:pt x="11389" y="11"/>
                      <a:pt x="11503" y="7"/>
                    </a:cubicBezTo>
                    <a:lnTo>
                      <a:pt x="11507" y="147"/>
                    </a:lnTo>
                    <a:cubicBezTo>
                      <a:pt x="11395" y="151"/>
                      <a:pt x="11283" y="155"/>
                      <a:pt x="11171" y="162"/>
                    </a:cubicBezTo>
                    <a:close/>
                    <a:moveTo>
                      <a:pt x="12183" y="142"/>
                    </a:moveTo>
                    <a:cubicBezTo>
                      <a:pt x="12092" y="140"/>
                      <a:pt x="12002" y="140"/>
                      <a:pt x="11909" y="140"/>
                    </a:cubicBezTo>
                    <a:lnTo>
                      <a:pt x="11846" y="140"/>
                    </a:lnTo>
                    <a:lnTo>
                      <a:pt x="11844" y="0"/>
                    </a:lnTo>
                    <a:lnTo>
                      <a:pt x="11909" y="0"/>
                    </a:lnTo>
                    <a:cubicBezTo>
                      <a:pt x="12002" y="0"/>
                      <a:pt x="12094" y="2"/>
                      <a:pt x="1218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Fira Sans"/>
              <a:buNone/>
              <a:defRPr sz="3000" b="1">
                <a:solidFill>
                  <a:schemeClr val="dk1"/>
                </a:solidFill>
                <a:latin typeface="Fira Sans"/>
                <a:ea typeface="Fira Sans"/>
                <a:cs typeface="Fira Sans"/>
                <a:sym typeface="Fira Sans"/>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1pPr>
            <a:lvl2pPr marL="914400" lvl="1"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2pPr>
            <a:lvl3pPr marL="1371600" lvl="2"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3pPr>
            <a:lvl4pPr marL="1828800" lvl="3"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4pPr>
            <a:lvl5pPr marL="2286000" lvl="4"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5pPr>
            <a:lvl6pPr marL="2743200" lvl="5"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6pPr>
            <a:lvl7pPr marL="3200400" lvl="6"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7pPr>
            <a:lvl8pPr marL="3657600" lvl="7"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8pPr>
            <a:lvl9pPr marL="4114800" lvl="8" indent="-30480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7" r:id="rId5"/>
    <p:sldLayoutId id="2147483658" r:id="rId6"/>
    <p:sldLayoutId id="2147483660" r:id="rId7"/>
    <p:sldLayoutId id="2147483663" r:id="rId8"/>
    <p:sldLayoutId id="2147483671" r:id="rId9"/>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9.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9.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9.xml" /></Relationships>
</file>

<file path=ppt/slides/_rels/slide2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9.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9.xml" /></Relationships>
</file>

<file path=ppt/slides/_rels/slide2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9.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8.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4.xml" /><Relationship Id="rId1" Type="http://schemas.openxmlformats.org/officeDocument/2006/relationships/slideLayout" Target="../slideLayouts/slideLayout9.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0"/>
          <p:cNvSpPr txBox="1">
            <a:spLocks noGrp="1"/>
          </p:cNvSpPr>
          <p:nvPr>
            <p:ph type="ctrTitle"/>
          </p:nvPr>
        </p:nvSpPr>
        <p:spPr>
          <a:xfrm>
            <a:off x="269109" y="792503"/>
            <a:ext cx="5117665" cy="2598900"/>
          </a:xfrm>
          <a:prstGeom prst="rect">
            <a:avLst/>
          </a:prstGeom>
        </p:spPr>
        <p:txBody>
          <a:bodyPr spcFirstLastPara="1" wrap="square" lIns="91425" tIns="91425" rIns="91425" bIns="91425" anchor="b" anchorCtr="0">
            <a:noAutofit/>
          </a:bodyPr>
          <a:lstStyle/>
          <a:p>
            <a:pPr lvl="0" algn="l"/>
            <a:r>
              <a:rPr lang="en-US" sz="3200" dirty="0"/>
              <a:t>Travel Touch:</a:t>
            </a:r>
            <a:br>
              <a:rPr lang="en-US" sz="3200" dirty="0"/>
            </a:br>
            <a:r>
              <a:rPr lang="en-US" sz="3200" dirty="0"/>
              <a:t>A Comprehensive Tourist</a:t>
            </a:r>
            <a:br>
              <a:rPr lang="en-US" sz="3200" dirty="0"/>
            </a:br>
            <a:r>
              <a:rPr lang="en-US" sz="3200" dirty="0"/>
              <a:t>Management System</a:t>
            </a:r>
            <a:endParaRPr sz="3200" b="0" dirty="0"/>
          </a:p>
        </p:txBody>
      </p:sp>
      <p:sp>
        <p:nvSpPr>
          <p:cNvPr id="738" name="Google Shape;738;p30"/>
          <p:cNvSpPr txBox="1">
            <a:spLocks noGrp="1"/>
          </p:cNvSpPr>
          <p:nvPr>
            <p:ph type="subTitle" idx="1"/>
          </p:nvPr>
        </p:nvSpPr>
        <p:spPr>
          <a:xfrm>
            <a:off x="343220" y="3363944"/>
            <a:ext cx="3841800" cy="409500"/>
          </a:xfrm>
          <a:prstGeom prst="rect">
            <a:avLst/>
          </a:prstGeom>
        </p:spPr>
        <p:txBody>
          <a:bodyPr spcFirstLastPara="1" wrap="square" lIns="91425" tIns="91425" rIns="91425" bIns="91425" anchor="t" anchorCtr="0">
            <a:noAutofit/>
          </a:bodyPr>
          <a:lstStyle/>
          <a:p>
            <a:pPr marL="0" lvl="0" indent="0"/>
            <a:r>
              <a:rPr lang="en-US" b="1" dirty="0">
                <a:solidFill>
                  <a:schemeClr val="tx1"/>
                </a:solidFill>
              </a:rPr>
              <a:t>Course Name: Information System</a:t>
            </a:r>
          </a:p>
          <a:p>
            <a:pPr marL="0" lvl="0" indent="0"/>
            <a:r>
              <a:rPr lang="en-US" b="1" dirty="0">
                <a:solidFill>
                  <a:schemeClr val="tx1"/>
                </a:solidFill>
              </a:rPr>
              <a:t>Analysis and Design</a:t>
            </a:r>
          </a:p>
          <a:p>
            <a:pPr marL="0" lvl="0" indent="0"/>
            <a:r>
              <a:rPr lang="en-US" b="1" dirty="0">
                <a:solidFill>
                  <a:schemeClr val="tx1"/>
                </a:solidFill>
              </a:rPr>
              <a:t>Course Code: CSE347</a:t>
            </a:r>
          </a:p>
          <a:p>
            <a:pPr marL="0" lvl="0" indent="0"/>
            <a:r>
              <a:rPr lang="en-US" b="1" dirty="0">
                <a:solidFill>
                  <a:schemeClr val="tx1"/>
                </a:solidFill>
              </a:rPr>
              <a:t>Section:</a:t>
            </a:r>
            <a:r>
              <a:rPr lang="en-US" b="1" dirty="0">
                <a:solidFill>
                  <a:schemeClr val="tx1"/>
                </a:solidFill>
                <a:latin typeface="Fira Sans Condensed" panose="020B0503050000020004" pitchFamily="34" charset="0"/>
              </a:rPr>
              <a:t> </a:t>
            </a:r>
            <a:r>
              <a:rPr lang="en-US" b="1" dirty="0">
                <a:solidFill>
                  <a:schemeClr val="tx1"/>
                </a:solidFill>
              </a:rPr>
              <a:t>05</a:t>
            </a:r>
            <a:endParaRPr b="1" dirty="0">
              <a:solidFill>
                <a:schemeClr val="tx1"/>
              </a:solidFill>
            </a:endParaRPr>
          </a:p>
        </p:txBody>
      </p:sp>
      <p:sp>
        <p:nvSpPr>
          <p:cNvPr id="739" name="Google Shape;739;p30"/>
          <p:cNvSpPr/>
          <p:nvPr/>
        </p:nvSpPr>
        <p:spPr>
          <a:xfrm>
            <a:off x="6409537" y="162887"/>
            <a:ext cx="1461907" cy="696517"/>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a:off x="4870650" y="1011855"/>
            <a:ext cx="859451" cy="409516"/>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a:off x="8488375" y="857676"/>
            <a:ext cx="762055" cy="363113"/>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0"/>
          <p:cNvSpPr/>
          <p:nvPr/>
        </p:nvSpPr>
        <p:spPr>
          <a:xfrm>
            <a:off x="5861611" y="5241036"/>
            <a:ext cx="12989" cy="919"/>
          </a:xfrm>
          <a:custGeom>
            <a:avLst/>
            <a:gdLst/>
            <a:ahLst/>
            <a:cxnLst/>
            <a:rect l="l" t="t" r="r" b="b"/>
            <a:pathLst>
              <a:path w="325" h="23" extrusionOk="0">
                <a:moveTo>
                  <a:pt x="324" y="1"/>
                </a:moveTo>
                <a:lnTo>
                  <a:pt x="1" y="22"/>
                </a:lnTo>
                <a:lnTo>
                  <a:pt x="1" y="22"/>
                </a:lnTo>
                <a:lnTo>
                  <a:pt x="324" y="9"/>
                </a:lnTo>
                <a:lnTo>
                  <a:pt x="324"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30"/>
          <p:cNvGrpSpPr/>
          <p:nvPr/>
        </p:nvGrpSpPr>
        <p:grpSpPr>
          <a:xfrm>
            <a:off x="5132070" y="857676"/>
            <a:ext cx="4121317" cy="3811576"/>
            <a:chOff x="4870659" y="1655257"/>
            <a:chExt cx="4121317" cy="3811576"/>
          </a:xfrm>
        </p:grpSpPr>
        <p:sp>
          <p:nvSpPr>
            <p:cNvPr id="744" name="Google Shape;744;p30"/>
            <p:cNvSpPr/>
            <p:nvPr/>
          </p:nvSpPr>
          <p:spPr>
            <a:xfrm>
              <a:off x="7621007" y="1882581"/>
              <a:ext cx="557862" cy="1383823"/>
            </a:xfrm>
            <a:custGeom>
              <a:avLst/>
              <a:gdLst/>
              <a:ahLst/>
              <a:cxnLst/>
              <a:rect l="l" t="t" r="r" b="b"/>
              <a:pathLst>
                <a:path w="14730" h="36539" extrusionOk="0">
                  <a:moveTo>
                    <a:pt x="10826" y="8028"/>
                  </a:moveTo>
                  <a:lnTo>
                    <a:pt x="10900" y="8054"/>
                  </a:lnTo>
                  <a:lnTo>
                    <a:pt x="10362" y="9592"/>
                  </a:lnTo>
                  <a:lnTo>
                    <a:pt x="10289" y="9566"/>
                  </a:lnTo>
                  <a:lnTo>
                    <a:pt x="10826" y="8028"/>
                  </a:lnTo>
                  <a:close/>
                  <a:moveTo>
                    <a:pt x="10979" y="8082"/>
                  </a:moveTo>
                  <a:lnTo>
                    <a:pt x="11053" y="8108"/>
                  </a:lnTo>
                  <a:lnTo>
                    <a:pt x="10516" y="9646"/>
                  </a:lnTo>
                  <a:lnTo>
                    <a:pt x="10442" y="9620"/>
                  </a:lnTo>
                  <a:lnTo>
                    <a:pt x="10979" y="8082"/>
                  </a:lnTo>
                  <a:close/>
                  <a:moveTo>
                    <a:pt x="11133" y="8136"/>
                  </a:moveTo>
                  <a:lnTo>
                    <a:pt x="11206" y="8162"/>
                  </a:lnTo>
                  <a:lnTo>
                    <a:pt x="10669" y="9698"/>
                  </a:lnTo>
                  <a:lnTo>
                    <a:pt x="10595" y="9674"/>
                  </a:lnTo>
                  <a:lnTo>
                    <a:pt x="11133" y="8136"/>
                  </a:lnTo>
                  <a:close/>
                  <a:moveTo>
                    <a:pt x="11286" y="8190"/>
                  </a:moveTo>
                  <a:lnTo>
                    <a:pt x="11359" y="8216"/>
                  </a:lnTo>
                  <a:lnTo>
                    <a:pt x="10824" y="9752"/>
                  </a:lnTo>
                  <a:lnTo>
                    <a:pt x="10749" y="9726"/>
                  </a:lnTo>
                  <a:lnTo>
                    <a:pt x="11286" y="8190"/>
                  </a:lnTo>
                  <a:close/>
                  <a:moveTo>
                    <a:pt x="11439" y="8244"/>
                  </a:moveTo>
                  <a:lnTo>
                    <a:pt x="11512" y="8269"/>
                  </a:lnTo>
                  <a:lnTo>
                    <a:pt x="10975" y="9806"/>
                  </a:lnTo>
                  <a:lnTo>
                    <a:pt x="10902" y="9780"/>
                  </a:lnTo>
                  <a:lnTo>
                    <a:pt x="11439" y="8244"/>
                  </a:lnTo>
                  <a:close/>
                  <a:moveTo>
                    <a:pt x="11592" y="8298"/>
                  </a:moveTo>
                  <a:lnTo>
                    <a:pt x="11666" y="8321"/>
                  </a:lnTo>
                  <a:lnTo>
                    <a:pt x="11131" y="9860"/>
                  </a:lnTo>
                  <a:lnTo>
                    <a:pt x="11055" y="9834"/>
                  </a:lnTo>
                  <a:lnTo>
                    <a:pt x="11592" y="8298"/>
                  </a:lnTo>
                  <a:close/>
                  <a:moveTo>
                    <a:pt x="11745" y="8349"/>
                  </a:moveTo>
                  <a:lnTo>
                    <a:pt x="11819" y="8375"/>
                  </a:lnTo>
                  <a:lnTo>
                    <a:pt x="11284" y="9914"/>
                  </a:lnTo>
                  <a:lnTo>
                    <a:pt x="11208" y="9888"/>
                  </a:lnTo>
                  <a:lnTo>
                    <a:pt x="11745" y="8349"/>
                  </a:lnTo>
                  <a:close/>
                  <a:moveTo>
                    <a:pt x="11899" y="8403"/>
                  </a:moveTo>
                  <a:lnTo>
                    <a:pt x="11974" y="8429"/>
                  </a:lnTo>
                  <a:lnTo>
                    <a:pt x="11437" y="9968"/>
                  </a:lnTo>
                  <a:lnTo>
                    <a:pt x="11364" y="9942"/>
                  </a:lnTo>
                  <a:lnTo>
                    <a:pt x="11899" y="8403"/>
                  </a:lnTo>
                  <a:close/>
                  <a:moveTo>
                    <a:pt x="12054" y="8457"/>
                  </a:moveTo>
                  <a:lnTo>
                    <a:pt x="12127" y="8483"/>
                  </a:lnTo>
                  <a:lnTo>
                    <a:pt x="11590" y="10019"/>
                  </a:lnTo>
                  <a:lnTo>
                    <a:pt x="11517" y="9994"/>
                  </a:lnTo>
                  <a:lnTo>
                    <a:pt x="12054" y="8457"/>
                  </a:lnTo>
                  <a:close/>
                  <a:moveTo>
                    <a:pt x="9747" y="10721"/>
                  </a:moveTo>
                  <a:lnTo>
                    <a:pt x="9834" y="10751"/>
                  </a:lnTo>
                  <a:lnTo>
                    <a:pt x="8828" y="13634"/>
                  </a:lnTo>
                  <a:lnTo>
                    <a:pt x="8740" y="13604"/>
                  </a:lnTo>
                  <a:lnTo>
                    <a:pt x="9747" y="10721"/>
                  </a:lnTo>
                  <a:close/>
                  <a:moveTo>
                    <a:pt x="9929" y="10783"/>
                  </a:moveTo>
                  <a:lnTo>
                    <a:pt x="10017" y="10814"/>
                  </a:lnTo>
                  <a:lnTo>
                    <a:pt x="9009" y="13698"/>
                  </a:lnTo>
                  <a:lnTo>
                    <a:pt x="8923" y="13668"/>
                  </a:lnTo>
                  <a:lnTo>
                    <a:pt x="9929" y="10783"/>
                  </a:lnTo>
                  <a:close/>
                  <a:moveTo>
                    <a:pt x="10112" y="10848"/>
                  </a:moveTo>
                  <a:lnTo>
                    <a:pt x="10201" y="10878"/>
                  </a:lnTo>
                  <a:lnTo>
                    <a:pt x="9193" y="13761"/>
                  </a:lnTo>
                  <a:lnTo>
                    <a:pt x="9104" y="13731"/>
                  </a:lnTo>
                  <a:lnTo>
                    <a:pt x="10112" y="10848"/>
                  </a:lnTo>
                  <a:close/>
                  <a:moveTo>
                    <a:pt x="10295" y="10911"/>
                  </a:moveTo>
                  <a:lnTo>
                    <a:pt x="10382" y="10943"/>
                  </a:lnTo>
                  <a:lnTo>
                    <a:pt x="9376" y="13826"/>
                  </a:lnTo>
                  <a:lnTo>
                    <a:pt x="9288" y="13796"/>
                  </a:lnTo>
                  <a:lnTo>
                    <a:pt x="10295" y="10911"/>
                  </a:lnTo>
                  <a:close/>
                  <a:moveTo>
                    <a:pt x="10477" y="10975"/>
                  </a:moveTo>
                  <a:lnTo>
                    <a:pt x="10565" y="11006"/>
                  </a:lnTo>
                  <a:lnTo>
                    <a:pt x="9557" y="13890"/>
                  </a:lnTo>
                  <a:lnTo>
                    <a:pt x="9471" y="13858"/>
                  </a:lnTo>
                  <a:lnTo>
                    <a:pt x="10477" y="10975"/>
                  </a:lnTo>
                  <a:close/>
                  <a:moveTo>
                    <a:pt x="10660" y="11038"/>
                  </a:moveTo>
                  <a:lnTo>
                    <a:pt x="10749" y="11070"/>
                  </a:lnTo>
                  <a:lnTo>
                    <a:pt x="9741" y="13953"/>
                  </a:lnTo>
                  <a:lnTo>
                    <a:pt x="9652" y="13923"/>
                  </a:lnTo>
                  <a:lnTo>
                    <a:pt x="10660" y="11038"/>
                  </a:lnTo>
                  <a:close/>
                  <a:moveTo>
                    <a:pt x="10844" y="11103"/>
                  </a:moveTo>
                  <a:lnTo>
                    <a:pt x="10930" y="11133"/>
                  </a:lnTo>
                  <a:lnTo>
                    <a:pt x="9924" y="14018"/>
                  </a:lnTo>
                  <a:lnTo>
                    <a:pt x="9836" y="13985"/>
                  </a:lnTo>
                  <a:lnTo>
                    <a:pt x="10844" y="11103"/>
                  </a:lnTo>
                  <a:close/>
                  <a:moveTo>
                    <a:pt x="11025" y="11167"/>
                  </a:moveTo>
                  <a:lnTo>
                    <a:pt x="11113" y="11198"/>
                  </a:lnTo>
                  <a:lnTo>
                    <a:pt x="10106" y="14080"/>
                  </a:lnTo>
                  <a:lnTo>
                    <a:pt x="10019" y="14050"/>
                  </a:lnTo>
                  <a:lnTo>
                    <a:pt x="11025" y="11167"/>
                  </a:lnTo>
                  <a:close/>
                  <a:moveTo>
                    <a:pt x="11208" y="11230"/>
                  </a:moveTo>
                  <a:lnTo>
                    <a:pt x="11297" y="11260"/>
                  </a:lnTo>
                  <a:lnTo>
                    <a:pt x="10289" y="14145"/>
                  </a:lnTo>
                  <a:lnTo>
                    <a:pt x="10203" y="14115"/>
                  </a:lnTo>
                  <a:lnTo>
                    <a:pt x="11208" y="11230"/>
                  </a:lnTo>
                  <a:close/>
                  <a:moveTo>
                    <a:pt x="13946" y="1"/>
                  </a:moveTo>
                  <a:cubicBezTo>
                    <a:pt x="13908" y="1"/>
                    <a:pt x="13874" y="23"/>
                    <a:pt x="13860" y="61"/>
                  </a:cubicBezTo>
                  <a:cubicBezTo>
                    <a:pt x="13845" y="107"/>
                    <a:pt x="13869" y="156"/>
                    <a:pt x="13916" y="174"/>
                  </a:cubicBezTo>
                  <a:lnTo>
                    <a:pt x="13938" y="180"/>
                  </a:lnTo>
                  <a:lnTo>
                    <a:pt x="13705" y="849"/>
                  </a:lnTo>
                  <a:lnTo>
                    <a:pt x="13681" y="840"/>
                  </a:lnTo>
                  <a:cubicBezTo>
                    <a:pt x="13672" y="837"/>
                    <a:pt x="13662" y="836"/>
                    <a:pt x="13653" y="836"/>
                  </a:cubicBezTo>
                  <a:cubicBezTo>
                    <a:pt x="13617" y="836"/>
                    <a:pt x="13583" y="858"/>
                    <a:pt x="13569" y="894"/>
                  </a:cubicBezTo>
                  <a:cubicBezTo>
                    <a:pt x="13554" y="942"/>
                    <a:pt x="13577" y="991"/>
                    <a:pt x="13623" y="1009"/>
                  </a:cubicBezTo>
                  <a:lnTo>
                    <a:pt x="13713" y="1039"/>
                  </a:lnTo>
                  <a:lnTo>
                    <a:pt x="13482" y="1697"/>
                  </a:lnTo>
                  <a:cubicBezTo>
                    <a:pt x="13473" y="1694"/>
                    <a:pt x="13464" y="1692"/>
                    <a:pt x="13455" y="1692"/>
                  </a:cubicBezTo>
                  <a:cubicBezTo>
                    <a:pt x="13418" y="1692"/>
                    <a:pt x="13382" y="1715"/>
                    <a:pt x="13370" y="1753"/>
                  </a:cubicBezTo>
                  <a:cubicBezTo>
                    <a:pt x="13353" y="1798"/>
                    <a:pt x="13377" y="1848"/>
                    <a:pt x="13424" y="1865"/>
                  </a:cubicBezTo>
                  <a:lnTo>
                    <a:pt x="13193" y="2523"/>
                  </a:lnTo>
                  <a:cubicBezTo>
                    <a:pt x="13184" y="2520"/>
                    <a:pt x="13175" y="2519"/>
                    <a:pt x="13165" y="2519"/>
                  </a:cubicBezTo>
                  <a:cubicBezTo>
                    <a:pt x="13128" y="2519"/>
                    <a:pt x="13093" y="2541"/>
                    <a:pt x="13081" y="2577"/>
                  </a:cubicBezTo>
                  <a:cubicBezTo>
                    <a:pt x="13064" y="2625"/>
                    <a:pt x="13090" y="2674"/>
                    <a:pt x="13135" y="2690"/>
                  </a:cubicBezTo>
                  <a:lnTo>
                    <a:pt x="12904" y="3350"/>
                  </a:lnTo>
                  <a:cubicBezTo>
                    <a:pt x="12895" y="3347"/>
                    <a:pt x="12886" y="3345"/>
                    <a:pt x="12876" y="3345"/>
                  </a:cubicBezTo>
                  <a:cubicBezTo>
                    <a:pt x="12840" y="3345"/>
                    <a:pt x="12806" y="3368"/>
                    <a:pt x="12792" y="3404"/>
                  </a:cubicBezTo>
                  <a:cubicBezTo>
                    <a:pt x="12777" y="3451"/>
                    <a:pt x="12801" y="3501"/>
                    <a:pt x="12846" y="3516"/>
                  </a:cubicBezTo>
                  <a:lnTo>
                    <a:pt x="12619" y="4168"/>
                  </a:lnTo>
                  <a:cubicBezTo>
                    <a:pt x="12610" y="4164"/>
                    <a:pt x="12601" y="4163"/>
                    <a:pt x="12591" y="4163"/>
                  </a:cubicBezTo>
                  <a:cubicBezTo>
                    <a:pt x="12554" y="4163"/>
                    <a:pt x="12519" y="4185"/>
                    <a:pt x="12507" y="4222"/>
                  </a:cubicBezTo>
                  <a:cubicBezTo>
                    <a:pt x="12494" y="4258"/>
                    <a:pt x="12507" y="4297"/>
                    <a:pt x="12535" y="4319"/>
                  </a:cubicBezTo>
                  <a:lnTo>
                    <a:pt x="12190" y="5311"/>
                  </a:lnTo>
                  <a:cubicBezTo>
                    <a:pt x="12153" y="5311"/>
                    <a:pt x="12119" y="5333"/>
                    <a:pt x="12106" y="5369"/>
                  </a:cubicBezTo>
                  <a:cubicBezTo>
                    <a:pt x="12091" y="5415"/>
                    <a:pt x="12114" y="5464"/>
                    <a:pt x="12160" y="5482"/>
                  </a:cubicBezTo>
                  <a:lnTo>
                    <a:pt x="11935" y="6123"/>
                  </a:lnTo>
                  <a:cubicBezTo>
                    <a:pt x="11926" y="6119"/>
                    <a:pt x="11917" y="6118"/>
                    <a:pt x="11907" y="6118"/>
                  </a:cubicBezTo>
                  <a:cubicBezTo>
                    <a:pt x="11871" y="6118"/>
                    <a:pt x="11837" y="6140"/>
                    <a:pt x="11823" y="6176"/>
                  </a:cubicBezTo>
                  <a:cubicBezTo>
                    <a:pt x="11810" y="6213"/>
                    <a:pt x="11825" y="6252"/>
                    <a:pt x="11853" y="6276"/>
                  </a:cubicBezTo>
                  <a:lnTo>
                    <a:pt x="11506" y="7268"/>
                  </a:lnTo>
                  <a:cubicBezTo>
                    <a:pt x="11469" y="7268"/>
                    <a:pt x="11437" y="7290"/>
                    <a:pt x="11424" y="7327"/>
                  </a:cubicBezTo>
                  <a:cubicBezTo>
                    <a:pt x="11407" y="7372"/>
                    <a:pt x="11430" y="7424"/>
                    <a:pt x="11478" y="7439"/>
                  </a:cubicBezTo>
                  <a:lnTo>
                    <a:pt x="11342" y="7829"/>
                  </a:lnTo>
                  <a:lnTo>
                    <a:pt x="11558" y="7905"/>
                  </a:lnTo>
                  <a:lnTo>
                    <a:pt x="10861" y="7663"/>
                  </a:lnTo>
                  <a:cubicBezTo>
                    <a:pt x="10851" y="7659"/>
                    <a:pt x="10841" y="7658"/>
                    <a:pt x="10831" y="7658"/>
                  </a:cubicBezTo>
                  <a:cubicBezTo>
                    <a:pt x="10795" y="7658"/>
                    <a:pt x="10760" y="7681"/>
                    <a:pt x="10749" y="7717"/>
                  </a:cubicBezTo>
                  <a:cubicBezTo>
                    <a:pt x="10733" y="7762"/>
                    <a:pt x="10757" y="7814"/>
                    <a:pt x="10803" y="7829"/>
                  </a:cubicBezTo>
                  <a:lnTo>
                    <a:pt x="10807" y="7829"/>
                  </a:lnTo>
                  <a:lnTo>
                    <a:pt x="10185" y="9605"/>
                  </a:lnTo>
                  <a:lnTo>
                    <a:pt x="10136" y="9752"/>
                  </a:lnTo>
                  <a:cubicBezTo>
                    <a:pt x="10118" y="9745"/>
                    <a:pt x="10100" y="9742"/>
                    <a:pt x="10082" y="9742"/>
                  </a:cubicBezTo>
                  <a:cubicBezTo>
                    <a:pt x="10018" y="9742"/>
                    <a:pt x="9957" y="9783"/>
                    <a:pt x="9935" y="9849"/>
                  </a:cubicBezTo>
                  <a:cubicBezTo>
                    <a:pt x="9905" y="9931"/>
                    <a:pt x="9838" y="9981"/>
                    <a:pt x="9838" y="9981"/>
                  </a:cubicBezTo>
                  <a:cubicBezTo>
                    <a:pt x="9808" y="9970"/>
                    <a:pt x="9778" y="9965"/>
                    <a:pt x="9748" y="9965"/>
                  </a:cubicBezTo>
                  <a:cubicBezTo>
                    <a:pt x="9635" y="9965"/>
                    <a:pt x="9530" y="10036"/>
                    <a:pt x="9491" y="10149"/>
                  </a:cubicBezTo>
                  <a:cubicBezTo>
                    <a:pt x="9441" y="10291"/>
                    <a:pt x="9516" y="10449"/>
                    <a:pt x="9659" y="10498"/>
                  </a:cubicBezTo>
                  <a:lnTo>
                    <a:pt x="9711" y="10516"/>
                  </a:lnTo>
                  <a:lnTo>
                    <a:pt x="9652" y="10686"/>
                  </a:lnTo>
                  <a:lnTo>
                    <a:pt x="8645" y="13569"/>
                  </a:lnTo>
                  <a:lnTo>
                    <a:pt x="8269" y="14646"/>
                  </a:lnTo>
                  <a:lnTo>
                    <a:pt x="9931" y="15226"/>
                  </a:lnTo>
                  <a:lnTo>
                    <a:pt x="7318" y="14313"/>
                  </a:lnTo>
                  <a:lnTo>
                    <a:pt x="6990" y="15252"/>
                  </a:lnTo>
                  <a:lnTo>
                    <a:pt x="7251" y="17272"/>
                  </a:lnTo>
                  <a:lnTo>
                    <a:pt x="1" y="35265"/>
                  </a:lnTo>
                  <a:lnTo>
                    <a:pt x="3643" y="36538"/>
                  </a:lnTo>
                  <a:lnTo>
                    <a:pt x="9169" y="17941"/>
                  </a:lnTo>
                  <a:lnTo>
                    <a:pt x="10632" y="16523"/>
                  </a:lnTo>
                  <a:lnTo>
                    <a:pt x="10960" y="15586"/>
                  </a:lnTo>
                  <a:lnTo>
                    <a:pt x="10008" y="15254"/>
                  </a:lnTo>
                  <a:lnTo>
                    <a:pt x="10384" y="14177"/>
                  </a:lnTo>
                  <a:lnTo>
                    <a:pt x="11392" y="11295"/>
                  </a:lnTo>
                  <a:lnTo>
                    <a:pt x="11450" y="11124"/>
                  </a:lnTo>
                  <a:lnTo>
                    <a:pt x="10026" y="10626"/>
                  </a:lnTo>
                  <a:lnTo>
                    <a:pt x="11504" y="11141"/>
                  </a:lnTo>
                  <a:cubicBezTo>
                    <a:pt x="11534" y="11153"/>
                    <a:pt x="11565" y="11158"/>
                    <a:pt x="11596" y="11158"/>
                  </a:cubicBezTo>
                  <a:cubicBezTo>
                    <a:pt x="11708" y="11158"/>
                    <a:pt x="11812" y="11087"/>
                    <a:pt x="11851" y="10975"/>
                  </a:cubicBezTo>
                  <a:cubicBezTo>
                    <a:pt x="11901" y="10833"/>
                    <a:pt x="11825" y="10675"/>
                    <a:pt x="11683" y="10626"/>
                  </a:cubicBezTo>
                  <a:cubicBezTo>
                    <a:pt x="11683" y="10626"/>
                    <a:pt x="11663" y="10544"/>
                    <a:pt x="11692" y="10462"/>
                  </a:cubicBezTo>
                  <a:cubicBezTo>
                    <a:pt x="11720" y="10380"/>
                    <a:pt x="11676" y="10289"/>
                    <a:pt x="11594" y="10261"/>
                  </a:cubicBezTo>
                  <a:lnTo>
                    <a:pt x="11610" y="10222"/>
                  </a:lnTo>
                  <a:lnTo>
                    <a:pt x="11646" y="10117"/>
                  </a:lnTo>
                  <a:lnTo>
                    <a:pt x="12265" y="8341"/>
                  </a:lnTo>
                  <a:lnTo>
                    <a:pt x="11879" y="8205"/>
                  </a:lnTo>
                  <a:lnTo>
                    <a:pt x="12270" y="8341"/>
                  </a:lnTo>
                  <a:cubicBezTo>
                    <a:pt x="12279" y="8344"/>
                    <a:pt x="12289" y="8346"/>
                    <a:pt x="12299" y="8346"/>
                  </a:cubicBezTo>
                  <a:cubicBezTo>
                    <a:pt x="12335" y="8346"/>
                    <a:pt x="12368" y="8322"/>
                    <a:pt x="12382" y="8287"/>
                  </a:cubicBezTo>
                  <a:cubicBezTo>
                    <a:pt x="12397" y="8241"/>
                    <a:pt x="12373" y="8190"/>
                    <a:pt x="12328" y="8175"/>
                  </a:cubicBezTo>
                  <a:lnTo>
                    <a:pt x="11847" y="8006"/>
                  </a:lnTo>
                  <a:lnTo>
                    <a:pt x="11985" y="7616"/>
                  </a:lnTo>
                  <a:cubicBezTo>
                    <a:pt x="11995" y="7619"/>
                    <a:pt x="12004" y="7621"/>
                    <a:pt x="12014" y="7621"/>
                  </a:cubicBezTo>
                  <a:cubicBezTo>
                    <a:pt x="12050" y="7621"/>
                    <a:pt x="12084" y="7597"/>
                    <a:pt x="12097" y="7562"/>
                  </a:cubicBezTo>
                  <a:cubicBezTo>
                    <a:pt x="12110" y="7525"/>
                    <a:pt x="12097" y="7486"/>
                    <a:pt x="12067" y="7465"/>
                  </a:cubicBezTo>
                  <a:lnTo>
                    <a:pt x="12414" y="6472"/>
                  </a:lnTo>
                  <a:cubicBezTo>
                    <a:pt x="12451" y="6472"/>
                    <a:pt x="12486" y="6450"/>
                    <a:pt x="12499" y="6414"/>
                  </a:cubicBezTo>
                  <a:cubicBezTo>
                    <a:pt x="12514" y="6366"/>
                    <a:pt x="12490" y="6317"/>
                    <a:pt x="12445" y="6302"/>
                  </a:cubicBezTo>
                  <a:lnTo>
                    <a:pt x="12667" y="5659"/>
                  </a:lnTo>
                  <a:cubicBezTo>
                    <a:pt x="12677" y="5662"/>
                    <a:pt x="12687" y="5664"/>
                    <a:pt x="12697" y="5664"/>
                  </a:cubicBezTo>
                  <a:cubicBezTo>
                    <a:pt x="12734" y="5664"/>
                    <a:pt x="12768" y="5640"/>
                    <a:pt x="12781" y="5605"/>
                  </a:cubicBezTo>
                  <a:cubicBezTo>
                    <a:pt x="12792" y="5568"/>
                    <a:pt x="12779" y="5529"/>
                    <a:pt x="12751" y="5508"/>
                  </a:cubicBezTo>
                  <a:lnTo>
                    <a:pt x="13096" y="4517"/>
                  </a:lnTo>
                  <a:cubicBezTo>
                    <a:pt x="13133" y="4517"/>
                    <a:pt x="13167" y="4493"/>
                    <a:pt x="13180" y="4459"/>
                  </a:cubicBezTo>
                  <a:cubicBezTo>
                    <a:pt x="13198" y="4411"/>
                    <a:pt x="13172" y="4362"/>
                    <a:pt x="13126" y="4345"/>
                  </a:cubicBezTo>
                  <a:lnTo>
                    <a:pt x="13353" y="3695"/>
                  </a:lnTo>
                  <a:cubicBezTo>
                    <a:pt x="13363" y="3698"/>
                    <a:pt x="13372" y="3700"/>
                    <a:pt x="13382" y="3700"/>
                  </a:cubicBezTo>
                  <a:cubicBezTo>
                    <a:pt x="13419" y="3700"/>
                    <a:pt x="13454" y="3677"/>
                    <a:pt x="13467" y="3641"/>
                  </a:cubicBezTo>
                  <a:cubicBezTo>
                    <a:pt x="13482" y="3594"/>
                    <a:pt x="13459" y="3544"/>
                    <a:pt x="13411" y="3527"/>
                  </a:cubicBezTo>
                  <a:lnTo>
                    <a:pt x="13642" y="2869"/>
                  </a:lnTo>
                  <a:cubicBezTo>
                    <a:pt x="13652" y="2872"/>
                    <a:pt x="13662" y="2873"/>
                    <a:pt x="13671" y="2873"/>
                  </a:cubicBezTo>
                  <a:cubicBezTo>
                    <a:pt x="13708" y="2873"/>
                    <a:pt x="13742" y="2851"/>
                    <a:pt x="13754" y="2815"/>
                  </a:cubicBezTo>
                  <a:cubicBezTo>
                    <a:pt x="13772" y="2767"/>
                    <a:pt x="13746" y="2718"/>
                    <a:pt x="13700" y="2702"/>
                  </a:cubicBezTo>
                  <a:lnTo>
                    <a:pt x="13931" y="2042"/>
                  </a:lnTo>
                  <a:cubicBezTo>
                    <a:pt x="13941" y="2046"/>
                    <a:pt x="13951" y="2048"/>
                    <a:pt x="13961" y="2048"/>
                  </a:cubicBezTo>
                  <a:cubicBezTo>
                    <a:pt x="13997" y="2048"/>
                    <a:pt x="14032" y="2024"/>
                    <a:pt x="14043" y="1988"/>
                  </a:cubicBezTo>
                  <a:cubicBezTo>
                    <a:pt x="14061" y="1943"/>
                    <a:pt x="14035" y="1891"/>
                    <a:pt x="13990" y="1876"/>
                  </a:cubicBezTo>
                  <a:lnTo>
                    <a:pt x="14220" y="1216"/>
                  </a:lnTo>
                  <a:lnTo>
                    <a:pt x="14309" y="1248"/>
                  </a:lnTo>
                  <a:cubicBezTo>
                    <a:pt x="14318" y="1251"/>
                    <a:pt x="14328" y="1253"/>
                    <a:pt x="14337" y="1253"/>
                  </a:cubicBezTo>
                  <a:cubicBezTo>
                    <a:pt x="14374" y="1253"/>
                    <a:pt x="14409" y="1230"/>
                    <a:pt x="14421" y="1194"/>
                  </a:cubicBezTo>
                  <a:cubicBezTo>
                    <a:pt x="14438" y="1147"/>
                    <a:pt x="14412" y="1097"/>
                    <a:pt x="14367" y="1080"/>
                  </a:cubicBezTo>
                  <a:lnTo>
                    <a:pt x="14346" y="1073"/>
                  </a:lnTo>
                  <a:lnTo>
                    <a:pt x="14579" y="404"/>
                  </a:lnTo>
                  <a:lnTo>
                    <a:pt x="14600" y="413"/>
                  </a:lnTo>
                  <a:cubicBezTo>
                    <a:pt x="14609" y="416"/>
                    <a:pt x="14619" y="418"/>
                    <a:pt x="14628" y="418"/>
                  </a:cubicBezTo>
                  <a:cubicBezTo>
                    <a:pt x="14665" y="418"/>
                    <a:pt x="14700" y="395"/>
                    <a:pt x="14712" y="359"/>
                  </a:cubicBezTo>
                  <a:cubicBezTo>
                    <a:pt x="14730" y="312"/>
                    <a:pt x="14704" y="262"/>
                    <a:pt x="14658" y="245"/>
                  </a:cubicBezTo>
                  <a:lnTo>
                    <a:pt x="13974" y="5"/>
                  </a:lnTo>
                  <a:cubicBezTo>
                    <a:pt x="13965" y="2"/>
                    <a:pt x="13955" y="1"/>
                    <a:pt x="13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5" name="Google Shape;745;p30"/>
            <p:cNvGrpSpPr/>
            <p:nvPr/>
          </p:nvGrpSpPr>
          <p:grpSpPr>
            <a:xfrm>
              <a:off x="6913071" y="2200800"/>
              <a:ext cx="92790" cy="358443"/>
              <a:chOff x="6536128" y="2087814"/>
              <a:chExt cx="97921" cy="378264"/>
            </a:xfrm>
          </p:grpSpPr>
          <p:sp>
            <p:nvSpPr>
              <p:cNvPr id="746" name="Google Shape;746;p30"/>
              <p:cNvSpPr/>
              <p:nvPr/>
            </p:nvSpPr>
            <p:spPr>
              <a:xfrm>
                <a:off x="6559151" y="2318394"/>
                <a:ext cx="61990" cy="117624"/>
              </a:xfrm>
              <a:custGeom>
                <a:avLst/>
                <a:gdLst/>
                <a:ahLst/>
                <a:cxnLst/>
                <a:rect l="l" t="t" r="r" b="b"/>
                <a:pathLst>
                  <a:path w="1551" h="2943" extrusionOk="0">
                    <a:moveTo>
                      <a:pt x="1287" y="1"/>
                    </a:moveTo>
                    <a:lnTo>
                      <a:pt x="1" y="74"/>
                    </a:lnTo>
                    <a:lnTo>
                      <a:pt x="3" y="256"/>
                    </a:lnTo>
                    <a:lnTo>
                      <a:pt x="63" y="2942"/>
                    </a:lnTo>
                    <a:lnTo>
                      <a:pt x="180" y="2940"/>
                    </a:lnTo>
                    <a:lnTo>
                      <a:pt x="122" y="249"/>
                    </a:lnTo>
                    <a:lnTo>
                      <a:pt x="152" y="247"/>
                    </a:lnTo>
                    <a:lnTo>
                      <a:pt x="234" y="2933"/>
                    </a:lnTo>
                    <a:lnTo>
                      <a:pt x="353" y="2929"/>
                    </a:lnTo>
                    <a:lnTo>
                      <a:pt x="268" y="241"/>
                    </a:lnTo>
                    <a:lnTo>
                      <a:pt x="299" y="238"/>
                    </a:lnTo>
                    <a:lnTo>
                      <a:pt x="404" y="2925"/>
                    </a:lnTo>
                    <a:lnTo>
                      <a:pt x="523" y="2920"/>
                    </a:lnTo>
                    <a:lnTo>
                      <a:pt x="417" y="232"/>
                    </a:lnTo>
                    <a:lnTo>
                      <a:pt x="447" y="232"/>
                    </a:lnTo>
                    <a:lnTo>
                      <a:pt x="577" y="2914"/>
                    </a:lnTo>
                    <a:lnTo>
                      <a:pt x="693" y="2910"/>
                    </a:lnTo>
                    <a:lnTo>
                      <a:pt x="564" y="223"/>
                    </a:lnTo>
                    <a:lnTo>
                      <a:pt x="594" y="223"/>
                    </a:lnTo>
                    <a:lnTo>
                      <a:pt x="747" y="2905"/>
                    </a:lnTo>
                    <a:lnTo>
                      <a:pt x="866" y="2899"/>
                    </a:lnTo>
                    <a:lnTo>
                      <a:pt x="713" y="217"/>
                    </a:lnTo>
                    <a:lnTo>
                      <a:pt x="743" y="215"/>
                    </a:lnTo>
                    <a:lnTo>
                      <a:pt x="918" y="2897"/>
                    </a:lnTo>
                    <a:lnTo>
                      <a:pt x="1037" y="2888"/>
                    </a:lnTo>
                    <a:lnTo>
                      <a:pt x="860" y="208"/>
                    </a:lnTo>
                    <a:lnTo>
                      <a:pt x="890" y="206"/>
                    </a:lnTo>
                    <a:lnTo>
                      <a:pt x="1091" y="2888"/>
                    </a:lnTo>
                    <a:lnTo>
                      <a:pt x="1207" y="2879"/>
                    </a:lnTo>
                    <a:lnTo>
                      <a:pt x="1009" y="200"/>
                    </a:lnTo>
                    <a:lnTo>
                      <a:pt x="1039" y="197"/>
                    </a:lnTo>
                    <a:lnTo>
                      <a:pt x="1261" y="2877"/>
                    </a:lnTo>
                    <a:lnTo>
                      <a:pt x="1377" y="2869"/>
                    </a:lnTo>
                    <a:lnTo>
                      <a:pt x="1155" y="191"/>
                    </a:lnTo>
                    <a:lnTo>
                      <a:pt x="1185" y="189"/>
                    </a:lnTo>
                    <a:lnTo>
                      <a:pt x="1434" y="2869"/>
                    </a:lnTo>
                    <a:lnTo>
                      <a:pt x="1550" y="2858"/>
                    </a:lnTo>
                    <a:lnTo>
                      <a:pt x="12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0"/>
              <p:cNvSpPr/>
              <p:nvPr/>
            </p:nvSpPr>
            <p:spPr>
              <a:xfrm>
                <a:off x="6538966" y="2268033"/>
                <a:ext cx="87089" cy="57753"/>
              </a:xfrm>
              <a:custGeom>
                <a:avLst/>
                <a:gdLst/>
                <a:ahLst/>
                <a:cxnLst/>
                <a:rect l="l" t="t" r="r" b="b"/>
                <a:pathLst>
                  <a:path w="2179" h="1445" extrusionOk="0">
                    <a:moveTo>
                      <a:pt x="2154" y="1"/>
                    </a:moveTo>
                    <a:lnTo>
                      <a:pt x="1" y="124"/>
                    </a:lnTo>
                    <a:lnTo>
                      <a:pt x="5" y="189"/>
                    </a:lnTo>
                    <a:cubicBezTo>
                      <a:pt x="25" y="540"/>
                      <a:pt x="111" y="1000"/>
                      <a:pt x="612" y="1444"/>
                    </a:cubicBezTo>
                    <a:lnTo>
                      <a:pt x="715" y="1328"/>
                    </a:lnTo>
                    <a:cubicBezTo>
                      <a:pt x="320" y="976"/>
                      <a:pt x="208" y="612"/>
                      <a:pt x="174" y="312"/>
                    </a:cubicBezTo>
                    <a:cubicBezTo>
                      <a:pt x="165" y="240"/>
                      <a:pt x="219" y="176"/>
                      <a:pt x="292" y="171"/>
                    </a:cubicBezTo>
                    <a:lnTo>
                      <a:pt x="534" y="158"/>
                    </a:lnTo>
                    <a:cubicBezTo>
                      <a:pt x="537" y="158"/>
                      <a:pt x="539" y="158"/>
                      <a:pt x="542" y="158"/>
                    </a:cubicBezTo>
                    <a:cubicBezTo>
                      <a:pt x="608" y="158"/>
                      <a:pt x="664" y="208"/>
                      <a:pt x="668" y="273"/>
                    </a:cubicBezTo>
                    <a:cubicBezTo>
                      <a:pt x="694" y="594"/>
                      <a:pt x="752" y="989"/>
                      <a:pt x="929" y="1386"/>
                    </a:cubicBezTo>
                    <a:lnTo>
                      <a:pt x="1000" y="1354"/>
                    </a:lnTo>
                    <a:cubicBezTo>
                      <a:pt x="830" y="972"/>
                      <a:pt x="771" y="588"/>
                      <a:pt x="748" y="275"/>
                    </a:cubicBezTo>
                    <a:cubicBezTo>
                      <a:pt x="741" y="204"/>
                      <a:pt x="795" y="143"/>
                      <a:pt x="866" y="139"/>
                    </a:cubicBezTo>
                    <a:lnTo>
                      <a:pt x="1296" y="113"/>
                    </a:lnTo>
                    <a:cubicBezTo>
                      <a:pt x="1297" y="113"/>
                      <a:pt x="1298" y="113"/>
                      <a:pt x="1300" y="113"/>
                    </a:cubicBezTo>
                    <a:cubicBezTo>
                      <a:pt x="1369" y="113"/>
                      <a:pt x="1427" y="166"/>
                      <a:pt x="1429" y="236"/>
                    </a:cubicBezTo>
                    <a:cubicBezTo>
                      <a:pt x="1440" y="549"/>
                      <a:pt x="1427" y="937"/>
                      <a:pt x="1300" y="1337"/>
                    </a:cubicBezTo>
                    <a:lnTo>
                      <a:pt x="1375" y="1360"/>
                    </a:lnTo>
                    <a:cubicBezTo>
                      <a:pt x="1507" y="946"/>
                      <a:pt x="1520" y="547"/>
                      <a:pt x="1507" y="225"/>
                    </a:cubicBezTo>
                    <a:cubicBezTo>
                      <a:pt x="1505" y="156"/>
                      <a:pt x="1559" y="98"/>
                      <a:pt x="1628" y="96"/>
                    </a:cubicBezTo>
                    <a:lnTo>
                      <a:pt x="1872" y="81"/>
                    </a:lnTo>
                    <a:cubicBezTo>
                      <a:pt x="1874" y="81"/>
                      <a:pt x="1877" y="80"/>
                      <a:pt x="1879" y="80"/>
                    </a:cubicBezTo>
                    <a:cubicBezTo>
                      <a:pt x="1947" y="80"/>
                      <a:pt x="2005" y="137"/>
                      <a:pt x="2005" y="206"/>
                    </a:cubicBezTo>
                    <a:cubicBezTo>
                      <a:pt x="2003" y="508"/>
                      <a:pt x="1934" y="881"/>
                      <a:pt x="1580" y="1278"/>
                    </a:cubicBezTo>
                    <a:lnTo>
                      <a:pt x="1699" y="1382"/>
                    </a:lnTo>
                    <a:cubicBezTo>
                      <a:pt x="2144" y="883"/>
                      <a:pt x="2178" y="415"/>
                      <a:pt x="2157" y="63"/>
                    </a:cubicBezTo>
                    <a:lnTo>
                      <a:pt x="2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p:nvPr/>
            </p:nvSpPr>
            <p:spPr>
              <a:xfrm>
                <a:off x="6550197" y="2428548"/>
                <a:ext cx="83852" cy="37529"/>
              </a:xfrm>
              <a:custGeom>
                <a:avLst/>
                <a:gdLst/>
                <a:ahLst/>
                <a:cxnLst/>
                <a:rect l="l" t="t" r="r" b="b"/>
                <a:pathLst>
                  <a:path w="2098" h="939" extrusionOk="0">
                    <a:moveTo>
                      <a:pt x="1845" y="0"/>
                    </a:moveTo>
                    <a:lnTo>
                      <a:pt x="203" y="93"/>
                    </a:lnTo>
                    <a:cubicBezTo>
                      <a:pt x="74" y="195"/>
                      <a:pt x="0" y="316"/>
                      <a:pt x="7" y="443"/>
                    </a:cubicBezTo>
                    <a:cubicBezTo>
                      <a:pt x="23" y="726"/>
                      <a:pt x="439" y="938"/>
                      <a:pt x="958" y="938"/>
                    </a:cubicBezTo>
                    <a:cubicBezTo>
                      <a:pt x="997" y="938"/>
                      <a:pt x="1036" y="937"/>
                      <a:pt x="1075" y="935"/>
                    </a:cubicBezTo>
                    <a:cubicBezTo>
                      <a:pt x="1647" y="902"/>
                      <a:pt x="2098" y="631"/>
                      <a:pt x="2081" y="324"/>
                    </a:cubicBezTo>
                    <a:cubicBezTo>
                      <a:pt x="2074" y="199"/>
                      <a:pt x="1986" y="87"/>
                      <a:pt x="18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6536128" y="2087814"/>
                <a:ext cx="91126" cy="185169"/>
              </a:xfrm>
              <a:custGeom>
                <a:avLst/>
                <a:gdLst/>
                <a:ahLst/>
                <a:cxnLst/>
                <a:rect l="l" t="t" r="r" b="b"/>
                <a:pathLst>
                  <a:path w="2280" h="4633" extrusionOk="0">
                    <a:moveTo>
                      <a:pt x="893" y="0"/>
                    </a:moveTo>
                    <a:cubicBezTo>
                      <a:pt x="867" y="0"/>
                      <a:pt x="841" y="13"/>
                      <a:pt x="825" y="37"/>
                    </a:cubicBezTo>
                    <a:lnTo>
                      <a:pt x="635" y="341"/>
                    </a:lnTo>
                    <a:cubicBezTo>
                      <a:pt x="609" y="384"/>
                      <a:pt x="605" y="440"/>
                      <a:pt x="626" y="488"/>
                    </a:cubicBezTo>
                    <a:lnTo>
                      <a:pt x="635" y="507"/>
                    </a:lnTo>
                    <a:cubicBezTo>
                      <a:pt x="691" y="637"/>
                      <a:pt x="726" y="775"/>
                      <a:pt x="732" y="917"/>
                    </a:cubicBezTo>
                    <a:lnTo>
                      <a:pt x="747" y="1172"/>
                    </a:lnTo>
                    <a:cubicBezTo>
                      <a:pt x="749" y="1195"/>
                      <a:pt x="730" y="1211"/>
                      <a:pt x="711" y="1211"/>
                    </a:cubicBezTo>
                    <a:cubicBezTo>
                      <a:pt x="703" y="1211"/>
                      <a:pt x="694" y="1207"/>
                      <a:pt x="687" y="1200"/>
                    </a:cubicBezTo>
                    <a:lnTo>
                      <a:pt x="562" y="1068"/>
                    </a:lnTo>
                    <a:cubicBezTo>
                      <a:pt x="554" y="1061"/>
                      <a:pt x="544" y="1057"/>
                      <a:pt x="534" y="1057"/>
                    </a:cubicBezTo>
                    <a:cubicBezTo>
                      <a:pt x="520" y="1057"/>
                      <a:pt x="506" y="1063"/>
                      <a:pt x="499" y="1077"/>
                    </a:cubicBezTo>
                    <a:lnTo>
                      <a:pt x="424" y="1211"/>
                    </a:lnTo>
                    <a:cubicBezTo>
                      <a:pt x="401" y="1253"/>
                      <a:pt x="357" y="1278"/>
                      <a:pt x="310" y="1278"/>
                    </a:cubicBezTo>
                    <a:cubicBezTo>
                      <a:pt x="295" y="1278"/>
                      <a:pt x="279" y="1275"/>
                      <a:pt x="264" y="1269"/>
                    </a:cubicBezTo>
                    <a:lnTo>
                      <a:pt x="197" y="1245"/>
                    </a:lnTo>
                    <a:cubicBezTo>
                      <a:pt x="192" y="1243"/>
                      <a:pt x="187" y="1242"/>
                      <a:pt x="182" y="1242"/>
                    </a:cubicBezTo>
                    <a:cubicBezTo>
                      <a:pt x="167" y="1242"/>
                      <a:pt x="154" y="1250"/>
                      <a:pt x="147" y="1265"/>
                    </a:cubicBezTo>
                    <a:lnTo>
                      <a:pt x="33" y="1528"/>
                    </a:lnTo>
                    <a:cubicBezTo>
                      <a:pt x="27" y="1539"/>
                      <a:pt x="27" y="1552"/>
                      <a:pt x="33" y="1565"/>
                    </a:cubicBezTo>
                    <a:lnTo>
                      <a:pt x="182" y="1892"/>
                    </a:lnTo>
                    <a:cubicBezTo>
                      <a:pt x="192" y="1912"/>
                      <a:pt x="211" y="1923"/>
                      <a:pt x="230" y="1923"/>
                    </a:cubicBezTo>
                    <a:cubicBezTo>
                      <a:pt x="237" y="1923"/>
                      <a:pt x="244" y="1921"/>
                      <a:pt x="251" y="1918"/>
                    </a:cubicBezTo>
                    <a:lnTo>
                      <a:pt x="331" y="1882"/>
                    </a:lnTo>
                    <a:cubicBezTo>
                      <a:pt x="441" y="1832"/>
                      <a:pt x="555" y="1795"/>
                      <a:pt x="672" y="1774"/>
                    </a:cubicBezTo>
                    <a:cubicBezTo>
                      <a:pt x="678" y="1773"/>
                      <a:pt x="683" y="1772"/>
                      <a:pt x="689" y="1772"/>
                    </a:cubicBezTo>
                    <a:cubicBezTo>
                      <a:pt x="740" y="1772"/>
                      <a:pt x="784" y="1814"/>
                      <a:pt x="788" y="1867"/>
                    </a:cubicBezTo>
                    <a:lnTo>
                      <a:pt x="806" y="2203"/>
                    </a:lnTo>
                    <a:cubicBezTo>
                      <a:pt x="823" y="2473"/>
                      <a:pt x="801" y="2745"/>
                      <a:pt x="747" y="3012"/>
                    </a:cubicBezTo>
                    <a:lnTo>
                      <a:pt x="702" y="3239"/>
                    </a:lnTo>
                    <a:cubicBezTo>
                      <a:pt x="642" y="3528"/>
                      <a:pt x="503" y="3793"/>
                      <a:pt x="298" y="4007"/>
                    </a:cubicBezTo>
                    <a:lnTo>
                      <a:pt x="104" y="4212"/>
                    </a:lnTo>
                    <a:cubicBezTo>
                      <a:pt x="35" y="4281"/>
                      <a:pt x="1" y="4378"/>
                      <a:pt x="7" y="4475"/>
                    </a:cubicBezTo>
                    <a:lnTo>
                      <a:pt x="11" y="4568"/>
                    </a:lnTo>
                    <a:cubicBezTo>
                      <a:pt x="14" y="4604"/>
                      <a:pt x="44" y="4633"/>
                      <a:pt x="79" y="4633"/>
                    </a:cubicBezTo>
                    <a:cubicBezTo>
                      <a:pt x="80" y="4633"/>
                      <a:pt x="81" y="4633"/>
                      <a:pt x="83" y="4633"/>
                    </a:cubicBezTo>
                    <a:lnTo>
                      <a:pt x="2215" y="4510"/>
                    </a:lnTo>
                    <a:cubicBezTo>
                      <a:pt x="2251" y="4508"/>
                      <a:pt x="2279" y="4475"/>
                      <a:pt x="2277" y="4439"/>
                    </a:cubicBezTo>
                    <a:lnTo>
                      <a:pt x="2273" y="4346"/>
                    </a:lnTo>
                    <a:cubicBezTo>
                      <a:pt x="2266" y="4249"/>
                      <a:pt x="2221" y="4158"/>
                      <a:pt x="2146" y="4096"/>
                    </a:cubicBezTo>
                    <a:lnTo>
                      <a:pt x="1928" y="3914"/>
                    </a:lnTo>
                    <a:cubicBezTo>
                      <a:pt x="1701" y="3724"/>
                      <a:pt x="1533" y="3476"/>
                      <a:pt x="1440" y="3196"/>
                    </a:cubicBezTo>
                    <a:lnTo>
                      <a:pt x="1369" y="2976"/>
                    </a:lnTo>
                    <a:cubicBezTo>
                      <a:pt x="1285" y="2719"/>
                      <a:pt x="1235" y="2449"/>
                      <a:pt x="1218" y="2179"/>
                    </a:cubicBezTo>
                    <a:lnTo>
                      <a:pt x="1198" y="1834"/>
                    </a:lnTo>
                    <a:cubicBezTo>
                      <a:pt x="1197" y="1802"/>
                      <a:pt x="1223" y="1777"/>
                      <a:pt x="1253" y="1777"/>
                    </a:cubicBezTo>
                    <a:cubicBezTo>
                      <a:pt x="1261" y="1777"/>
                      <a:pt x="1268" y="1779"/>
                      <a:pt x="1276" y="1782"/>
                    </a:cubicBezTo>
                    <a:cubicBezTo>
                      <a:pt x="1310" y="1800"/>
                      <a:pt x="1343" y="1819"/>
                      <a:pt x="1371" y="1845"/>
                    </a:cubicBezTo>
                    <a:lnTo>
                      <a:pt x="1408" y="1877"/>
                    </a:lnTo>
                    <a:cubicBezTo>
                      <a:pt x="1418" y="1886"/>
                      <a:pt x="1431" y="1890"/>
                      <a:pt x="1443" y="1890"/>
                    </a:cubicBezTo>
                    <a:cubicBezTo>
                      <a:pt x="1462" y="1890"/>
                      <a:pt x="1481" y="1880"/>
                      <a:pt x="1492" y="1862"/>
                    </a:cubicBezTo>
                    <a:lnTo>
                      <a:pt x="1595" y="1694"/>
                    </a:lnTo>
                    <a:cubicBezTo>
                      <a:pt x="1600" y="1684"/>
                      <a:pt x="1611" y="1678"/>
                      <a:pt x="1622" y="1678"/>
                    </a:cubicBezTo>
                    <a:cubicBezTo>
                      <a:pt x="1626" y="1678"/>
                      <a:pt x="1630" y="1679"/>
                      <a:pt x="1634" y="1681"/>
                    </a:cubicBezTo>
                    <a:lnTo>
                      <a:pt x="1843" y="1748"/>
                    </a:lnTo>
                    <a:cubicBezTo>
                      <a:pt x="1845" y="1748"/>
                      <a:pt x="1847" y="1748"/>
                      <a:pt x="1848" y="1748"/>
                    </a:cubicBezTo>
                    <a:cubicBezTo>
                      <a:pt x="1860" y="1748"/>
                      <a:pt x="1870" y="1742"/>
                      <a:pt x="1872" y="1731"/>
                    </a:cubicBezTo>
                    <a:lnTo>
                      <a:pt x="1893" y="1586"/>
                    </a:lnTo>
                    <a:cubicBezTo>
                      <a:pt x="1897" y="1558"/>
                      <a:pt x="1910" y="1532"/>
                      <a:pt x="1932" y="1513"/>
                    </a:cubicBezTo>
                    <a:lnTo>
                      <a:pt x="2001" y="1444"/>
                    </a:lnTo>
                    <a:cubicBezTo>
                      <a:pt x="2007" y="1437"/>
                      <a:pt x="2010" y="1426"/>
                      <a:pt x="2003" y="1420"/>
                    </a:cubicBezTo>
                    <a:lnTo>
                      <a:pt x="1897" y="1308"/>
                    </a:lnTo>
                    <a:cubicBezTo>
                      <a:pt x="1876" y="1282"/>
                      <a:pt x="1861" y="1249"/>
                      <a:pt x="1859" y="1215"/>
                    </a:cubicBezTo>
                    <a:lnTo>
                      <a:pt x="1852" y="1083"/>
                    </a:lnTo>
                    <a:cubicBezTo>
                      <a:pt x="1850" y="1071"/>
                      <a:pt x="1840" y="1063"/>
                      <a:pt x="1829" y="1063"/>
                    </a:cubicBezTo>
                    <a:cubicBezTo>
                      <a:pt x="1826" y="1063"/>
                      <a:pt x="1824" y="1063"/>
                      <a:pt x="1822" y="1064"/>
                    </a:cubicBezTo>
                    <a:lnTo>
                      <a:pt x="1692" y="1120"/>
                    </a:lnTo>
                    <a:cubicBezTo>
                      <a:pt x="1587" y="1165"/>
                      <a:pt x="1474" y="1200"/>
                      <a:pt x="1362" y="1221"/>
                    </a:cubicBezTo>
                    <a:cubicBezTo>
                      <a:pt x="1351" y="1224"/>
                      <a:pt x="1339" y="1225"/>
                      <a:pt x="1328" y="1225"/>
                    </a:cubicBezTo>
                    <a:cubicBezTo>
                      <a:pt x="1238" y="1225"/>
                      <a:pt x="1161" y="1152"/>
                      <a:pt x="1155" y="1060"/>
                    </a:cubicBezTo>
                    <a:lnTo>
                      <a:pt x="1144" y="893"/>
                    </a:lnTo>
                    <a:cubicBezTo>
                      <a:pt x="1138" y="751"/>
                      <a:pt x="1155" y="609"/>
                      <a:pt x="1196" y="475"/>
                    </a:cubicBezTo>
                    <a:lnTo>
                      <a:pt x="1203" y="455"/>
                    </a:lnTo>
                    <a:cubicBezTo>
                      <a:pt x="1220" y="406"/>
                      <a:pt x="1209" y="352"/>
                      <a:pt x="1177" y="311"/>
                    </a:cubicBezTo>
                    <a:lnTo>
                      <a:pt x="954" y="30"/>
                    </a:lnTo>
                    <a:cubicBezTo>
                      <a:pt x="938" y="10"/>
                      <a:pt x="915" y="0"/>
                      <a:pt x="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30"/>
            <p:cNvSpPr/>
            <p:nvPr/>
          </p:nvSpPr>
          <p:spPr>
            <a:xfrm>
              <a:off x="6277884" y="2872031"/>
              <a:ext cx="730523" cy="427429"/>
            </a:xfrm>
            <a:custGeom>
              <a:avLst/>
              <a:gdLst/>
              <a:ahLst/>
              <a:cxnLst/>
              <a:rect l="l" t="t" r="r" b="b"/>
              <a:pathLst>
                <a:path w="19289" h="11286" extrusionOk="0">
                  <a:moveTo>
                    <a:pt x="3339" y="1926"/>
                  </a:moveTo>
                  <a:cubicBezTo>
                    <a:pt x="3405" y="1926"/>
                    <a:pt x="3467" y="1967"/>
                    <a:pt x="3488" y="2033"/>
                  </a:cubicBezTo>
                  <a:cubicBezTo>
                    <a:pt x="3542" y="2203"/>
                    <a:pt x="3567" y="2287"/>
                    <a:pt x="3621" y="2458"/>
                  </a:cubicBezTo>
                  <a:cubicBezTo>
                    <a:pt x="3498" y="2497"/>
                    <a:pt x="3438" y="2516"/>
                    <a:pt x="3317" y="2555"/>
                  </a:cubicBezTo>
                  <a:cubicBezTo>
                    <a:pt x="3263" y="2384"/>
                    <a:pt x="3235" y="2298"/>
                    <a:pt x="3181" y="2128"/>
                  </a:cubicBezTo>
                  <a:cubicBezTo>
                    <a:pt x="3155" y="2048"/>
                    <a:pt x="3203" y="1961"/>
                    <a:pt x="3289" y="1933"/>
                  </a:cubicBezTo>
                  <a:cubicBezTo>
                    <a:pt x="3306" y="1928"/>
                    <a:pt x="3322" y="1926"/>
                    <a:pt x="3339" y="1926"/>
                  </a:cubicBezTo>
                  <a:close/>
                  <a:moveTo>
                    <a:pt x="1437" y="2544"/>
                  </a:moveTo>
                  <a:cubicBezTo>
                    <a:pt x="1489" y="2544"/>
                    <a:pt x="1537" y="2574"/>
                    <a:pt x="1552" y="2624"/>
                  </a:cubicBezTo>
                  <a:cubicBezTo>
                    <a:pt x="1615" y="2807"/>
                    <a:pt x="1645" y="2898"/>
                    <a:pt x="1705" y="3079"/>
                  </a:cubicBezTo>
                  <a:cubicBezTo>
                    <a:pt x="1610" y="3112"/>
                    <a:pt x="1563" y="3127"/>
                    <a:pt x="1468" y="3159"/>
                  </a:cubicBezTo>
                  <a:cubicBezTo>
                    <a:pt x="1405" y="2978"/>
                    <a:pt x="1375" y="2887"/>
                    <a:pt x="1315" y="2704"/>
                  </a:cubicBezTo>
                  <a:cubicBezTo>
                    <a:pt x="1293" y="2641"/>
                    <a:pt x="1330" y="2572"/>
                    <a:pt x="1395" y="2551"/>
                  </a:cubicBezTo>
                  <a:cubicBezTo>
                    <a:pt x="1409" y="2546"/>
                    <a:pt x="1423" y="2544"/>
                    <a:pt x="1437" y="2544"/>
                  </a:cubicBezTo>
                  <a:close/>
                  <a:moveTo>
                    <a:pt x="18240" y="3083"/>
                  </a:moveTo>
                  <a:cubicBezTo>
                    <a:pt x="18317" y="3083"/>
                    <a:pt x="18385" y="3139"/>
                    <a:pt x="18400" y="3217"/>
                  </a:cubicBezTo>
                  <a:cubicBezTo>
                    <a:pt x="18501" y="3783"/>
                    <a:pt x="18558" y="4087"/>
                    <a:pt x="18652" y="4616"/>
                  </a:cubicBezTo>
                  <a:cubicBezTo>
                    <a:pt x="18547" y="4635"/>
                    <a:pt x="18443" y="4657"/>
                    <a:pt x="18337" y="4678"/>
                  </a:cubicBezTo>
                  <a:cubicBezTo>
                    <a:pt x="18238" y="4147"/>
                    <a:pt x="18182" y="3843"/>
                    <a:pt x="18078" y="3276"/>
                  </a:cubicBezTo>
                  <a:cubicBezTo>
                    <a:pt x="18061" y="3187"/>
                    <a:pt x="18119" y="3101"/>
                    <a:pt x="18210" y="3086"/>
                  </a:cubicBezTo>
                  <a:cubicBezTo>
                    <a:pt x="18220" y="3084"/>
                    <a:pt x="18230" y="3083"/>
                    <a:pt x="18240" y="3083"/>
                  </a:cubicBezTo>
                  <a:close/>
                  <a:moveTo>
                    <a:pt x="17763" y="3172"/>
                  </a:moveTo>
                  <a:cubicBezTo>
                    <a:pt x="17857" y="3172"/>
                    <a:pt x="17941" y="3239"/>
                    <a:pt x="17958" y="3334"/>
                  </a:cubicBezTo>
                  <a:cubicBezTo>
                    <a:pt x="18061" y="3888"/>
                    <a:pt x="18115" y="4186"/>
                    <a:pt x="18212" y="4702"/>
                  </a:cubicBezTo>
                  <a:cubicBezTo>
                    <a:pt x="18083" y="4728"/>
                    <a:pt x="17953" y="4751"/>
                    <a:pt x="17826" y="4777"/>
                  </a:cubicBezTo>
                  <a:cubicBezTo>
                    <a:pt x="17727" y="4259"/>
                    <a:pt x="17671" y="3962"/>
                    <a:pt x="17565" y="3407"/>
                  </a:cubicBezTo>
                  <a:cubicBezTo>
                    <a:pt x="17546" y="3299"/>
                    <a:pt x="17617" y="3196"/>
                    <a:pt x="17725" y="3176"/>
                  </a:cubicBezTo>
                  <a:cubicBezTo>
                    <a:pt x="17738" y="3174"/>
                    <a:pt x="17751" y="3172"/>
                    <a:pt x="17763" y="3172"/>
                  </a:cubicBezTo>
                  <a:close/>
                  <a:moveTo>
                    <a:pt x="17216" y="3277"/>
                  </a:moveTo>
                  <a:cubicBezTo>
                    <a:pt x="17326" y="3277"/>
                    <a:pt x="17425" y="3356"/>
                    <a:pt x="17446" y="3468"/>
                  </a:cubicBezTo>
                  <a:cubicBezTo>
                    <a:pt x="17550" y="4007"/>
                    <a:pt x="17604" y="4298"/>
                    <a:pt x="17701" y="4803"/>
                  </a:cubicBezTo>
                  <a:cubicBezTo>
                    <a:pt x="17548" y="4833"/>
                    <a:pt x="17397" y="4864"/>
                    <a:pt x="17246" y="4896"/>
                  </a:cubicBezTo>
                  <a:cubicBezTo>
                    <a:pt x="17146" y="4389"/>
                    <a:pt x="17090" y="4098"/>
                    <a:pt x="16984" y="3556"/>
                  </a:cubicBezTo>
                  <a:cubicBezTo>
                    <a:pt x="16959" y="3429"/>
                    <a:pt x="17043" y="3306"/>
                    <a:pt x="17170" y="3282"/>
                  </a:cubicBezTo>
                  <a:cubicBezTo>
                    <a:pt x="17186" y="3279"/>
                    <a:pt x="17201" y="3277"/>
                    <a:pt x="17216" y="3277"/>
                  </a:cubicBezTo>
                  <a:close/>
                  <a:moveTo>
                    <a:pt x="6580" y="3280"/>
                  </a:moveTo>
                  <a:cubicBezTo>
                    <a:pt x="6763" y="3280"/>
                    <a:pt x="6930" y="3397"/>
                    <a:pt x="6981" y="3578"/>
                  </a:cubicBezTo>
                  <a:cubicBezTo>
                    <a:pt x="7117" y="4048"/>
                    <a:pt x="7188" y="4298"/>
                    <a:pt x="7315" y="4741"/>
                  </a:cubicBezTo>
                  <a:cubicBezTo>
                    <a:pt x="7046" y="4816"/>
                    <a:pt x="6778" y="4894"/>
                    <a:pt x="6511" y="4972"/>
                  </a:cubicBezTo>
                  <a:cubicBezTo>
                    <a:pt x="6381" y="4531"/>
                    <a:pt x="6308" y="4281"/>
                    <a:pt x="6170" y="3813"/>
                  </a:cubicBezTo>
                  <a:cubicBezTo>
                    <a:pt x="6105" y="3595"/>
                    <a:pt x="6234" y="3362"/>
                    <a:pt x="6459" y="3297"/>
                  </a:cubicBezTo>
                  <a:cubicBezTo>
                    <a:pt x="6499" y="3286"/>
                    <a:pt x="6540" y="3280"/>
                    <a:pt x="6580" y="3280"/>
                  </a:cubicBezTo>
                  <a:close/>
                  <a:moveTo>
                    <a:pt x="16598" y="3398"/>
                  </a:moveTo>
                  <a:cubicBezTo>
                    <a:pt x="16725" y="3398"/>
                    <a:pt x="16839" y="3487"/>
                    <a:pt x="16864" y="3616"/>
                  </a:cubicBezTo>
                  <a:cubicBezTo>
                    <a:pt x="16967" y="4143"/>
                    <a:pt x="17023" y="4426"/>
                    <a:pt x="17120" y="4920"/>
                  </a:cubicBezTo>
                  <a:cubicBezTo>
                    <a:pt x="16946" y="4956"/>
                    <a:pt x="16771" y="4993"/>
                    <a:pt x="16596" y="5028"/>
                  </a:cubicBezTo>
                  <a:cubicBezTo>
                    <a:pt x="16497" y="4534"/>
                    <a:pt x="16441" y="4251"/>
                    <a:pt x="16333" y="3722"/>
                  </a:cubicBezTo>
                  <a:cubicBezTo>
                    <a:pt x="16305" y="3575"/>
                    <a:pt x="16400" y="3433"/>
                    <a:pt x="16546" y="3403"/>
                  </a:cubicBezTo>
                  <a:cubicBezTo>
                    <a:pt x="16564" y="3400"/>
                    <a:pt x="16581" y="3398"/>
                    <a:pt x="16598" y="3398"/>
                  </a:cubicBezTo>
                  <a:close/>
                  <a:moveTo>
                    <a:pt x="15914" y="3537"/>
                  </a:moveTo>
                  <a:cubicBezTo>
                    <a:pt x="16057" y="3537"/>
                    <a:pt x="16184" y="3637"/>
                    <a:pt x="16214" y="3783"/>
                  </a:cubicBezTo>
                  <a:cubicBezTo>
                    <a:pt x="16318" y="4298"/>
                    <a:pt x="16374" y="4572"/>
                    <a:pt x="16471" y="5056"/>
                  </a:cubicBezTo>
                  <a:cubicBezTo>
                    <a:pt x="16275" y="5097"/>
                    <a:pt x="16076" y="5138"/>
                    <a:pt x="15880" y="5181"/>
                  </a:cubicBezTo>
                  <a:cubicBezTo>
                    <a:pt x="15778" y="4695"/>
                    <a:pt x="15720" y="4421"/>
                    <a:pt x="15614" y="3906"/>
                  </a:cubicBezTo>
                  <a:cubicBezTo>
                    <a:pt x="15580" y="3739"/>
                    <a:pt x="15686" y="3578"/>
                    <a:pt x="15852" y="3543"/>
                  </a:cubicBezTo>
                  <a:cubicBezTo>
                    <a:pt x="15873" y="3539"/>
                    <a:pt x="15893" y="3537"/>
                    <a:pt x="15914" y="3537"/>
                  </a:cubicBezTo>
                  <a:close/>
                  <a:moveTo>
                    <a:pt x="5667" y="3548"/>
                  </a:moveTo>
                  <a:cubicBezTo>
                    <a:pt x="5833" y="3548"/>
                    <a:pt x="5984" y="3653"/>
                    <a:pt x="6034" y="3817"/>
                  </a:cubicBezTo>
                  <a:cubicBezTo>
                    <a:pt x="6176" y="4298"/>
                    <a:pt x="6252" y="4553"/>
                    <a:pt x="6385" y="5008"/>
                  </a:cubicBezTo>
                  <a:cubicBezTo>
                    <a:pt x="6142" y="5079"/>
                    <a:pt x="5896" y="5151"/>
                    <a:pt x="5652" y="5224"/>
                  </a:cubicBezTo>
                  <a:cubicBezTo>
                    <a:pt x="5516" y="4773"/>
                    <a:pt x="5438" y="4518"/>
                    <a:pt x="5291" y="4039"/>
                  </a:cubicBezTo>
                  <a:cubicBezTo>
                    <a:pt x="5231" y="3839"/>
                    <a:pt x="5348" y="3627"/>
                    <a:pt x="5555" y="3565"/>
                  </a:cubicBezTo>
                  <a:cubicBezTo>
                    <a:pt x="5592" y="3554"/>
                    <a:pt x="5630" y="3548"/>
                    <a:pt x="5667" y="3548"/>
                  </a:cubicBezTo>
                  <a:close/>
                  <a:moveTo>
                    <a:pt x="15159" y="3695"/>
                  </a:moveTo>
                  <a:cubicBezTo>
                    <a:pt x="15318" y="3695"/>
                    <a:pt x="15461" y="3806"/>
                    <a:pt x="15493" y="3966"/>
                  </a:cubicBezTo>
                  <a:cubicBezTo>
                    <a:pt x="15599" y="4469"/>
                    <a:pt x="15655" y="4736"/>
                    <a:pt x="15755" y="5207"/>
                  </a:cubicBezTo>
                  <a:cubicBezTo>
                    <a:pt x="15534" y="5254"/>
                    <a:pt x="15314" y="5304"/>
                    <a:pt x="15094" y="5353"/>
                  </a:cubicBezTo>
                  <a:cubicBezTo>
                    <a:pt x="14991" y="4881"/>
                    <a:pt x="14932" y="4613"/>
                    <a:pt x="14825" y="4108"/>
                  </a:cubicBezTo>
                  <a:cubicBezTo>
                    <a:pt x="14786" y="3925"/>
                    <a:pt x="14902" y="3742"/>
                    <a:pt x="15088" y="3703"/>
                  </a:cubicBezTo>
                  <a:cubicBezTo>
                    <a:pt x="15112" y="3698"/>
                    <a:pt x="15135" y="3695"/>
                    <a:pt x="15159" y="3695"/>
                  </a:cubicBezTo>
                  <a:close/>
                  <a:moveTo>
                    <a:pt x="4826" y="3803"/>
                  </a:moveTo>
                  <a:cubicBezTo>
                    <a:pt x="4975" y="3803"/>
                    <a:pt x="5110" y="3897"/>
                    <a:pt x="5156" y="4044"/>
                  </a:cubicBezTo>
                  <a:cubicBezTo>
                    <a:pt x="5307" y="4536"/>
                    <a:pt x="5386" y="4797"/>
                    <a:pt x="5527" y="5261"/>
                  </a:cubicBezTo>
                  <a:cubicBezTo>
                    <a:pt x="5307" y="5328"/>
                    <a:pt x="5084" y="5392"/>
                    <a:pt x="4864" y="5459"/>
                  </a:cubicBezTo>
                  <a:cubicBezTo>
                    <a:pt x="4722" y="5000"/>
                    <a:pt x="4640" y="4739"/>
                    <a:pt x="4487" y="4249"/>
                  </a:cubicBezTo>
                  <a:cubicBezTo>
                    <a:pt x="4431" y="4070"/>
                    <a:pt x="4534" y="3875"/>
                    <a:pt x="4720" y="3819"/>
                  </a:cubicBezTo>
                  <a:cubicBezTo>
                    <a:pt x="4755" y="3808"/>
                    <a:pt x="4791" y="3803"/>
                    <a:pt x="4826" y="3803"/>
                  </a:cubicBezTo>
                  <a:close/>
                  <a:moveTo>
                    <a:pt x="14337" y="3875"/>
                  </a:moveTo>
                  <a:cubicBezTo>
                    <a:pt x="14512" y="3875"/>
                    <a:pt x="14669" y="3996"/>
                    <a:pt x="14706" y="4171"/>
                  </a:cubicBezTo>
                  <a:cubicBezTo>
                    <a:pt x="14814" y="4661"/>
                    <a:pt x="14870" y="4922"/>
                    <a:pt x="14969" y="5379"/>
                  </a:cubicBezTo>
                  <a:cubicBezTo>
                    <a:pt x="14725" y="5435"/>
                    <a:pt x="14484" y="5489"/>
                    <a:pt x="14240" y="5546"/>
                  </a:cubicBezTo>
                  <a:cubicBezTo>
                    <a:pt x="14136" y="5084"/>
                    <a:pt x="14078" y="4825"/>
                    <a:pt x="13968" y="4335"/>
                  </a:cubicBezTo>
                  <a:cubicBezTo>
                    <a:pt x="13923" y="4130"/>
                    <a:pt x="14052" y="3927"/>
                    <a:pt x="14255" y="3884"/>
                  </a:cubicBezTo>
                  <a:cubicBezTo>
                    <a:pt x="14283" y="3878"/>
                    <a:pt x="14310" y="3875"/>
                    <a:pt x="14337" y="3875"/>
                  </a:cubicBezTo>
                  <a:close/>
                  <a:moveTo>
                    <a:pt x="4054" y="4042"/>
                  </a:moveTo>
                  <a:cubicBezTo>
                    <a:pt x="4187" y="4042"/>
                    <a:pt x="4309" y="4125"/>
                    <a:pt x="4351" y="4255"/>
                  </a:cubicBezTo>
                  <a:cubicBezTo>
                    <a:pt x="4508" y="4758"/>
                    <a:pt x="4592" y="5025"/>
                    <a:pt x="4739" y="5498"/>
                  </a:cubicBezTo>
                  <a:cubicBezTo>
                    <a:pt x="4543" y="5558"/>
                    <a:pt x="4344" y="5619"/>
                    <a:pt x="4148" y="5681"/>
                  </a:cubicBezTo>
                  <a:cubicBezTo>
                    <a:pt x="3999" y="5211"/>
                    <a:pt x="3913" y="4943"/>
                    <a:pt x="3753" y="4443"/>
                  </a:cubicBezTo>
                  <a:cubicBezTo>
                    <a:pt x="3701" y="4281"/>
                    <a:pt x="3794" y="4108"/>
                    <a:pt x="3958" y="4057"/>
                  </a:cubicBezTo>
                  <a:cubicBezTo>
                    <a:pt x="3990" y="4047"/>
                    <a:pt x="4023" y="4042"/>
                    <a:pt x="4054" y="4042"/>
                  </a:cubicBezTo>
                  <a:close/>
                  <a:moveTo>
                    <a:pt x="13449" y="4076"/>
                  </a:moveTo>
                  <a:cubicBezTo>
                    <a:pt x="13638" y="4076"/>
                    <a:pt x="13807" y="4207"/>
                    <a:pt x="13851" y="4398"/>
                  </a:cubicBezTo>
                  <a:cubicBezTo>
                    <a:pt x="13957" y="4874"/>
                    <a:pt x="14015" y="5127"/>
                    <a:pt x="14117" y="5574"/>
                  </a:cubicBezTo>
                  <a:cubicBezTo>
                    <a:pt x="13849" y="5636"/>
                    <a:pt x="13584" y="5697"/>
                    <a:pt x="13318" y="5759"/>
                  </a:cubicBezTo>
                  <a:cubicBezTo>
                    <a:pt x="13215" y="5312"/>
                    <a:pt x="13154" y="5060"/>
                    <a:pt x="13044" y="4583"/>
                  </a:cubicBezTo>
                  <a:cubicBezTo>
                    <a:pt x="12993" y="4361"/>
                    <a:pt x="13131" y="4139"/>
                    <a:pt x="13355" y="4087"/>
                  </a:cubicBezTo>
                  <a:cubicBezTo>
                    <a:pt x="13387" y="4080"/>
                    <a:pt x="13418" y="4076"/>
                    <a:pt x="13449" y="4076"/>
                  </a:cubicBezTo>
                  <a:close/>
                  <a:moveTo>
                    <a:pt x="3356" y="4263"/>
                  </a:moveTo>
                  <a:cubicBezTo>
                    <a:pt x="3472" y="4263"/>
                    <a:pt x="3579" y="4335"/>
                    <a:pt x="3617" y="4449"/>
                  </a:cubicBezTo>
                  <a:cubicBezTo>
                    <a:pt x="3781" y="4963"/>
                    <a:pt x="3870" y="5237"/>
                    <a:pt x="4023" y="5720"/>
                  </a:cubicBezTo>
                  <a:cubicBezTo>
                    <a:pt x="3850" y="5774"/>
                    <a:pt x="3675" y="5828"/>
                    <a:pt x="3501" y="5884"/>
                  </a:cubicBezTo>
                  <a:cubicBezTo>
                    <a:pt x="3345" y="5405"/>
                    <a:pt x="3257" y="5131"/>
                    <a:pt x="3088" y="4620"/>
                  </a:cubicBezTo>
                  <a:cubicBezTo>
                    <a:pt x="3043" y="4477"/>
                    <a:pt x="3123" y="4324"/>
                    <a:pt x="3270" y="4277"/>
                  </a:cubicBezTo>
                  <a:cubicBezTo>
                    <a:pt x="3298" y="4267"/>
                    <a:pt x="3328" y="4263"/>
                    <a:pt x="3356" y="4263"/>
                  </a:cubicBezTo>
                  <a:close/>
                  <a:moveTo>
                    <a:pt x="12491" y="4301"/>
                  </a:moveTo>
                  <a:cubicBezTo>
                    <a:pt x="12694" y="4301"/>
                    <a:pt x="12878" y="4441"/>
                    <a:pt x="12928" y="4648"/>
                  </a:cubicBezTo>
                  <a:cubicBezTo>
                    <a:pt x="13036" y="5110"/>
                    <a:pt x="13094" y="5356"/>
                    <a:pt x="13195" y="5789"/>
                  </a:cubicBezTo>
                  <a:cubicBezTo>
                    <a:pt x="12906" y="5858"/>
                    <a:pt x="12619" y="5927"/>
                    <a:pt x="12330" y="5999"/>
                  </a:cubicBezTo>
                  <a:cubicBezTo>
                    <a:pt x="12224" y="5563"/>
                    <a:pt x="12166" y="5317"/>
                    <a:pt x="12054" y="4855"/>
                  </a:cubicBezTo>
                  <a:cubicBezTo>
                    <a:pt x="11994" y="4613"/>
                    <a:pt x="12142" y="4372"/>
                    <a:pt x="12386" y="4313"/>
                  </a:cubicBezTo>
                  <a:cubicBezTo>
                    <a:pt x="12421" y="4305"/>
                    <a:pt x="12456" y="4301"/>
                    <a:pt x="12491" y="4301"/>
                  </a:cubicBezTo>
                  <a:close/>
                  <a:moveTo>
                    <a:pt x="2729" y="4466"/>
                  </a:moveTo>
                  <a:cubicBezTo>
                    <a:pt x="2829" y="4466"/>
                    <a:pt x="2920" y="4529"/>
                    <a:pt x="2952" y="4626"/>
                  </a:cubicBezTo>
                  <a:cubicBezTo>
                    <a:pt x="3125" y="5151"/>
                    <a:pt x="3216" y="5431"/>
                    <a:pt x="3378" y="5923"/>
                  </a:cubicBezTo>
                  <a:cubicBezTo>
                    <a:pt x="3227" y="5971"/>
                    <a:pt x="3075" y="6020"/>
                    <a:pt x="2924" y="6068"/>
                  </a:cubicBezTo>
                  <a:cubicBezTo>
                    <a:pt x="2763" y="5580"/>
                    <a:pt x="2670" y="5300"/>
                    <a:pt x="2495" y="4777"/>
                  </a:cubicBezTo>
                  <a:cubicBezTo>
                    <a:pt x="2454" y="4654"/>
                    <a:pt x="2523" y="4521"/>
                    <a:pt x="2650" y="4480"/>
                  </a:cubicBezTo>
                  <a:cubicBezTo>
                    <a:pt x="2677" y="4471"/>
                    <a:pt x="2703" y="4466"/>
                    <a:pt x="2729" y="4466"/>
                  </a:cubicBezTo>
                  <a:close/>
                  <a:moveTo>
                    <a:pt x="2170" y="4650"/>
                  </a:moveTo>
                  <a:cubicBezTo>
                    <a:pt x="2254" y="4650"/>
                    <a:pt x="2332" y="4702"/>
                    <a:pt x="2359" y="4784"/>
                  </a:cubicBezTo>
                  <a:cubicBezTo>
                    <a:pt x="2538" y="5321"/>
                    <a:pt x="2633" y="5608"/>
                    <a:pt x="2799" y="6107"/>
                  </a:cubicBezTo>
                  <a:cubicBezTo>
                    <a:pt x="2672" y="6148"/>
                    <a:pt x="2545" y="6191"/>
                    <a:pt x="2417" y="6232"/>
                  </a:cubicBezTo>
                  <a:cubicBezTo>
                    <a:pt x="2249" y="5735"/>
                    <a:pt x="2152" y="5448"/>
                    <a:pt x="1973" y="4913"/>
                  </a:cubicBezTo>
                  <a:cubicBezTo>
                    <a:pt x="1938" y="4810"/>
                    <a:pt x="1997" y="4695"/>
                    <a:pt x="2102" y="4661"/>
                  </a:cubicBezTo>
                  <a:cubicBezTo>
                    <a:pt x="2125" y="4653"/>
                    <a:pt x="2148" y="4650"/>
                    <a:pt x="2170" y="4650"/>
                  </a:cubicBezTo>
                  <a:close/>
                  <a:moveTo>
                    <a:pt x="11466" y="4551"/>
                  </a:moveTo>
                  <a:cubicBezTo>
                    <a:pt x="11684" y="4551"/>
                    <a:pt x="11882" y="4700"/>
                    <a:pt x="11935" y="4922"/>
                  </a:cubicBezTo>
                  <a:cubicBezTo>
                    <a:pt x="12045" y="5369"/>
                    <a:pt x="12104" y="5608"/>
                    <a:pt x="12207" y="6029"/>
                  </a:cubicBezTo>
                  <a:cubicBezTo>
                    <a:pt x="11896" y="6104"/>
                    <a:pt x="11586" y="6182"/>
                    <a:pt x="11277" y="6262"/>
                  </a:cubicBezTo>
                  <a:cubicBezTo>
                    <a:pt x="11169" y="5841"/>
                    <a:pt x="11109" y="5604"/>
                    <a:pt x="10995" y="5155"/>
                  </a:cubicBezTo>
                  <a:cubicBezTo>
                    <a:pt x="10930" y="4896"/>
                    <a:pt x="11087" y="4631"/>
                    <a:pt x="11348" y="4566"/>
                  </a:cubicBezTo>
                  <a:cubicBezTo>
                    <a:pt x="11388" y="4556"/>
                    <a:pt x="11427" y="4551"/>
                    <a:pt x="11466" y="4551"/>
                  </a:cubicBezTo>
                  <a:close/>
                  <a:moveTo>
                    <a:pt x="1681" y="4813"/>
                  </a:moveTo>
                  <a:cubicBezTo>
                    <a:pt x="1750" y="4813"/>
                    <a:pt x="1813" y="4855"/>
                    <a:pt x="1837" y="4922"/>
                  </a:cubicBezTo>
                  <a:cubicBezTo>
                    <a:pt x="2020" y="5470"/>
                    <a:pt x="2120" y="5763"/>
                    <a:pt x="2292" y="6273"/>
                  </a:cubicBezTo>
                  <a:cubicBezTo>
                    <a:pt x="2189" y="6307"/>
                    <a:pt x="2085" y="6342"/>
                    <a:pt x="1979" y="6376"/>
                  </a:cubicBezTo>
                  <a:cubicBezTo>
                    <a:pt x="1807" y="5867"/>
                    <a:pt x="1705" y="5576"/>
                    <a:pt x="1520" y="5030"/>
                  </a:cubicBezTo>
                  <a:cubicBezTo>
                    <a:pt x="1492" y="4946"/>
                    <a:pt x="1537" y="4851"/>
                    <a:pt x="1625" y="4823"/>
                  </a:cubicBezTo>
                  <a:cubicBezTo>
                    <a:pt x="1644" y="4816"/>
                    <a:pt x="1663" y="4813"/>
                    <a:pt x="1681" y="4813"/>
                  </a:cubicBezTo>
                  <a:close/>
                  <a:moveTo>
                    <a:pt x="10374" y="4830"/>
                  </a:moveTo>
                  <a:cubicBezTo>
                    <a:pt x="10607" y="4830"/>
                    <a:pt x="10820" y="4987"/>
                    <a:pt x="10880" y="5222"/>
                  </a:cubicBezTo>
                  <a:cubicBezTo>
                    <a:pt x="10990" y="5656"/>
                    <a:pt x="11048" y="5886"/>
                    <a:pt x="11152" y="6294"/>
                  </a:cubicBezTo>
                  <a:cubicBezTo>
                    <a:pt x="10820" y="6378"/>
                    <a:pt x="10487" y="6465"/>
                    <a:pt x="10155" y="6553"/>
                  </a:cubicBezTo>
                  <a:cubicBezTo>
                    <a:pt x="10047" y="6148"/>
                    <a:pt x="9987" y="5917"/>
                    <a:pt x="9872" y="5483"/>
                  </a:cubicBezTo>
                  <a:cubicBezTo>
                    <a:pt x="9799" y="5205"/>
                    <a:pt x="9965" y="4920"/>
                    <a:pt x="10244" y="4846"/>
                  </a:cubicBezTo>
                  <a:cubicBezTo>
                    <a:pt x="10287" y="4835"/>
                    <a:pt x="10331" y="4830"/>
                    <a:pt x="10374" y="4830"/>
                  </a:cubicBezTo>
                  <a:close/>
                  <a:moveTo>
                    <a:pt x="9271" y="5123"/>
                  </a:moveTo>
                  <a:cubicBezTo>
                    <a:pt x="9485" y="5123"/>
                    <a:pt x="9681" y="5267"/>
                    <a:pt x="9739" y="5483"/>
                  </a:cubicBezTo>
                  <a:cubicBezTo>
                    <a:pt x="9857" y="5927"/>
                    <a:pt x="9920" y="6165"/>
                    <a:pt x="10032" y="6586"/>
                  </a:cubicBezTo>
                  <a:cubicBezTo>
                    <a:pt x="9724" y="6668"/>
                    <a:pt x="9415" y="6752"/>
                    <a:pt x="9106" y="6836"/>
                  </a:cubicBezTo>
                  <a:cubicBezTo>
                    <a:pt x="8990" y="6417"/>
                    <a:pt x="8925" y="6180"/>
                    <a:pt x="8802" y="5735"/>
                  </a:cubicBezTo>
                  <a:cubicBezTo>
                    <a:pt x="8731" y="5476"/>
                    <a:pt x="8884" y="5209"/>
                    <a:pt x="9143" y="5140"/>
                  </a:cubicBezTo>
                  <a:cubicBezTo>
                    <a:pt x="9186" y="5128"/>
                    <a:pt x="9229" y="5123"/>
                    <a:pt x="9271" y="5123"/>
                  </a:cubicBezTo>
                  <a:close/>
                  <a:moveTo>
                    <a:pt x="8235" y="5406"/>
                  </a:moveTo>
                  <a:cubicBezTo>
                    <a:pt x="8433" y="5406"/>
                    <a:pt x="8615" y="5536"/>
                    <a:pt x="8668" y="5735"/>
                  </a:cubicBezTo>
                  <a:cubicBezTo>
                    <a:pt x="8796" y="6193"/>
                    <a:pt x="8863" y="6437"/>
                    <a:pt x="8983" y="6868"/>
                  </a:cubicBezTo>
                  <a:cubicBezTo>
                    <a:pt x="8696" y="6948"/>
                    <a:pt x="8412" y="7026"/>
                    <a:pt x="8127" y="7108"/>
                  </a:cubicBezTo>
                  <a:cubicBezTo>
                    <a:pt x="8004" y="6678"/>
                    <a:pt x="7935" y="6435"/>
                    <a:pt x="7805" y="5979"/>
                  </a:cubicBezTo>
                  <a:cubicBezTo>
                    <a:pt x="7736" y="5740"/>
                    <a:pt x="7874" y="5492"/>
                    <a:pt x="8114" y="5423"/>
                  </a:cubicBezTo>
                  <a:cubicBezTo>
                    <a:pt x="8154" y="5411"/>
                    <a:pt x="8195" y="5406"/>
                    <a:pt x="8235" y="5406"/>
                  </a:cubicBezTo>
                  <a:close/>
                  <a:moveTo>
                    <a:pt x="7273" y="5680"/>
                  </a:moveTo>
                  <a:cubicBezTo>
                    <a:pt x="7453" y="5680"/>
                    <a:pt x="7618" y="5797"/>
                    <a:pt x="7672" y="5979"/>
                  </a:cubicBezTo>
                  <a:cubicBezTo>
                    <a:pt x="7805" y="6450"/>
                    <a:pt x="7877" y="6700"/>
                    <a:pt x="8004" y="7142"/>
                  </a:cubicBezTo>
                  <a:cubicBezTo>
                    <a:pt x="7741" y="7216"/>
                    <a:pt x="7479" y="7291"/>
                    <a:pt x="7218" y="7367"/>
                  </a:cubicBezTo>
                  <a:cubicBezTo>
                    <a:pt x="7087" y="6929"/>
                    <a:pt x="7013" y="6678"/>
                    <a:pt x="6875" y="6210"/>
                  </a:cubicBezTo>
                  <a:cubicBezTo>
                    <a:pt x="6811" y="5992"/>
                    <a:pt x="6938" y="5761"/>
                    <a:pt x="7158" y="5697"/>
                  </a:cubicBezTo>
                  <a:cubicBezTo>
                    <a:pt x="7196" y="5686"/>
                    <a:pt x="7235" y="5680"/>
                    <a:pt x="7273" y="5680"/>
                  </a:cubicBezTo>
                  <a:close/>
                  <a:moveTo>
                    <a:pt x="6380" y="5944"/>
                  </a:moveTo>
                  <a:cubicBezTo>
                    <a:pt x="6544" y="5944"/>
                    <a:pt x="6694" y="6050"/>
                    <a:pt x="6744" y="6212"/>
                  </a:cubicBezTo>
                  <a:cubicBezTo>
                    <a:pt x="6886" y="6693"/>
                    <a:pt x="6962" y="6950"/>
                    <a:pt x="7095" y="7403"/>
                  </a:cubicBezTo>
                  <a:cubicBezTo>
                    <a:pt x="6856" y="7472"/>
                    <a:pt x="6616" y="7544"/>
                    <a:pt x="6379" y="7615"/>
                  </a:cubicBezTo>
                  <a:cubicBezTo>
                    <a:pt x="6241" y="7164"/>
                    <a:pt x="6163" y="6909"/>
                    <a:pt x="6019" y="6430"/>
                  </a:cubicBezTo>
                  <a:cubicBezTo>
                    <a:pt x="5958" y="6232"/>
                    <a:pt x="6070" y="6020"/>
                    <a:pt x="6271" y="5960"/>
                  </a:cubicBezTo>
                  <a:cubicBezTo>
                    <a:pt x="6308" y="5949"/>
                    <a:pt x="6344" y="5944"/>
                    <a:pt x="6380" y="5944"/>
                  </a:cubicBezTo>
                  <a:close/>
                  <a:moveTo>
                    <a:pt x="5559" y="6192"/>
                  </a:moveTo>
                  <a:cubicBezTo>
                    <a:pt x="5706" y="6192"/>
                    <a:pt x="5841" y="6287"/>
                    <a:pt x="5885" y="6435"/>
                  </a:cubicBezTo>
                  <a:cubicBezTo>
                    <a:pt x="6036" y="6926"/>
                    <a:pt x="6116" y="7188"/>
                    <a:pt x="6256" y="7651"/>
                  </a:cubicBezTo>
                  <a:cubicBezTo>
                    <a:pt x="6040" y="7714"/>
                    <a:pt x="5824" y="7779"/>
                    <a:pt x="5609" y="7846"/>
                  </a:cubicBezTo>
                  <a:cubicBezTo>
                    <a:pt x="5464" y="7386"/>
                    <a:pt x="5384" y="7125"/>
                    <a:pt x="5231" y="6635"/>
                  </a:cubicBezTo>
                  <a:cubicBezTo>
                    <a:pt x="5175" y="6456"/>
                    <a:pt x="5276" y="6264"/>
                    <a:pt x="5458" y="6208"/>
                  </a:cubicBezTo>
                  <a:cubicBezTo>
                    <a:pt x="5491" y="6197"/>
                    <a:pt x="5526" y="6192"/>
                    <a:pt x="5559" y="6192"/>
                  </a:cubicBezTo>
                  <a:close/>
                  <a:moveTo>
                    <a:pt x="4803" y="6425"/>
                  </a:moveTo>
                  <a:cubicBezTo>
                    <a:pt x="4934" y="6425"/>
                    <a:pt x="5055" y="6508"/>
                    <a:pt x="5097" y="6639"/>
                  </a:cubicBezTo>
                  <a:cubicBezTo>
                    <a:pt x="5255" y="7142"/>
                    <a:pt x="5339" y="7410"/>
                    <a:pt x="5486" y="7882"/>
                  </a:cubicBezTo>
                  <a:cubicBezTo>
                    <a:pt x="5294" y="7941"/>
                    <a:pt x="5099" y="8001"/>
                    <a:pt x="4907" y="8061"/>
                  </a:cubicBezTo>
                  <a:cubicBezTo>
                    <a:pt x="4759" y="7593"/>
                    <a:pt x="4672" y="7326"/>
                    <a:pt x="4513" y="6825"/>
                  </a:cubicBezTo>
                  <a:cubicBezTo>
                    <a:pt x="4461" y="6663"/>
                    <a:pt x="4549" y="6491"/>
                    <a:pt x="4711" y="6439"/>
                  </a:cubicBezTo>
                  <a:cubicBezTo>
                    <a:pt x="4741" y="6429"/>
                    <a:pt x="4772" y="6425"/>
                    <a:pt x="4803" y="6425"/>
                  </a:cubicBezTo>
                  <a:close/>
                  <a:moveTo>
                    <a:pt x="4121" y="6642"/>
                  </a:moveTo>
                  <a:cubicBezTo>
                    <a:pt x="4235" y="6642"/>
                    <a:pt x="4342" y="6714"/>
                    <a:pt x="4379" y="6829"/>
                  </a:cubicBezTo>
                  <a:cubicBezTo>
                    <a:pt x="4543" y="7343"/>
                    <a:pt x="4631" y="7617"/>
                    <a:pt x="4787" y="8100"/>
                  </a:cubicBezTo>
                  <a:cubicBezTo>
                    <a:pt x="4616" y="8152"/>
                    <a:pt x="4446" y="8206"/>
                    <a:pt x="4275" y="8260"/>
                  </a:cubicBezTo>
                  <a:cubicBezTo>
                    <a:pt x="4120" y="7781"/>
                    <a:pt x="4029" y="7507"/>
                    <a:pt x="3863" y="6996"/>
                  </a:cubicBezTo>
                  <a:cubicBezTo>
                    <a:pt x="3816" y="6853"/>
                    <a:pt x="3895" y="6702"/>
                    <a:pt x="4038" y="6655"/>
                  </a:cubicBezTo>
                  <a:cubicBezTo>
                    <a:pt x="4065" y="6646"/>
                    <a:pt x="4093" y="6642"/>
                    <a:pt x="4121" y="6642"/>
                  </a:cubicBezTo>
                  <a:close/>
                  <a:moveTo>
                    <a:pt x="3508" y="6841"/>
                  </a:moveTo>
                  <a:cubicBezTo>
                    <a:pt x="3606" y="6841"/>
                    <a:pt x="3698" y="6904"/>
                    <a:pt x="3729" y="7002"/>
                  </a:cubicBezTo>
                  <a:cubicBezTo>
                    <a:pt x="3902" y="7526"/>
                    <a:pt x="3993" y="7807"/>
                    <a:pt x="4154" y="8299"/>
                  </a:cubicBezTo>
                  <a:cubicBezTo>
                    <a:pt x="4005" y="8346"/>
                    <a:pt x="3859" y="8392"/>
                    <a:pt x="3712" y="8439"/>
                  </a:cubicBezTo>
                  <a:cubicBezTo>
                    <a:pt x="3550" y="7951"/>
                    <a:pt x="3457" y="7671"/>
                    <a:pt x="3283" y="7149"/>
                  </a:cubicBezTo>
                  <a:cubicBezTo>
                    <a:pt x="3242" y="7026"/>
                    <a:pt x="3309" y="6894"/>
                    <a:pt x="3434" y="6853"/>
                  </a:cubicBezTo>
                  <a:cubicBezTo>
                    <a:pt x="3458" y="6845"/>
                    <a:pt x="3483" y="6841"/>
                    <a:pt x="3508" y="6841"/>
                  </a:cubicBezTo>
                  <a:close/>
                  <a:moveTo>
                    <a:pt x="2960" y="7020"/>
                  </a:moveTo>
                  <a:cubicBezTo>
                    <a:pt x="3044" y="7020"/>
                    <a:pt x="3121" y="7072"/>
                    <a:pt x="3149" y="7155"/>
                  </a:cubicBezTo>
                  <a:cubicBezTo>
                    <a:pt x="3328" y="7690"/>
                    <a:pt x="3423" y="7977"/>
                    <a:pt x="3589" y="8478"/>
                  </a:cubicBezTo>
                  <a:cubicBezTo>
                    <a:pt x="3464" y="8519"/>
                    <a:pt x="3341" y="8560"/>
                    <a:pt x="3216" y="8601"/>
                  </a:cubicBezTo>
                  <a:cubicBezTo>
                    <a:pt x="3047" y="8102"/>
                    <a:pt x="2950" y="7815"/>
                    <a:pt x="2771" y="7283"/>
                  </a:cubicBezTo>
                  <a:cubicBezTo>
                    <a:pt x="2737" y="7179"/>
                    <a:pt x="2793" y="7065"/>
                    <a:pt x="2896" y="7030"/>
                  </a:cubicBezTo>
                  <a:cubicBezTo>
                    <a:pt x="2918" y="7023"/>
                    <a:pt x="2939" y="7020"/>
                    <a:pt x="2960" y="7020"/>
                  </a:cubicBezTo>
                  <a:close/>
                  <a:moveTo>
                    <a:pt x="2482" y="7179"/>
                  </a:moveTo>
                  <a:cubicBezTo>
                    <a:pt x="2551" y="7179"/>
                    <a:pt x="2613" y="7222"/>
                    <a:pt x="2637" y="7289"/>
                  </a:cubicBezTo>
                  <a:cubicBezTo>
                    <a:pt x="2823" y="7837"/>
                    <a:pt x="2922" y="8131"/>
                    <a:pt x="3095" y="8640"/>
                  </a:cubicBezTo>
                  <a:cubicBezTo>
                    <a:pt x="2991" y="8674"/>
                    <a:pt x="2890" y="8707"/>
                    <a:pt x="2788" y="8741"/>
                  </a:cubicBezTo>
                  <a:cubicBezTo>
                    <a:pt x="2614" y="8232"/>
                    <a:pt x="2514" y="7941"/>
                    <a:pt x="2329" y="7395"/>
                  </a:cubicBezTo>
                  <a:cubicBezTo>
                    <a:pt x="2299" y="7311"/>
                    <a:pt x="2344" y="7218"/>
                    <a:pt x="2430" y="7188"/>
                  </a:cubicBezTo>
                  <a:cubicBezTo>
                    <a:pt x="2448" y="7182"/>
                    <a:pt x="2465" y="7179"/>
                    <a:pt x="2482" y="7179"/>
                  </a:cubicBezTo>
                  <a:close/>
                  <a:moveTo>
                    <a:pt x="4910" y="0"/>
                  </a:moveTo>
                  <a:cubicBezTo>
                    <a:pt x="2948" y="580"/>
                    <a:pt x="1975" y="893"/>
                    <a:pt x="39" y="1558"/>
                  </a:cubicBezTo>
                  <a:cubicBezTo>
                    <a:pt x="74" y="1659"/>
                    <a:pt x="91" y="1709"/>
                    <a:pt x="126" y="1808"/>
                  </a:cubicBezTo>
                  <a:cubicBezTo>
                    <a:pt x="111" y="1815"/>
                    <a:pt x="104" y="1817"/>
                    <a:pt x="89" y="1821"/>
                  </a:cubicBezTo>
                  <a:cubicBezTo>
                    <a:pt x="31" y="1841"/>
                    <a:pt x="1" y="1901"/>
                    <a:pt x="18" y="1953"/>
                  </a:cubicBezTo>
                  <a:cubicBezTo>
                    <a:pt x="31" y="1995"/>
                    <a:pt x="72" y="2020"/>
                    <a:pt x="117" y="2020"/>
                  </a:cubicBezTo>
                  <a:cubicBezTo>
                    <a:pt x="130" y="2020"/>
                    <a:pt x="143" y="2018"/>
                    <a:pt x="156" y="2013"/>
                  </a:cubicBezTo>
                  <a:cubicBezTo>
                    <a:pt x="169" y="2007"/>
                    <a:pt x="178" y="2005"/>
                    <a:pt x="191" y="2000"/>
                  </a:cubicBezTo>
                  <a:cubicBezTo>
                    <a:pt x="225" y="2100"/>
                    <a:pt x="242" y="2151"/>
                    <a:pt x="277" y="2251"/>
                  </a:cubicBezTo>
                  <a:cubicBezTo>
                    <a:pt x="314" y="2238"/>
                    <a:pt x="331" y="2231"/>
                    <a:pt x="367" y="2220"/>
                  </a:cubicBezTo>
                  <a:cubicBezTo>
                    <a:pt x="624" y="2969"/>
                    <a:pt x="767" y="3386"/>
                    <a:pt x="1000" y="4065"/>
                  </a:cubicBezTo>
                  <a:cubicBezTo>
                    <a:pt x="972" y="4074"/>
                    <a:pt x="941" y="4085"/>
                    <a:pt x="913" y="4095"/>
                  </a:cubicBezTo>
                  <a:cubicBezTo>
                    <a:pt x="948" y="4195"/>
                    <a:pt x="965" y="4244"/>
                    <a:pt x="1000" y="4346"/>
                  </a:cubicBezTo>
                  <a:lnTo>
                    <a:pt x="963" y="4357"/>
                  </a:lnTo>
                  <a:cubicBezTo>
                    <a:pt x="907" y="4376"/>
                    <a:pt x="877" y="4434"/>
                    <a:pt x="894" y="4488"/>
                  </a:cubicBezTo>
                  <a:cubicBezTo>
                    <a:pt x="909" y="4529"/>
                    <a:pt x="950" y="4555"/>
                    <a:pt x="993" y="4555"/>
                  </a:cubicBezTo>
                  <a:cubicBezTo>
                    <a:pt x="1005" y="4555"/>
                    <a:pt x="1018" y="4553"/>
                    <a:pt x="1030" y="4549"/>
                  </a:cubicBezTo>
                  <a:lnTo>
                    <a:pt x="1064" y="4536"/>
                  </a:lnTo>
                  <a:cubicBezTo>
                    <a:pt x="1099" y="4635"/>
                    <a:pt x="1116" y="4687"/>
                    <a:pt x="1151" y="4786"/>
                  </a:cubicBezTo>
                  <a:cubicBezTo>
                    <a:pt x="1185" y="4773"/>
                    <a:pt x="1203" y="4769"/>
                    <a:pt x="1237" y="4756"/>
                  </a:cubicBezTo>
                  <a:cubicBezTo>
                    <a:pt x="1470" y="5433"/>
                    <a:pt x="1593" y="5791"/>
                    <a:pt x="1813" y="6430"/>
                  </a:cubicBezTo>
                  <a:lnTo>
                    <a:pt x="1727" y="6458"/>
                  </a:lnTo>
                  <a:cubicBezTo>
                    <a:pt x="1759" y="6555"/>
                    <a:pt x="1787" y="6633"/>
                    <a:pt x="1813" y="6709"/>
                  </a:cubicBezTo>
                  <a:cubicBezTo>
                    <a:pt x="1800" y="6713"/>
                    <a:pt x="1789" y="6717"/>
                    <a:pt x="1779" y="6719"/>
                  </a:cubicBezTo>
                  <a:cubicBezTo>
                    <a:pt x="1723" y="6739"/>
                    <a:pt x="1692" y="6797"/>
                    <a:pt x="1712" y="6851"/>
                  </a:cubicBezTo>
                  <a:cubicBezTo>
                    <a:pt x="1725" y="6892"/>
                    <a:pt x="1765" y="6918"/>
                    <a:pt x="1808" y="6918"/>
                  </a:cubicBezTo>
                  <a:cubicBezTo>
                    <a:pt x="1820" y="6918"/>
                    <a:pt x="1832" y="6916"/>
                    <a:pt x="1843" y="6911"/>
                  </a:cubicBezTo>
                  <a:cubicBezTo>
                    <a:pt x="1856" y="6907"/>
                    <a:pt x="1867" y="6903"/>
                    <a:pt x="1878" y="6901"/>
                  </a:cubicBezTo>
                  <a:cubicBezTo>
                    <a:pt x="1904" y="6974"/>
                    <a:pt x="1932" y="7054"/>
                    <a:pt x="1964" y="7149"/>
                  </a:cubicBezTo>
                  <a:cubicBezTo>
                    <a:pt x="1992" y="7140"/>
                    <a:pt x="2022" y="7131"/>
                    <a:pt x="2051" y="7121"/>
                  </a:cubicBezTo>
                  <a:cubicBezTo>
                    <a:pt x="2281" y="7796"/>
                    <a:pt x="2407" y="8156"/>
                    <a:pt x="2624" y="8793"/>
                  </a:cubicBezTo>
                  <a:cubicBezTo>
                    <a:pt x="2596" y="8804"/>
                    <a:pt x="2568" y="8812"/>
                    <a:pt x="2540" y="8821"/>
                  </a:cubicBezTo>
                  <a:cubicBezTo>
                    <a:pt x="2573" y="8918"/>
                    <a:pt x="2601" y="8998"/>
                    <a:pt x="2627" y="9071"/>
                  </a:cubicBezTo>
                  <a:cubicBezTo>
                    <a:pt x="2616" y="9076"/>
                    <a:pt x="2605" y="9080"/>
                    <a:pt x="2592" y="9082"/>
                  </a:cubicBezTo>
                  <a:cubicBezTo>
                    <a:pt x="2538" y="9102"/>
                    <a:pt x="2510" y="9160"/>
                    <a:pt x="2527" y="9212"/>
                  </a:cubicBezTo>
                  <a:cubicBezTo>
                    <a:pt x="2543" y="9254"/>
                    <a:pt x="2582" y="9280"/>
                    <a:pt x="2624" y="9280"/>
                  </a:cubicBezTo>
                  <a:cubicBezTo>
                    <a:pt x="2636" y="9280"/>
                    <a:pt x="2647" y="9278"/>
                    <a:pt x="2659" y="9274"/>
                  </a:cubicBezTo>
                  <a:cubicBezTo>
                    <a:pt x="2670" y="9270"/>
                    <a:pt x="2681" y="9268"/>
                    <a:pt x="2691" y="9263"/>
                  </a:cubicBezTo>
                  <a:cubicBezTo>
                    <a:pt x="2717" y="9337"/>
                    <a:pt x="2745" y="9417"/>
                    <a:pt x="2778" y="9514"/>
                  </a:cubicBezTo>
                  <a:cubicBezTo>
                    <a:pt x="2806" y="9503"/>
                    <a:pt x="2834" y="9494"/>
                    <a:pt x="2862" y="9486"/>
                  </a:cubicBezTo>
                  <a:cubicBezTo>
                    <a:pt x="3110" y="10204"/>
                    <a:pt x="3233" y="10564"/>
                    <a:pt x="3481" y="11285"/>
                  </a:cubicBezTo>
                  <a:cubicBezTo>
                    <a:pt x="3544" y="11261"/>
                    <a:pt x="3576" y="11251"/>
                    <a:pt x="3639" y="11229"/>
                  </a:cubicBezTo>
                  <a:cubicBezTo>
                    <a:pt x="3438" y="10642"/>
                    <a:pt x="3339" y="10347"/>
                    <a:pt x="3136" y="9760"/>
                  </a:cubicBezTo>
                  <a:cubicBezTo>
                    <a:pt x="3108" y="9673"/>
                    <a:pt x="3151" y="9583"/>
                    <a:pt x="3235" y="9552"/>
                  </a:cubicBezTo>
                  <a:cubicBezTo>
                    <a:pt x="3252" y="9547"/>
                    <a:pt x="3268" y="9544"/>
                    <a:pt x="3285" y="9544"/>
                  </a:cubicBezTo>
                  <a:cubicBezTo>
                    <a:pt x="3352" y="9544"/>
                    <a:pt x="3416" y="9588"/>
                    <a:pt x="3440" y="9656"/>
                  </a:cubicBezTo>
                  <a:cubicBezTo>
                    <a:pt x="3639" y="10245"/>
                    <a:pt x="3738" y="10539"/>
                    <a:pt x="3939" y="11128"/>
                  </a:cubicBezTo>
                  <a:cubicBezTo>
                    <a:pt x="3984" y="11113"/>
                    <a:pt x="4008" y="11104"/>
                    <a:pt x="4055" y="11089"/>
                  </a:cubicBezTo>
                  <a:cubicBezTo>
                    <a:pt x="3861" y="10513"/>
                    <a:pt x="3764" y="10226"/>
                    <a:pt x="3570" y="9650"/>
                  </a:cubicBezTo>
                  <a:cubicBezTo>
                    <a:pt x="3535" y="9546"/>
                    <a:pt x="3589" y="9434"/>
                    <a:pt x="3693" y="9399"/>
                  </a:cubicBezTo>
                  <a:cubicBezTo>
                    <a:pt x="3713" y="9392"/>
                    <a:pt x="3733" y="9389"/>
                    <a:pt x="3754" y="9389"/>
                  </a:cubicBezTo>
                  <a:cubicBezTo>
                    <a:pt x="3836" y="9389"/>
                    <a:pt x="3913" y="9442"/>
                    <a:pt x="3941" y="9527"/>
                  </a:cubicBezTo>
                  <a:cubicBezTo>
                    <a:pt x="4133" y="10103"/>
                    <a:pt x="4228" y="10390"/>
                    <a:pt x="4420" y="10966"/>
                  </a:cubicBezTo>
                  <a:cubicBezTo>
                    <a:pt x="4467" y="10951"/>
                    <a:pt x="4491" y="10942"/>
                    <a:pt x="4538" y="10927"/>
                  </a:cubicBezTo>
                  <a:cubicBezTo>
                    <a:pt x="4351" y="10364"/>
                    <a:pt x="4258" y="10083"/>
                    <a:pt x="4070" y="9520"/>
                  </a:cubicBezTo>
                  <a:cubicBezTo>
                    <a:pt x="4029" y="9397"/>
                    <a:pt x="4094" y="9266"/>
                    <a:pt x="4215" y="9225"/>
                  </a:cubicBezTo>
                  <a:cubicBezTo>
                    <a:pt x="4238" y="9217"/>
                    <a:pt x="4262" y="9213"/>
                    <a:pt x="4285" y="9213"/>
                  </a:cubicBezTo>
                  <a:cubicBezTo>
                    <a:pt x="4383" y="9213"/>
                    <a:pt x="4475" y="9276"/>
                    <a:pt x="4508" y="9376"/>
                  </a:cubicBezTo>
                  <a:cubicBezTo>
                    <a:pt x="4692" y="9941"/>
                    <a:pt x="4784" y="10221"/>
                    <a:pt x="4968" y="10785"/>
                  </a:cubicBezTo>
                  <a:cubicBezTo>
                    <a:pt x="5015" y="10769"/>
                    <a:pt x="5039" y="10763"/>
                    <a:pt x="5087" y="10746"/>
                  </a:cubicBezTo>
                  <a:cubicBezTo>
                    <a:pt x="4907" y="10196"/>
                    <a:pt x="4817" y="9921"/>
                    <a:pt x="4638" y="9371"/>
                  </a:cubicBezTo>
                  <a:cubicBezTo>
                    <a:pt x="4592" y="9229"/>
                    <a:pt x="4668" y="9078"/>
                    <a:pt x="4806" y="9032"/>
                  </a:cubicBezTo>
                  <a:cubicBezTo>
                    <a:pt x="4833" y="9024"/>
                    <a:pt x="4860" y="9020"/>
                    <a:pt x="4886" y="9020"/>
                  </a:cubicBezTo>
                  <a:cubicBezTo>
                    <a:pt x="5000" y="9020"/>
                    <a:pt x="5106" y="9094"/>
                    <a:pt x="5143" y="9209"/>
                  </a:cubicBezTo>
                  <a:cubicBezTo>
                    <a:pt x="5320" y="9760"/>
                    <a:pt x="5408" y="10036"/>
                    <a:pt x="5583" y="10586"/>
                  </a:cubicBezTo>
                  <a:cubicBezTo>
                    <a:pt x="5630" y="10571"/>
                    <a:pt x="5654" y="10564"/>
                    <a:pt x="5701" y="10547"/>
                  </a:cubicBezTo>
                  <a:cubicBezTo>
                    <a:pt x="5531" y="10010"/>
                    <a:pt x="5445" y="9742"/>
                    <a:pt x="5272" y="9205"/>
                  </a:cubicBezTo>
                  <a:cubicBezTo>
                    <a:pt x="5222" y="9043"/>
                    <a:pt x="5309" y="8871"/>
                    <a:pt x="5466" y="8821"/>
                  </a:cubicBezTo>
                  <a:cubicBezTo>
                    <a:pt x="5495" y="8812"/>
                    <a:pt x="5525" y="8807"/>
                    <a:pt x="5554" y="8807"/>
                  </a:cubicBezTo>
                  <a:cubicBezTo>
                    <a:pt x="5683" y="8807"/>
                    <a:pt x="5803" y="8892"/>
                    <a:pt x="5844" y="9024"/>
                  </a:cubicBezTo>
                  <a:cubicBezTo>
                    <a:pt x="6012" y="9561"/>
                    <a:pt x="6096" y="9831"/>
                    <a:pt x="6267" y="10370"/>
                  </a:cubicBezTo>
                  <a:cubicBezTo>
                    <a:pt x="6314" y="10355"/>
                    <a:pt x="6338" y="10347"/>
                    <a:pt x="6385" y="10334"/>
                  </a:cubicBezTo>
                  <a:cubicBezTo>
                    <a:pt x="6221" y="9807"/>
                    <a:pt x="6140" y="9546"/>
                    <a:pt x="5976" y="9020"/>
                  </a:cubicBezTo>
                  <a:cubicBezTo>
                    <a:pt x="5919" y="8840"/>
                    <a:pt x="6017" y="8648"/>
                    <a:pt x="6193" y="8594"/>
                  </a:cubicBezTo>
                  <a:cubicBezTo>
                    <a:pt x="6226" y="8584"/>
                    <a:pt x="6259" y="8579"/>
                    <a:pt x="6292" y="8579"/>
                  </a:cubicBezTo>
                  <a:cubicBezTo>
                    <a:pt x="6436" y="8579"/>
                    <a:pt x="6570" y="8675"/>
                    <a:pt x="6614" y="8823"/>
                  </a:cubicBezTo>
                  <a:cubicBezTo>
                    <a:pt x="6776" y="9350"/>
                    <a:pt x="6856" y="9613"/>
                    <a:pt x="7016" y="10137"/>
                  </a:cubicBezTo>
                  <a:cubicBezTo>
                    <a:pt x="7063" y="10124"/>
                    <a:pt x="7087" y="10116"/>
                    <a:pt x="7134" y="10103"/>
                  </a:cubicBezTo>
                  <a:cubicBezTo>
                    <a:pt x="6979" y="9589"/>
                    <a:pt x="6901" y="9332"/>
                    <a:pt x="6746" y="8821"/>
                  </a:cubicBezTo>
                  <a:cubicBezTo>
                    <a:pt x="6685" y="8620"/>
                    <a:pt x="6795" y="8411"/>
                    <a:pt x="6990" y="8353"/>
                  </a:cubicBezTo>
                  <a:cubicBezTo>
                    <a:pt x="7025" y="8342"/>
                    <a:pt x="7060" y="8337"/>
                    <a:pt x="7095" y="8337"/>
                  </a:cubicBezTo>
                  <a:cubicBezTo>
                    <a:pt x="7256" y="8337"/>
                    <a:pt x="7404" y="8444"/>
                    <a:pt x="7454" y="8607"/>
                  </a:cubicBezTo>
                  <a:cubicBezTo>
                    <a:pt x="7605" y="9121"/>
                    <a:pt x="7682" y="9378"/>
                    <a:pt x="7833" y="9891"/>
                  </a:cubicBezTo>
                  <a:cubicBezTo>
                    <a:pt x="7881" y="9878"/>
                    <a:pt x="7905" y="9870"/>
                    <a:pt x="7952" y="9857"/>
                  </a:cubicBezTo>
                  <a:cubicBezTo>
                    <a:pt x="7805" y="9356"/>
                    <a:pt x="7732" y="9106"/>
                    <a:pt x="7583" y="8607"/>
                  </a:cubicBezTo>
                  <a:cubicBezTo>
                    <a:pt x="7518" y="8387"/>
                    <a:pt x="7641" y="8159"/>
                    <a:pt x="7857" y="8096"/>
                  </a:cubicBezTo>
                  <a:cubicBezTo>
                    <a:pt x="7894" y="8085"/>
                    <a:pt x="7931" y="8080"/>
                    <a:pt x="7968" y="8080"/>
                  </a:cubicBezTo>
                  <a:cubicBezTo>
                    <a:pt x="8144" y="8080"/>
                    <a:pt x="8308" y="8199"/>
                    <a:pt x="8360" y="8381"/>
                  </a:cubicBezTo>
                  <a:cubicBezTo>
                    <a:pt x="8504" y="8881"/>
                    <a:pt x="8576" y="9132"/>
                    <a:pt x="8720" y="9632"/>
                  </a:cubicBezTo>
                  <a:cubicBezTo>
                    <a:pt x="8768" y="9619"/>
                    <a:pt x="8791" y="9613"/>
                    <a:pt x="8839" y="9600"/>
                  </a:cubicBezTo>
                  <a:cubicBezTo>
                    <a:pt x="8701" y="9112"/>
                    <a:pt x="8630" y="8868"/>
                    <a:pt x="8491" y="8381"/>
                  </a:cubicBezTo>
                  <a:cubicBezTo>
                    <a:pt x="8422" y="8141"/>
                    <a:pt x="8558" y="7893"/>
                    <a:pt x="8791" y="7828"/>
                  </a:cubicBezTo>
                  <a:cubicBezTo>
                    <a:pt x="8831" y="7817"/>
                    <a:pt x="8870" y="7812"/>
                    <a:pt x="8909" y="7812"/>
                  </a:cubicBezTo>
                  <a:cubicBezTo>
                    <a:pt x="9103" y="7812"/>
                    <a:pt x="9282" y="7944"/>
                    <a:pt x="9337" y="8143"/>
                  </a:cubicBezTo>
                  <a:cubicBezTo>
                    <a:pt x="9471" y="8631"/>
                    <a:pt x="9540" y="8875"/>
                    <a:pt x="9674" y="9365"/>
                  </a:cubicBezTo>
                  <a:cubicBezTo>
                    <a:pt x="9724" y="9350"/>
                    <a:pt x="9747" y="9343"/>
                    <a:pt x="9795" y="9330"/>
                  </a:cubicBezTo>
                  <a:cubicBezTo>
                    <a:pt x="9663" y="8856"/>
                    <a:pt x="9598" y="8618"/>
                    <a:pt x="9467" y="8143"/>
                  </a:cubicBezTo>
                  <a:cubicBezTo>
                    <a:pt x="9396" y="7885"/>
                    <a:pt x="9544" y="7619"/>
                    <a:pt x="9797" y="7550"/>
                  </a:cubicBezTo>
                  <a:cubicBezTo>
                    <a:pt x="9838" y="7539"/>
                    <a:pt x="9879" y="7534"/>
                    <a:pt x="9919" y="7534"/>
                  </a:cubicBezTo>
                  <a:cubicBezTo>
                    <a:pt x="10131" y="7534"/>
                    <a:pt x="10324" y="7678"/>
                    <a:pt x="10382" y="7895"/>
                  </a:cubicBezTo>
                  <a:cubicBezTo>
                    <a:pt x="10509" y="8372"/>
                    <a:pt x="10574" y="8610"/>
                    <a:pt x="10699" y="9086"/>
                  </a:cubicBezTo>
                  <a:cubicBezTo>
                    <a:pt x="10749" y="9073"/>
                    <a:pt x="10772" y="9067"/>
                    <a:pt x="10820" y="9054"/>
                  </a:cubicBezTo>
                  <a:cubicBezTo>
                    <a:pt x="10697" y="8592"/>
                    <a:pt x="10636" y="8361"/>
                    <a:pt x="10513" y="7897"/>
                  </a:cubicBezTo>
                  <a:cubicBezTo>
                    <a:pt x="10440" y="7619"/>
                    <a:pt x="10602" y="7336"/>
                    <a:pt x="10874" y="7265"/>
                  </a:cubicBezTo>
                  <a:cubicBezTo>
                    <a:pt x="10916" y="7254"/>
                    <a:pt x="10959" y="7249"/>
                    <a:pt x="11001" y="7249"/>
                  </a:cubicBezTo>
                  <a:cubicBezTo>
                    <a:pt x="11229" y="7249"/>
                    <a:pt x="11437" y="7406"/>
                    <a:pt x="11497" y="7643"/>
                  </a:cubicBezTo>
                  <a:lnTo>
                    <a:pt x="11793" y="8802"/>
                  </a:lnTo>
                  <a:cubicBezTo>
                    <a:pt x="11843" y="8789"/>
                    <a:pt x="11866" y="8782"/>
                    <a:pt x="11914" y="8769"/>
                  </a:cubicBezTo>
                  <a:cubicBezTo>
                    <a:pt x="11793" y="8292"/>
                    <a:pt x="11732" y="8053"/>
                    <a:pt x="11612" y="7576"/>
                  </a:cubicBezTo>
                  <a:cubicBezTo>
                    <a:pt x="11545" y="7317"/>
                    <a:pt x="11698" y="7054"/>
                    <a:pt x="11953" y="6989"/>
                  </a:cubicBezTo>
                  <a:cubicBezTo>
                    <a:pt x="11990" y="6980"/>
                    <a:pt x="12028" y="6975"/>
                    <a:pt x="12065" y="6975"/>
                  </a:cubicBezTo>
                  <a:cubicBezTo>
                    <a:pt x="12281" y="6975"/>
                    <a:pt x="12477" y="7124"/>
                    <a:pt x="12531" y="7347"/>
                  </a:cubicBezTo>
                  <a:cubicBezTo>
                    <a:pt x="12647" y="7826"/>
                    <a:pt x="12706" y="8066"/>
                    <a:pt x="12824" y="8543"/>
                  </a:cubicBezTo>
                  <a:cubicBezTo>
                    <a:pt x="12872" y="8532"/>
                    <a:pt x="12896" y="8525"/>
                    <a:pt x="12945" y="8515"/>
                  </a:cubicBezTo>
                  <a:lnTo>
                    <a:pt x="12645" y="7283"/>
                  </a:lnTo>
                  <a:cubicBezTo>
                    <a:pt x="12587" y="7041"/>
                    <a:pt x="12729" y="6799"/>
                    <a:pt x="12967" y="6743"/>
                  </a:cubicBezTo>
                  <a:cubicBezTo>
                    <a:pt x="13000" y="6735"/>
                    <a:pt x="13034" y="6731"/>
                    <a:pt x="13067" y="6731"/>
                  </a:cubicBezTo>
                  <a:cubicBezTo>
                    <a:pt x="13267" y="6731"/>
                    <a:pt x="13450" y="6872"/>
                    <a:pt x="13500" y="7080"/>
                  </a:cubicBezTo>
                  <a:cubicBezTo>
                    <a:pt x="13614" y="7572"/>
                    <a:pt x="13672" y="7820"/>
                    <a:pt x="13789" y="8312"/>
                  </a:cubicBezTo>
                  <a:cubicBezTo>
                    <a:pt x="13836" y="8301"/>
                    <a:pt x="13860" y="8297"/>
                    <a:pt x="13910" y="8284"/>
                  </a:cubicBezTo>
                  <a:cubicBezTo>
                    <a:pt x="13791" y="7777"/>
                    <a:pt x="13733" y="7522"/>
                    <a:pt x="13614" y="7015"/>
                  </a:cubicBezTo>
                  <a:cubicBezTo>
                    <a:pt x="13562" y="6793"/>
                    <a:pt x="13696" y="6570"/>
                    <a:pt x="13914" y="6521"/>
                  </a:cubicBezTo>
                  <a:cubicBezTo>
                    <a:pt x="13944" y="6514"/>
                    <a:pt x="13974" y="6511"/>
                    <a:pt x="14003" y="6511"/>
                  </a:cubicBezTo>
                  <a:cubicBezTo>
                    <a:pt x="14190" y="6511"/>
                    <a:pt x="14359" y="6642"/>
                    <a:pt x="14402" y="6834"/>
                  </a:cubicBezTo>
                  <a:cubicBezTo>
                    <a:pt x="14516" y="7343"/>
                    <a:pt x="14574" y="7598"/>
                    <a:pt x="14689" y="8105"/>
                  </a:cubicBezTo>
                  <a:cubicBezTo>
                    <a:pt x="14736" y="8094"/>
                    <a:pt x="14762" y="8090"/>
                    <a:pt x="14809" y="8079"/>
                  </a:cubicBezTo>
                  <a:cubicBezTo>
                    <a:pt x="14693" y="7557"/>
                    <a:pt x="14635" y="7295"/>
                    <a:pt x="14516" y="6771"/>
                  </a:cubicBezTo>
                  <a:cubicBezTo>
                    <a:pt x="14471" y="6568"/>
                    <a:pt x="14596" y="6365"/>
                    <a:pt x="14797" y="6322"/>
                  </a:cubicBezTo>
                  <a:cubicBezTo>
                    <a:pt x="14822" y="6317"/>
                    <a:pt x="14848" y="6314"/>
                    <a:pt x="14873" y="6314"/>
                  </a:cubicBezTo>
                  <a:cubicBezTo>
                    <a:pt x="15044" y="6314"/>
                    <a:pt x="15199" y="6435"/>
                    <a:pt x="15239" y="6614"/>
                  </a:cubicBezTo>
                  <a:cubicBezTo>
                    <a:pt x="15351" y="7136"/>
                    <a:pt x="15409" y="7397"/>
                    <a:pt x="15522" y="7921"/>
                  </a:cubicBezTo>
                  <a:cubicBezTo>
                    <a:pt x="15571" y="7910"/>
                    <a:pt x="15595" y="7906"/>
                    <a:pt x="15645" y="7895"/>
                  </a:cubicBezTo>
                  <a:cubicBezTo>
                    <a:pt x="15528" y="7358"/>
                    <a:pt x="15470" y="7088"/>
                    <a:pt x="15353" y="6551"/>
                  </a:cubicBezTo>
                  <a:cubicBezTo>
                    <a:pt x="15314" y="6365"/>
                    <a:pt x="15429" y="6184"/>
                    <a:pt x="15610" y="6145"/>
                  </a:cubicBezTo>
                  <a:cubicBezTo>
                    <a:pt x="15633" y="6140"/>
                    <a:pt x="15656" y="6138"/>
                    <a:pt x="15678" y="6138"/>
                  </a:cubicBezTo>
                  <a:cubicBezTo>
                    <a:pt x="15834" y="6138"/>
                    <a:pt x="15973" y="6251"/>
                    <a:pt x="16007" y="6411"/>
                  </a:cubicBezTo>
                  <a:cubicBezTo>
                    <a:pt x="16121" y="6950"/>
                    <a:pt x="16177" y="7220"/>
                    <a:pt x="16290" y="7757"/>
                  </a:cubicBezTo>
                  <a:cubicBezTo>
                    <a:pt x="16339" y="7746"/>
                    <a:pt x="16363" y="7742"/>
                    <a:pt x="16411" y="7731"/>
                  </a:cubicBezTo>
                  <a:cubicBezTo>
                    <a:pt x="16296" y="7179"/>
                    <a:pt x="16238" y="6903"/>
                    <a:pt x="16124" y="6350"/>
                  </a:cubicBezTo>
                  <a:cubicBezTo>
                    <a:pt x="16089" y="6186"/>
                    <a:pt x="16193" y="6025"/>
                    <a:pt x="16357" y="5990"/>
                  </a:cubicBezTo>
                  <a:cubicBezTo>
                    <a:pt x="16376" y="5986"/>
                    <a:pt x="16395" y="5984"/>
                    <a:pt x="16414" y="5984"/>
                  </a:cubicBezTo>
                  <a:cubicBezTo>
                    <a:pt x="16555" y="5984"/>
                    <a:pt x="16682" y="6085"/>
                    <a:pt x="16710" y="6230"/>
                  </a:cubicBezTo>
                  <a:cubicBezTo>
                    <a:pt x="16823" y="6784"/>
                    <a:pt x="16879" y="7060"/>
                    <a:pt x="16991" y="7613"/>
                  </a:cubicBezTo>
                  <a:cubicBezTo>
                    <a:pt x="17041" y="7604"/>
                    <a:pt x="17064" y="7598"/>
                    <a:pt x="17112" y="7589"/>
                  </a:cubicBezTo>
                  <a:cubicBezTo>
                    <a:pt x="17000" y="7021"/>
                    <a:pt x="16941" y="6739"/>
                    <a:pt x="16827" y="6171"/>
                  </a:cubicBezTo>
                  <a:cubicBezTo>
                    <a:pt x="16799" y="6025"/>
                    <a:pt x="16890" y="5882"/>
                    <a:pt x="17034" y="5854"/>
                  </a:cubicBezTo>
                  <a:cubicBezTo>
                    <a:pt x="17052" y="5850"/>
                    <a:pt x="17070" y="5849"/>
                    <a:pt x="17087" y="5849"/>
                  </a:cubicBezTo>
                  <a:cubicBezTo>
                    <a:pt x="17212" y="5849"/>
                    <a:pt x="17322" y="5939"/>
                    <a:pt x="17347" y="6068"/>
                  </a:cubicBezTo>
                  <a:cubicBezTo>
                    <a:pt x="17457" y="6635"/>
                    <a:pt x="17513" y="6920"/>
                    <a:pt x="17625" y="7488"/>
                  </a:cubicBezTo>
                  <a:cubicBezTo>
                    <a:pt x="17673" y="7477"/>
                    <a:pt x="17699" y="7472"/>
                    <a:pt x="17746" y="7464"/>
                  </a:cubicBezTo>
                  <a:cubicBezTo>
                    <a:pt x="17634" y="6881"/>
                    <a:pt x="17578" y="6590"/>
                    <a:pt x="17464" y="6007"/>
                  </a:cubicBezTo>
                  <a:cubicBezTo>
                    <a:pt x="17438" y="5880"/>
                    <a:pt x="17520" y="5757"/>
                    <a:pt x="17645" y="5733"/>
                  </a:cubicBezTo>
                  <a:cubicBezTo>
                    <a:pt x="17659" y="5731"/>
                    <a:pt x="17673" y="5729"/>
                    <a:pt x="17687" y="5729"/>
                  </a:cubicBezTo>
                  <a:cubicBezTo>
                    <a:pt x="17796" y="5729"/>
                    <a:pt x="17893" y="5808"/>
                    <a:pt x="17914" y="5921"/>
                  </a:cubicBezTo>
                  <a:cubicBezTo>
                    <a:pt x="18025" y="6504"/>
                    <a:pt x="18081" y="6795"/>
                    <a:pt x="18193" y="7377"/>
                  </a:cubicBezTo>
                  <a:cubicBezTo>
                    <a:pt x="18240" y="7367"/>
                    <a:pt x="18266" y="7362"/>
                    <a:pt x="18314" y="7354"/>
                  </a:cubicBezTo>
                  <a:cubicBezTo>
                    <a:pt x="18201" y="6756"/>
                    <a:pt x="18145" y="6458"/>
                    <a:pt x="18031" y="5863"/>
                  </a:cubicBezTo>
                  <a:cubicBezTo>
                    <a:pt x="18012" y="5755"/>
                    <a:pt x="18081" y="5651"/>
                    <a:pt x="18186" y="5630"/>
                  </a:cubicBezTo>
                  <a:cubicBezTo>
                    <a:pt x="18198" y="5628"/>
                    <a:pt x="18210" y="5626"/>
                    <a:pt x="18221" y="5626"/>
                  </a:cubicBezTo>
                  <a:cubicBezTo>
                    <a:pt x="18314" y="5626"/>
                    <a:pt x="18396" y="5693"/>
                    <a:pt x="18415" y="5789"/>
                  </a:cubicBezTo>
                  <a:cubicBezTo>
                    <a:pt x="18525" y="6387"/>
                    <a:pt x="18581" y="6685"/>
                    <a:pt x="18691" y="7283"/>
                  </a:cubicBezTo>
                  <a:cubicBezTo>
                    <a:pt x="18741" y="7274"/>
                    <a:pt x="18765" y="7270"/>
                    <a:pt x="18814" y="7261"/>
                  </a:cubicBezTo>
                  <a:lnTo>
                    <a:pt x="18532" y="5731"/>
                  </a:lnTo>
                  <a:cubicBezTo>
                    <a:pt x="18517" y="5643"/>
                    <a:pt x="18573" y="5558"/>
                    <a:pt x="18661" y="5543"/>
                  </a:cubicBezTo>
                  <a:cubicBezTo>
                    <a:pt x="18671" y="5541"/>
                    <a:pt x="18681" y="5540"/>
                    <a:pt x="18691" y="5540"/>
                  </a:cubicBezTo>
                  <a:cubicBezTo>
                    <a:pt x="18766" y="5540"/>
                    <a:pt x="18833" y="5597"/>
                    <a:pt x="18847" y="5675"/>
                  </a:cubicBezTo>
                  <a:cubicBezTo>
                    <a:pt x="18957" y="6286"/>
                    <a:pt x="19013" y="6592"/>
                    <a:pt x="19125" y="7203"/>
                  </a:cubicBezTo>
                  <a:cubicBezTo>
                    <a:pt x="19190" y="7192"/>
                    <a:pt x="19224" y="7185"/>
                    <a:pt x="19289" y="7175"/>
                  </a:cubicBezTo>
                  <a:cubicBezTo>
                    <a:pt x="19155" y="6426"/>
                    <a:pt x="19086" y="6050"/>
                    <a:pt x="18952" y="5302"/>
                  </a:cubicBezTo>
                  <a:cubicBezTo>
                    <a:pt x="18980" y="5297"/>
                    <a:pt x="19011" y="5291"/>
                    <a:pt x="19039" y="5287"/>
                  </a:cubicBezTo>
                  <a:cubicBezTo>
                    <a:pt x="19021" y="5185"/>
                    <a:pt x="19006" y="5103"/>
                    <a:pt x="18993" y="5025"/>
                  </a:cubicBezTo>
                  <a:cubicBezTo>
                    <a:pt x="19004" y="5023"/>
                    <a:pt x="19015" y="5021"/>
                    <a:pt x="19028" y="5019"/>
                  </a:cubicBezTo>
                  <a:cubicBezTo>
                    <a:pt x="19084" y="5008"/>
                    <a:pt x="19121" y="4956"/>
                    <a:pt x="19112" y="4900"/>
                  </a:cubicBezTo>
                  <a:cubicBezTo>
                    <a:pt x="19103" y="4853"/>
                    <a:pt x="19059" y="4819"/>
                    <a:pt x="19011" y="4819"/>
                  </a:cubicBezTo>
                  <a:cubicBezTo>
                    <a:pt x="19004" y="4819"/>
                    <a:pt x="18998" y="4819"/>
                    <a:pt x="18991" y="4820"/>
                  </a:cubicBezTo>
                  <a:cubicBezTo>
                    <a:pt x="18980" y="4823"/>
                    <a:pt x="18970" y="4825"/>
                    <a:pt x="18957" y="4827"/>
                  </a:cubicBezTo>
                  <a:cubicBezTo>
                    <a:pt x="18944" y="4749"/>
                    <a:pt x="18929" y="4665"/>
                    <a:pt x="18911" y="4566"/>
                  </a:cubicBezTo>
                  <a:lnTo>
                    <a:pt x="18823" y="4583"/>
                  </a:lnTo>
                  <a:cubicBezTo>
                    <a:pt x="18704" y="3919"/>
                    <a:pt x="18637" y="3545"/>
                    <a:pt x="18510" y="2842"/>
                  </a:cubicBezTo>
                  <a:cubicBezTo>
                    <a:pt x="18540" y="2838"/>
                    <a:pt x="18568" y="2831"/>
                    <a:pt x="18599" y="2825"/>
                  </a:cubicBezTo>
                  <a:cubicBezTo>
                    <a:pt x="18581" y="2725"/>
                    <a:pt x="18566" y="2643"/>
                    <a:pt x="18553" y="2566"/>
                  </a:cubicBezTo>
                  <a:cubicBezTo>
                    <a:pt x="18564" y="2563"/>
                    <a:pt x="18577" y="2561"/>
                    <a:pt x="18588" y="2557"/>
                  </a:cubicBezTo>
                  <a:cubicBezTo>
                    <a:pt x="18646" y="2548"/>
                    <a:pt x="18685" y="2494"/>
                    <a:pt x="18674" y="2440"/>
                  </a:cubicBezTo>
                  <a:cubicBezTo>
                    <a:pt x="18666" y="2391"/>
                    <a:pt x="18622" y="2357"/>
                    <a:pt x="18573" y="2357"/>
                  </a:cubicBezTo>
                  <a:cubicBezTo>
                    <a:pt x="18566" y="2357"/>
                    <a:pt x="18560" y="2357"/>
                    <a:pt x="18553" y="2358"/>
                  </a:cubicBezTo>
                  <a:cubicBezTo>
                    <a:pt x="18540" y="2361"/>
                    <a:pt x="18529" y="2363"/>
                    <a:pt x="18517" y="2365"/>
                  </a:cubicBezTo>
                  <a:cubicBezTo>
                    <a:pt x="18504" y="2287"/>
                    <a:pt x="18488" y="2205"/>
                    <a:pt x="18471" y="2104"/>
                  </a:cubicBezTo>
                  <a:cubicBezTo>
                    <a:pt x="14952" y="2775"/>
                    <a:pt x="11493" y="3580"/>
                    <a:pt x="8066" y="4529"/>
                  </a:cubicBezTo>
                  <a:cubicBezTo>
                    <a:pt x="7618" y="3927"/>
                    <a:pt x="7372" y="3599"/>
                    <a:pt x="6895" y="2978"/>
                  </a:cubicBezTo>
                  <a:cubicBezTo>
                    <a:pt x="6865" y="2876"/>
                    <a:pt x="6852" y="2825"/>
                    <a:pt x="6821" y="2723"/>
                  </a:cubicBezTo>
                  <a:cubicBezTo>
                    <a:pt x="6800" y="2645"/>
                    <a:pt x="6789" y="2607"/>
                    <a:pt x="6765" y="2529"/>
                  </a:cubicBezTo>
                  <a:cubicBezTo>
                    <a:pt x="6737" y="2428"/>
                    <a:pt x="6722" y="2376"/>
                    <a:pt x="6694" y="2274"/>
                  </a:cubicBezTo>
                  <a:cubicBezTo>
                    <a:pt x="6660" y="2283"/>
                    <a:pt x="6627" y="2294"/>
                    <a:pt x="6593" y="2302"/>
                  </a:cubicBezTo>
                  <a:cubicBezTo>
                    <a:pt x="6293" y="1910"/>
                    <a:pt x="6092" y="1651"/>
                    <a:pt x="5745" y="1202"/>
                  </a:cubicBezTo>
                  <a:cubicBezTo>
                    <a:pt x="5494" y="1001"/>
                    <a:pt x="5369" y="900"/>
                    <a:pt x="5117" y="701"/>
                  </a:cubicBezTo>
                  <a:cubicBezTo>
                    <a:pt x="5087" y="600"/>
                    <a:pt x="5071" y="548"/>
                    <a:pt x="5041" y="447"/>
                  </a:cubicBezTo>
                  <a:cubicBezTo>
                    <a:pt x="5020" y="369"/>
                    <a:pt x="5007" y="330"/>
                    <a:pt x="4985" y="252"/>
                  </a:cubicBezTo>
                  <a:cubicBezTo>
                    <a:pt x="4955" y="151"/>
                    <a:pt x="4940" y="101"/>
                    <a:pt x="4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a:off x="7227043" y="2381036"/>
              <a:ext cx="89341" cy="344147"/>
            </a:xfrm>
            <a:custGeom>
              <a:avLst/>
              <a:gdLst/>
              <a:ahLst/>
              <a:cxnLst/>
              <a:rect l="l" t="t" r="r" b="b"/>
              <a:pathLst>
                <a:path w="2359" h="9087" extrusionOk="0">
                  <a:moveTo>
                    <a:pt x="744" y="0"/>
                  </a:moveTo>
                  <a:lnTo>
                    <a:pt x="0" y="8951"/>
                  </a:lnTo>
                  <a:lnTo>
                    <a:pt x="1614" y="9087"/>
                  </a:lnTo>
                  <a:lnTo>
                    <a:pt x="2358" y="134"/>
                  </a:lnTo>
                  <a:lnTo>
                    <a:pt x="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0"/>
            <p:cNvSpPr/>
            <p:nvPr/>
          </p:nvSpPr>
          <p:spPr>
            <a:xfrm>
              <a:off x="6926286" y="2004118"/>
              <a:ext cx="587365" cy="1195445"/>
            </a:xfrm>
            <a:custGeom>
              <a:avLst/>
              <a:gdLst/>
              <a:ahLst/>
              <a:cxnLst/>
              <a:rect l="l" t="t" r="r" b="b"/>
              <a:pathLst>
                <a:path w="15509" h="31565" extrusionOk="0">
                  <a:moveTo>
                    <a:pt x="9723" y="1"/>
                  </a:moveTo>
                  <a:cubicBezTo>
                    <a:pt x="9346" y="4534"/>
                    <a:pt x="7794" y="13905"/>
                    <a:pt x="6905" y="17107"/>
                  </a:cubicBezTo>
                  <a:cubicBezTo>
                    <a:pt x="6014" y="20307"/>
                    <a:pt x="3902" y="24401"/>
                    <a:pt x="3902" y="24401"/>
                  </a:cubicBezTo>
                  <a:lnTo>
                    <a:pt x="0" y="30274"/>
                  </a:lnTo>
                  <a:lnTo>
                    <a:pt x="2888" y="30514"/>
                  </a:lnTo>
                  <a:lnTo>
                    <a:pt x="6226" y="24595"/>
                  </a:lnTo>
                  <a:cubicBezTo>
                    <a:pt x="7169" y="23063"/>
                    <a:pt x="9145" y="14221"/>
                    <a:pt x="9518" y="9718"/>
                  </a:cubicBezTo>
                  <a:lnTo>
                    <a:pt x="9518" y="9718"/>
                  </a:lnTo>
                  <a:cubicBezTo>
                    <a:pt x="9145" y="14221"/>
                    <a:pt x="9631" y="23268"/>
                    <a:pt x="10308" y="24936"/>
                  </a:cubicBezTo>
                  <a:lnTo>
                    <a:pt x="12621" y="31325"/>
                  </a:lnTo>
                  <a:lnTo>
                    <a:pt x="15508" y="31564"/>
                  </a:lnTo>
                  <a:lnTo>
                    <a:pt x="12634" y="25128"/>
                  </a:lnTo>
                  <a:cubicBezTo>
                    <a:pt x="12634" y="25128"/>
                    <a:pt x="11225" y="20741"/>
                    <a:pt x="10876" y="17437"/>
                  </a:cubicBezTo>
                  <a:cubicBezTo>
                    <a:pt x="10526" y="14134"/>
                    <a:pt x="10545" y="4635"/>
                    <a:pt x="10923" y="102"/>
                  </a:cubicBezTo>
                  <a:lnTo>
                    <a:pt x="97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0"/>
            <p:cNvSpPr/>
            <p:nvPr/>
          </p:nvSpPr>
          <p:spPr>
            <a:xfrm>
              <a:off x="7035628" y="2935583"/>
              <a:ext cx="368689" cy="254920"/>
            </a:xfrm>
            <a:custGeom>
              <a:avLst/>
              <a:gdLst/>
              <a:ahLst/>
              <a:cxnLst/>
              <a:rect l="l" t="t" r="r" b="b"/>
              <a:pathLst>
                <a:path w="9735" h="6731" extrusionOk="0">
                  <a:moveTo>
                    <a:pt x="12" y="5900"/>
                  </a:moveTo>
                  <a:lnTo>
                    <a:pt x="12" y="5900"/>
                  </a:lnTo>
                  <a:cubicBezTo>
                    <a:pt x="8" y="5906"/>
                    <a:pt x="4" y="5913"/>
                    <a:pt x="1" y="5920"/>
                  </a:cubicBezTo>
                  <a:lnTo>
                    <a:pt x="12" y="5900"/>
                  </a:lnTo>
                  <a:close/>
                  <a:moveTo>
                    <a:pt x="3339" y="1"/>
                  </a:moveTo>
                  <a:lnTo>
                    <a:pt x="12" y="5899"/>
                  </a:lnTo>
                  <a:lnTo>
                    <a:pt x="12" y="5899"/>
                  </a:lnTo>
                  <a:cubicBezTo>
                    <a:pt x="1052" y="4056"/>
                    <a:pt x="2465" y="1632"/>
                    <a:pt x="4935" y="1632"/>
                  </a:cubicBezTo>
                  <a:cubicBezTo>
                    <a:pt x="5040" y="1632"/>
                    <a:pt x="5148" y="1636"/>
                    <a:pt x="5257" y="1645"/>
                  </a:cubicBezTo>
                  <a:cubicBezTo>
                    <a:pt x="7874" y="1864"/>
                    <a:pt x="8934" y="4525"/>
                    <a:pt x="9681" y="6585"/>
                  </a:cubicBezTo>
                  <a:lnTo>
                    <a:pt x="9681" y="6585"/>
                  </a:lnTo>
                  <a:lnTo>
                    <a:pt x="7421" y="342"/>
                  </a:lnTo>
                  <a:lnTo>
                    <a:pt x="3339" y="1"/>
                  </a:lnTo>
                  <a:close/>
                  <a:moveTo>
                    <a:pt x="9681" y="6585"/>
                  </a:moveTo>
                  <a:lnTo>
                    <a:pt x="9734" y="6731"/>
                  </a:lnTo>
                  <a:cubicBezTo>
                    <a:pt x="9717" y="6683"/>
                    <a:pt x="9699" y="6634"/>
                    <a:pt x="9681" y="65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0"/>
            <p:cNvSpPr/>
            <p:nvPr/>
          </p:nvSpPr>
          <p:spPr>
            <a:xfrm>
              <a:off x="7065624" y="2864569"/>
              <a:ext cx="353653" cy="91235"/>
            </a:xfrm>
            <a:custGeom>
              <a:avLst/>
              <a:gdLst/>
              <a:ahLst/>
              <a:cxnLst/>
              <a:rect l="l" t="t" r="r" b="b"/>
              <a:pathLst>
                <a:path w="9338" h="2409" extrusionOk="0">
                  <a:moveTo>
                    <a:pt x="486" y="201"/>
                  </a:moveTo>
                  <a:lnTo>
                    <a:pt x="676" y="216"/>
                  </a:lnTo>
                  <a:lnTo>
                    <a:pt x="646" y="601"/>
                  </a:lnTo>
                  <a:lnTo>
                    <a:pt x="454" y="585"/>
                  </a:lnTo>
                  <a:lnTo>
                    <a:pt x="486" y="201"/>
                  </a:lnTo>
                  <a:close/>
                  <a:moveTo>
                    <a:pt x="816" y="227"/>
                  </a:moveTo>
                  <a:lnTo>
                    <a:pt x="1006" y="245"/>
                  </a:lnTo>
                  <a:lnTo>
                    <a:pt x="976" y="629"/>
                  </a:lnTo>
                  <a:lnTo>
                    <a:pt x="784" y="611"/>
                  </a:lnTo>
                  <a:lnTo>
                    <a:pt x="816" y="227"/>
                  </a:lnTo>
                  <a:close/>
                  <a:moveTo>
                    <a:pt x="1146" y="255"/>
                  </a:moveTo>
                  <a:lnTo>
                    <a:pt x="1338" y="273"/>
                  </a:lnTo>
                  <a:lnTo>
                    <a:pt x="1306" y="654"/>
                  </a:lnTo>
                  <a:lnTo>
                    <a:pt x="1116" y="639"/>
                  </a:lnTo>
                  <a:lnTo>
                    <a:pt x="1146" y="255"/>
                  </a:lnTo>
                  <a:close/>
                  <a:moveTo>
                    <a:pt x="1479" y="283"/>
                  </a:moveTo>
                  <a:lnTo>
                    <a:pt x="1668" y="298"/>
                  </a:lnTo>
                  <a:lnTo>
                    <a:pt x="1636" y="683"/>
                  </a:lnTo>
                  <a:lnTo>
                    <a:pt x="1446" y="667"/>
                  </a:lnTo>
                  <a:lnTo>
                    <a:pt x="1479" y="283"/>
                  </a:lnTo>
                  <a:close/>
                  <a:moveTo>
                    <a:pt x="1809" y="311"/>
                  </a:moveTo>
                  <a:lnTo>
                    <a:pt x="1999" y="327"/>
                  </a:lnTo>
                  <a:lnTo>
                    <a:pt x="1966" y="711"/>
                  </a:lnTo>
                  <a:lnTo>
                    <a:pt x="1776" y="693"/>
                  </a:lnTo>
                  <a:lnTo>
                    <a:pt x="1809" y="311"/>
                  </a:lnTo>
                  <a:close/>
                  <a:moveTo>
                    <a:pt x="2139" y="337"/>
                  </a:moveTo>
                  <a:lnTo>
                    <a:pt x="2329" y="355"/>
                  </a:lnTo>
                  <a:lnTo>
                    <a:pt x="2296" y="739"/>
                  </a:lnTo>
                  <a:lnTo>
                    <a:pt x="2106" y="721"/>
                  </a:lnTo>
                  <a:lnTo>
                    <a:pt x="2139" y="337"/>
                  </a:lnTo>
                  <a:close/>
                  <a:moveTo>
                    <a:pt x="2469" y="365"/>
                  </a:moveTo>
                  <a:lnTo>
                    <a:pt x="2659" y="380"/>
                  </a:lnTo>
                  <a:lnTo>
                    <a:pt x="2626" y="765"/>
                  </a:lnTo>
                  <a:lnTo>
                    <a:pt x="2437" y="749"/>
                  </a:lnTo>
                  <a:lnTo>
                    <a:pt x="2469" y="365"/>
                  </a:lnTo>
                  <a:close/>
                  <a:moveTo>
                    <a:pt x="2799" y="393"/>
                  </a:moveTo>
                  <a:lnTo>
                    <a:pt x="2989" y="409"/>
                  </a:lnTo>
                  <a:lnTo>
                    <a:pt x="2959" y="793"/>
                  </a:lnTo>
                  <a:lnTo>
                    <a:pt x="2767" y="777"/>
                  </a:lnTo>
                  <a:lnTo>
                    <a:pt x="2799" y="393"/>
                  </a:lnTo>
                  <a:close/>
                  <a:moveTo>
                    <a:pt x="3129" y="421"/>
                  </a:moveTo>
                  <a:lnTo>
                    <a:pt x="3321" y="437"/>
                  </a:lnTo>
                  <a:lnTo>
                    <a:pt x="3289" y="821"/>
                  </a:lnTo>
                  <a:lnTo>
                    <a:pt x="3099" y="803"/>
                  </a:lnTo>
                  <a:lnTo>
                    <a:pt x="3129" y="421"/>
                  </a:lnTo>
                  <a:close/>
                  <a:moveTo>
                    <a:pt x="3459" y="447"/>
                  </a:moveTo>
                  <a:lnTo>
                    <a:pt x="3651" y="465"/>
                  </a:lnTo>
                  <a:lnTo>
                    <a:pt x="3619" y="849"/>
                  </a:lnTo>
                  <a:lnTo>
                    <a:pt x="3429" y="831"/>
                  </a:lnTo>
                  <a:lnTo>
                    <a:pt x="3459" y="447"/>
                  </a:lnTo>
                  <a:close/>
                  <a:moveTo>
                    <a:pt x="3792" y="475"/>
                  </a:moveTo>
                  <a:lnTo>
                    <a:pt x="3982" y="490"/>
                  </a:lnTo>
                  <a:lnTo>
                    <a:pt x="3949" y="875"/>
                  </a:lnTo>
                  <a:lnTo>
                    <a:pt x="3759" y="859"/>
                  </a:lnTo>
                  <a:lnTo>
                    <a:pt x="3792" y="475"/>
                  </a:lnTo>
                  <a:close/>
                  <a:moveTo>
                    <a:pt x="4122" y="503"/>
                  </a:moveTo>
                  <a:lnTo>
                    <a:pt x="4312" y="519"/>
                  </a:lnTo>
                  <a:lnTo>
                    <a:pt x="4279" y="903"/>
                  </a:lnTo>
                  <a:lnTo>
                    <a:pt x="4089" y="888"/>
                  </a:lnTo>
                  <a:lnTo>
                    <a:pt x="4122" y="503"/>
                  </a:lnTo>
                  <a:close/>
                  <a:moveTo>
                    <a:pt x="4452" y="531"/>
                  </a:moveTo>
                  <a:lnTo>
                    <a:pt x="4642" y="547"/>
                  </a:lnTo>
                  <a:lnTo>
                    <a:pt x="4609" y="931"/>
                  </a:lnTo>
                  <a:lnTo>
                    <a:pt x="4420" y="913"/>
                  </a:lnTo>
                  <a:lnTo>
                    <a:pt x="4452" y="531"/>
                  </a:lnTo>
                  <a:close/>
                  <a:moveTo>
                    <a:pt x="4782" y="557"/>
                  </a:moveTo>
                  <a:lnTo>
                    <a:pt x="4972" y="575"/>
                  </a:lnTo>
                  <a:lnTo>
                    <a:pt x="4942" y="959"/>
                  </a:lnTo>
                  <a:lnTo>
                    <a:pt x="4750" y="941"/>
                  </a:lnTo>
                  <a:lnTo>
                    <a:pt x="4782" y="557"/>
                  </a:lnTo>
                  <a:close/>
                  <a:moveTo>
                    <a:pt x="5112" y="585"/>
                  </a:moveTo>
                  <a:lnTo>
                    <a:pt x="5302" y="601"/>
                  </a:lnTo>
                  <a:lnTo>
                    <a:pt x="5272" y="985"/>
                  </a:lnTo>
                  <a:lnTo>
                    <a:pt x="5082" y="970"/>
                  </a:lnTo>
                  <a:lnTo>
                    <a:pt x="5112" y="585"/>
                  </a:lnTo>
                  <a:close/>
                  <a:moveTo>
                    <a:pt x="5442" y="613"/>
                  </a:moveTo>
                  <a:lnTo>
                    <a:pt x="5634" y="629"/>
                  </a:lnTo>
                  <a:lnTo>
                    <a:pt x="5602" y="1013"/>
                  </a:lnTo>
                  <a:lnTo>
                    <a:pt x="5412" y="998"/>
                  </a:lnTo>
                  <a:lnTo>
                    <a:pt x="5442" y="613"/>
                  </a:lnTo>
                  <a:close/>
                  <a:moveTo>
                    <a:pt x="5775" y="642"/>
                  </a:moveTo>
                  <a:lnTo>
                    <a:pt x="5965" y="657"/>
                  </a:lnTo>
                  <a:lnTo>
                    <a:pt x="5932" y="1041"/>
                  </a:lnTo>
                  <a:lnTo>
                    <a:pt x="5742" y="1023"/>
                  </a:lnTo>
                  <a:lnTo>
                    <a:pt x="5775" y="642"/>
                  </a:lnTo>
                  <a:close/>
                  <a:moveTo>
                    <a:pt x="6105" y="667"/>
                  </a:moveTo>
                  <a:lnTo>
                    <a:pt x="6295" y="685"/>
                  </a:lnTo>
                  <a:lnTo>
                    <a:pt x="6262" y="1069"/>
                  </a:lnTo>
                  <a:lnTo>
                    <a:pt x="6072" y="1052"/>
                  </a:lnTo>
                  <a:lnTo>
                    <a:pt x="6105" y="667"/>
                  </a:lnTo>
                  <a:close/>
                  <a:moveTo>
                    <a:pt x="6435" y="695"/>
                  </a:moveTo>
                  <a:lnTo>
                    <a:pt x="6625" y="711"/>
                  </a:lnTo>
                  <a:lnTo>
                    <a:pt x="6592" y="1095"/>
                  </a:lnTo>
                  <a:lnTo>
                    <a:pt x="6403" y="1080"/>
                  </a:lnTo>
                  <a:lnTo>
                    <a:pt x="6435" y="695"/>
                  </a:lnTo>
                  <a:close/>
                  <a:moveTo>
                    <a:pt x="6765" y="724"/>
                  </a:moveTo>
                  <a:lnTo>
                    <a:pt x="6955" y="739"/>
                  </a:lnTo>
                  <a:lnTo>
                    <a:pt x="6923" y="1123"/>
                  </a:lnTo>
                  <a:lnTo>
                    <a:pt x="6733" y="1108"/>
                  </a:lnTo>
                  <a:lnTo>
                    <a:pt x="6765" y="724"/>
                  </a:lnTo>
                  <a:close/>
                  <a:moveTo>
                    <a:pt x="7095" y="752"/>
                  </a:moveTo>
                  <a:lnTo>
                    <a:pt x="7285" y="767"/>
                  </a:lnTo>
                  <a:lnTo>
                    <a:pt x="7255" y="1151"/>
                  </a:lnTo>
                  <a:lnTo>
                    <a:pt x="7063" y="1134"/>
                  </a:lnTo>
                  <a:lnTo>
                    <a:pt x="7095" y="752"/>
                  </a:lnTo>
                  <a:close/>
                  <a:moveTo>
                    <a:pt x="7425" y="777"/>
                  </a:moveTo>
                  <a:lnTo>
                    <a:pt x="7617" y="795"/>
                  </a:lnTo>
                  <a:lnTo>
                    <a:pt x="7585" y="1177"/>
                  </a:lnTo>
                  <a:lnTo>
                    <a:pt x="7395" y="1162"/>
                  </a:lnTo>
                  <a:lnTo>
                    <a:pt x="7425" y="777"/>
                  </a:lnTo>
                  <a:close/>
                  <a:moveTo>
                    <a:pt x="7758" y="806"/>
                  </a:moveTo>
                  <a:lnTo>
                    <a:pt x="7948" y="821"/>
                  </a:lnTo>
                  <a:lnTo>
                    <a:pt x="7915" y="1205"/>
                  </a:lnTo>
                  <a:lnTo>
                    <a:pt x="7725" y="1190"/>
                  </a:lnTo>
                  <a:lnTo>
                    <a:pt x="7758" y="806"/>
                  </a:lnTo>
                  <a:close/>
                  <a:moveTo>
                    <a:pt x="8088" y="834"/>
                  </a:moveTo>
                  <a:lnTo>
                    <a:pt x="8278" y="849"/>
                  </a:lnTo>
                  <a:lnTo>
                    <a:pt x="8245" y="1233"/>
                  </a:lnTo>
                  <a:lnTo>
                    <a:pt x="8055" y="1218"/>
                  </a:lnTo>
                  <a:lnTo>
                    <a:pt x="8088" y="834"/>
                  </a:lnTo>
                  <a:close/>
                  <a:moveTo>
                    <a:pt x="8418" y="859"/>
                  </a:moveTo>
                  <a:lnTo>
                    <a:pt x="8608" y="877"/>
                  </a:lnTo>
                  <a:lnTo>
                    <a:pt x="8575" y="1261"/>
                  </a:lnTo>
                  <a:lnTo>
                    <a:pt x="8386" y="1244"/>
                  </a:lnTo>
                  <a:lnTo>
                    <a:pt x="8418" y="859"/>
                  </a:lnTo>
                  <a:close/>
                  <a:moveTo>
                    <a:pt x="8748" y="888"/>
                  </a:moveTo>
                  <a:lnTo>
                    <a:pt x="8938" y="905"/>
                  </a:lnTo>
                  <a:lnTo>
                    <a:pt x="8908" y="1287"/>
                  </a:lnTo>
                  <a:lnTo>
                    <a:pt x="8716" y="1272"/>
                  </a:lnTo>
                  <a:lnTo>
                    <a:pt x="8748" y="888"/>
                  </a:lnTo>
                  <a:close/>
                  <a:moveTo>
                    <a:pt x="361" y="1"/>
                  </a:moveTo>
                  <a:lnTo>
                    <a:pt x="313" y="572"/>
                  </a:lnTo>
                  <a:lnTo>
                    <a:pt x="167" y="560"/>
                  </a:lnTo>
                  <a:cubicBezTo>
                    <a:pt x="163" y="559"/>
                    <a:pt x="159" y="559"/>
                    <a:pt x="155" y="559"/>
                  </a:cubicBezTo>
                  <a:cubicBezTo>
                    <a:pt x="78" y="559"/>
                    <a:pt x="13" y="618"/>
                    <a:pt x="7" y="695"/>
                  </a:cubicBezTo>
                  <a:cubicBezTo>
                    <a:pt x="0" y="777"/>
                    <a:pt x="61" y="849"/>
                    <a:pt x="143" y="855"/>
                  </a:cubicBezTo>
                  <a:cubicBezTo>
                    <a:pt x="223" y="862"/>
                    <a:pt x="283" y="935"/>
                    <a:pt x="277" y="1015"/>
                  </a:cubicBezTo>
                  <a:lnTo>
                    <a:pt x="223" y="1684"/>
                  </a:lnTo>
                  <a:lnTo>
                    <a:pt x="8955" y="2409"/>
                  </a:lnTo>
                  <a:lnTo>
                    <a:pt x="9009" y="1742"/>
                  </a:lnTo>
                  <a:cubicBezTo>
                    <a:pt x="9017" y="1664"/>
                    <a:pt x="9082" y="1606"/>
                    <a:pt x="9159" y="1606"/>
                  </a:cubicBezTo>
                  <a:cubicBezTo>
                    <a:pt x="9163" y="1606"/>
                    <a:pt x="9167" y="1606"/>
                    <a:pt x="9171" y="1606"/>
                  </a:cubicBezTo>
                  <a:cubicBezTo>
                    <a:pt x="9175" y="1606"/>
                    <a:pt x="9179" y="1607"/>
                    <a:pt x="9183" y="1607"/>
                  </a:cubicBezTo>
                  <a:cubicBezTo>
                    <a:pt x="9258" y="1607"/>
                    <a:pt x="9325" y="1548"/>
                    <a:pt x="9331" y="1472"/>
                  </a:cubicBezTo>
                  <a:cubicBezTo>
                    <a:pt x="9337" y="1390"/>
                    <a:pt x="9277" y="1319"/>
                    <a:pt x="9195" y="1313"/>
                  </a:cubicBezTo>
                  <a:lnTo>
                    <a:pt x="9046" y="1300"/>
                  </a:lnTo>
                  <a:lnTo>
                    <a:pt x="9093" y="728"/>
                  </a:lnTo>
                  <a:lnTo>
                    <a:pt x="3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5" name="Google Shape;755;p30"/>
            <p:cNvGrpSpPr/>
            <p:nvPr/>
          </p:nvGrpSpPr>
          <p:grpSpPr>
            <a:xfrm>
              <a:off x="7065744" y="2872163"/>
              <a:ext cx="353395" cy="58439"/>
              <a:chOff x="6697244" y="2796301"/>
              <a:chExt cx="372937" cy="61671"/>
            </a:xfrm>
          </p:grpSpPr>
          <p:sp>
            <p:nvSpPr>
              <p:cNvPr id="756" name="Google Shape;756;p30"/>
              <p:cNvSpPr/>
              <p:nvPr/>
            </p:nvSpPr>
            <p:spPr>
              <a:xfrm>
                <a:off x="6710074" y="2796301"/>
                <a:ext cx="6075" cy="5635"/>
              </a:xfrm>
              <a:custGeom>
                <a:avLst/>
                <a:gdLst/>
                <a:ahLst/>
                <a:cxnLst/>
                <a:rect l="l" t="t" r="r" b="b"/>
                <a:pathLst>
                  <a:path w="152" h="141" extrusionOk="0">
                    <a:moveTo>
                      <a:pt x="12" y="0"/>
                    </a:moveTo>
                    <a:lnTo>
                      <a:pt x="1" y="130"/>
                    </a:lnTo>
                    <a:lnTo>
                      <a:pt x="141" y="140"/>
                    </a:lnTo>
                    <a:lnTo>
                      <a:pt x="152" y="11"/>
                    </a:lnTo>
                    <a:lnTo>
                      <a:pt x="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6724143" y="2797221"/>
                <a:ext cx="6075" cy="5755"/>
              </a:xfrm>
              <a:custGeom>
                <a:avLst/>
                <a:gdLst/>
                <a:ahLst/>
                <a:cxnLst/>
                <a:rect l="l" t="t" r="r" b="b"/>
                <a:pathLst>
                  <a:path w="152" h="144" extrusionOk="0">
                    <a:moveTo>
                      <a:pt x="11" y="1"/>
                    </a:moveTo>
                    <a:lnTo>
                      <a:pt x="1" y="130"/>
                    </a:lnTo>
                    <a:lnTo>
                      <a:pt x="141" y="143"/>
                    </a:lnTo>
                    <a:lnTo>
                      <a:pt x="152" y="1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6737332" y="2798340"/>
                <a:ext cx="6075" cy="5675"/>
              </a:xfrm>
              <a:custGeom>
                <a:avLst/>
                <a:gdLst/>
                <a:ahLst/>
                <a:cxnLst/>
                <a:rect l="l" t="t" r="r" b="b"/>
                <a:pathLst>
                  <a:path w="152" h="142" extrusionOk="0">
                    <a:moveTo>
                      <a:pt x="12" y="1"/>
                    </a:moveTo>
                    <a:lnTo>
                      <a:pt x="1" y="128"/>
                    </a:lnTo>
                    <a:lnTo>
                      <a:pt x="141" y="141"/>
                    </a:lnTo>
                    <a:lnTo>
                      <a:pt x="152" y="12"/>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6749843" y="2798699"/>
                <a:ext cx="6075" cy="5635"/>
              </a:xfrm>
              <a:custGeom>
                <a:avLst/>
                <a:gdLst/>
                <a:ahLst/>
                <a:cxnLst/>
                <a:rect l="l" t="t" r="r" b="b"/>
                <a:pathLst>
                  <a:path w="152" h="141" extrusionOk="0">
                    <a:moveTo>
                      <a:pt x="11" y="1"/>
                    </a:moveTo>
                    <a:lnTo>
                      <a:pt x="1" y="128"/>
                    </a:lnTo>
                    <a:lnTo>
                      <a:pt x="141" y="141"/>
                    </a:lnTo>
                    <a:lnTo>
                      <a:pt x="152" y="11"/>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6763832" y="2800498"/>
                <a:ext cx="6075" cy="5675"/>
              </a:xfrm>
              <a:custGeom>
                <a:avLst/>
                <a:gdLst/>
                <a:ahLst/>
                <a:cxnLst/>
                <a:rect l="l" t="t" r="r" b="b"/>
                <a:pathLst>
                  <a:path w="152" h="142" extrusionOk="0">
                    <a:moveTo>
                      <a:pt x="11" y="1"/>
                    </a:moveTo>
                    <a:lnTo>
                      <a:pt x="0" y="130"/>
                    </a:lnTo>
                    <a:lnTo>
                      <a:pt x="140" y="141"/>
                    </a:lnTo>
                    <a:lnTo>
                      <a:pt x="151" y="1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6777022" y="2801617"/>
                <a:ext cx="6075" cy="5755"/>
              </a:xfrm>
              <a:custGeom>
                <a:avLst/>
                <a:gdLst/>
                <a:ahLst/>
                <a:cxnLst/>
                <a:rect l="l" t="t" r="r" b="b"/>
                <a:pathLst>
                  <a:path w="152" h="144" extrusionOk="0">
                    <a:moveTo>
                      <a:pt x="11" y="1"/>
                    </a:moveTo>
                    <a:lnTo>
                      <a:pt x="0" y="130"/>
                    </a:lnTo>
                    <a:lnTo>
                      <a:pt x="141" y="143"/>
                    </a:lnTo>
                    <a:lnTo>
                      <a:pt x="151" y="1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6790291" y="2802576"/>
                <a:ext cx="6075" cy="5635"/>
              </a:xfrm>
              <a:custGeom>
                <a:avLst/>
                <a:gdLst/>
                <a:ahLst/>
                <a:cxnLst/>
                <a:rect l="l" t="t" r="r" b="b"/>
                <a:pathLst>
                  <a:path w="152" h="141" extrusionOk="0">
                    <a:moveTo>
                      <a:pt x="11" y="1"/>
                    </a:moveTo>
                    <a:lnTo>
                      <a:pt x="1" y="130"/>
                    </a:lnTo>
                    <a:lnTo>
                      <a:pt x="141" y="141"/>
                    </a:lnTo>
                    <a:lnTo>
                      <a:pt x="152" y="1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6803401" y="2803895"/>
                <a:ext cx="6075" cy="5635"/>
              </a:xfrm>
              <a:custGeom>
                <a:avLst/>
                <a:gdLst/>
                <a:ahLst/>
                <a:cxnLst/>
                <a:rect l="l" t="t" r="r" b="b"/>
                <a:pathLst>
                  <a:path w="152" h="141" extrusionOk="0">
                    <a:moveTo>
                      <a:pt x="11" y="0"/>
                    </a:moveTo>
                    <a:lnTo>
                      <a:pt x="1" y="130"/>
                    </a:lnTo>
                    <a:lnTo>
                      <a:pt x="141" y="140"/>
                    </a:lnTo>
                    <a:lnTo>
                      <a:pt x="152"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0"/>
              <p:cNvSpPr/>
              <p:nvPr/>
            </p:nvSpPr>
            <p:spPr>
              <a:xfrm>
                <a:off x="6816591" y="2804895"/>
                <a:ext cx="6075" cy="5675"/>
              </a:xfrm>
              <a:custGeom>
                <a:avLst/>
                <a:gdLst/>
                <a:ahLst/>
                <a:cxnLst/>
                <a:rect l="l" t="t" r="r" b="b"/>
                <a:pathLst>
                  <a:path w="152" h="142" extrusionOk="0">
                    <a:moveTo>
                      <a:pt x="12" y="1"/>
                    </a:moveTo>
                    <a:lnTo>
                      <a:pt x="1" y="130"/>
                    </a:lnTo>
                    <a:lnTo>
                      <a:pt x="141" y="141"/>
                    </a:lnTo>
                    <a:lnTo>
                      <a:pt x="152" y="14"/>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0"/>
              <p:cNvSpPr/>
              <p:nvPr/>
            </p:nvSpPr>
            <p:spPr>
              <a:xfrm>
                <a:off x="6829901" y="2806054"/>
                <a:ext cx="5955" cy="5635"/>
              </a:xfrm>
              <a:custGeom>
                <a:avLst/>
                <a:gdLst/>
                <a:ahLst/>
                <a:cxnLst/>
                <a:rect l="l" t="t" r="r" b="b"/>
                <a:pathLst>
                  <a:path w="149" h="141" extrusionOk="0">
                    <a:moveTo>
                      <a:pt x="11" y="0"/>
                    </a:moveTo>
                    <a:lnTo>
                      <a:pt x="0" y="129"/>
                    </a:lnTo>
                    <a:lnTo>
                      <a:pt x="140" y="140"/>
                    </a:lnTo>
                    <a:lnTo>
                      <a:pt x="149"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0"/>
              <p:cNvSpPr/>
              <p:nvPr/>
            </p:nvSpPr>
            <p:spPr>
              <a:xfrm>
                <a:off x="6843091" y="2807173"/>
                <a:ext cx="6075" cy="5635"/>
              </a:xfrm>
              <a:custGeom>
                <a:avLst/>
                <a:gdLst/>
                <a:ahLst/>
                <a:cxnLst/>
                <a:rect l="l" t="t" r="r" b="b"/>
                <a:pathLst>
                  <a:path w="152" h="141" extrusionOk="0">
                    <a:moveTo>
                      <a:pt x="11" y="0"/>
                    </a:moveTo>
                    <a:lnTo>
                      <a:pt x="0" y="127"/>
                    </a:lnTo>
                    <a:lnTo>
                      <a:pt x="140" y="140"/>
                    </a:lnTo>
                    <a:lnTo>
                      <a:pt x="151"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0"/>
              <p:cNvSpPr/>
              <p:nvPr/>
            </p:nvSpPr>
            <p:spPr>
              <a:xfrm>
                <a:off x="6856280" y="2808292"/>
                <a:ext cx="6075" cy="5635"/>
              </a:xfrm>
              <a:custGeom>
                <a:avLst/>
                <a:gdLst/>
                <a:ahLst/>
                <a:cxnLst/>
                <a:rect l="l" t="t" r="r" b="b"/>
                <a:pathLst>
                  <a:path w="152" h="141" extrusionOk="0">
                    <a:moveTo>
                      <a:pt x="11" y="0"/>
                    </a:moveTo>
                    <a:lnTo>
                      <a:pt x="0" y="130"/>
                    </a:lnTo>
                    <a:lnTo>
                      <a:pt x="141" y="140"/>
                    </a:lnTo>
                    <a:lnTo>
                      <a:pt x="151"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0"/>
              <p:cNvSpPr/>
              <p:nvPr/>
            </p:nvSpPr>
            <p:spPr>
              <a:xfrm>
                <a:off x="6869470" y="2809411"/>
                <a:ext cx="6075" cy="5635"/>
              </a:xfrm>
              <a:custGeom>
                <a:avLst/>
                <a:gdLst/>
                <a:ahLst/>
                <a:cxnLst/>
                <a:rect l="l" t="t" r="r" b="b"/>
                <a:pathLst>
                  <a:path w="152" h="141" extrusionOk="0">
                    <a:moveTo>
                      <a:pt x="11" y="0"/>
                    </a:moveTo>
                    <a:lnTo>
                      <a:pt x="1" y="127"/>
                    </a:lnTo>
                    <a:lnTo>
                      <a:pt x="141" y="140"/>
                    </a:lnTo>
                    <a:lnTo>
                      <a:pt x="152"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0"/>
              <p:cNvSpPr/>
              <p:nvPr/>
            </p:nvSpPr>
            <p:spPr>
              <a:xfrm>
                <a:off x="6882660" y="2810450"/>
                <a:ext cx="6075" cy="5715"/>
              </a:xfrm>
              <a:custGeom>
                <a:avLst/>
                <a:gdLst/>
                <a:ahLst/>
                <a:cxnLst/>
                <a:rect l="l" t="t" r="r" b="b"/>
                <a:pathLst>
                  <a:path w="152" h="143" extrusionOk="0">
                    <a:moveTo>
                      <a:pt x="11" y="0"/>
                    </a:moveTo>
                    <a:lnTo>
                      <a:pt x="1" y="130"/>
                    </a:lnTo>
                    <a:lnTo>
                      <a:pt x="141" y="142"/>
                    </a:lnTo>
                    <a:lnTo>
                      <a:pt x="152" y="13"/>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0"/>
              <p:cNvSpPr/>
              <p:nvPr/>
            </p:nvSpPr>
            <p:spPr>
              <a:xfrm>
                <a:off x="6896049" y="2811450"/>
                <a:ext cx="6075" cy="5675"/>
              </a:xfrm>
              <a:custGeom>
                <a:avLst/>
                <a:gdLst/>
                <a:ahLst/>
                <a:cxnLst/>
                <a:rect l="l" t="t" r="r" b="b"/>
                <a:pathLst>
                  <a:path w="152" h="142" extrusionOk="0">
                    <a:moveTo>
                      <a:pt x="11" y="1"/>
                    </a:moveTo>
                    <a:lnTo>
                      <a:pt x="0" y="128"/>
                    </a:lnTo>
                    <a:lnTo>
                      <a:pt x="140" y="141"/>
                    </a:lnTo>
                    <a:lnTo>
                      <a:pt x="151"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0"/>
              <p:cNvSpPr/>
              <p:nvPr/>
            </p:nvSpPr>
            <p:spPr>
              <a:xfrm>
                <a:off x="6909159" y="2812689"/>
                <a:ext cx="5955" cy="5635"/>
              </a:xfrm>
              <a:custGeom>
                <a:avLst/>
                <a:gdLst/>
                <a:ahLst/>
                <a:cxnLst/>
                <a:rect l="l" t="t" r="r" b="b"/>
                <a:pathLst>
                  <a:path w="149" h="141" extrusionOk="0">
                    <a:moveTo>
                      <a:pt x="9" y="0"/>
                    </a:moveTo>
                    <a:lnTo>
                      <a:pt x="0" y="130"/>
                    </a:lnTo>
                    <a:lnTo>
                      <a:pt x="138" y="140"/>
                    </a:lnTo>
                    <a:lnTo>
                      <a:pt x="149" y="11"/>
                    </a:lnTo>
                    <a:lnTo>
                      <a:pt x="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0"/>
              <p:cNvSpPr/>
              <p:nvPr/>
            </p:nvSpPr>
            <p:spPr>
              <a:xfrm>
                <a:off x="6922349" y="2813808"/>
                <a:ext cx="6075" cy="5635"/>
              </a:xfrm>
              <a:custGeom>
                <a:avLst/>
                <a:gdLst/>
                <a:ahLst/>
                <a:cxnLst/>
                <a:rect l="l" t="t" r="r" b="b"/>
                <a:pathLst>
                  <a:path w="152" h="141" extrusionOk="0">
                    <a:moveTo>
                      <a:pt x="11" y="0"/>
                    </a:moveTo>
                    <a:lnTo>
                      <a:pt x="0" y="128"/>
                    </a:lnTo>
                    <a:lnTo>
                      <a:pt x="140" y="140"/>
                    </a:lnTo>
                    <a:lnTo>
                      <a:pt x="151"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0"/>
              <p:cNvSpPr/>
              <p:nvPr/>
            </p:nvSpPr>
            <p:spPr>
              <a:xfrm>
                <a:off x="6934740" y="2814048"/>
                <a:ext cx="6075" cy="5635"/>
              </a:xfrm>
              <a:custGeom>
                <a:avLst/>
                <a:gdLst/>
                <a:ahLst/>
                <a:cxnLst/>
                <a:rect l="l" t="t" r="r" b="b"/>
                <a:pathLst>
                  <a:path w="152" h="141" extrusionOk="0">
                    <a:moveTo>
                      <a:pt x="12" y="1"/>
                    </a:moveTo>
                    <a:lnTo>
                      <a:pt x="1" y="130"/>
                    </a:lnTo>
                    <a:lnTo>
                      <a:pt x="141" y="141"/>
                    </a:lnTo>
                    <a:lnTo>
                      <a:pt x="152" y="14"/>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0"/>
              <p:cNvSpPr/>
              <p:nvPr/>
            </p:nvSpPr>
            <p:spPr>
              <a:xfrm>
                <a:off x="6948889" y="2815247"/>
                <a:ext cx="6075" cy="5675"/>
              </a:xfrm>
              <a:custGeom>
                <a:avLst/>
                <a:gdLst/>
                <a:ahLst/>
                <a:cxnLst/>
                <a:rect l="l" t="t" r="r" b="b"/>
                <a:pathLst>
                  <a:path w="152" h="142" extrusionOk="0">
                    <a:moveTo>
                      <a:pt x="12" y="1"/>
                    </a:moveTo>
                    <a:lnTo>
                      <a:pt x="1" y="130"/>
                    </a:lnTo>
                    <a:lnTo>
                      <a:pt x="141" y="141"/>
                    </a:lnTo>
                    <a:lnTo>
                      <a:pt x="152" y="14"/>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0"/>
              <p:cNvSpPr/>
              <p:nvPr/>
            </p:nvSpPr>
            <p:spPr>
              <a:xfrm>
                <a:off x="6961918" y="2817005"/>
                <a:ext cx="6075" cy="5635"/>
              </a:xfrm>
              <a:custGeom>
                <a:avLst/>
                <a:gdLst/>
                <a:ahLst/>
                <a:cxnLst/>
                <a:rect l="l" t="t" r="r" b="b"/>
                <a:pathLst>
                  <a:path w="152" h="141" extrusionOk="0">
                    <a:moveTo>
                      <a:pt x="11" y="0"/>
                    </a:moveTo>
                    <a:lnTo>
                      <a:pt x="1" y="130"/>
                    </a:lnTo>
                    <a:lnTo>
                      <a:pt x="141" y="140"/>
                    </a:lnTo>
                    <a:lnTo>
                      <a:pt x="152" y="13"/>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0"/>
              <p:cNvSpPr/>
              <p:nvPr/>
            </p:nvSpPr>
            <p:spPr>
              <a:xfrm>
                <a:off x="6974429" y="2817325"/>
                <a:ext cx="6075" cy="5635"/>
              </a:xfrm>
              <a:custGeom>
                <a:avLst/>
                <a:gdLst/>
                <a:ahLst/>
                <a:cxnLst/>
                <a:rect l="l" t="t" r="r" b="b"/>
                <a:pathLst>
                  <a:path w="152" h="141" extrusionOk="0">
                    <a:moveTo>
                      <a:pt x="11" y="1"/>
                    </a:moveTo>
                    <a:lnTo>
                      <a:pt x="1" y="130"/>
                    </a:lnTo>
                    <a:lnTo>
                      <a:pt x="141" y="141"/>
                    </a:lnTo>
                    <a:lnTo>
                      <a:pt x="152" y="14"/>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0"/>
              <p:cNvSpPr/>
              <p:nvPr/>
            </p:nvSpPr>
            <p:spPr>
              <a:xfrm>
                <a:off x="6988418" y="2819243"/>
                <a:ext cx="6075" cy="5635"/>
              </a:xfrm>
              <a:custGeom>
                <a:avLst/>
                <a:gdLst/>
                <a:ahLst/>
                <a:cxnLst/>
                <a:rect l="l" t="t" r="r" b="b"/>
                <a:pathLst>
                  <a:path w="152" h="141" extrusionOk="0">
                    <a:moveTo>
                      <a:pt x="11" y="0"/>
                    </a:moveTo>
                    <a:lnTo>
                      <a:pt x="0" y="130"/>
                    </a:lnTo>
                    <a:lnTo>
                      <a:pt x="140" y="140"/>
                    </a:lnTo>
                    <a:lnTo>
                      <a:pt x="151"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0"/>
              <p:cNvSpPr/>
              <p:nvPr/>
            </p:nvSpPr>
            <p:spPr>
              <a:xfrm>
                <a:off x="7001608" y="2820363"/>
                <a:ext cx="6075" cy="5635"/>
              </a:xfrm>
              <a:custGeom>
                <a:avLst/>
                <a:gdLst/>
                <a:ahLst/>
                <a:cxnLst/>
                <a:rect l="l" t="t" r="r" b="b"/>
                <a:pathLst>
                  <a:path w="152" h="141" extrusionOk="0">
                    <a:moveTo>
                      <a:pt x="11" y="0"/>
                    </a:moveTo>
                    <a:lnTo>
                      <a:pt x="0" y="130"/>
                    </a:lnTo>
                    <a:lnTo>
                      <a:pt x="140" y="140"/>
                    </a:lnTo>
                    <a:lnTo>
                      <a:pt x="151" y="13"/>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0"/>
              <p:cNvSpPr/>
              <p:nvPr/>
            </p:nvSpPr>
            <p:spPr>
              <a:xfrm>
                <a:off x="7014797" y="2821482"/>
                <a:ext cx="6075" cy="5635"/>
              </a:xfrm>
              <a:custGeom>
                <a:avLst/>
                <a:gdLst/>
                <a:ahLst/>
                <a:cxnLst/>
                <a:rect l="l" t="t" r="r" b="b"/>
                <a:pathLst>
                  <a:path w="152" h="141" extrusionOk="0">
                    <a:moveTo>
                      <a:pt x="11" y="0"/>
                    </a:moveTo>
                    <a:lnTo>
                      <a:pt x="0" y="130"/>
                    </a:lnTo>
                    <a:lnTo>
                      <a:pt x="141" y="141"/>
                    </a:lnTo>
                    <a:lnTo>
                      <a:pt x="151"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0"/>
              <p:cNvSpPr/>
              <p:nvPr/>
            </p:nvSpPr>
            <p:spPr>
              <a:xfrm>
                <a:off x="7027987" y="2822601"/>
                <a:ext cx="6075" cy="5635"/>
              </a:xfrm>
              <a:custGeom>
                <a:avLst/>
                <a:gdLst/>
                <a:ahLst/>
                <a:cxnLst/>
                <a:rect l="l" t="t" r="r" b="b"/>
                <a:pathLst>
                  <a:path w="152" h="141" extrusionOk="0">
                    <a:moveTo>
                      <a:pt x="11" y="0"/>
                    </a:moveTo>
                    <a:lnTo>
                      <a:pt x="1" y="128"/>
                    </a:lnTo>
                    <a:lnTo>
                      <a:pt x="141" y="141"/>
                    </a:lnTo>
                    <a:lnTo>
                      <a:pt x="152"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0"/>
              <p:cNvSpPr/>
              <p:nvPr/>
            </p:nvSpPr>
            <p:spPr>
              <a:xfrm>
                <a:off x="7041177" y="2823640"/>
                <a:ext cx="6075" cy="5635"/>
              </a:xfrm>
              <a:custGeom>
                <a:avLst/>
                <a:gdLst/>
                <a:ahLst/>
                <a:cxnLst/>
                <a:rect l="l" t="t" r="r" b="b"/>
                <a:pathLst>
                  <a:path w="152" h="141" extrusionOk="0">
                    <a:moveTo>
                      <a:pt x="11" y="0"/>
                    </a:moveTo>
                    <a:lnTo>
                      <a:pt x="1" y="130"/>
                    </a:lnTo>
                    <a:lnTo>
                      <a:pt x="141" y="140"/>
                    </a:lnTo>
                    <a:lnTo>
                      <a:pt x="152" y="13"/>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0"/>
              <p:cNvSpPr/>
              <p:nvPr/>
            </p:nvSpPr>
            <p:spPr>
              <a:xfrm>
                <a:off x="7054367" y="2824759"/>
                <a:ext cx="6075" cy="5635"/>
              </a:xfrm>
              <a:custGeom>
                <a:avLst/>
                <a:gdLst/>
                <a:ahLst/>
                <a:cxnLst/>
                <a:rect l="l" t="t" r="r" b="b"/>
                <a:pathLst>
                  <a:path w="152" h="141" extrusionOk="0">
                    <a:moveTo>
                      <a:pt x="12" y="0"/>
                    </a:moveTo>
                    <a:lnTo>
                      <a:pt x="1" y="130"/>
                    </a:lnTo>
                    <a:lnTo>
                      <a:pt x="141" y="141"/>
                    </a:lnTo>
                    <a:lnTo>
                      <a:pt x="152" y="13"/>
                    </a:lnTo>
                    <a:lnTo>
                      <a:pt x="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0"/>
              <p:cNvSpPr/>
              <p:nvPr/>
            </p:nvSpPr>
            <p:spPr>
              <a:xfrm>
                <a:off x="6697244" y="2816126"/>
                <a:ext cx="372937" cy="41846"/>
              </a:xfrm>
              <a:custGeom>
                <a:avLst/>
                <a:gdLst/>
                <a:ahLst/>
                <a:cxnLst/>
                <a:rect l="l" t="t" r="r" b="b"/>
                <a:pathLst>
                  <a:path w="9331" h="1047" extrusionOk="0">
                    <a:moveTo>
                      <a:pt x="7" y="0"/>
                    </a:moveTo>
                    <a:lnTo>
                      <a:pt x="7" y="0"/>
                    </a:lnTo>
                    <a:cubicBezTo>
                      <a:pt x="0" y="82"/>
                      <a:pt x="61" y="154"/>
                      <a:pt x="143" y="160"/>
                    </a:cubicBezTo>
                    <a:cubicBezTo>
                      <a:pt x="223" y="167"/>
                      <a:pt x="283" y="240"/>
                      <a:pt x="277" y="320"/>
                    </a:cubicBezTo>
                    <a:lnTo>
                      <a:pt x="9009" y="1047"/>
                    </a:lnTo>
                    <a:cubicBezTo>
                      <a:pt x="9015" y="969"/>
                      <a:pt x="9082" y="911"/>
                      <a:pt x="9157" y="911"/>
                    </a:cubicBezTo>
                    <a:cubicBezTo>
                      <a:pt x="9161" y="911"/>
                      <a:pt x="9165" y="911"/>
                      <a:pt x="9169" y="911"/>
                    </a:cubicBezTo>
                    <a:cubicBezTo>
                      <a:pt x="9173" y="911"/>
                      <a:pt x="9177" y="912"/>
                      <a:pt x="9181" y="912"/>
                    </a:cubicBezTo>
                    <a:cubicBezTo>
                      <a:pt x="9258" y="912"/>
                      <a:pt x="9322" y="853"/>
                      <a:pt x="9331" y="777"/>
                    </a:cubicBezTo>
                    <a:lnTo>
                      <a:pt x="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4" name="Google Shape;784;p30"/>
            <p:cNvSpPr/>
            <p:nvPr/>
          </p:nvSpPr>
          <p:spPr>
            <a:xfrm>
              <a:off x="7175042" y="2614414"/>
              <a:ext cx="177774" cy="73094"/>
            </a:xfrm>
            <a:custGeom>
              <a:avLst/>
              <a:gdLst/>
              <a:ahLst/>
              <a:cxnLst/>
              <a:rect l="l" t="t" r="r" b="b"/>
              <a:pathLst>
                <a:path w="4694" h="1930" extrusionOk="0">
                  <a:moveTo>
                    <a:pt x="404" y="186"/>
                  </a:moveTo>
                  <a:lnTo>
                    <a:pt x="573" y="199"/>
                  </a:lnTo>
                  <a:lnTo>
                    <a:pt x="544" y="557"/>
                  </a:lnTo>
                  <a:lnTo>
                    <a:pt x="374" y="545"/>
                  </a:lnTo>
                  <a:lnTo>
                    <a:pt x="404" y="186"/>
                  </a:lnTo>
                  <a:close/>
                  <a:moveTo>
                    <a:pt x="698" y="210"/>
                  </a:moveTo>
                  <a:lnTo>
                    <a:pt x="866" y="225"/>
                  </a:lnTo>
                  <a:lnTo>
                    <a:pt x="836" y="583"/>
                  </a:lnTo>
                  <a:lnTo>
                    <a:pt x="667" y="568"/>
                  </a:lnTo>
                  <a:lnTo>
                    <a:pt x="698" y="210"/>
                  </a:lnTo>
                  <a:close/>
                  <a:moveTo>
                    <a:pt x="989" y="236"/>
                  </a:moveTo>
                  <a:lnTo>
                    <a:pt x="1157" y="249"/>
                  </a:lnTo>
                  <a:lnTo>
                    <a:pt x="1129" y="607"/>
                  </a:lnTo>
                  <a:lnTo>
                    <a:pt x="959" y="592"/>
                  </a:lnTo>
                  <a:lnTo>
                    <a:pt x="989" y="236"/>
                  </a:lnTo>
                  <a:close/>
                  <a:moveTo>
                    <a:pt x="1282" y="260"/>
                  </a:moveTo>
                  <a:lnTo>
                    <a:pt x="1451" y="273"/>
                  </a:lnTo>
                  <a:lnTo>
                    <a:pt x="1421" y="631"/>
                  </a:lnTo>
                  <a:lnTo>
                    <a:pt x="1252" y="618"/>
                  </a:lnTo>
                  <a:lnTo>
                    <a:pt x="1282" y="260"/>
                  </a:lnTo>
                  <a:close/>
                  <a:moveTo>
                    <a:pt x="1574" y="283"/>
                  </a:moveTo>
                  <a:lnTo>
                    <a:pt x="1742" y="299"/>
                  </a:lnTo>
                  <a:lnTo>
                    <a:pt x="1714" y="655"/>
                  </a:lnTo>
                  <a:lnTo>
                    <a:pt x="1546" y="642"/>
                  </a:lnTo>
                  <a:lnTo>
                    <a:pt x="1574" y="283"/>
                  </a:lnTo>
                  <a:close/>
                  <a:moveTo>
                    <a:pt x="1867" y="307"/>
                  </a:moveTo>
                  <a:lnTo>
                    <a:pt x="2035" y="322"/>
                  </a:lnTo>
                  <a:lnTo>
                    <a:pt x="2005" y="680"/>
                  </a:lnTo>
                  <a:lnTo>
                    <a:pt x="1837" y="665"/>
                  </a:lnTo>
                  <a:lnTo>
                    <a:pt x="1867" y="307"/>
                  </a:lnTo>
                  <a:close/>
                  <a:moveTo>
                    <a:pt x="2158" y="333"/>
                  </a:moveTo>
                  <a:lnTo>
                    <a:pt x="2327" y="346"/>
                  </a:lnTo>
                  <a:lnTo>
                    <a:pt x="2299" y="704"/>
                  </a:lnTo>
                  <a:lnTo>
                    <a:pt x="2130" y="689"/>
                  </a:lnTo>
                  <a:lnTo>
                    <a:pt x="2158" y="333"/>
                  </a:lnTo>
                  <a:close/>
                  <a:moveTo>
                    <a:pt x="2452" y="357"/>
                  </a:moveTo>
                  <a:lnTo>
                    <a:pt x="2620" y="370"/>
                  </a:lnTo>
                  <a:lnTo>
                    <a:pt x="2590" y="728"/>
                  </a:lnTo>
                  <a:lnTo>
                    <a:pt x="2422" y="715"/>
                  </a:lnTo>
                  <a:lnTo>
                    <a:pt x="2452" y="357"/>
                  </a:lnTo>
                  <a:close/>
                  <a:moveTo>
                    <a:pt x="2743" y="381"/>
                  </a:moveTo>
                  <a:lnTo>
                    <a:pt x="2912" y="396"/>
                  </a:lnTo>
                  <a:lnTo>
                    <a:pt x="2883" y="754"/>
                  </a:lnTo>
                  <a:lnTo>
                    <a:pt x="2715" y="739"/>
                  </a:lnTo>
                  <a:lnTo>
                    <a:pt x="2743" y="381"/>
                  </a:lnTo>
                  <a:close/>
                  <a:moveTo>
                    <a:pt x="3037" y="404"/>
                  </a:moveTo>
                  <a:lnTo>
                    <a:pt x="3205" y="419"/>
                  </a:lnTo>
                  <a:lnTo>
                    <a:pt x="3175" y="778"/>
                  </a:lnTo>
                  <a:lnTo>
                    <a:pt x="3006" y="762"/>
                  </a:lnTo>
                  <a:lnTo>
                    <a:pt x="3037" y="404"/>
                  </a:lnTo>
                  <a:close/>
                  <a:moveTo>
                    <a:pt x="3328" y="430"/>
                  </a:moveTo>
                  <a:lnTo>
                    <a:pt x="3496" y="443"/>
                  </a:lnTo>
                  <a:lnTo>
                    <a:pt x="3468" y="801"/>
                  </a:lnTo>
                  <a:lnTo>
                    <a:pt x="3300" y="788"/>
                  </a:lnTo>
                  <a:lnTo>
                    <a:pt x="3328" y="430"/>
                  </a:lnTo>
                  <a:close/>
                  <a:moveTo>
                    <a:pt x="3621" y="454"/>
                  </a:moveTo>
                  <a:lnTo>
                    <a:pt x="3790" y="467"/>
                  </a:lnTo>
                  <a:lnTo>
                    <a:pt x="3760" y="825"/>
                  </a:lnTo>
                  <a:lnTo>
                    <a:pt x="3591" y="812"/>
                  </a:lnTo>
                  <a:lnTo>
                    <a:pt x="3621" y="454"/>
                  </a:lnTo>
                  <a:close/>
                  <a:moveTo>
                    <a:pt x="3913" y="478"/>
                  </a:moveTo>
                  <a:lnTo>
                    <a:pt x="4081" y="493"/>
                  </a:lnTo>
                  <a:lnTo>
                    <a:pt x="4053" y="851"/>
                  </a:lnTo>
                  <a:lnTo>
                    <a:pt x="3885" y="836"/>
                  </a:lnTo>
                  <a:lnTo>
                    <a:pt x="3913" y="478"/>
                  </a:lnTo>
                  <a:close/>
                  <a:moveTo>
                    <a:pt x="4206" y="504"/>
                  </a:moveTo>
                  <a:lnTo>
                    <a:pt x="4375" y="516"/>
                  </a:lnTo>
                  <a:lnTo>
                    <a:pt x="4344" y="875"/>
                  </a:lnTo>
                  <a:lnTo>
                    <a:pt x="4176" y="860"/>
                  </a:lnTo>
                  <a:lnTo>
                    <a:pt x="4206" y="504"/>
                  </a:lnTo>
                  <a:close/>
                  <a:moveTo>
                    <a:pt x="296" y="1"/>
                  </a:moveTo>
                  <a:lnTo>
                    <a:pt x="281" y="176"/>
                  </a:lnTo>
                  <a:lnTo>
                    <a:pt x="251" y="534"/>
                  </a:lnTo>
                  <a:lnTo>
                    <a:pt x="137" y="525"/>
                  </a:lnTo>
                  <a:cubicBezTo>
                    <a:pt x="133" y="525"/>
                    <a:pt x="129" y="524"/>
                    <a:pt x="125" y="524"/>
                  </a:cubicBezTo>
                  <a:cubicBezTo>
                    <a:pt x="65" y="524"/>
                    <a:pt x="16" y="570"/>
                    <a:pt x="11" y="631"/>
                  </a:cubicBezTo>
                  <a:lnTo>
                    <a:pt x="5" y="696"/>
                  </a:lnTo>
                  <a:cubicBezTo>
                    <a:pt x="1" y="758"/>
                    <a:pt x="48" y="814"/>
                    <a:pt x="111" y="819"/>
                  </a:cubicBezTo>
                  <a:cubicBezTo>
                    <a:pt x="175" y="825"/>
                    <a:pt x="223" y="881"/>
                    <a:pt x="216" y="944"/>
                  </a:cubicBezTo>
                  <a:lnTo>
                    <a:pt x="165" y="1578"/>
                  </a:lnTo>
                  <a:lnTo>
                    <a:pt x="4381" y="1930"/>
                  </a:lnTo>
                  <a:lnTo>
                    <a:pt x="4433" y="1295"/>
                  </a:lnTo>
                  <a:cubicBezTo>
                    <a:pt x="4439" y="1235"/>
                    <a:pt x="4489" y="1189"/>
                    <a:pt x="4547" y="1189"/>
                  </a:cubicBezTo>
                  <a:cubicBezTo>
                    <a:pt x="4550" y="1189"/>
                    <a:pt x="4554" y="1189"/>
                    <a:pt x="4558" y="1190"/>
                  </a:cubicBezTo>
                  <a:cubicBezTo>
                    <a:pt x="4561" y="1190"/>
                    <a:pt x="4563" y="1190"/>
                    <a:pt x="4566" y="1190"/>
                  </a:cubicBezTo>
                  <a:cubicBezTo>
                    <a:pt x="4627" y="1190"/>
                    <a:pt x="4677" y="1144"/>
                    <a:pt x="4683" y="1084"/>
                  </a:cubicBezTo>
                  <a:lnTo>
                    <a:pt x="4687" y="1019"/>
                  </a:lnTo>
                  <a:cubicBezTo>
                    <a:pt x="4694" y="954"/>
                    <a:pt x="4646" y="901"/>
                    <a:pt x="4584" y="894"/>
                  </a:cubicBezTo>
                  <a:lnTo>
                    <a:pt x="4467" y="885"/>
                  </a:lnTo>
                  <a:lnTo>
                    <a:pt x="4498" y="527"/>
                  </a:lnTo>
                  <a:lnTo>
                    <a:pt x="4513" y="350"/>
                  </a:lnTo>
                  <a:lnTo>
                    <a:pt x="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5" name="Google Shape;785;p30"/>
            <p:cNvGrpSpPr/>
            <p:nvPr/>
          </p:nvGrpSpPr>
          <p:grpSpPr>
            <a:xfrm>
              <a:off x="7175164" y="2621094"/>
              <a:ext cx="177474" cy="42456"/>
              <a:chOff x="6812714" y="2531348"/>
              <a:chExt cx="187288" cy="44804"/>
            </a:xfrm>
          </p:grpSpPr>
          <p:sp>
            <p:nvSpPr>
              <p:cNvPr id="786" name="Google Shape;786;p30"/>
              <p:cNvSpPr/>
              <p:nvPr/>
            </p:nvSpPr>
            <p:spPr>
              <a:xfrm>
                <a:off x="6812714" y="2551013"/>
                <a:ext cx="187288" cy="25140"/>
              </a:xfrm>
              <a:custGeom>
                <a:avLst/>
                <a:gdLst/>
                <a:ahLst/>
                <a:cxnLst/>
                <a:rect l="l" t="t" r="r" b="b"/>
                <a:pathLst>
                  <a:path w="4686" h="629" extrusionOk="0">
                    <a:moveTo>
                      <a:pt x="9" y="1"/>
                    </a:moveTo>
                    <a:lnTo>
                      <a:pt x="7" y="29"/>
                    </a:lnTo>
                    <a:cubicBezTo>
                      <a:pt x="1" y="91"/>
                      <a:pt x="48" y="147"/>
                      <a:pt x="111" y="152"/>
                    </a:cubicBezTo>
                    <a:cubicBezTo>
                      <a:pt x="175" y="158"/>
                      <a:pt x="223" y="214"/>
                      <a:pt x="216" y="277"/>
                    </a:cubicBezTo>
                    <a:lnTo>
                      <a:pt x="4433" y="628"/>
                    </a:lnTo>
                    <a:cubicBezTo>
                      <a:pt x="4439" y="568"/>
                      <a:pt x="4489" y="522"/>
                      <a:pt x="4547" y="522"/>
                    </a:cubicBezTo>
                    <a:cubicBezTo>
                      <a:pt x="4550" y="522"/>
                      <a:pt x="4554" y="522"/>
                      <a:pt x="4558" y="523"/>
                    </a:cubicBezTo>
                    <a:cubicBezTo>
                      <a:pt x="4561" y="523"/>
                      <a:pt x="4563" y="523"/>
                      <a:pt x="4566" y="523"/>
                    </a:cubicBezTo>
                    <a:cubicBezTo>
                      <a:pt x="4627" y="523"/>
                      <a:pt x="4679" y="477"/>
                      <a:pt x="4683" y="417"/>
                    </a:cubicBezTo>
                    <a:lnTo>
                      <a:pt x="4685" y="391"/>
                    </a:lnTo>
                    <a:lnTo>
                      <a:pt x="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0"/>
              <p:cNvSpPr/>
              <p:nvPr/>
            </p:nvSpPr>
            <p:spPr>
              <a:xfrm>
                <a:off x="6823066" y="2531348"/>
                <a:ext cx="5476" cy="5555"/>
              </a:xfrm>
              <a:custGeom>
                <a:avLst/>
                <a:gdLst/>
                <a:ahLst/>
                <a:cxnLst/>
                <a:rect l="l" t="t" r="r" b="b"/>
                <a:pathLst>
                  <a:path w="137" h="139" extrusionOk="0">
                    <a:moveTo>
                      <a:pt x="11" y="1"/>
                    </a:moveTo>
                    <a:lnTo>
                      <a:pt x="1" y="128"/>
                    </a:lnTo>
                    <a:lnTo>
                      <a:pt x="126" y="139"/>
                    </a:lnTo>
                    <a:lnTo>
                      <a:pt x="137" y="9"/>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0"/>
              <p:cNvSpPr/>
              <p:nvPr/>
            </p:nvSpPr>
            <p:spPr>
              <a:xfrm>
                <a:off x="6834817" y="2532307"/>
                <a:ext cx="5356" cy="5635"/>
              </a:xfrm>
              <a:custGeom>
                <a:avLst/>
                <a:gdLst/>
                <a:ahLst/>
                <a:cxnLst/>
                <a:rect l="l" t="t" r="r" b="b"/>
                <a:pathLst>
                  <a:path w="134" h="141" extrusionOk="0">
                    <a:moveTo>
                      <a:pt x="11" y="0"/>
                    </a:moveTo>
                    <a:lnTo>
                      <a:pt x="0" y="130"/>
                    </a:lnTo>
                    <a:lnTo>
                      <a:pt x="123" y="141"/>
                    </a:lnTo>
                    <a:lnTo>
                      <a:pt x="134" y="11"/>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0"/>
              <p:cNvSpPr/>
              <p:nvPr/>
            </p:nvSpPr>
            <p:spPr>
              <a:xfrm>
                <a:off x="6846448" y="2533146"/>
                <a:ext cx="5476" cy="5555"/>
              </a:xfrm>
              <a:custGeom>
                <a:avLst/>
                <a:gdLst/>
                <a:ahLst/>
                <a:cxnLst/>
                <a:rect l="l" t="t" r="r" b="b"/>
                <a:pathLst>
                  <a:path w="137" h="139" extrusionOk="0">
                    <a:moveTo>
                      <a:pt x="11" y="1"/>
                    </a:moveTo>
                    <a:lnTo>
                      <a:pt x="0" y="130"/>
                    </a:lnTo>
                    <a:lnTo>
                      <a:pt x="126" y="139"/>
                    </a:lnTo>
                    <a:lnTo>
                      <a:pt x="136"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0"/>
              <p:cNvSpPr/>
              <p:nvPr/>
            </p:nvSpPr>
            <p:spPr>
              <a:xfrm>
                <a:off x="6858159" y="2534106"/>
                <a:ext cx="5396" cy="5635"/>
              </a:xfrm>
              <a:custGeom>
                <a:avLst/>
                <a:gdLst/>
                <a:ahLst/>
                <a:cxnLst/>
                <a:rect l="l" t="t" r="r" b="b"/>
                <a:pathLst>
                  <a:path w="135" h="141" extrusionOk="0">
                    <a:moveTo>
                      <a:pt x="12" y="1"/>
                    </a:moveTo>
                    <a:lnTo>
                      <a:pt x="1" y="130"/>
                    </a:lnTo>
                    <a:lnTo>
                      <a:pt x="124" y="141"/>
                    </a:lnTo>
                    <a:lnTo>
                      <a:pt x="135" y="11"/>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0"/>
              <p:cNvSpPr/>
              <p:nvPr/>
            </p:nvSpPr>
            <p:spPr>
              <a:xfrm>
                <a:off x="6869910" y="2535385"/>
                <a:ext cx="5396" cy="5675"/>
              </a:xfrm>
              <a:custGeom>
                <a:avLst/>
                <a:gdLst/>
                <a:ahLst/>
                <a:cxnLst/>
                <a:rect l="l" t="t" r="r" b="b"/>
                <a:pathLst>
                  <a:path w="135" h="142" extrusionOk="0">
                    <a:moveTo>
                      <a:pt x="11" y="1"/>
                    </a:moveTo>
                    <a:lnTo>
                      <a:pt x="0" y="130"/>
                    </a:lnTo>
                    <a:lnTo>
                      <a:pt x="123" y="141"/>
                    </a:lnTo>
                    <a:lnTo>
                      <a:pt x="134"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0"/>
              <p:cNvSpPr/>
              <p:nvPr/>
            </p:nvSpPr>
            <p:spPr>
              <a:xfrm>
                <a:off x="6881541" y="2536264"/>
                <a:ext cx="5396" cy="5555"/>
              </a:xfrm>
              <a:custGeom>
                <a:avLst/>
                <a:gdLst/>
                <a:ahLst/>
                <a:cxnLst/>
                <a:rect l="l" t="t" r="r" b="b"/>
                <a:pathLst>
                  <a:path w="135" h="139" extrusionOk="0">
                    <a:moveTo>
                      <a:pt x="11" y="1"/>
                    </a:moveTo>
                    <a:lnTo>
                      <a:pt x="1" y="128"/>
                    </a:lnTo>
                    <a:lnTo>
                      <a:pt x="124" y="139"/>
                    </a:lnTo>
                    <a:lnTo>
                      <a:pt x="134" y="9"/>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0"/>
              <p:cNvSpPr/>
              <p:nvPr/>
            </p:nvSpPr>
            <p:spPr>
              <a:xfrm>
                <a:off x="6893172" y="2537543"/>
                <a:ext cx="5476" cy="5555"/>
              </a:xfrm>
              <a:custGeom>
                <a:avLst/>
                <a:gdLst/>
                <a:ahLst/>
                <a:cxnLst/>
                <a:rect l="l" t="t" r="r" b="b"/>
                <a:pathLst>
                  <a:path w="137" h="139" extrusionOk="0">
                    <a:moveTo>
                      <a:pt x="12" y="1"/>
                    </a:moveTo>
                    <a:lnTo>
                      <a:pt x="1" y="128"/>
                    </a:lnTo>
                    <a:lnTo>
                      <a:pt x="126" y="139"/>
                    </a:lnTo>
                    <a:lnTo>
                      <a:pt x="137" y="10"/>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0"/>
              <p:cNvSpPr/>
              <p:nvPr/>
            </p:nvSpPr>
            <p:spPr>
              <a:xfrm>
                <a:off x="6904923" y="2538143"/>
                <a:ext cx="5396" cy="5595"/>
              </a:xfrm>
              <a:custGeom>
                <a:avLst/>
                <a:gdLst/>
                <a:ahLst/>
                <a:cxnLst/>
                <a:rect l="l" t="t" r="r" b="b"/>
                <a:pathLst>
                  <a:path w="135" h="140" extrusionOk="0">
                    <a:moveTo>
                      <a:pt x="11" y="1"/>
                    </a:moveTo>
                    <a:lnTo>
                      <a:pt x="0" y="130"/>
                    </a:lnTo>
                    <a:lnTo>
                      <a:pt x="123" y="139"/>
                    </a:lnTo>
                    <a:lnTo>
                      <a:pt x="134"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0"/>
              <p:cNvSpPr/>
              <p:nvPr/>
            </p:nvSpPr>
            <p:spPr>
              <a:xfrm>
                <a:off x="6917433" y="2539541"/>
                <a:ext cx="5396" cy="5555"/>
              </a:xfrm>
              <a:custGeom>
                <a:avLst/>
                <a:gdLst/>
                <a:ahLst/>
                <a:cxnLst/>
                <a:rect l="l" t="t" r="r" b="b"/>
                <a:pathLst>
                  <a:path w="135" h="139" extrusionOk="0">
                    <a:moveTo>
                      <a:pt x="11" y="1"/>
                    </a:moveTo>
                    <a:lnTo>
                      <a:pt x="0" y="128"/>
                    </a:lnTo>
                    <a:lnTo>
                      <a:pt x="123" y="139"/>
                    </a:lnTo>
                    <a:lnTo>
                      <a:pt x="134" y="9"/>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0"/>
              <p:cNvSpPr/>
              <p:nvPr/>
            </p:nvSpPr>
            <p:spPr>
              <a:xfrm>
                <a:off x="6929064" y="2540301"/>
                <a:ext cx="5476" cy="5675"/>
              </a:xfrm>
              <a:custGeom>
                <a:avLst/>
                <a:gdLst/>
                <a:ahLst/>
                <a:cxnLst/>
                <a:rect l="l" t="t" r="r" b="b"/>
                <a:pathLst>
                  <a:path w="137" h="142" extrusionOk="0">
                    <a:moveTo>
                      <a:pt x="11" y="1"/>
                    </a:moveTo>
                    <a:lnTo>
                      <a:pt x="1" y="130"/>
                    </a:lnTo>
                    <a:lnTo>
                      <a:pt x="126" y="141"/>
                    </a:lnTo>
                    <a:lnTo>
                      <a:pt x="136"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0"/>
              <p:cNvSpPr/>
              <p:nvPr/>
            </p:nvSpPr>
            <p:spPr>
              <a:xfrm>
                <a:off x="6940775" y="2541340"/>
                <a:ext cx="5396" cy="5555"/>
              </a:xfrm>
              <a:custGeom>
                <a:avLst/>
                <a:gdLst/>
                <a:ahLst/>
                <a:cxnLst/>
                <a:rect l="l" t="t" r="r" b="b"/>
                <a:pathLst>
                  <a:path w="135" h="139" extrusionOk="0">
                    <a:moveTo>
                      <a:pt x="12" y="1"/>
                    </a:moveTo>
                    <a:lnTo>
                      <a:pt x="1" y="128"/>
                    </a:lnTo>
                    <a:lnTo>
                      <a:pt x="124" y="139"/>
                    </a:lnTo>
                    <a:lnTo>
                      <a:pt x="135" y="9"/>
                    </a:lnTo>
                    <a:lnTo>
                      <a:pt x="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0"/>
              <p:cNvSpPr/>
              <p:nvPr/>
            </p:nvSpPr>
            <p:spPr>
              <a:xfrm>
                <a:off x="6951646" y="2542219"/>
                <a:ext cx="5396" cy="5635"/>
              </a:xfrm>
              <a:custGeom>
                <a:avLst/>
                <a:gdLst/>
                <a:ahLst/>
                <a:cxnLst/>
                <a:rect l="l" t="t" r="r" b="b"/>
                <a:pathLst>
                  <a:path w="135" h="141" extrusionOk="0">
                    <a:moveTo>
                      <a:pt x="12" y="0"/>
                    </a:moveTo>
                    <a:lnTo>
                      <a:pt x="1" y="130"/>
                    </a:lnTo>
                    <a:lnTo>
                      <a:pt x="124" y="141"/>
                    </a:lnTo>
                    <a:lnTo>
                      <a:pt x="135" y="11"/>
                    </a:lnTo>
                    <a:lnTo>
                      <a:pt x="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a:off x="6963317" y="2542979"/>
                <a:ext cx="5356" cy="5555"/>
              </a:xfrm>
              <a:custGeom>
                <a:avLst/>
                <a:gdLst/>
                <a:ahLst/>
                <a:cxnLst/>
                <a:rect l="l" t="t" r="r" b="b"/>
                <a:pathLst>
                  <a:path w="134" h="139" extrusionOk="0">
                    <a:moveTo>
                      <a:pt x="11" y="1"/>
                    </a:moveTo>
                    <a:lnTo>
                      <a:pt x="0" y="128"/>
                    </a:lnTo>
                    <a:lnTo>
                      <a:pt x="125" y="139"/>
                    </a:lnTo>
                    <a:lnTo>
                      <a:pt x="134" y="12"/>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a:off x="6974948" y="2544018"/>
                <a:ext cx="5476" cy="5555"/>
              </a:xfrm>
              <a:custGeom>
                <a:avLst/>
                <a:gdLst/>
                <a:ahLst/>
                <a:cxnLst/>
                <a:rect l="l" t="t" r="r" b="b"/>
                <a:pathLst>
                  <a:path w="137" h="139" extrusionOk="0">
                    <a:moveTo>
                      <a:pt x="11" y="1"/>
                    </a:moveTo>
                    <a:lnTo>
                      <a:pt x="0" y="128"/>
                    </a:lnTo>
                    <a:lnTo>
                      <a:pt x="126" y="139"/>
                    </a:lnTo>
                    <a:lnTo>
                      <a:pt x="136" y="9"/>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0"/>
              <p:cNvSpPr/>
              <p:nvPr/>
            </p:nvSpPr>
            <p:spPr>
              <a:xfrm>
                <a:off x="6986659" y="2544977"/>
                <a:ext cx="5396" cy="5555"/>
              </a:xfrm>
              <a:custGeom>
                <a:avLst/>
                <a:gdLst/>
                <a:ahLst/>
                <a:cxnLst/>
                <a:rect l="l" t="t" r="r" b="b"/>
                <a:pathLst>
                  <a:path w="135" h="139" extrusionOk="0">
                    <a:moveTo>
                      <a:pt x="12" y="0"/>
                    </a:moveTo>
                    <a:lnTo>
                      <a:pt x="1" y="130"/>
                    </a:lnTo>
                    <a:lnTo>
                      <a:pt x="124" y="139"/>
                    </a:lnTo>
                    <a:lnTo>
                      <a:pt x="135" y="11"/>
                    </a:lnTo>
                    <a:lnTo>
                      <a:pt x="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30"/>
            <p:cNvSpPr/>
            <p:nvPr/>
          </p:nvSpPr>
          <p:spPr>
            <a:xfrm>
              <a:off x="7281278" y="1984651"/>
              <a:ext cx="74154" cy="46318"/>
            </a:xfrm>
            <a:custGeom>
              <a:avLst/>
              <a:gdLst/>
              <a:ahLst/>
              <a:cxnLst/>
              <a:rect l="l" t="t" r="r" b="b"/>
              <a:pathLst>
                <a:path w="1958" h="1223" extrusionOk="0">
                  <a:moveTo>
                    <a:pt x="155" y="0"/>
                  </a:moveTo>
                  <a:cubicBezTo>
                    <a:pt x="80" y="0"/>
                    <a:pt x="13" y="59"/>
                    <a:pt x="7" y="135"/>
                  </a:cubicBezTo>
                  <a:cubicBezTo>
                    <a:pt x="1" y="217"/>
                    <a:pt x="61" y="288"/>
                    <a:pt x="143" y="297"/>
                  </a:cubicBezTo>
                  <a:cubicBezTo>
                    <a:pt x="201" y="301"/>
                    <a:pt x="245" y="351"/>
                    <a:pt x="238" y="409"/>
                  </a:cubicBezTo>
                  <a:lnTo>
                    <a:pt x="189" y="1006"/>
                  </a:lnTo>
                  <a:cubicBezTo>
                    <a:pt x="184" y="1063"/>
                    <a:pt x="227" y="1114"/>
                    <a:pt x="286" y="1119"/>
                  </a:cubicBezTo>
                  <a:lnTo>
                    <a:pt x="1516" y="1222"/>
                  </a:lnTo>
                  <a:cubicBezTo>
                    <a:pt x="1518" y="1222"/>
                    <a:pt x="1521" y="1223"/>
                    <a:pt x="1523" y="1223"/>
                  </a:cubicBezTo>
                  <a:cubicBezTo>
                    <a:pt x="1576" y="1223"/>
                    <a:pt x="1624" y="1181"/>
                    <a:pt x="1628" y="1125"/>
                  </a:cubicBezTo>
                  <a:lnTo>
                    <a:pt x="1677" y="527"/>
                  </a:lnTo>
                  <a:cubicBezTo>
                    <a:pt x="1682" y="474"/>
                    <a:pt x="1729" y="432"/>
                    <a:pt x="1782" y="432"/>
                  </a:cubicBezTo>
                  <a:cubicBezTo>
                    <a:pt x="1784" y="432"/>
                    <a:pt x="1787" y="432"/>
                    <a:pt x="1790" y="433"/>
                  </a:cubicBezTo>
                  <a:cubicBezTo>
                    <a:pt x="1794" y="433"/>
                    <a:pt x="1798" y="433"/>
                    <a:pt x="1802" y="433"/>
                  </a:cubicBezTo>
                  <a:cubicBezTo>
                    <a:pt x="1878" y="433"/>
                    <a:pt x="1943" y="375"/>
                    <a:pt x="1949" y="297"/>
                  </a:cubicBezTo>
                  <a:cubicBezTo>
                    <a:pt x="1958" y="215"/>
                    <a:pt x="1897" y="143"/>
                    <a:pt x="1815" y="137"/>
                  </a:cubicBezTo>
                  <a:lnTo>
                    <a:pt x="167" y="1"/>
                  </a:lnTo>
                  <a:cubicBezTo>
                    <a:pt x="163" y="1"/>
                    <a:pt x="159"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7281278" y="1989726"/>
              <a:ext cx="73927" cy="16550"/>
            </a:xfrm>
            <a:custGeom>
              <a:avLst/>
              <a:gdLst/>
              <a:ahLst/>
              <a:cxnLst/>
              <a:rect l="l" t="t" r="r" b="b"/>
              <a:pathLst>
                <a:path w="1952" h="437" extrusionOk="0">
                  <a:moveTo>
                    <a:pt x="7" y="1"/>
                  </a:moveTo>
                  <a:lnTo>
                    <a:pt x="7" y="1"/>
                  </a:lnTo>
                  <a:cubicBezTo>
                    <a:pt x="1" y="83"/>
                    <a:pt x="61" y="154"/>
                    <a:pt x="143" y="160"/>
                  </a:cubicBezTo>
                  <a:cubicBezTo>
                    <a:pt x="201" y="167"/>
                    <a:pt x="245" y="217"/>
                    <a:pt x="238" y="275"/>
                  </a:cubicBezTo>
                  <a:lnTo>
                    <a:pt x="236" y="318"/>
                  </a:lnTo>
                  <a:lnTo>
                    <a:pt x="1673" y="437"/>
                  </a:lnTo>
                  <a:lnTo>
                    <a:pt x="1677" y="393"/>
                  </a:lnTo>
                  <a:cubicBezTo>
                    <a:pt x="1682" y="340"/>
                    <a:pt x="1729" y="298"/>
                    <a:pt x="1782" y="298"/>
                  </a:cubicBezTo>
                  <a:cubicBezTo>
                    <a:pt x="1784" y="298"/>
                    <a:pt x="1787" y="298"/>
                    <a:pt x="1790" y="299"/>
                  </a:cubicBezTo>
                  <a:cubicBezTo>
                    <a:pt x="1794" y="299"/>
                    <a:pt x="1798" y="299"/>
                    <a:pt x="1802" y="299"/>
                  </a:cubicBezTo>
                  <a:cubicBezTo>
                    <a:pt x="1878" y="299"/>
                    <a:pt x="1943" y="241"/>
                    <a:pt x="1951" y="163"/>
                  </a:cubicBezTo>
                  <a:lnTo>
                    <a:pt x="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0"/>
            <p:cNvSpPr/>
            <p:nvPr/>
          </p:nvSpPr>
          <p:spPr>
            <a:xfrm>
              <a:off x="7295519" y="1878339"/>
              <a:ext cx="48401" cy="110853"/>
            </a:xfrm>
            <a:custGeom>
              <a:avLst/>
              <a:gdLst/>
              <a:ahLst/>
              <a:cxnLst/>
              <a:rect l="l" t="t" r="r" b="b"/>
              <a:pathLst>
                <a:path w="1278" h="2927" extrusionOk="0">
                  <a:moveTo>
                    <a:pt x="853" y="1"/>
                  </a:moveTo>
                  <a:cubicBezTo>
                    <a:pt x="843" y="1"/>
                    <a:pt x="833" y="7"/>
                    <a:pt x="831" y="20"/>
                  </a:cubicBezTo>
                  <a:lnTo>
                    <a:pt x="611" y="1699"/>
                  </a:lnTo>
                  <a:cubicBezTo>
                    <a:pt x="596" y="1815"/>
                    <a:pt x="566" y="1930"/>
                    <a:pt x="520" y="2038"/>
                  </a:cubicBezTo>
                  <a:cubicBezTo>
                    <a:pt x="468" y="2168"/>
                    <a:pt x="337" y="2248"/>
                    <a:pt x="199" y="2248"/>
                  </a:cubicBezTo>
                  <a:cubicBezTo>
                    <a:pt x="189" y="2248"/>
                    <a:pt x="179" y="2248"/>
                    <a:pt x="169" y="2247"/>
                  </a:cubicBezTo>
                  <a:cubicBezTo>
                    <a:pt x="165" y="2247"/>
                    <a:pt x="161" y="2246"/>
                    <a:pt x="157" y="2246"/>
                  </a:cubicBezTo>
                  <a:cubicBezTo>
                    <a:pt x="95" y="2246"/>
                    <a:pt x="43" y="2294"/>
                    <a:pt x="39" y="2357"/>
                  </a:cubicBezTo>
                  <a:lnTo>
                    <a:pt x="0" y="2825"/>
                  </a:lnTo>
                  <a:lnTo>
                    <a:pt x="1232" y="2927"/>
                  </a:lnTo>
                  <a:lnTo>
                    <a:pt x="1271" y="2458"/>
                  </a:lnTo>
                  <a:cubicBezTo>
                    <a:pt x="1278" y="2394"/>
                    <a:pt x="1228" y="2335"/>
                    <a:pt x="1161" y="2329"/>
                  </a:cubicBezTo>
                  <a:cubicBezTo>
                    <a:pt x="1012" y="2318"/>
                    <a:pt x="883" y="2212"/>
                    <a:pt x="848" y="2066"/>
                  </a:cubicBezTo>
                  <a:cubicBezTo>
                    <a:pt x="822" y="1951"/>
                    <a:pt x="812" y="1835"/>
                    <a:pt x="816" y="1716"/>
                  </a:cubicBezTo>
                  <a:lnTo>
                    <a:pt x="876" y="22"/>
                  </a:lnTo>
                  <a:cubicBezTo>
                    <a:pt x="876" y="9"/>
                    <a:pt x="865" y="1"/>
                    <a:pt x="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0"/>
            <p:cNvSpPr/>
            <p:nvPr/>
          </p:nvSpPr>
          <p:spPr>
            <a:xfrm>
              <a:off x="7617675" y="2987091"/>
              <a:ext cx="342860" cy="386905"/>
            </a:xfrm>
            <a:custGeom>
              <a:avLst/>
              <a:gdLst/>
              <a:ahLst/>
              <a:cxnLst/>
              <a:rect l="l" t="t" r="r" b="b"/>
              <a:pathLst>
                <a:path w="9053" h="10216" extrusionOk="0">
                  <a:moveTo>
                    <a:pt x="6301" y="0"/>
                  </a:moveTo>
                  <a:cubicBezTo>
                    <a:pt x="4106" y="1955"/>
                    <a:pt x="2016" y="3986"/>
                    <a:pt x="0" y="6126"/>
                  </a:cubicBezTo>
                  <a:cubicBezTo>
                    <a:pt x="3127" y="7278"/>
                    <a:pt x="6122" y="8631"/>
                    <a:pt x="9052" y="10215"/>
                  </a:cubicBezTo>
                  <a:cubicBezTo>
                    <a:pt x="8387" y="6728"/>
                    <a:pt x="7470" y="3351"/>
                    <a:pt x="6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7505871" y="2987015"/>
              <a:ext cx="350434" cy="313433"/>
            </a:xfrm>
            <a:custGeom>
              <a:avLst/>
              <a:gdLst/>
              <a:ahLst/>
              <a:cxnLst/>
              <a:rect l="l" t="t" r="r" b="b"/>
              <a:pathLst>
                <a:path w="9253" h="8276" extrusionOk="0">
                  <a:moveTo>
                    <a:pt x="9253" y="0"/>
                  </a:moveTo>
                  <a:lnTo>
                    <a:pt x="9253" y="0"/>
                  </a:lnTo>
                  <a:cubicBezTo>
                    <a:pt x="6031" y="1508"/>
                    <a:pt x="2969" y="3209"/>
                    <a:pt x="0" y="5164"/>
                  </a:cubicBezTo>
                  <a:cubicBezTo>
                    <a:pt x="2810" y="6037"/>
                    <a:pt x="5516" y="7065"/>
                    <a:pt x="8196" y="8275"/>
                  </a:cubicBezTo>
                  <a:cubicBezTo>
                    <a:pt x="8631" y="5524"/>
                    <a:pt x="8983" y="2773"/>
                    <a:pt x="9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0"/>
            <p:cNvSpPr/>
            <p:nvPr/>
          </p:nvSpPr>
          <p:spPr>
            <a:xfrm>
              <a:off x="7825072" y="3034054"/>
              <a:ext cx="457424" cy="583615"/>
            </a:xfrm>
            <a:custGeom>
              <a:avLst/>
              <a:gdLst/>
              <a:ahLst/>
              <a:cxnLst/>
              <a:rect l="l" t="t" r="r" b="b"/>
              <a:pathLst>
                <a:path w="12078" h="15410" extrusionOk="0">
                  <a:moveTo>
                    <a:pt x="10272" y="1"/>
                  </a:moveTo>
                  <a:cubicBezTo>
                    <a:pt x="6670" y="2318"/>
                    <a:pt x="3261" y="4843"/>
                    <a:pt x="1" y="7620"/>
                  </a:cubicBezTo>
                  <a:cubicBezTo>
                    <a:pt x="4329" y="9791"/>
                    <a:pt x="8312" y="12361"/>
                    <a:pt x="12078" y="15410"/>
                  </a:cubicBezTo>
                  <a:cubicBezTo>
                    <a:pt x="12054" y="10183"/>
                    <a:pt x="11435" y="5093"/>
                    <a:pt x="10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0"/>
            <p:cNvSpPr/>
            <p:nvPr/>
          </p:nvSpPr>
          <p:spPr>
            <a:xfrm>
              <a:off x="7669789" y="3033978"/>
              <a:ext cx="544304" cy="442957"/>
            </a:xfrm>
            <a:custGeom>
              <a:avLst/>
              <a:gdLst/>
              <a:ahLst/>
              <a:cxnLst/>
              <a:rect l="l" t="t" r="r" b="b"/>
              <a:pathLst>
                <a:path w="14372" h="11696" extrusionOk="0">
                  <a:moveTo>
                    <a:pt x="14372" y="1"/>
                  </a:moveTo>
                  <a:lnTo>
                    <a:pt x="14372" y="1"/>
                  </a:lnTo>
                  <a:cubicBezTo>
                    <a:pt x="9348" y="1425"/>
                    <a:pt x="4590" y="3324"/>
                    <a:pt x="1" y="5814"/>
                  </a:cubicBezTo>
                  <a:cubicBezTo>
                    <a:pt x="3937" y="7432"/>
                    <a:pt x="7637" y="9374"/>
                    <a:pt x="11202" y="11696"/>
                  </a:cubicBezTo>
                  <a:cubicBezTo>
                    <a:pt x="12436" y="7842"/>
                    <a:pt x="13489" y="3952"/>
                    <a:pt x="14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8078828" y="3524632"/>
              <a:ext cx="145355" cy="100589"/>
            </a:xfrm>
            <a:custGeom>
              <a:avLst/>
              <a:gdLst/>
              <a:ahLst/>
              <a:cxnLst/>
              <a:rect l="l" t="t" r="r" b="b"/>
              <a:pathLst>
                <a:path w="3838" h="2656" extrusionOk="0">
                  <a:moveTo>
                    <a:pt x="251" y="1"/>
                  </a:moveTo>
                  <a:lnTo>
                    <a:pt x="1" y="402"/>
                  </a:lnTo>
                  <a:lnTo>
                    <a:pt x="3585" y="2655"/>
                  </a:lnTo>
                  <a:lnTo>
                    <a:pt x="3837" y="2254"/>
                  </a:lnTo>
                  <a:lnTo>
                    <a:pt x="25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0"/>
            <p:cNvSpPr/>
            <p:nvPr/>
          </p:nvSpPr>
          <p:spPr>
            <a:xfrm>
              <a:off x="8058792" y="3090940"/>
              <a:ext cx="473558" cy="525784"/>
            </a:xfrm>
            <a:custGeom>
              <a:avLst/>
              <a:gdLst/>
              <a:ahLst/>
              <a:cxnLst/>
              <a:rect l="l" t="t" r="r" b="b"/>
              <a:pathLst>
                <a:path w="12504" h="13883" extrusionOk="0">
                  <a:moveTo>
                    <a:pt x="7337" y="1"/>
                  </a:moveTo>
                  <a:lnTo>
                    <a:pt x="7275" y="719"/>
                  </a:lnTo>
                  <a:cubicBezTo>
                    <a:pt x="7212" y="1425"/>
                    <a:pt x="6869" y="2076"/>
                    <a:pt x="6325" y="2530"/>
                  </a:cubicBezTo>
                  <a:cubicBezTo>
                    <a:pt x="2638" y="5607"/>
                    <a:pt x="1000" y="8433"/>
                    <a:pt x="312" y="10004"/>
                  </a:cubicBezTo>
                  <a:cubicBezTo>
                    <a:pt x="1" y="10712"/>
                    <a:pt x="260" y="11543"/>
                    <a:pt x="916" y="11955"/>
                  </a:cubicBezTo>
                  <a:lnTo>
                    <a:pt x="3600" y="13642"/>
                  </a:lnTo>
                  <a:cubicBezTo>
                    <a:pt x="3859" y="13805"/>
                    <a:pt x="4147" y="13882"/>
                    <a:pt x="4431" y="13882"/>
                  </a:cubicBezTo>
                  <a:cubicBezTo>
                    <a:pt x="4953" y="13882"/>
                    <a:pt x="5463" y="13622"/>
                    <a:pt x="5760" y="13148"/>
                  </a:cubicBezTo>
                  <a:lnTo>
                    <a:pt x="10367" y="5820"/>
                  </a:lnTo>
                  <a:cubicBezTo>
                    <a:pt x="11491" y="4031"/>
                    <a:pt x="11562" y="3071"/>
                    <a:pt x="11502" y="2655"/>
                  </a:cubicBezTo>
                  <a:cubicBezTo>
                    <a:pt x="11474" y="2452"/>
                    <a:pt x="11500" y="2247"/>
                    <a:pt x="11588" y="2061"/>
                  </a:cubicBezTo>
                  <a:lnTo>
                    <a:pt x="12503" y="134"/>
                  </a:lnTo>
                  <a:lnTo>
                    <a:pt x="73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0"/>
            <p:cNvSpPr/>
            <p:nvPr/>
          </p:nvSpPr>
          <p:spPr>
            <a:xfrm>
              <a:off x="8310616" y="3091016"/>
              <a:ext cx="221743" cy="144029"/>
            </a:xfrm>
            <a:custGeom>
              <a:avLst/>
              <a:gdLst/>
              <a:ahLst/>
              <a:cxnLst/>
              <a:rect l="l" t="t" r="r" b="b"/>
              <a:pathLst>
                <a:path w="5855" h="3803" extrusionOk="0">
                  <a:moveTo>
                    <a:pt x="688" y="1"/>
                  </a:moveTo>
                  <a:lnTo>
                    <a:pt x="626" y="717"/>
                  </a:lnTo>
                  <a:cubicBezTo>
                    <a:pt x="576" y="1272"/>
                    <a:pt x="354" y="1790"/>
                    <a:pt x="0" y="2208"/>
                  </a:cubicBezTo>
                  <a:cubicBezTo>
                    <a:pt x="223" y="2348"/>
                    <a:pt x="489" y="2399"/>
                    <a:pt x="779" y="2399"/>
                  </a:cubicBezTo>
                  <a:cubicBezTo>
                    <a:pt x="1536" y="2399"/>
                    <a:pt x="2458" y="2056"/>
                    <a:pt x="3206" y="2056"/>
                  </a:cubicBezTo>
                  <a:cubicBezTo>
                    <a:pt x="3442" y="2056"/>
                    <a:pt x="3661" y="2090"/>
                    <a:pt x="3852" y="2180"/>
                  </a:cubicBezTo>
                  <a:cubicBezTo>
                    <a:pt x="4728" y="2592"/>
                    <a:pt x="4827" y="3313"/>
                    <a:pt x="4706" y="3803"/>
                  </a:cubicBezTo>
                  <a:cubicBezTo>
                    <a:pt x="4881" y="3242"/>
                    <a:pt x="4885" y="2871"/>
                    <a:pt x="4853" y="2653"/>
                  </a:cubicBezTo>
                  <a:cubicBezTo>
                    <a:pt x="4825" y="2450"/>
                    <a:pt x="4851" y="2245"/>
                    <a:pt x="4939" y="2062"/>
                  </a:cubicBezTo>
                  <a:lnTo>
                    <a:pt x="5854" y="132"/>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8315502" y="2803176"/>
              <a:ext cx="396866" cy="321310"/>
            </a:xfrm>
            <a:custGeom>
              <a:avLst/>
              <a:gdLst/>
              <a:ahLst/>
              <a:cxnLst/>
              <a:rect l="l" t="t" r="r" b="b"/>
              <a:pathLst>
                <a:path w="10479" h="8484" extrusionOk="0">
                  <a:moveTo>
                    <a:pt x="7316" y="0"/>
                  </a:moveTo>
                  <a:cubicBezTo>
                    <a:pt x="7032" y="0"/>
                    <a:pt x="6750" y="80"/>
                    <a:pt x="6504" y="236"/>
                  </a:cubicBezTo>
                  <a:lnTo>
                    <a:pt x="5835" y="659"/>
                  </a:lnTo>
                  <a:cubicBezTo>
                    <a:pt x="5671" y="763"/>
                    <a:pt x="5568" y="940"/>
                    <a:pt x="5555" y="1134"/>
                  </a:cubicBezTo>
                  <a:lnTo>
                    <a:pt x="5509" y="1831"/>
                  </a:lnTo>
                  <a:lnTo>
                    <a:pt x="1766" y="3456"/>
                  </a:lnTo>
                  <a:cubicBezTo>
                    <a:pt x="1520" y="3562"/>
                    <a:pt x="1384" y="3829"/>
                    <a:pt x="1442" y="4092"/>
                  </a:cubicBezTo>
                  <a:lnTo>
                    <a:pt x="1554" y="4582"/>
                  </a:lnTo>
                  <a:lnTo>
                    <a:pt x="212" y="6720"/>
                  </a:lnTo>
                  <a:cubicBezTo>
                    <a:pt x="0" y="7055"/>
                    <a:pt x="175" y="7499"/>
                    <a:pt x="559" y="7601"/>
                  </a:cubicBezTo>
                  <a:lnTo>
                    <a:pt x="3686" y="8414"/>
                  </a:lnTo>
                  <a:cubicBezTo>
                    <a:pt x="3864" y="8461"/>
                    <a:pt x="4045" y="8484"/>
                    <a:pt x="4225" y="8484"/>
                  </a:cubicBezTo>
                  <a:cubicBezTo>
                    <a:pt x="4792" y="8484"/>
                    <a:pt x="5344" y="8257"/>
                    <a:pt x="5751" y="7840"/>
                  </a:cubicBezTo>
                  <a:lnTo>
                    <a:pt x="10090" y="3398"/>
                  </a:lnTo>
                  <a:cubicBezTo>
                    <a:pt x="10425" y="3052"/>
                    <a:pt x="10479" y="2519"/>
                    <a:pt x="10207" y="2120"/>
                  </a:cubicBezTo>
                  <a:cubicBezTo>
                    <a:pt x="9374" y="897"/>
                    <a:pt x="8491" y="349"/>
                    <a:pt x="7868" y="105"/>
                  </a:cubicBezTo>
                  <a:cubicBezTo>
                    <a:pt x="7690" y="35"/>
                    <a:pt x="7503" y="0"/>
                    <a:pt x="7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8368790" y="2941377"/>
              <a:ext cx="71693" cy="48250"/>
            </a:xfrm>
            <a:custGeom>
              <a:avLst/>
              <a:gdLst/>
              <a:ahLst/>
              <a:cxnLst/>
              <a:rect l="l" t="t" r="r" b="b"/>
              <a:pathLst>
                <a:path w="1893" h="1274" extrusionOk="0">
                  <a:moveTo>
                    <a:pt x="123" y="1"/>
                  </a:moveTo>
                  <a:cubicBezTo>
                    <a:pt x="35" y="126"/>
                    <a:pt x="0" y="286"/>
                    <a:pt x="35" y="443"/>
                  </a:cubicBezTo>
                  <a:lnTo>
                    <a:pt x="147" y="933"/>
                  </a:lnTo>
                  <a:lnTo>
                    <a:pt x="406" y="1095"/>
                  </a:lnTo>
                  <a:cubicBezTo>
                    <a:pt x="591" y="1212"/>
                    <a:pt x="804" y="1273"/>
                    <a:pt x="1020" y="1273"/>
                  </a:cubicBezTo>
                  <a:cubicBezTo>
                    <a:pt x="1058" y="1273"/>
                    <a:pt x="1097" y="1272"/>
                    <a:pt x="1135" y="1268"/>
                  </a:cubicBezTo>
                  <a:lnTo>
                    <a:pt x="1811" y="1201"/>
                  </a:lnTo>
                  <a:cubicBezTo>
                    <a:pt x="1873" y="1194"/>
                    <a:pt x="1893" y="1112"/>
                    <a:pt x="1839" y="1080"/>
                  </a:cubicBezTo>
                  <a:lnTo>
                    <a:pt x="1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8524149" y="2832718"/>
              <a:ext cx="26927" cy="39804"/>
            </a:xfrm>
            <a:custGeom>
              <a:avLst/>
              <a:gdLst/>
              <a:ahLst/>
              <a:cxnLst/>
              <a:rect l="l" t="t" r="r" b="b"/>
              <a:pathLst>
                <a:path w="711" h="1051" extrusionOk="0">
                  <a:moveTo>
                    <a:pt x="188" y="0"/>
                  </a:moveTo>
                  <a:cubicBezTo>
                    <a:pt x="106" y="99"/>
                    <a:pt x="54" y="222"/>
                    <a:pt x="46" y="354"/>
                  </a:cubicBezTo>
                  <a:lnTo>
                    <a:pt x="0" y="1051"/>
                  </a:lnTo>
                  <a:lnTo>
                    <a:pt x="0" y="1051"/>
                  </a:lnTo>
                  <a:lnTo>
                    <a:pt x="371" y="870"/>
                  </a:lnTo>
                  <a:cubicBezTo>
                    <a:pt x="471" y="822"/>
                    <a:pt x="555" y="747"/>
                    <a:pt x="613" y="654"/>
                  </a:cubicBezTo>
                  <a:cubicBezTo>
                    <a:pt x="710" y="501"/>
                    <a:pt x="665" y="300"/>
                    <a:pt x="512" y="203"/>
                  </a:cubicBezTo>
                  <a:lnTo>
                    <a:pt x="1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8514189" y="2861199"/>
              <a:ext cx="93659" cy="64648"/>
            </a:xfrm>
            <a:custGeom>
              <a:avLst/>
              <a:gdLst/>
              <a:ahLst/>
              <a:cxnLst/>
              <a:rect l="l" t="t" r="r" b="b"/>
              <a:pathLst>
                <a:path w="2473" h="1707" extrusionOk="0">
                  <a:moveTo>
                    <a:pt x="1555" y="0"/>
                  </a:moveTo>
                  <a:cubicBezTo>
                    <a:pt x="1446" y="0"/>
                    <a:pt x="1340" y="55"/>
                    <a:pt x="1277" y="152"/>
                  </a:cubicBezTo>
                  <a:lnTo>
                    <a:pt x="1189" y="297"/>
                  </a:lnTo>
                  <a:lnTo>
                    <a:pt x="1182" y="670"/>
                  </a:lnTo>
                  <a:cubicBezTo>
                    <a:pt x="1180" y="895"/>
                    <a:pt x="1055" y="1102"/>
                    <a:pt x="859" y="1210"/>
                  </a:cubicBezTo>
                  <a:lnTo>
                    <a:pt x="0" y="1678"/>
                  </a:lnTo>
                  <a:lnTo>
                    <a:pt x="0" y="1678"/>
                  </a:lnTo>
                  <a:lnTo>
                    <a:pt x="1064" y="1348"/>
                  </a:lnTo>
                  <a:cubicBezTo>
                    <a:pt x="1135" y="1326"/>
                    <a:pt x="1209" y="1315"/>
                    <a:pt x="1282" y="1315"/>
                  </a:cubicBezTo>
                  <a:cubicBezTo>
                    <a:pt x="1420" y="1315"/>
                    <a:pt x="1556" y="1353"/>
                    <a:pt x="1674" y="1428"/>
                  </a:cubicBezTo>
                  <a:lnTo>
                    <a:pt x="2097" y="1693"/>
                  </a:lnTo>
                  <a:cubicBezTo>
                    <a:pt x="2111" y="1702"/>
                    <a:pt x="2126" y="1706"/>
                    <a:pt x="2141" y="1706"/>
                  </a:cubicBezTo>
                  <a:cubicBezTo>
                    <a:pt x="2176" y="1706"/>
                    <a:pt x="2210" y="1683"/>
                    <a:pt x="2220" y="1645"/>
                  </a:cubicBezTo>
                  <a:cubicBezTo>
                    <a:pt x="2302" y="1352"/>
                    <a:pt x="2473" y="519"/>
                    <a:pt x="1927" y="176"/>
                  </a:cubicBezTo>
                  <a:lnTo>
                    <a:pt x="1728" y="51"/>
                  </a:lnTo>
                  <a:cubicBezTo>
                    <a:pt x="1674" y="17"/>
                    <a:pt x="1614" y="0"/>
                    <a:pt x="1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0"/>
            <p:cNvSpPr/>
            <p:nvPr/>
          </p:nvSpPr>
          <p:spPr>
            <a:xfrm>
              <a:off x="8354663" y="2837944"/>
              <a:ext cx="357554" cy="285862"/>
            </a:xfrm>
            <a:custGeom>
              <a:avLst/>
              <a:gdLst/>
              <a:ahLst/>
              <a:cxnLst/>
              <a:rect l="l" t="t" r="r" b="b"/>
              <a:pathLst>
                <a:path w="9441" h="7548" extrusionOk="0">
                  <a:moveTo>
                    <a:pt x="8128" y="0"/>
                  </a:moveTo>
                  <a:lnTo>
                    <a:pt x="7231" y="686"/>
                  </a:lnTo>
                  <a:cubicBezTo>
                    <a:pt x="6946" y="904"/>
                    <a:pt x="6788" y="1250"/>
                    <a:pt x="6806" y="1610"/>
                  </a:cubicBezTo>
                  <a:cubicBezTo>
                    <a:pt x="6821" y="1916"/>
                    <a:pt x="6797" y="2281"/>
                    <a:pt x="6648" y="2521"/>
                  </a:cubicBezTo>
                  <a:lnTo>
                    <a:pt x="6409" y="2900"/>
                  </a:lnTo>
                  <a:lnTo>
                    <a:pt x="6387" y="2887"/>
                  </a:lnTo>
                  <a:cubicBezTo>
                    <a:pt x="6262" y="2809"/>
                    <a:pt x="6121" y="2770"/>
                    <a:pt x="5980" y="2770"/>
                  </a:cubicBezTo>
                  <a:cubicBezTo>
                    <a:pt x="5803" y="2770"/>
                    <a:pt x="5627" y="2832"/>
                    <a:pt x="5485" y="2952"/>
                  </a:cubicBezTo>
                  <a:lnTo>
                    <a:pt x="1310" y="6506"/>
                  </a:lnTo>
                  <a:cubicBezTo>
                    <a:pt x="1044" y="6732"/>
                    <a:pt x="708" y="6852"/>
                    <a:pt x="365" y="6852"/>
                  </a:cubicBezTo>
                  <a:cubicBezTo>
                    <a:pt x="243" y="6852"/>
                    <a:pt x="121" y="6837"/>
                    <a:pt x="0" y="6806"/>
                  </a:cubicBezTo>
                  <a:lnTo>
                    <a:pt x="0" y="6806"/>
                  </a:lnTo>
                  <a:lnTo>
                    <a:pt x="2477" y="7479"/>
                  </a:lnTo>
                  <a:cubicBezTo>
                    <a:pt x="2655" y="7525"/>
                    <a:pt x="2836" y="7548"/>
                    <a:pt x="3015" y="7548"/>
                  </a:cubicBezTo>
                  <a:cubicBezTo>
                    <a:pt x="3583" y="7548"/>
                    <a:pt x="4135" y="7322"/>
                    <a:pt x="4542" y="6905"/>
                  </a:cubicBezTo>
                  <a:lnTo>
                    <a:pt x="9056" y="2477"/>
                  </a:lnTo>
                  <a:cubicBezTo>
                    <a:pt x="9395" y="2132"/>
                    <a:pt x="9440" y="1593"/>
                    <a:pt x="9166" y="1193"/>
                  </a:cubicBezTo>
                  <a:cubicBezTo>
                    <a:pt x="8821" y="689"/>
                    <a:pt x="8469" y="300"/>
                    <a:pt x="81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8093485" y="3404762"/>
              <a:ext cx="299268" cy="211972"/>
            </a:xfrm>
            <a:custGeom>
              <a:avLst/>
              <a:gdLst/>
              <a:ahLst/>
              <a:cxnLst/>
              <a:rect l="l" t="t" r="r" b="b"/>
              <a:pathLst>
                <a:path w="7902" h="5597" extrusionOk="0">
                  <a:moveTo>
                    <a:pt x="7901" y="1"/>
                  </a:moveTo>
                  <a:cubicBezTo>
                    <a:pt x="7627" y="437"/>
                    <a:pt x="7263" y="808"/>
                    <a:pt x="6833" y="1092"/>
                  </a:cubicBezTo>
                  <a:lnTo>
                    <a:pt x="3709" y="3153"/>
                  </a:lnTo>
                  <a:cubicBezTo>
                    <a:pt x="3541" y="3263"/>
                    <a:pt x="3398" y="3410"/>
                    <a:pt x="3290" y="3582"/>
                  </a:cubicBezTo>
                  <a:cubicBezTo>
                    <a:pt x="3254" y="3639"/>
                    <a:pt x="3265" y="3712"/>
                    <a:pt x="3314" y="3757"/>
                  </a:cubicBezTo>
                  <a:cubicBezTo>
                    <a:pt x="3500" y="3928"/>
                    <a:pt x="3890" y="4370"/>
                    <a:pt x="3597" y="4836"/>
                  </a:cubicBezTo>
                  <a:cubicBezTo>
                    <a:pt x="3597" y="4836"/>
                    <a:pt x="3464" y="4915"/>
                    <a:pt x="3147" y="4915"/>
                  </a:cubicBezTo>
                  <a:cubicBezTo>
                    <a:pt x="2641" y="4915"/>
                    <a:pt x="1662" y="4714"/>
                    <a:pt x="0" y="3669"/>
                  </a:cubicBezTo>
                  <a:lnTo>
                    <a:pt x="0" y="3669"/>
                  </a:lnTo>
                  <a:lnTo>
                    <a:pt x="2684" y="5356"/>
                  </a:lnTo>
                  <a:cubicBezTo>
                    <a:pt x="2943" y="5519"/>
                    <a:pt x="3232" y="5596"/>
                    <a:pt x="3517" y="5596"/>
                  </a:cubicBezTo>
                  <a:cubicBezTo>
                    <a:pt x="4038" y="5596"/>
                    <a:pt x="4547" y="5337"/>
                    <a:pt x="4844" y="4864"/>
                  </a:cubicBezTo>
                  <a:lnTo>
                    <a:pt x="79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8287134" y="3288300"/>
              <a:ext cx="106460" cy="111762"/>
            </a:xfrm>
            <a:custGeom>
              <a:avLst/>
              <a:gdLst/>
              <a:ahLst/>
              <a:cxnLst/>
              <a:rect l="l" t="t" r="r" b="b"/>
              <a:pathLst>
                <a:path w="2811" h="2951" extrusionOk="0">
                  <a:moveTo>
                    <a:pt x="2810" y="1"/>
                  </a:moveTo>
                  <a:lnTo>
                    <a:pt x="1626" y="61"/>
                  </a:lnTo>
                  <a:cubicBezTo>
                    <a:pt x="1024" y="94"/>
                    <a:pt x="557" y="603"/>
                    <a:pt x="579" y="1205"/>
                  </a:cubicBezTo>
                  <a:lnTo>
                    <a:pt x="592" y="1556"/>
                  </a:lnTo>
                  <a:cubicBezTo>
                    <a:pt x="601" y="1837"/>
                    <a:pt x="527" y="2113"/>
                    <a:pt x="378" y="2353"/>
                  </a:cubicBezTo>
                  <a:lnTo>
                    <a:pt x="1" y="2950"/>
                  </a:lnTo>
                  <a:lnTo>
                    <a:pt x="1114" y="2698"/>
                  </a:lnTo>
                  <a:lnTo>
                    <a:pt x="28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6891215" y="2964935"/>
              <a:ext cx="212616" cy="187090"/>
            </a:xfrm>
            <a:custGeom>
              <a:avLst/>
              <a:gdLst/>
              <a:ahLst/>
              <a:cxnLst/>
              <a:rect l="l" t="t" r="r" b="b"/>
              <a:pathLst>
                <a:path w="5614" h="4940" extrusionOk="0">
                  <a:moveTo>
                    <a:pt x="4139" y="0"/>
                  </a:moveTo>
                  <a:cubicBezTo>
                    <a:pt x="4136" y="0"/>
                    <a:pt x="4134" y="0"/>
                    <a:pt x="4131" y="0"/>
                  </a:cubicBezTo>
                  <a:lnTo>
                    <a:pt x="1106" y="173"/>
                  </a:lnTo>
                  <a:cubicBezTo>
                    <a:pt x="1054" y="175"/>
                    <a:pt x="1013" y="214"/>
                    <a:pt x="1008" y="264"/>
                  </a:cubicBezTo>
                  <a:cubicBezTo>
                    <a:pt x="983" y="555"/>
                    <a:pt x="747" y="792"/>
                    <a:pt x="447" y="810"/>
                  </a:cubicBezTo>
                  <a:lnTo>
                    <a:pt x="432" y="810"/>
                  </a:lnTo>
                  <a:cubicBezTo>
                    <a:pt x="301" y="816"/>
                    <a:pt x="201" y="928"/>
                    <a:pt x="210" y="1058"/>
                  </a:cubicBezTo>
                  <a:lnTo>
                    <a:pt x="294" y="2516"/>
                  </a:lnTo>
                  <a:cubicBezTo>
                    <a:pt x="309" y="2780"/>
                    <a:pt x="229" y="3034"/>
                    <a:pt x="87" y="3256"/>
                  </a:cubicBezTo>
                  <a:cubicBezTo>
                    <a:pt x="31" y="3345"/>
                    <a:pt x="1" y="3451"/>
                    <a:pt x="7" y="3565"/>
                  </a:cubicBezTo>
                  <a:cubicBezTo>
                    <a:pt x="14" y="3679"/>
                    <a:pt x="59" y="3785"/>
                    <a:pt x="128" y="3867"/>
                  </a:cubicBezTo>
                  <a:cubicBezTo>
                    <a:pt x="223" y="3982"/>
                    <a:pt x="273" y="4126"/>
                    <a:pt x="279" y="4273"/>
                  </a:cubicBezTo>
                  <a:lnTo>
                    <a:pt x="318" y="4940"/>
                  </a:lnTo>
                  <a:lnTo>
                    <a:pt x="5456" y="4646"/>
                  </a:lnTo>
                  <a:lnTo>
                    <a:pt x="5417" y="3979"/>
                  </a:lnTo>
                  <a:cubicBezTo>
                    <a:pt x="5408" y="3833"/>
                    <a:pt x="5440" y="3684"/>
                    <a:pt x="5522" y="3559"/>
                  </a:cubicBezTo>
                  <a:cubicBezTo>
                    <a:pt x="5581" y="3470"/>
                    <a:pt x="5613" y="3360"/>
                    <a:pt x="5607" y="3244"/>
                  </a:cubicBezTo>
                  <a:cubicBezTo>
                    <a:pt x="5600" y="3131"/>
                    <a:pt x="5559" y="3030"/>
                    <a:pt x="5492" y="2948"/>
                  </a:cubicBezTo>
                  <a:cubicBezTo>
                    <a:pt x="5326" y="2745"/>
                    <a:pt x="5218" y="2499"/>
                    <a:pt x="5203" y="2238"/>
                  </a:cubicBezTo>
                  <a:lnTo>
                    <a:pt x="5121" y="777"/>
                  </a:lnTo>
                  <a:cubicBezTo>
                    <a:pt x="5113" y="653"/>
                    <a:pt x="5011" y="557"/>
                    <a:pt x="4889" y="557"/>
                  </a:cubicBezTo>
                  <a:cubicBezTo>
                    <a:pt x="4883" y="557"/>
                    <a:pt x="4878" y="557"/>
                    <a:pt x="4873" y="557"/>
                  </a:cubicBezTo>
                  <a:lnTo>
                    <a:pt x="4858" y="557"/>
                  </a:lnTo>
                  <a:cubicBezTo>
                    <a:pt x="4846" y="558"/>
                    <a:pt x="4834" y="558"/>
                    <a:pt x="4823" y="558"/>
                  </a:cubicBezTo>
                  <a:cubicBezTo>
                    <a:pt x="4536" y="558"/>
                    <a:pt x="4292" y="356"/>
                    <a:pt x="4236" y="80"/>
                  </a:cubicBezTo>
                  <a:cubicBezTo>
                    <a:pt x="4228" y="33"/>
                    <a:pt x="4186" y="0"/>
                    <a:pt x="4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6892351" y="3092569"/>
              <a:ext cx="210874" cy="59460"/>
            </a:xfrm>
            <a:custGeom>
              <a:avLst/>
              <a:gdLst/>
              <a:ahLst/>
              <a:cxnLst/>
              <a:rect l="l" t="t" r="r" b="b"/>
              <a:pathLst>
                <a:path w="5568" h="1570" extrusionOk="0">
                  <a:moveTo>
                    <a:pt x="5568" y="1"/>
                  </a:moveTo>
                  <a:lnTo>
                    <a:pt x="1" y="320"/>
                  </a:lnTo>
                  <a:cubicBezTo>
                    <a:pt x="20" y="385"/>
                    <a:pt x="55" y="445"/>
                    <a:pt x="98" y="497"/>
                  </a:cubicBezTo>
                  <a:cubicBezTo>
                    <a:pt x="193" y="609"/>
                    <a:pt x="243" y="754"/>
                    <a:pt x="249" y="903"/>
                  </a:cubicBezTo>
                  <a:lnTo>
                    <a:pt x="288" y="1570"/>
                  </a:lnTo>
                  <a:lnTo>
                    <a:pt x="5426" y="1276"/>
                  </a:lnTo>
                  <a:lnTo>
                    <a:pt x="5387" y="609"/>
                  </a:lnTo>
                  <a:cubicBezTo>
                    <a:pt x="5378" y="463"/>
                    <a:pt x="5410" y="312"/>
                    <a:pt x="5492" y="189"/>
                  </a:cubicBezTo>
                  <a:cubicBezTo>
                    <a:pt x="5529" y="132"/>
                    <a:pt x="5555" y="70"/>
                    <a:pt x="5568"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6970068" y="2935014"/>
              <a:ext cx="39463" cy="34275"/>
            </a:xfrm>
            <a:custGeom>
              <a:avLst/>
              <a:gdLst/>
              <a:ahLst/>
              <a:cxnLst/>
              <a:rect l="l" t="t" r="r" b="b"/>
              <a:pathLst>
                <a:path w="1042" h="905" extrusionOk="0">
                  <a:moveTo>
                    <a:pt x="974" y="1"/>
                  </a:moveTo>
                  <a:cubicBezTo>
                    <a:pt x="586" y="27"/>
                    <a:pt x="389" y="37"/>
                    <a:pt x="1" y="63"/>
                  </a:cubicBezTo>
                  <a:cubicBezTo>
                    <a:pt x="12" y="408"/>
                    <a:pt x="18" y="579"/>
                    <a:pt x="31" y="905"/>
                  </a:cubicBezTo>
                  <a:cubicBezTo>
                    <a:pt x="435" y="881"/>
                    <a:pt x="638" y="870"/>
                    <a:pt x="1041" y="847"/>
                  </a:cubicBezTo>
                  <a:cubicBezTo>
                    <a:pt x="1015" y="519"/>
                    <a:pt x="1002" y="348"/>
                    <a:pt x="9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7004155" y="2898997"/>
              <a:ext cx="39766" cy="36055"/>
            </a:xfrm>
            <a:custGeom>
              <a:avLst/>
              <a:gdLst/>
              <a:ahLst/>
              <a:cxnLst/>
              <a:rect l="l" t="t" r="r" b="b"/>
              <a:pathLst>
                <a:path w="1050" h="952" extrusionOk="0">
                  <a:moveTo>
                    <a:pt x="931" y="0"/>
                  </a:moveTo>
                  <a:cubicBezTo>
                    <a:pt x="560" y="26"/>
                    <a:pt x="374" y="39"/>
                    <a:pt x="1" y="63"/>
                  </a:cubicBezTo>
                  <a:cubicBezTo>
                    <a:pt x="33" y="425"/>
                    <a:pt x="46" y="604"/>
                    <a:pt x="74" y="952"/>
                  </a:cubicBezTo>
                  <a:cubicBezTo>
                    <a:pt x="465" y="928"/>
                    <a:pt x="659" y="915"/>
                    <a:pt x="1049" y="889"/>
                  </a:cubicBezTo>
                  <a:cubicBezTo>
                    <a:pt x="1006" y="542"/>
                    <a:pt x="983" y="363"/>
                    <a:pt x="9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6933141" y="2903807"/>
              <a:ext cx="36964" cy="35979"/>
            </a:xfrm>
            <a:custGeom>
              <a:avLst/>
              <a:gdLst/>
              <a:ahLst/>
              <a:cxnLst/>
              <a:rect l="l" t="t" r="r" b="b"/>
              <a:pathLst>
                <a:path w="976" h="950" extrusionOk="0">
                  <a:moveTo>
                    <a:pt x="948" y="0"/>
                  </a:moveTo>
                  <a:cubicBezTo>
                    <a:pt x="575" y="24"/>
                    <a:pt x="389" y="37"/>
                    <a:pt x="18" y="63"/>
                  </a:cubicBezTo>
                  <a:cubicBezTo>
                    <a:pt x="9" y="425"/>
                    <a:pt x="5" y="602"/>
                    <a:pt x="1" y="950"/>
                  </a:cubicBezTo>
                  <a:cubicBezTo>
                    <a:pt x="391" y="924"/>
                    <a:pt x="585" y="911"/>
                    <a:pt x="976" y="887"/>
                  </a:cubicBezTo>
                  <a:cubicBezTo>
                    <a:pt x="963" y="540"/>
                    <a:pt x="959" y="363"/>
                    <a:pt x="9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6967947" y="2866615"/>
              <a:ext cx="36244" cy="37229"/>
            </a:xfrm>
            <a:custGeom>
              <a:avLst/>
              <a:gdLst/>
              <a:ahLst/>
              <a:cxnLst/>
              <a:rect l="l" t="t" r="r" b="b"/>
              <a:pathLst>
                <a:path w="957" h="983" extrusionOk="0">
                  <a:moveTo>
                    <a:pt x="879" y="1"/>
                  </a:moveTo>
                  <a:cubicBezTo>
                    <a:pt x="527" y="24"/>
                    <a:pt x="353" y="37"/>
                    <a:pt x="1" y="61"/>
                  </a:cubicBezTo>
                  <a:cubicBezTo>
                    <a:pt x="12" y="434"/>
                    <a:pt x="18" y="620"/>
                    <a:pt x="29" y="982"/>
                  </a:cubicBezTo>
                  <a:cubicBezTo>
                    <a:pt x="400" y="957"/>
                    <a:pt x="586" y="944"/>
                    <a:pt x="957" y="918"/>
                  </a:cubicBezTo>
                  <a:cubicBezTo>
                    <a:pt x="927" y="555"/>
                    <a:pt x="911" y="372"/>
                    <a:pt x="8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6998133" y="2828855"/>
              <a:ext cx="36320" cy="37797"/>
            </a:xfrm>
            <a:custGeom>
              <a:avLst/>
              <a:gdLst/>
              <a:ahLst/>
              <a:cxnLst/>
              <a:rect l="l" t="t" r="r" b="b"/>
              <a:pathLst>
                <a:path w="959" h="998" extrusionOk="0">
                  <a:moveTo>
                    <a:pt x="818" y="1"/>
                  </a:moveTo>
                  <a:cubicBezTo>
                    <a:pt x="490" y="24"/>
                    <a:pt x="326" y="35"/>
                    <a:pt x="0" y="59"/>
                  </a:cubicBezTo>
                  <a:cubicBezTo>
                    <a:pt x="32" y="437"/>
                    <a:pt x="50" y="624"/>
                    <a:pt x="82" y="998"/>
                  </a:cubicBezTo>
                  <a:cubicBezTo>
                    <a:pt x="432" y="972"/>
                    <a:pt x="609" y="959"/>
                    <a:pt x="958" y="935"/>
                  </a:cubicBezTo>
                  <a:cubicBezTo>
                    <a:pt x="904" y="564"/>
                    <a:pt x="876" y="376"/>
                    <a:pt x="8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6934770" y="2833362"/>
              <a:ext cx="33214" cy="37948"/>
            </a:xfrm>
            <a:custGeom>
              <a:avLst/>
              <a:gdLst/>
              <a:ahLst/>
              <a:cxnLst/>
              <a:rect l="l" t="t" r="r" b="b"/>
              <a:pathLst>
                <a:path w="877" h="1002" extrusionOk="0">
                  <a:moveTo>
                    <a:pt x="853" y="0"/>
                  </a:moveTo>
                  <a:cubicBezTo>
                    <a:pt x="525" y="24"/>
                    <a:pt x="361" y="35"/>
                    <a:pt x="33" y="59"/>
                  </a:cubicBezTo>
                  <a:cubicBezTo>
                    <a:pt x="20" y="438"/>
                    <a:pt x="14" y="628"/>
                    <a:pt x="1" y="1002"/>
                  </a:cubicBezTo>
                  <a:cubicBezTo>
                    <a:pt x="350" y="978"/>
                    <a:pt x="527" y="965"/>
                    <a:pt x="877" y="939"/>
                  </a:cubicBezTo>
                  <a:cubicBezTo>
                    <a:pt x="868" y="568"/>
                    <a:pt x="862" y="378"/>
                    <a:pt x="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6966167" y="2795374"/>
              <a:ext cx="32002" cy="38024"/>
            </a:xfrm>
            <a:custGeom>
              <a:avLst/>
              <a:gdLst/>
              <a:ahLst/>
              <a:cxnLst/>
              <a:rect l="l" t="t" r="r" b="b"/>
              <a:pathLst>
                <a:path w="845" h="1004" extrusionOk="0">
                  <a:moveTo>
                    <a:pt x="758" y="0"/>
                  </a:moveTo>
                  <a:cubicBezTo>
                    <a:pt x="456" y="22"/>
                    <a:pt x="305" y="35"/>
                    <a:pt x="0" y="56"/>
                  </a:cubicBezTo>
                  <a:cubicBezTo>
                    <a:pt x="9" y="434"/>
                    <a:pt x="16" y="624"/>
                    <a:pt x="24" y="1003"/>
                  </a:cubicBezTo>
                  <a:cubicBezTo>
                    <a:pt x="352" y="980"/>
                    <a:pt x="516" y="967"/>
                    <a:pt x="844" y="943"/>
                  </a:cubicBezTo>
                  <a:cubicBezTo>
                    <a:pt x="810" y="568"/>
                    <a:pt x="792" y="378"/>
                    <a:pt x="7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6991656" y="2758107"/>
              <a:ext cx="32002" cy="37304"/>
            </a:xfrm>
            <a:custGeom>
              <a:avLst/>
              <a:gdLst/>
              <a:ahLst/>
              <a:cxnLst/>
              <a:rect l="l" t="t" r="r" b="b"/>
              <a:pathLst>
                <a:path w="845" h="985" extrusionOk="0">
                  <a:moveTo>
                    <a:pt x="698" y="0"/>
                  </a:moveTo>
                  <a:cubicBezTo>
                    <a:pt x="419" y="20"/>
                    <a:pt x="281" y="28"/>
                    <a:pt x="1" y="48"/>
                  </a:cubicBezTo>
                  <a:cubicBezTo>
                    <a:pt x="35" y="419"/>
                    <a:pt x="52" y="609"/>
                    <a:pt x="85" y="984"/>
                  </a:cubicBezTo>
                  <a:cubicBezTo>
                    <a:pt x="389" y="962"/>
                    <a:pt x="540" y="952"/>
                    <a:pt x="844" y="930"/>
                  </a:cubicBezTo>
                  <a:cubicBezTo>
                    <a:pt x="786" y="557"/>
                    <a:pt x="756" y="369"/>
                    <a:pt x="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6937497" y="2761780"/>
              <a:ext cx="28707" cy="37797"/>
            </a:xfrm>
            <a:custGeom>
              <a:avLst/>
              <a:gdLst/>
              <a:ahLst/>
              <a:cxnLst/>
              <a:rect l="l" t="t" r="r" b="b"/>
              <a:pathLst>
                <a:path w="758" h="998" extrusionOk="0">
                  <a:moveTo>
                    <a:pt x="734" y="0"/>
                  </a:moveTo>
                  <a:cubicBezTo>
                    <a:pt x="455" y="20"/>
                    <a:pt x="317" y="28"/>
                    <a:pt x="37" y="48"/>
                  </a:cubicBezTo>
                  <a:cubicBezTo>
                    <a:pt x="24" y="425"/>
                    <a:pt x="15" y="615"/>
                    <a:pt x="0" y="997"/>
                  </a:cubicBezTo>
                  <a:cubicBezTo>
                    <a:pt x="302" y="976"/>
                    <a:pt x="455" y="965"/>
                    <a:pt x="757" y="943"/>
                  </a:cubicBezTo>
                  <a:cubicBezTo>
                    <a:pt x="749" y="563"/>
                    <a:pt x="744" y="374"/>
                    <a:pt x="7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6964463" y="2725081"/>
              <a:ext cx="27306" cy="36736"/>
            </a:xfrm>
            <a:custGeom>
              <a:avLst/>
              <a:gdLst/>
              <a:ahLst/>
              <a:cxnLst/>
              <a:rect l="l" t="t" r="r" b="b"/>
              <a:pathLst>
                <a:path w="721" h="970" extrusionOk="0">
                  <a:moveTo>
                    <a:pt x="639" y="0"/>
                  </a:moveTo>
                  <a:cubicBezTo>
                    <a:pt x="382" y="18"/>
                    <a:pt x="255" y="26"/>
                    <a:pt x="0" y="44"/>
                  </a:cubicBezTo>
                  <a:cubicBezTo>
                    <a:pt x="9" y="408"/>
                    <a:pt x="13" y="594"/>
                    <a:pt x="24" y="969"/>
                  </a:cubicBezTo>
                  <a:cubicBezTo>
                    <a:pt x="302" y="950"/>
                    <a:pt x="440" y="939"/>
                    <a:pt x="721" y="920"/>
                  </a:cubicBezTo>
                  <a:cubicBezTo>
                    <a:pt x="686" y="548"/>
                    <a:pt x="669" y="363"/>
                    <a:pt x="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p:nvPr/>
          </p:nvSpPr>
          <p:spPr>
            <a:xfrm>
              <a:off x="6985596" y="2690010"/>
              <a:ext cx="27192" cy="35108"/>
            </a:xfrm>
            <a:custGeom>
              <a:avLst/>
              <a:gdLst/>
              <a:ahLst/>
              <a:cxnLst/>
              <a:rect l="l" t="t" r="r" b="b"/>
              <a:pathLst>
                <a:path w="718" h="927" extrusionOk="0">
                  <a:moveTo>
                    <a:pt x="586" y="1"/>
                  </a:moveTo>
                  <a:cubicBezTo>
                    <a:pt x="353" y="16"/>
                    <a:pt x="236" y="22"/>
                    <a:pt x="1" y="37"/>
                  </a:cubicBezTo>
                  <a:cubicBezTo>
                    <a:pt x="31" y="387"/>
                    <a:pt x="46" y="564"/>
                    <a:pt x="79" y="926"/>
                  </a:cubicBezTo>
                  <a:cubicBezTo>
                    <a:pt x="335" y="909"/>
                    <a:pt x="463" y="900"/>
                    <a:pt x="717" y="883"/>
                  </a:cubicBezTo>
                  <a:cubicBezTo>
                    <a:pt x="663" y="523"/>
                    <a:pt x="638" y="346"/>
                    <a:pt x="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6940261" y="2692812"/>
              <a:ext cx="24238" cy="35562"/>
            </a:xfrm>
            <a:custGeom>
              <a:avLst/>
              <a:gdLst/>
              <a:ahLst/>
              <a:cxnLst/>
              <a:rect l="l" t="t" r="r" b="b"/>
              <a:pathLst>
                <a:path w="640" h="939" extrusionOk="0">
                  <a:moveTo>
                    <a:pt x="615" y="0"/>
                  </a:moveTo>
                  <a:cubicBezTo>
                    <a:pt x="380" y="15"/>
                    <a:pt x="264" y="24"/>
                    <a:pt x="31" y="37"/>
                  </a:cubicBezTo>
                  <a:cubicBezTo>
                    <a:pt x="20" y="391"/>
                    <a:pt x="13" y="572"/>
                    <a:pt x="0" y="939"/>
                  </a:cubicBezTo>
                  <a:cubicBezTo>
                    <a:pt x="255" y="921"/>
                    <a:pt x="382" y="913"/>
                    <a:pt x="639" y="896"/>
                  </a:cubicBezTo>
                  <a:cubicBezTo>
                    <a:pt x="628" y="531"/>
                    <a:pt x="624" y="352"/>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6962569" y="2659370"/>
              <a:ext cx="23178" cy="33479"/>
            </a:xfrm>
            <a:custGeom>
              <a:avLst/>
              <a:gdLst/>
              <a:ahLst/>
              <a:cxnLst/>
              <a:rect l="l" t="t" r="r" b="b"/>
              <a:pathLst>
                <a:path w="612" h="884" extrusionOk="0">
                  <a:moveTo>
                    <a:pt x="538" y="1"/>
                  </a:moveTo>
                  <a:cubicBezTo>
                    <a:pt x="322" y="11"/>
                    <a:pt x="216" y="18"/>
                    <a:pt x="0" y="31"/>
                  </a:cubicBezTo>
                  <a:cubicBezTo>
                    <a:pt x="11" y="363"/>
                    <a:pt x="16" y="533"/>
                    <a:pt x="26" y="883"/>
                  </a:cubicBezTo>
                  <a:cubicBezTo>
                    <a:pt x="259" y="868"/>
                    <a:pt x="376" y="861"/>
                    <a:pt x="611" y="846"/>
                  </a:cubicBezTo>
                  <a:cubicBezTo>
                    <a:pt x="579" y="499"/>
                    <a:pt x="566" y="329"/>
                    <a:pt x="538" y="1"/>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6980559" y="2628238"/>
              <a:ext cx="22837" cy="31093"/>
            </a:xfrm>
            <a:custGeom>
              <a:avLst/>
              <a:gdLst/>
              <a:ahLst/>
              <a:cxnLst/>
              <a:rect l="l" t="t" r="r" b="b"/>
              <a:pathLst>
                <a:path w="603" h="821" extrusionOk="0">
                  <a:moveTo>
                    <a:pt x="501" y="0"/>
                  </a:moveTo>
                  <a:cubicBezTo>
                    <a:pt x="300" y="11"/>
                    <a:pt x="201" y="18"/>
                    <a:pt x="0" y="28"/>
                  </a:cubicBezTo>
                  <a:cubicBezTo>
                    <a:pt x="24" y="333"/>
                    <a:pt x="37" y="492"/>
                    <a:pt x="63" y="820"/>
                  </a:cubicBezTo>
                  <a:cubicBezTo>
                    <a:pt x="279" y="810"/>
                    <a:pt x="386" y="803"/>
                    <a:pt x="602" y="790"/>
                  </a:cubicBezTo>
                  <a:cubicBezTo>
                    <a:pt x="557" y="462"/>
                    <a:pt x="537" y="305"/>
                    <a:pt x="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6942155" y="2630359"/>
              <a:ext cx="20451" cy="31434"/>
            </a:xfrm>
            <a:custGeom>
              <a:avLst/>
              <a:gdLst/>
              <a:ahLst/>
              <a:cxnLst/>
              <a:rect l="l" t="t" r="r" b="b"/>
              <a:pathLst>
                <a:path w="540" h="830" extrusionOk="0">
                  <a:moveTo>
                    <a:pt x="511" y="1"/>
                  </a:moveTo>
                  <a:cubicBezTo>
                    <a:pt x="311" y="11"/>
                    <a:pt x="211" y="18"/>
                    <a:pt x="11" y="29"/>
                  </a:cubicBezTo>
                  <a:cubicBezTo>
                    <a:pt x="9" y="335"/>
                    <a:pt x="7" y="497"/>
                    <a:pt x="0" y="829"/>
                  </a:cubicBezTo>
                  <a:cubicBezTo>
                    <a:pt x="216" y="816"/>
                    <a:pt x="324" y="810"/>
                    <a:pt x="539" y="797"/>
                  </a:cubicBezTo>
                  <a:cubicBezTo>
                    <a:pt x="529" y="467"/>
                    <a:pt x="522" y="307"/>
                    <a:pt x="5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6960448" y="2601764"/>
              <a:ext cx="20148" cy="28632"/>
            </a:xfrm>
            <a:custGeom>
              <a:avLst/>
              <a:gdLst/>
              <a:ahLst/>
              <a:cxnLst/>
              <a:rect l="l" t="t" r="r" b="b"/>
              <a:pathLst>
                <a:path w="532" h="756" extrusionOk="0">
                  <a:moveTo>
                    <a:pt x="477" y="0"/>
                  </a:moveTo>
                  <a:cubicBezTo>
                    <a:pt x="285" y="11"/>
                    <a:pt x="190" y="15"/>
                    <a:pt x="0" y="26"/>
                  </a:cubicBezTo>
                  <a:cubicBezTo>
                    <a:pt x="11" y="302"/>
                    <a:pt x="18" y="449"/>
                    <a:pt x="28" y="756"/>
                  </a:cubicBezTo>
                  <a:cubicBezTo>
                    <a:pt x="229" y="745"/>
                    <a:pt x="331" y="738"/>
                    <a:pt x="531" y="727"/>
                  </a:cubicBezTo>
                  <a:cubicBezTo>
                    <a:pt x="507" y="421"/>
                    <a:pt x="497" y="276"/>
                    <a:pt x="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6976961" y="2576086"/>
              <a:ext cx="19732" cy="25715"/>
            </a:xfrm>
            <a:custGeom>
              <a:avLst/>
              <a:gdLst/>
              <a:ahLst/>
              <a:cxnLst/>
              <a:rect l="l" t="t" r="r" b="b"/>
              <a:pathLst>
                <a:path w="521" h="679" extrusionOk="0">
                  <a:moveTo>
                    <a:pt x="471" y="1"/>
                  </a:moveTo>
                  <a:cubicBezTo>
                    <a:pt x="283" y="12"/>
                    <a:pt x="188" y="18"/>
                    <a:pt x="0" y="29"/>
                  </a:cubicBezTo>
                  <a:cubicBezTo>
                    <a:pt x="13" y="270"/>
                    <a:pt x="22" y="402"/>
                    <a:pt x="41" y="678"/>
                  </a:cubicBezTo>
                  <a:cubicBezTo>
                    <a:pt x="233" y="668"/>
                    <a:pt x="328" y="661"/>
                    <a:pt x="520" y="652"/>
                  </a:cubicBezTo>
                  <a:cubicBezTo>
                    <a:pt x="494" y="376"/>
                    <a:pt x="484" y="245"/>
                    <a:pt x="4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6941398" y="2578131"/>
              <a:ext cx="19088" cy="25640"/>
            </a:xfrm>
            <a:custGeom>
              <a:avLst/>
              <a:gdLst/>
              <a:ahLst/>
              <a:cxnLst/>
              <a:rect l="l" t="t" r="r" b="b"/>
              <a:pathLst>
                <a:path w="504" h="677" extrusionOk="0">
                  <a:moveTo>
                    <a:pt x="471" y="1"/>
                  </a:moveTo>
                  <a:cubicBezTo>
                    <a:pt x="281" y="11"/>
                    <a:pt x="188" y="18"/>
                    <a:pt x="1" y="29"/>
                  </a:cubicBezTo>
                  <a:cubicBezTo>
                    <a:pt x="14" y="268"/>
                    <a:pt x="20" y="400"/>
                    <a:pt x="24" y="676"/>
                  </a:cubicBezTo>
                  <a:cubicBezTo>
                    <a:pt x="216" y="665"/>
                    <a:pt x="311" y="661"/>
                    <a:pt x="503" y="650"/>
                  </a:cubicBezTo>
                  <a:cubicBezTo>
                    <a:pt x="490" y="374"/>
                    <a:pt x="484" y="242"/>
                    <a:pt x="4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6928104" y="2547075"/>
              <a:ext cx="79191" cy="28253"/>
            </a:xfrm>
            <a:custGeom>
              <a:avLst/>
              <a:gdLst/>
              <a:ahLst/>
              <a:cxnLst/>
              <a:rect l="l" t="t" r="r" b="b"/>
              <a:pathLst>
                <a:path w="2091" h="746" extrusionOk="0">
                  <a:moveTo>
                    <a:pt x="1869" y="0"/>
                  </a:moveTo>
                  <a:cubicBezTo>
                    <a:pt x="1866" y="0"/>
                    <a:pt x="1863" y="1"/>
                    <a:pt x="1860" y="1"/>
                  </a:cubicBezTo>
                  <a:lnTo>
                    <a:pt x="164" y="98"/>
                  </a:lnTo>
                  <a:cubicBezTo>
                    <a:pt x="88" y="102"/>
                    <a:pt x="30" y="160"/>
                    <a:pt x="26" y="236"/>
                  </a:cubicBezTo>
                  <a:lnTo>
                    <a:pt x="4" y="588"/>
                  </a:lnTo>
                  <a:cubicBezTo>
                    <a:pt x="0" y="674"/>
                    <a:pt x="67" y="745"/>
                    <a:pt x="152" y="745"/>
                  </a:cubicBezTo>
                  <a:cubicBezTo>
                    <a:pt x="155" y="745"/>
                    <a:pt x="157" y="745"/>
                    <a:pt x="160" y="745"/>
                  </a:cubicBezTo>
                  <a:lnTo>
                    <a:pt x="1938" y="644"/>
                  </a:lnTo>
                  <a:cubicBezTo>
                    <a:pt x="2026" y="637"/>
                    <a:pt x="2091" y="557"/>
                    <a:pt x="2076" y="469"/>
                  </a:cubicBezTo>
                  <a:lnTo>
                    <a:pt x="2015" y="122"/>
                  </a:lnTo>
                  <a:cubicBezTo>
                    <a:pt x="2003" y="51"/>
                    <a:pt x="1941" y="0"/>
                    <a:pt x="1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0" name="Google Shape;840;p30"/>
            <p:cNvGrpSpPr/>
            <p:nvPr/>
          </p:nvGrpSpPr>
          <p:grpSpPr>
            <a:xfrm>
              <a:off x="6906247" y="2571332"/>
              <a:ext cx="174441" cy="500902"/>
              <a:chOff x="6003100" y="2063125"/>
              <a:chExt cx="115150" cy="330650"/>
            </a:xfrm>
          </p:grpSpPr>
          <p:sp>
            <p:nvSpPr>
              <p:cNvPr id="841" name="Google Shape;841;p30"/>
              <p:cNvSpPr/>
              <p:nvPr/>
            </p:nvSpPr>
            <p:spPr>
              <a:xfrm>
                <a:off x="6003100" y="2325775"/>
                <a:ext cx="115150" cy="68000"/>
              </a:xfrm>
              <a:custGeom>
                <a:avLst/>
                <a:gdLst/>
                <a:ahLst/>
                <a:cxnLst/>
                <a:rect l="l" t="t" r="r" b="b"/>
                <a:pathLst>
                  <a:path w="4606" h="2720" extrusionOk="0">
                    <a:moveTo>
                      <a:pt x="4445" y="441"/>
                    </a:moveTo>
                    <a:cubicBezTo>
                      <a:pt x="4445" y="441"/>
                      <a:pt x="4445" y="441"/>
                      <a:pt x="4446" y="441"/>
                    </a:cubicBezTo>
                    <a:lnTo>
                      <a:pt x="4446" y="441"/>
                    </a:lnTo>
                    <a:cubicBezTo>
                      <a:pt x="4448" y="441"/>
                      <a:pt x="4450" y="441"/>
                      <a:pt x="4452" y="441"/>
                    </a:cubicBezTo>
                    <a:close/>
                    <a:moveTo>
                      <a:pt x="3841" y="1"/>
                    </a:moveTo>
                    <a:lnTo>
                      <a:pt x="598" y="187"/>
                    </a:lnTo>
                    <a:cubicBezTo>
                      <a:pt x="555" y="458"/>
                      <a:pt x="331" y="674"/>
                      <a:pt x="46" y="691"/>
                    </a:cubicBezTo>
                    <a:cubicBezTo>
                      <a:pt x="11" y="909"/>
                      <a:pt x="0" y="1218"/>
                      <a:pt x="22" y="1561"/>
                    </a:cubicBezTo>
                    <a:cubicBezTo>
                      <a:pt x="58" y="2204"/>
                      <a:pt x="187" y="2720"/>
                      <a:pt x="311" y="2720"/>
                    </a:cubicBezTo>
                    <a:cubicBezTo>
                      <a:pt x="312" y="2720"/>
                      <a:pt x="313" y="2720"/>
                      <a:pt x="313" y="2720"/>
                    </a:cubicBezTo>
                    <a:cubicBezTo>
                      <a:pt x="436" y="2713"/>
                      <a:pt x="507" y="2182"/>
                      <a:pt x="471" y="1535"/>
                    </a:cubicBezTo>
                    <a:cubicBezTo>
                      <a:pt x="456" y="1278"/>
                      <a:pt x="428" y="1043"/>
                      <a:pt x="389" y="851"/>
                    </a:cubicBezTo>
                    <a:cubicBezTo>
                      <a:pt x="372" y="756"/>
                      <a:pt x="438" y="670"/>
                      <a:pt x="533" y="663"/>
                    </a:cubicBezTo>
                    <a:lnTo>
                      <a:pt x="749" y="650"/>
                    </a:lnTo>
                    <a:cubicBezTo>
                      <a:pt x="752" y="650"/>
                      <a:pt x="754" y="650"/>
                      <a:pt x="756" y="650"/>
                    </a:cubicBezTo>
                    <a:cubicBezTo>
                      <a:pt x="848" y="650"/>
                      <a:pt x="924" y="731"/>
                      <a:pt x="913" y="825"/>
                    </a:cubicBezTo>
                    <a:cubicBezTo>
                      <a:pt x="892" y="1019"/>
                      <a:pt x="887" y="1257"/>
                      <a:pt x="900" y="1511"/>
                    </a:cubicBezTo>
                    <a:cubicBezTo>
                      <a:pt x="937" y="2153"/>
                      <a:pt x="1088" y="2666"/>
                      <a:pt x="1235" y="2666"/>
                    </a:cubicBezTo>
                    <a:cubicBezTo>
                      <a:pt x="1237" y="2666"/>
                      <a:pt x="1238" y="2666"/>
                      <a:pt x="1239" y="2666"/>
                    </a:cubicBezTo>
                    <a:cubicBezTo>
                      <a:pt x="1390" y="2657"/>
                      <a:pt x="1481" y="2126"/>
                      <a:pt x="1444" y="1479"/>
                    </a:cubicBezTo>
                    <a:cubicBezTo>
                      <a:pt x="1429" y="1224"/>
                      <a:pt x="1396" y="989"/>
                      <a:pt x="1355" y="799"/>
                    </a:cubicBezTo>
                    <a:cubicBezTo>
                      <a:pt x="1334" y="704"/>
                      <a:pt x="1401" y="614"/>
                      <a:pt x="1498" y="609"/>
                    </a:cubicBezTo>
                    <a:lnTo>
                      <a:pt x="1809" y="590"/>
                    </a:lnTo>
                    <a:cubicBezTo>
                      <a:pt x="1811" y="590"/>
                      <a:pt x="1813" y="590"/>
                      <a:pt x="1816" y="590"/>
                    </a:cubicBezTo>
                    <a:cubicBezTo>
                      <a:pt x="1912" y="590"/>
                      <a:pt x="1987" y="674"/>
                      <a:pt x="1973" y="771"/>
                    </a:cubicBezTo>
                    <a:cubicBezTo>
                      <a:pt x="1942" y="965"/>
                      <a:pt x="1932" y="1199"/>
                      <a:pt x="1947" y="1451"/>
                    </a:cubicBezTo>
                    <a:cubicBezTo>
                      <a:pt x="1983" y="2092"/>
                      <a:pt x="2165" y="2603"/>
                      <a:pt x="2355" y="2603"/>
                    </a:cubicBezTo>
                    <a:cubicBezTo>
                      <a:pt x="2357" y="2603"/>
                      <a:pt x="2359" y="2603"/>
                      <a:pt x="2361" y="2603"/>
                    </a:cubicBezTo>
                    <a:cubicBezTo>
                      <a:pt x="2555" y="2592"/>
                      <a:pt x="2680" y="2057"/>
                      <a:pt x="2644" y="1412"/>
                    </a:cubicBezTo>
                    <a:cubicBezTo>
                      <a:pt x="2629" y="1160"/>
                      <a:pt x="2592" y="929"/>
                      <a:pt x="2540" y="739"/>
                    </a:cubicBezTo>
                    <a:cubicBezTo>
                      <a:pt x="2514" y="642"/>
                      <a:pt x="2583" y="547"/>
                      <a:pt x="2683" y="540"/>
                    </a:cubicBezTo>
                    <a:lnTo>
                      <a:pt x="2993" y="523"/>
                    </a:lnTo>
                    <a:cubicBezTo>
                      <a:pt x="2997" y="523"/>
                      <a:pt x="3000" y="523"/>
                      <a:pt x="3004" y="523"/>
                    </a:cubicBezTo>
                    <a:cubicBezTo>
                      <a:pt x="3096" y="523"/>
                      <a:pt x="3168" y="604"/>
                      <a:pt x="3157" y="698"/>
                    </a:cubicBezTo>
                    <a:cubicBezTo>
                      <a:pt x="3136" y="892"/>
                      <a:pt x="3131" y="1127"/>
                      <a:pt x="3144" y="1384"/>
                    </a:cubicBezTo>
                    <a:cubicBezTo>
                      <a:pt x="3183" y="2024"/>
                      <a:pt x="3332" y="2539"/>
                      <a:pt x="3479" y="2539"/>
                    </a:cubicBezTo>
                    <a:cubicBezTo>
                      <a:pt x="3481" y="2539"/>
                      <a:pt x="3482" y="2539"/>
                      <a:pt x="3483" y="2538"/>
                    </a:cubicBezTo>
                    <a:cubicBezTo>
                      <a:pt x="3634" y="2530"/>
                      <a:pt x="3725" y="1999"/>
                      <a:pt x="3688" y="1352"/>
                    </a:cubicBezTo>
                    <a:cubicBezTo>
                      <a:pt x="3675" y="1097"/>
                      <a:pt x="3643" y="862"/>
                      <a:pt x="3600" y="672"/>
                    </a:cubicBezTo>
                    <a:cubicBezTo>
                      <a:pt x="3578" y="577"/>
                      <a:pt x="3645" y="486"/>
                      <a:pt x="3742" y="480"/>
                    </a:cubicBezTo>
                    <a:lnTo>
                      <a:pt x="3958" y="469"/>
                    </a:lnTo>
                    <a:cubicBezTo>
                      <a:pt x="3961" y="469"/>
                      <a:pt x="3965" y="469"/>
                      <a:pt x="3969" y="469"/>
                    </a:cubicBezTo>
                    <a:cubicBezTo>
                      <a:pt x="4059" y="469"/>
                      <a:pt x="4130" y="546"/>
                      <a:pt x="4122" y="637"/>
                    </a:cubicBezTo>
                    <a:cubicBezTo>
                      <a:pt x="4107" y="832"/>
                      <a:pt x="4104" y="1071"/>
                      <a:pt x="4117" y="1328"/>
                    </a:cubicBezTo>
                    <a:cubicBezTo>
                      <a:pt x="4156" y="1968"/>
                      <a:pt x="4284" y="2485"/>
                      <a:pt x="4408" y="2485"/>
                    </a:cubicBezTo>
                    <a:cubicBezTo>
                      <a:pt x="4409" y="2485"/>
                      <a:pt x="4410" y="2485"/>
                      <a:pt x="4411" y="2485"/>
                    </a:cubicBezTo>
                    <a:cubicBezTo>
                      <a:pt x="4534" y="2478"/>
                      <a:pt x="4605" y="1947"/>
                      <a:pt x="4568" y="1302"/>
                    </a:cubicBezTo>
                    <a:cubicBezTo>
                      <a:pt x="4549" y="959"/>
                      <a:pt x="4504" y="653"/>
                      <a:pt x="4446" y="441"/>
                    </a:cubicBezTo>
                    <a:lnTo>
                      <a:pt x="4446" y="441"/>
                    </a:lnTo>
                    <a:cubicBezTo>
                      <a:pt x="4437" y="442"/>
                      <a:pt x="4428" y="442"/>
                      <a:pt x="4420" y="442"/>
                    </a:cubicBezTo>
                    <a:cubicBezTo>
                      <a:pt x="4146" y="442"/>
                      <a:pt x="3910" y="258"/>
                      <a:pt x="38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6020525" y="2304700"/>
                <a:ext cx="25275" cy="22525"/>
              </a:xfrm>
              <a:custGeom>
                <a:avLst/>
                <a:gdLst/>
                <a:ahLst/>
                <a:cxnLst/>
                <a:rect l="l" t="t" r="r" b="b"/>
                <a:pathLst>
                  <a:path w="1011" h="901" extrusionOk="0">
                    <a:moveTo>
                      <a:pt x="980" y="0"/>
                    </a:moveTo>
                    <a:cubicBezTo>
                      <a:pt x="589" y="24"/>
                      <a:pt x="395" y="37"/>
                      <a:pt x="5" y="63"/>
                    </a:cubicBezTo>
                    <a:cubicBezTo>
                      <a:pt x="0" y="408"/>
                      <a:pt x="0" y="576"/>
                      <a:pt x="3" y="900"/>
                    </a:cubicBezTo>
                    <a:cubicBezTo>
                      <a:pt x="406" y="876"/>
                      <a:pt x="607" y="863"/>
                      <a:pt x="1010" y="842"/>
                    </a:cubicBezTo>
                    <a:cubicBezTo>
                      <a:pt x="997" y="516"/>
                      <a:pt x="991" y="345"/>
                      <a:pt x="9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6069350" y="2301575"/>
                <a:ext cx="26875" cy="22725"/>
              </a:xfrm>
              <a:custGeom>
                <a:avLst/>
                <a:gdLst/>
                <a:ahLst/>
                <a:cxnLst/>
                <a:rect l="l" t="t" r="r" b="b"/>
                <a:pathLst>
                  <a:path w="1075" h="909" extrusionOk="0">
                    <a:moveTo>
                      <a:pt x="975" y="0"/>
                    </a:moveTo>
                    <a:cubicBezTo>
                      <a:pt x="585" y="26"/>
                      <a:pt x="391" y="39"/>
                      <a:pt x="0" y="63"/>
                    </a:cubicBezTo>
                    <a:cubicBezTo>
                      <a:pt x="28" y="410"/>
                      <a:pt x="41" y="581"/>
                      <a:pt x="67" y="909"/>
                    </a:cubicBezTo>
                    <a:cubicBezTo>
                      <a:pt x="471" y="887"/>
                      <a:pt x="671" y="874"/>
                      <a:pt x="1075" y="852"/>
                    </a:cubicBezTo>
                    <a:cubicBezTo>
                      <a:pt x="1040" y="520"/>
                      <a:pt x="1019" y="350"/>
                      <a:pt x="9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6044300" y="2280900"/>
                <a:ext cx="25075" cy="23825"/>
              </a:xfrm>
              <a:custGeom>
                <a:avLst/>
                <a:gdLst/>
                <a:ahLst/>
                <a:cxnLst/>
                <a:rect l="l" t="t" r="r" b="b"/>
                <a:pathLst>
                  <a:path w="1003" h="953" extrusionOk="0">
                    <a:moveTo>
                      <a:pt x="929" y="1"/>
                    </a:moveTo>
                    <a:cubicBezTo>
                      <a:pt x="558" y="27"/>
                      <a:pt x="372" y="40"/>
                      <a:pt x="1" y="65"/>
                    </a:cubicBezTo>
                    <a:cubicBezTo>
                      <a:pt x="12" y="426"/>
                      <a:pt x="16" y="605"/>
                      <a:pt x="29" y="952"/>
                    </a:cubicBezTo>
                    <a:cubicBezTo>
                      <a:pt x="417" y="926"/>
                      <a:pt x="614" y="916"/>
                      <a:pt x="1002" y="890"/>
                    </a:cubicBezTo>
                    <a:cubicBezTo>
                      <a:pt x="974" y="542"/>
                      <a:pt x="961" y="363"/>
                      <a:pt x="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6021050" y="2259500"/>
                <a:ext cx="23275" cy="24600"/>
              </a:xfrm>
              <a:custGeom>
                <a:avLst/>
                <a:gdLst/>
                <a:ahLst/>
                <a:cxnLst/>
                <a:rect l="l" t="t" r="r" b="b"/>
                <a:pathLst>
                  <a:path w="931" h="984" extrusionOk="0">
                    <a:moveTo>
                      <a:pt x="903" y="0"/>
                    </a:moveTo>
                    <a:cubicBezTo>
                      <a:pt x="553" y="26"/>
                      <a:pt x="379" y="39"/>
                      <a:pt x="27" y="63"/>
                    </a:cubicBezTo>
                    <a:cubicBezTo>
                      <a:pt x="14" y="438"/>
                      <a:pt x="10" y="621"/>
                      <a:pt x="1" y="984"/>
                    </a:cubicBezTo>
                    <a:cubicBezTo>
                      <a:pt x="372" y="958"/>
                      <a:pt x="558" y="947"/>
                      <a:pt x="931" y="921"/>
                    </a:cubicBezTo>
                    <a:cubicBezTo>
                      <a:pt x="918" y="559"/>
                      <a:pt x="914" y="373"/>
                      <a:pt x="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0"/>
              <p:cNvSpPr/>
              <p:nvPr/>
            </p:nvSpPr>
            <p:spPr>
              <a:xfrm>
                <a:off x="6065575" y="2256425"/>
                <a:ext cx="25200" cy="24500"/>
              </a:xfrm>
              <a:custGeom>
                <a:avLst/>
                <a:gdLst/>
                <a:ahLst/>
                <a:cxnLst/>
                <a:rect l="l" t="t" r="r" b="b"/>
                <a:pathLst>
                  <a:path w="1008" h="980" extrusionOk="0">
                    <a:moveTo>
                      <a:pt x="876" y="0"/>
                    </a:moveTo>
                    <a:cubicBezTo>
                      <a:pt x="527" y="24"/>
                      <a:pt x="352" y="37"/>
                      <a:pt x="0" y="63"/>
                    </a:cubicBezTo>
                    <a:cubicBezTo>
                      <a:pt x="32" y="434"/>
                      <a:pt x="48" y="617"/>
                      <a:pt x="78" y="980"/>
                    </a:cubicBezTo>
                    <a:cubicBezTo>
                      <a:pt x="451" y="954"/>
                      <a:pt x="637" y="943"/>
                      <a:pt x="1008" y="917"/>
                    </a:cubicBezTo>
                    <a:cubicBezTo>
                      <a:pt x="958" y="555"/>
                      <a:pt x="932" y="371"/>
                      <a:pt x="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6043025" y="2234500"/>
                <a:ext cx="22575" cy="25025"/>
              </a:xfrm>
              <a:custGeom>
                <a:avLst/>
                <a:gdLst/>
                <a:ahLst/>
                <a:cxnLst/>
                <a:rect l="l" t="t" r="r" b="b"/>
                <a:pathLst>
                  <a:path w="903" h="1001" extrusionOk="0">
                    <a:moveTo>
                      <a:pt x="820" y="1"/>
                    </a:moveTo>
                    <a:cubicBezTo>
                      <a:pt x="492" y="25"/>
                      <a:pt x="328" y="38"/>
                      <a:pt x="0" y="61"/>
                    </a:cubicBezTo>
                    <a:cubicBezTo>
                      <a:pt x="11" y="439"/>
                      <a:pt x="15" y="629"/>
                      <a:pt x="24" y="1000"/>
                    </a:cubicBezTo>
                    <a:cubicBezTo>
                      <a:pt x="376" y="976"/>
                      <a:pt x="550" y="963"/>
                      <a:pt x="902" y="940"/>
                    </a:cubicBezTo>
                    <a:cubicBezTo>
                      <a:pt x="870" y="566"/>
                      <a:pt x="852" y="379"/>
                      <a:pt x="8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6022525" y="2212350"/>
                <a:ext cx="20525" cy="25150"/>
              </a:xfrm>
              <a:custGeom>
                <a:avLst/>
                <a:gdLst/>
                <a:ahLst/>
                <a:cxnLst/>
                <a:rect l="l" t="t" r="r" b="b"/>
                <a:pathLst>
                  <a:path w="821" h="1006" extrusionOk="0">
                    <a:moveTo>
                      <a:pt x="796" y="0"/>
                    </a:moveTo>
                    <a:cubicBezTo>
                      <a:pt x="492" y="22"/>
                      <a:pt x="341" y="33"/>
                      <a:pt x="39" y="54"/>
                    </a:cubicBezTo>
                    <a:cubicBezTo>
                      <a:pt x="24" y="436"/>
                      <a:pt x="15" y="626"/>
                      <a:pt x="0" y="1006"/>
                    </a:cubicBezTo>
                    <a:cubicBezTo>
                      <a:pt x="328" y="982"/>
                      <a:pt x="492" y="971"/>
                      <a:pt x="820" y="947"/>
                    </a:cubicBezTo>
                    <a:cubicBezTo>
                      <a:pt x="812" y="570"/>
                      <a:pt x="805" y="378"/>
                      <a:pt x="7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6061350" y="2209600"/>
                <a:ext cx="22625" cy="24925"/>
              </a:xfrm>
              <a:custGeom>
                <a:avLst/>
                <a:gdLst/>
                <a:ahLst/>
                <a:cxnLst/>
                <a:rect l="l" t="t" r="r" b="b"/>
                <a:pathLst>
                  <a:path w="905" h="997" extrusionOk="0">
                    <a:moveTo>
                      <a:pt x="760" y="0"/>
                    </a:moveTo>
                    <a:cubicBezTo>
                      <a:pt x="456" y="22"/>
                      <a:pt x="305" y="32"/>
                      <a:pt x="1" y="54"/>
                    </a:cubicBezTo>
                    <a:cubicBezTo>
                      <a:pt x="35" y="432"/>
                      <a:pt x="53" y="622"/>
                      <a:pt x="87" y="997"/>
                    </a:cubicBezTo>
                    <a:cubicBezTo>
                      <a:pt x="413" y="975"/>
                      <a:pt x="577" y="962"/>
                      <a:pt x="905" y="939"/>
                    </a:cubicBezTo>
                    <a:cubicBezTo>
                      <a:pt x="849" y="563"/>
                      <a:pt x="819" y="376"/>
                      <a:pt x="7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6041825" y="2187525"/>
                <a:ext cx="19550" cy="24850"/>
              </a:xfrm>
              <a:custGeom>
                <a:avLst/>
                <a:gdLst/>
                <a:ahLst/>
                <a:cxnLst/>
                <a:rect l="l" t="t" r="r" b="b"/>
                <a:pathLst>
                  <a:path w="782" h="994" extrusionOk="0">
                    <a:moveTo>
                      <a:pt x="698" y="1"/>
                    </a:moveTo>
                    <a:cubicBezTo>
                      <a:pt x="419" y="20"/>
                      <a:pt x="281" y="31"/>
                      <a:pt x="1" y="50"/>
                    </a:cubicBezTo>
                    <a:cubicBezTo>
                      <a:pt x="11" y="424"/>
                      <a:pt x="16" y="613"/>
                      <a:pt x="24" y="993"/>
                    </a:cubicBezTo>
                    <a:cubicBezTo>
                      <a:pt x="329" y="972"/>
                      <a:pt x="480" y="959"/>
                      <a:pt x="782" y="937"/>
                    </a:cubicBezTo>
                    <a:cubicBezTo>
                      <a:pt x="749" y="562"/>
                      <a:pt x="732" y="374"/>
                      <a:pt x="6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6024400" y="2165625"/>
                <a:ext cx="17450" cy="24350"/>
              </a:xfrm>
              <a:custGeom>
                <a:avLst/>
                <a:gdLst/>
                <a:ahLst/>
                <a:cxnLst/>
                <a:rect l="l" t="t" r="r" b="b"/>
                <a:pathLst>
                  <a:path w="698" h="974" extrusionOk="0">
                    <a:moveTo>
                      <a:pt x="676" y="1"/>
                    </a:moveTo>
                    <a:cubicBezTo>
                      <a:pt x="419" y="18"/>
                      <a:pt x="292" y="26"/>
                      <a:pt x="37" y="44"/>
                    </a:cubicBezTo>
                    <a:cubicBezTo>
                      <a:pt x="24" y="411"/>
                      <a:pt x="16" y="598"/>
                      <a:pt x="1" y="974"/>
                    </a:cubicBezTo>
                    <a:cubicBezTo>
                      <a:pt x="281" y="954"/>
                      <a:pt x="419" y="946"/>
                      <a:pt x="698" y="926"/>
                    </a:cubicBezTo>
                    <a:cubicBezTo>
                      <a:pt x="689" y="551"/>
                      <a:pt x="685" y="365"/>
                      <a:pt x="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6057200" y="2163475"/>
                <a:ext cx="19550" cy="24075"/>
              </a:xfrm>
              <a:custGeom>
                <a:avLst/>
                <a:gdLst/>
                <a:ahLst/>
                <a:cxnLst/>
                <a:rect l="l" t="t" r="r" b="b"/>
                <a:pathLst>
                  <a:path w="782" h="963" extrusionOk="0">
                    <a:moveTo>
                      <a:pt x="639" y="0"/>
                    </a:moveTo>
                    <a:cubicBezTo>
                      <a:pt x="385" y="17"/>
                      <a:pt x="257" y="26"/>
                      <a:pt x="1" y="43"/>
                    </a:cubicBezTo>
                    <a:cubicBezTo>
                      <a:pt x="33" y="406"/>
                      <a:pt x="50" y="591"/>
                      <a:pt x="85" y="963"/>
                    </a:cubicBezTo>
                    <a:cubicBezTo>
                      <a:pt x="363" y="943"/>
                      <a:pt x="501" y="935"/>
                      <a:pt x="782" y="915"/>
                    </a:cubicBezTo>
                    <a:cubicBezTo>
                      <a:pt x="724" y="544"/>
                      <a:pt x="695" y="361"/>
                      <a:pt x="6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6040700" y="2142325"/>
                <a:ext cx="16525" cy="23325"/>
              </a:xfrm>
              <a:custGeom>
                <a:avLst/>
                <a:gdLst/>
                <a:ahLst/>
                <a:cxnLst/>
                <a:rect l="l" t="t" r="r" b="b"/>
                <a:pathLst>
                  <a:path w="661" h="933" extrusionOk="0">
                    <a:moveTo>
                      <a:pt x="583" y="0"/>
                    </a:moveTo>
                    <a:cubicBezTo>
                      <a:pt x="350" y="15"/>
                      <a:pt x="233" y="22"/>
                      <a:pt x="0" y="37"/>
                    </a:cubicBezTo>
                    <a:cubicBezTo>
                      <a:pt x="9" y="387"/>
                      <a:pt x="13" y="568"/>
                      <a:pt x="24" y="933"/>
                    </a:cubicBezTo>
                    <a:cubicBezTo>
                      <a:pt x="279" y="915"/>
                      <a:pt x="406" y="907"/>
                      <a:pt x="661" y="889"/>
                    </a:cubicBezTo>
                    <a:cubicBezTo>
                      <a:pt x="630" y="527"/>
                      <a:pt x="613" y="348"/>
                      <a:pt x="5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6026075" y="2121925"/>
                <a:ext cx="14650" cy="22250"/>
              </a:xfrm>
              <a:custGeom>
                <a:avLst/>
                <a:gdLst/>
                <a:ahLst/>
                <a:cxnLst/>
                <a:rect l="l" t="t" r="r" b="b"/>
                <a:pathLst>
                  <a:path w="586" h="890" extrusionOk="0">
                    <a:moveTo>
                      <a:pt x="559" y="1"/>
                    </a:moveTo>
                    <a:cubicBezTo>
                      <a:pt x="344" y="14"/>
                      <a:pt x="236" y="20"/>
                      <a:pt x="22" y="33"/>
                    </a:cubicBezTo>
                    <a:cubicBezTo>
                      <a:pt x="16" y="365"/>
                      <a:pt x="11" y="538"/>
                      <a:pt x="1" y="890"/>
                    </a:cubicBezTo>
                    <a:cubicBezTo>
                      <a:pt x="234" y="877"/>
                      <a:pt x="350" y="868"/>
                      <a:pt x="585" y="853"/>
                    </a:cubicBezTo>
                    <a:cubicBezTo>
                      <a:pt x="575" y="503"/>
                      <a:pt x="570" y="333"/>
                      <a:pt x="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6053475" y="2120375"/>
                <a:ext cx="16425" cy="21975"/>
              </a:xfrm>
              <a:custGeom>
                <a:avLst/>
                <a:gdLst/>
                <a:ahLst/>
                <a:cxnLst/>
                <a:rect l="l" t="t" r="r" b="b"/>
                <a:pathLst>
                  <a:path w="657" h="879" extrusionOk="0">
                    <a:moveTo>
                      <a:pt x="540" y="0"/>
                    </a:moveTo>
                    <a:cubicBezTo>
                      <a:pt x="324" y="13"/>
                      <a:pt x="217" y="20"/>
                      <a:pt x="1" y="33"/>
                    </a:cubicBezTo>
                    <a:cubicBezTo>
                      <a:pt x="29" y="361"/>
                      <a:pt x="44" y="531"/>
                      <a:pt x="74" y="878"/>
                    </a:cubicBezTo>
                    <a:cubicBezTo>
                      <a:pt x="307" y="863"/>
                      <a:pt x="424" y="857"/>
                      <a:pt x="657" y="842"/>
                    </a:cubicBezTo>
                    <a:cubicBezTo>
                      <a:pt x="607" y="496"/>
                      <a:pt x="583" y="326"/>
                      <a:pt x="5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6039350" y="2101325"/>
                <a:ext cx="14150" cy="20625"/>
              </a:xfrm>
              <a:custGeom>
                <a:avLst/>
                <a:gdLst/>
                <a:ahLst/>
                <a:cxnLst/>
                <a:rect l="l" t="t" r="r" b="b"/>
                <a:pathLst>
                  <a:path w="566" h="825" extrusionOk="0">
                    <a:moveTo>
                      <a:pt x="503" y="0"/>
                    </a:moveTo>
                    <a:cubicBezTo>
                      <a:pt x="303" y="11"/>
                      <a:pt x="201" y="18"/>
                      <a:pt x="0" y="29"/>
                    </a:cubicBezTo>
                    <a:cubicBezTo>
                      <a:pt x="11" y="335"/>
                      <a:pt x="18" y="495"/>
                      <a:pt x="28" y="825"/>
                    </a:cubicBezTo>
                    <a:cubicBezTo>
                      <a:pt x="244" y="812"/>
                      <a:pt x="352" y="805"/>
                      <a:pt x="566" y="792"/>
                    </a:cubicBezTo>
                    <a:cubicBezTo>
                      <a:pt x="540" y="464"/>
                      <a:pt x="527" y="305"/>
                      <a:pt x="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0"/>
              <p:cNvSpPr/>
              <p:nvPr/>
            </p:nvSpPr>
            <p:spPr>
              <a:xfrm>
                <a:off x="6026675" y="2083800"/>
                <a:ext cx="12700" cy="18950"/>
              </a:xfrm>
              <a:custGeom>
                <a:avLst/>
                <a:gdLst/>
                <a:ahLst/>
                <a:cxnLst/>
                <a:rect l="l" t="t" r="r" b="b"/>
                <a:pathLst>
                  <a:path w="508" h="758" extrusionOk="0">
                    <a:moveTo>
                      <a:pt x="477" y="0"/>
                    </a:moveTo>
                    <a:cubicBezTo>
                      <a:pt x="287" y="11"/>
                      <a:pt x="192" y="15"/>
                      <a:pt x="0" y="26"/>
                    </a:cubicBezTo>
                    <a:cubicBezTo>
                      <a:pt x="7" y="302"/>
                      <a:pt x="7" y="449"/>
                      <a:pt x="7" y="758"/>
                    </a:cubicBezTo>
                    <a:cubicBezTo>
                      <a:pt x="207" y="747"/>
                      <a:pt x="307" y="740"/>
                      <a:pt x="507" y="730"/>
                    </a:cubicBezTo>
                    <a:cubicBezTo>
                      <a:pt x="497" y="423"/>
                      <a:pt x="490" y="276"/>
                      <a:pt x="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6050575" y="2082500"/>
                <a:ext cx="13875" cy="18850"/>
              </a:xfrm>
              <a:custGeom>
                <a:avLst/>
                <a:gdLst/>
                <a:ahLst/>
                <a:cxnLst/>
                <a:rect l="l" t="t" r="r" b="b"/>
                <a:pathLst>
                  <a:path w="555" h="754" extrusionOk="0">
                    <a:moveTo>
                      <a:pt x="479" y="0"/>
                    </a:moveTo>
                    <a:cubicBezTo>
                      <a:pt x="287" y="9"/>
                      <a:pt x="192" y="16"/>
                      <a:pt x="0" y="26"/>
                    </a:cubicBezTo>
                    <a:cubicBezTo>
                      <a:pt x="20" y="302"/>
                      <a:pt x="30" y="447"/>
                      <a:pt x="54" y="753"/>
                    </a:cubicBezTo>
                    <a:cubicBezTo>
                      <a:pt x="255" y="743"/>
                      <a:pt x="354" y="736"/>
                      <a:pt x="555" y="725"/>
                    </a:cubicBezTo>
                    <a:cubicBezTo>
                      <a:pt x="520" y="421"/>
                      <a:pt x="505" y="274"/>
                      <a:pt x="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6037850" y="2066900"/>
                <a:ext cx="12750" cy="16925"/>
              </a:xfrm>
              <a:custGeom>
                <a:avLst/>
                <a:gdLst/>
                <a:ahLst/>
                <a:cxnLst/>
                <a:rect l="l" t="t" r="r" b="b"/>
                <a:pathLst>
                  <a:path w="510" h="677" extrusionOk="0">
                    <a:moveTo>
                      <a:pt x="468" y="1"/>
                    </a:moveTo>
                    <a:cubicBezTo>
                      <a:pt x="281" y="12"/>
                      <a:pt x="188" y="16"/>
                      <a:pt x="0" y="27"/>
                    </a:cubicBezTo>
                    <a:cubicBezTo>
                      <a:pt x="13" y="268"/>
                      <a:pt x="19" y="400"/>
                      <a:pt x="32" y="676"/>
                    </a:cubicBezTo>
                    <a:cubicBezTo>
                      <a:pt x="222" y="665"/>
                      <a:pt x="319" y="661"/>
                      <a:pt x="509" y="650"/>
                    </a:cubicBezTo>
                    <a:cubicBezTo>
                      <a:pt x="490" y="374"/>
                      <a:pt x="481" y="242"/>
                      <a:pt x="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6021275" y="2063125"/>
                <a:ext cx="44575" cy="5275"/>
              </a:xfrm>
              <a:custGeom>
                <a:avLst/>
                <a:gdLst/>
                <a:ahLst/>
                <a:cxnLst/>
                <a:rect l="l" t="t" r="r" b="b"/>
                <a:pathLst>
                  <a:path w="1783" h="211" extrusionOk="0">
                    <a:moveTo>
                      <a:pt x="1779" y="1"/>
                    </a:moveTo>
                    <a:lnTo>
                      <a:pt x="1" y="102"/>
                    </a:lnTo>
                    <a:cubicBezTo>
                      <a:pt x="5" y="163"/>
                      <a:pt x="56" y="210"/>
                      <a:pt x="117" y="210"/>
                    </a:cubicBezTo>
                    <a:cubicBezTo>
                      <a:pt x="119" y="210"/>
                      <a:pt x="120" y="210"/>
                      <a:pt x="121" y="210"/>
                    </a:cubicBezTo>
                    <a:lnTo>
                      <a:pt x="1671" y="122"/>
                    </a:lnTo>
                    <a:cubicBezTo>
                      <a:pt x="1733" y="117"/>
                      <a:pt x="1783" y="63"/>
                      <a:pt x="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1" name="Google Shape;861;p30"/>
            <p:cNvSpPr/>
            <p:nvPr/>
          </p:nvSpPr>
          <p:spPr>
            <a:xfrm>
              <a:off x="6933785" y="2518215"/>
              <a:ext cx="62414" cy="8976"/>
            </a:xfrm>
            <a:custGeom>
              <a:avLst/>
              <a:gdLst/>
              <a:ahLst/>
              <a:cxnLst/>
              <a:rect l="l" t="t" r="r" b="b"/>
              <a:pathLst>
                <a:path w="1648" h="237" extrusionOk="0">
                  <a:moveTo>
                    <a:pt x="1567" y="1"/>
                  </a:moveTo>
                  <a:cubicBezTo>
                    <a:pt x="1566" y="1"/>
                    <a:pt x="1564" y="1"/>
                    <a:pt x="1563" y="1"/>
                  </a:cubicBezTo>
                  <a:lnTo>
                    <a:pt x="74" y="85"/>
                  </a:lnTo>
                  <a:cubicBezTo>
                    <a:pt x="31" y="90"/>
                    <a:pt x="1" y="124"/>
                    <a:pt x="3" y="167"/>
                  </a:cubicBezTo>
                  <a:lnTo>
                    <a:pt x="7" y="236"/>
                  </a:lnTo>
                  <a:lnTo>
                    <a:pt x="1647" y="143"/>
                  </a:lnTo>
                  <a:lnTo>
                    <a:pt x="1643" y="72"/>
                  </a:lnTo>
                  <a:cubicBezTo>
                    <a:pt x="1641" y="33"/>
                    <a:pt x="1606" y="1"/>
                    <a:pt x="1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p:cNvSpPr/>
            <p:nvPr/>
          </p:nvSpPr>
          <p:spPr>
            <a:xfrm>
              <a:off x="6571028" y="2388460"/>
              <a:ext cx="67451" cy="153762"/>
            </a:xfrm>
            <a:custGeom>
              <a:avLst/>
              <a:gdLst/>
              <a:ahLst/>
              <a:cxnLst/>
              <a:rect l="l" t="t" r="r" b="b"/>
              <a:pathLst>
                <a:path w="1781" h="4060" extrusionOk="0">
                  <a:moveTo>
                    <a:pt x="1" y="1"/>
                  </a:moveTo>
                  <a:lnTo>
                    <a:pt x="78" y="458"/>
                  </a:lnTo>
                  <a:cubicBezTo>
                    <a:pt x="85" y="495"/>
                    <a:pt x="102" y="529"/>
                    <a:pt x="128" y="557"/>
                  </a:cubicBezTo>
                  <a:lnTo>
                    <a:pt x="296" y="736"/>
                  </a:lnTo>
                  <a:cubicBezTo>
                    <a:pt x="342" y="786"/>
                    <a:pt x="370" y="849"/>
                    <a:pt x="378" y="918"/>
                  </a:cubicBezTo>
                  <a:cubicBezTo>
                    <a:pt x="546" y="2553"/>
                    <a:pt x="1058" y="2970"/>
                    <a:pt x="1058" y="2970"/>
                  </a:cubicBezTo>
                  <a:lnTo>
                    <a:pt x="1243" y="4059"/>
                  </a:lnTo>
                  <a:lnTo>
                    <a:pt x="1781" y="2948"/>
                  </a:lnTo>
                  <a:lnTo>
                    <a:pt x="1558" y="2614"/>
                  </a:lnTo>
                  <a:cubicBezTo>
                    <a:pt x="1459" y="2022"/>
                    <a:pt x="907" y="1086"/>
                    <a:pt x="907" y="1086"/>
                  </a:cubicBezTo>
                  <a:lnTo>
                    <a:pt x="780" y="34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6750892" y="2558853"/>
              <a:ext cx="37645" cy="98999"/>
            </a:xfrm>
            <a:custGeom>
              <a:avLst/>
              <a:gdLst/>
              <a:ahLst/>
              <a:cxnLst/>
              <a:rect l="l" t="t" r="r" b="b"/>
              <a:pathLst>
                <a:path w="994" h="2614" extrusionOk="0">
                  <a:moveTo>
                    <a:pt x="1" y="0"/>
                  </a:moveTo>
                  <a:lnTo>
                    <a:pt x="765" y="2614"/>
                  </a:lnTo>
                  <a:lnTo>
                    <a:pt x="993" y="1069"/>
                  </a:lnTo>
                  <a:lnTo>
                    <a:pt x="883" y="1021"/>
                  </a:lnTo>
                  <a:cubicBezTo>
                    <a:pt x="763" y="974"/>
                    <a:pt x="659" y="896"/>
                    <a:pt x="575" y="797"/>
                  </a:cubicBezTo>
                  <a:cubicBezTo>
                    <a:pt x="391" y="574"/>
                    <a:pt x="70" y="175"/>
                    <a:pt x="1" y="0"/>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6755247" y="2571692"/>
              <a:ext cx="31586" cy="86236"/>
            </a:xfrm>
            <a:custGeom>
              <a:avLst/>
              <a:gdLst/>
              <a:ahLst/>
              <a:cxnLst/>
              <a:rect l="l" t="t" r="r" b="b"/>
              <a:pathLst>
                <a:path w="834" h="2277" extrusionOk="0">
                  <a:moveTo>
                    <a:pt x="20" y="0"/>
                  </a:moveTo>
                  <a:lnTo>
                    <a:pt x="0" y="54"/>
                  </a:lnTo>
                  <a:lnTo>
                    <a:pt x="650" y="2277"/>
                  </a:lnTo>
                  <a:lnTo>
                    <a:pt x="833" y="1029"/>
                  </a:lnTo>
                  <a:lnTo>
                    <a:pt x="771" y="997"/>
                  </a:lnTo>
                  <a:cubicBezTo>
                    <a:pt x="665" y="941"/>
                    <a:pt x="576" y="859"/>
                    <a:pt x="512" y="758"/>
                  </a:cubicBezTo>
                  <a:lnTo>
                    <a:pt x="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6784978" y="2611573"/>
              <a:ext cx="49007" cy="98090"/>
            </a:xfrm>
            <a:custGeom>
              <a:avLst/>
              <a:gdLst/>
              <a:ahLst/>
              <a:cxnLst/>
              <a:rect l="l" t="t" r="r" b="b"/>
              <a:pathLst>
                <a:path w="1294" h="2590" extrusionOk="0">
                  <a:moveTo>
                    <a:pt x="1095" y="0"/>
                  </a:moveTo>
                  <a:lnTo>
                    <a:pt x="1" y="1657"/>
                  </a:lnTo>
                  <a:lnTo>
                    <a:pt x="385" y="2590"/>
                  </a:lnTo>
                  <a:lnTo>
                    <a:pt x="726" y="2251"/>
                  </a:lnTo>
                  <a:cubicBezTo>
                    <a:pt x="896" y="2082"/>
                    <a:pt x="972" y="1843"/>
                    <a:pt x="933" y="1608"/>
                  </a:cubicBezTo>
                  <a:lnTo>
                    <a:pt x="838" y="1062"/>
                  </a:lnTo>
                  <a:cubicBezTo>
                    <a:pt x="937" y="1045"/>
                    <a:pt x="1019" y="973"/>
                    <a:pt x="1051" y="878"/>
                  </a:cubicBezTo>
                  <a:lnTo>
                    <a:pt x="1274" y="225"/>
                  </a:lnTo>
                  <a:cubicBezTo>
                    <a:pt x="1293" y="169"/>
                    <a:pt x="1272" y="108"/>
                    <a:pt x="1222" y="78"/>
                  </a:cubicBezTo>
                  <a:lnTo>
                    <a:pt x="10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p:cNvSpPr/>
            <p:nvPr/>
          </p:nvSpPr>
          <p:spPr>
            <a:xfrm>
              <a:off x="6628673" y="2488446"/>
              <a:ext cx="33025" cy="13634"/>
            </a:xfrm>
            <a:custGeom>
              <a:avLst/>
              <a:gdLst/>
              <a:ahLst/>
              <a:cxnLst/>
              <a:rect l="l" t="t" r="r" b="b"/>
              <a:pathLst>
                <a:path w="872" h="360" extrusionOk="0">
                  <a:moveTo>
                    <a:pt x="797" y="1"/>
                  </a:moveTo>
                  <a:cubicBezTo>
                    <a:pt x="796" y="1"/>
                    <a:pt x="795" y="1"/>
                    <a:pt x="794" y="2"/>
                  </a:cubicBezTo>
                  <a:lnTo>
                    <a:pt x="11" y="340"/>
                  </a:lnTo>
                  <a:cubicBezTo>
                    <a:pt x="0" y="344"/>
                    <a:pt x="4" y="360"/>
                    <a:pt x="15" y="360"/>
                  </a:cubicBezTo>
                  <a:cubicBezTo>
                    <a:pt x="16" y="360"/>
                    <a:pt x="16" y="360"/>
                    <a:pt x="17" y="360"/>
                  </a:cubicBezTo>
                  <a:lnTo>
                    <a:pt x="861" y="215"/>
                  </a:lnTo>
                  <a:cubicBezTo>
                    <a:pt x="867" y="213"/>
                    <a:pt x="872" y="207"/>
                    <a:pt x="869" y="202"/>
                  </a:cubicBezTo>
                  <a:lnTo>
                    <a:pt x="807" y="8"/>
                  </a:lnTo>
                  <a:cubicBezTo>
                    <a:pt x="805" y="3"/>
                    <a:pt x="801" y="1"/>
                    <a:pt x="797" y="1"/>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6630983" y="2453148"/>
              <a:ext cx="36509" cy="22458"/>
            </a:xfrm>
            <a:custGeom>
              <a:avLst/>
              <a:gdLst/>
              <a:ahLst/>
              <a:cxnLst/>
              <a:rect l="l" t="t" r="r" b="b"/>
              <a:pathLst>
                <a:path w="964" h="593" extrusionOk="0">
                  <a:moveTo>
                    <a:pt x="16" y="1"/>
                  </a:moveTo>
                  <a:cubicBezTo>
                    <a:pt x="7" y="1"/>
                    <a:pt x="1" y="11"/>
                    <a:pt x="10" y="19"/>
                  </a:cubicBezTo>
                  <a:lnTo>
                    <a:pt x="726" y="591"/>
                  </a:lnTo>
                  <a:cubicBezTo>
                    <a:pt x="727" y="592"/>
                    <a:pt x="730" y="592"/>
                    <a:pt x="732" y="592"/>
                  </a:cubicBezTo>
                  <a:cubicBezTo>
                    <a:pt x="734" y="592"/>
                    <a:pt x="737" y="592"/>
                    <a:pt x="739" y="591"/>
                  </a:cubicBezTo>
                  <a:lnTo>
                    <a:pt x="955" y="429"/>
                  </a:lnTo>
                  <a:cubicBezTo>
                    <a:pt x="964" y="424"/>
                    <a:pt x="962" y="414"/>
                    <a:pt x="955" y="411"/>
                  </a:cubicBezTo>
                  <a:lnTo>
                    <a:pt x="21" y="1"/>
                  </a:lnTo>
                  <a:cubicBezTo>
                    <a:pt x="19" y="1"/>
                    <a:pt x="18" y="1"/>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6620643" y="2478182"/>
              <a:ext cx="38175" cy="8370"/>
            </a:xfrm>
            <a:custGeom>
              <a:avLst/>
              <a:gdLst/>
              <a:ahLst/>
              <a:cxnLst/>
              <a:rect l="l" t="t" r="r" b="b"/>
              <a:pathLst>
                <a:path w="1008" h="221" extrusionOk="0">
                  <a:moveTo>
                    <a:pt x="998" y="0"/>
                  </a:moveTo>
                  <a:cubicBezTo>
                    <a:pt x="997" y="0"/>
                    <a:pt x="996" y="1"/>
                    <a:pt x="995" y="1"/>
                  </a:cubicBezTo>
                  <a:lnTo>
                    <a:pt x="13" y="18"/>
                  </a:lnTo>
                  <a:cubicBezTo>
                    <a:pt x="0" y="18"/>
                    <a:pt x="0" y="37"/>
                    <a:pt x="11" y="40"/>
                  </a:cubicBezTo>
                  <a:lnTo>
                    <a:pt x="892" y="221"/>
                  </a:lnTo>
                  <a:cubicBezTo>
                    <a:pt x="896" y="221"/>
                    <a:pt x="900" y="219"/>
                    <a:pt x="902" y="214"/>
                  </a:cubicBezTo>
                  <a:lnTo>
                    <a:pt x="1006" y="16"/>
                  </a:lnTo>
                  <a:cubicBezTo>
                    <a:pt x="1008" y="8"/>
                    <a:pt x="1005" y="0"/>
                    <a:pt x="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6703739" y="2480720"/>
              <a:ext cx="33138" cy="8559"/>
            </a:xfrm>
            <a:custGeom>
              <a:avLst/>
              <a:gdLst/>
              <a:ahLst/>
              <a:cxnLst/>
              <a:rect l="l" t="t" r="r" b="b"/>
              <a:pathLst>
                <a:path w="875" h="226" extrusionOk="0">
                  <a:moveTo>
                    <a:pt x="12" y="1"/>
                  </a:moveTo>
                  <a:cubicBezTo>
                    <a:pt x="5" y="1"/>
                    <a:pt x="1" y="5"/>
                    <a:pt x="1" y="11"/>
                  </a:cubicBezTo>
                  <a:lnTo>
                    <a:pt x="7" y="214"/>
                  </a:lnTo>
                  <a:cubicBezTo>
                    <a:pt x="7" y="221"/>
                    <a:pt x="12" y="225"/>
                    <a:pt x="18" y="225"/>
                  </a:cubicBezTo>
                  <a:lnTo>
                    <a:pt x="862" y="80"/>
                  </a:lnTo>
                  <a:cubicBezTo>
                    <a:pt x="875" y="78"/>
                    <a:pt x="875" y="59"/>
                    <a:pt x="862" y="59"/>
                  </a:cubicBezTo>
                  <a:lnTo>
                    <a:pt x="12" y="1"/>
                  </a:ln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p:cNvSpPr/>
            <p:nvPr/>
          </p:nvSpPr>
          <p:spPr>
            <a:xfrm>
              <a:off x="6689460" y="2438339"/>
              <a:ext cx="29238" cy="30260"/>
            </a:xfrm>
            <a:custGeom>
              <a:avLst/>
              <a:gdLst/>
              <a:ahLst/>
              <a:cxnLst/>
              <a:rect l="l" t="t" r="r" b="b"/>
              <a:pathLst>
                <a:path w="772" h="799" extrusionOk="0">
                  <a:moveTo>
                    <a:pt x="758" y="1"/>
                  </a:moveTo>
                  <a:cubicBezTo>
                    <a:pt x="756" y="1"/>
                    <a:pt x="753" y="2"/>
                    <a:pt x="751" y="4"/>
                  </a:cubicBezTo>
                  <a:lnTo>
                    <a:pt x="7" y="699"/>
                  </a:lnTo>
                  <a:cubicBezTo>
                    <a:pt x="0" y="705"/>
                    <a:pt x="2" y="714"/>
                    <a:pt x="9" y="718"/>
                  </a:cubicBezTo>
                  <a:lnTo>
                    <a:pt x="270" y="798"/>
                  </a:lnTo>
                  <a:cubicBezTo>
                    <a:pt x="271" y="799"/>
                    <a:pt x="272" y="799"/>
                    <a:pt x="273" y="799"/>
                  </a:cubicBezTo>
                  <a:cubicBezTo>
                    <a:pt x="276" y="799"/>
                    <a:pt x="279" y="797"/>
                    <a:pt x="281" y="794"/>
                  </a:cubicBezTo>
                  <a:lnTo>
                    <a:pt x="766" y="17"/>
                  </a:lnTo>
                  <a:cubicBezTo>
                    <a:pt x="771" y="9"/>
                    <a:pt x="765" y="1"/>
                    <a:pt x="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p:cNvSpPr/>
            <p:nvPr/>
          </p:nvSpPr>
          <p:spPr>
            <a:xfrm>
              <a:off x="6700709" y="2459132"/>
              <a:ext cx="36358" cy="18406"/>
            </a:xfrm>
            <a:custGeom>
              <a:avLst/>
              <a:gdLst/>
              <a:ahLst/>
              <a:cxnLst/>
              <a:rect l="l" t="t" r="r" b="b"/>
              <a:pathLst>
                <a:path w="960" h="486" extrusionOk="0">
                  <a:moveTo>
                    <a:pt x="946" y="0"/>
                  </a:moveTo>
                  <a:cubicBezTo>
                    <a:pt x="945" y="0"/>
                    <a:pt x="943" y="0"/>
                    <a:pt x="942" y="1"/>
                  </a:cubicBezTo>
                  <a:lnTo>
                    <a:pt x="12" y="310"/>
                  </a:lnTo>
                  <a:cubicBezTo>
                    <a:pt x="3" y="312"/>
                    <a:pt x="1" y="322"/>
                    <a:pt x="7" y="327"/>
                  </a:cubicBezTo>
                  <a:lnTo>
                    <a:pt x="169" y="482"/>
                  </a:lnTo>
                  <a:cubicBezTo>
                    <a:pt x="172" y="484"/>
                    <a:pt x="175" y="485"/>
                    <a:pt x="178" y="485"/>
                  </a:cubicBezTo>
                  <a:cubicBezTo>
                    <a:pt x="180" y="485"/>
                    <a:pt x="181" y="485"/>
                    <a:pt x="182" y="484"/>
                  </a:cubicBezTo>
                  <a:lnTo>
                    <a:pt x="950" y="18"/>
                  </a:lnTo>
                  <a:cubicBezTo>
                    <a:pt x="960" y="13"/>
                    <a:pt x="956" y="0"/>
                    <a:pt x="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p:cNvSpPr/>
            <p:nvPr/>
          </p:nvSpPr>
          <p:spPr>
            <a:xfrm>
              <a:off x="6672114" y="2432242"/>
              <a:ext cx="10680" cy="32760"/>
            </a:xfrm>
            <a:custGeom>
              <a:avLst/>
              <a:gdLst/>
              <a:ahLst/>
              <a:cxnLst/>
              <a:rect l="l" t="t" r="r" b="b"/>
              <a:pathLst>
                <a:path w="282" h="865" extrusionOk="0">
                  <a:moveTo>
                    <a:pt x="12" y="1"/>
                  </a:moveTo>
                  <a:cubicBezTo>
                    <a:pt x="6" y="1"/>
                    <a:pt x="1" y="5"/>
                    <a:pt x="1" y="12"/>
                  </a:cubicBezTo>
                  <a:lnTo>
                    <a:pt x="24" y="856"/>
                  </a:lnTo>
                  <a:cubicBezTo>
                    <a:pt x="24" y="861"/>
                    <a:pt x="29" y="865"/>
                    <a:pt x="34" y="865"/>
                  </a:cubicBezTo>
                  <a:cubicBezTo>
                    <a:pt x="35" y="865"/>
                    <a:pt x="36" y="865"/>
                    <a:pt x="37" y="864"/>
                  </a:cubicBezTo>
                  <a:lnTo>
                    <a:pt x="273" y="825"/>
                  </a:lnTo>
                  <a:cubicBezTo>
                    <a:pt x="279" y="823"/>
                    <a:pt x="281" y="817"/>
                    <a:pt x="281" y="810"/>
                  </a:cubicBezTo>
                  <a:lnTo>
                    <a:pt x="22" y="8"/>
                  </a:lnTo>
                  <a:cubicBezTo>
                    <a:pt x="20" y="3"/>
                    <a:pt x="16" y="1"/>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a:off x="6651208" y="2462806"/>
              <a:ext cx="59914" cy="40296"/>
            </a:xfrm>
            <a:custGeom>
              <a:avLst/>
              <a:gdLst/>
              <a:ahLst/>
              <a:cxnLst/>
              <a:rect l="l" t="t" r="r" b="b"/>
              <a:pathLst>
                <a:path w="1582" h="1064" extrusionOk="0">
                  <a:moveTo>
                    <a:pt x="885" y="0"/>
                  </a:moveTo>
                  <a:cubicBezTo>
                    <a:pt x="826" y="0"/>
                    <a:pt x="765" y="5"/>
                    <a:pt x="704" y="16"/>
                  </a:cubicBezTo>
                  <a:cubicBezTo>
                    <a:pt x="294" y="85"/>
                    <a:pt x="0" y="374"/>
                    <a:pt x="50" y="659"/>
                  </a:cubicBezTo>
                  <a:cubicBezTo>
                    <a:pt x="90" y="901"/>
                    <a:pt x="365" y="1064"/>
                    <a:pt x="697" y="1064"/>
                  </a:cubicBezTo>
                  <a:cubicBezTo>
                    <a:pt x="756" y="1064"/>
                    <a:pt x="817" y="1058"/>
                    <a:pt x="879" y="1048"/>
                  </a:cubicBezTo>
                  <a:cubicBezTo>
                    <a:pt x="1289" y="979"/>
                    <a:pt x="1582" y="689"/>
                    <a:pt x="1532" y="405"/>
                  </a:cubicBezTo>
                  <a:cubicBezTo>
                    <a:pt x="1492" y="163"/>
                    <a:pt x="1217" y="0"/>
                    <a:pt x="8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6654313" y="2466593"/>
              <a:ext cx="55104" cy="49386"/>
            </a:xfrm>
            <a:custGeom>
              <a:avLst/>
              <a:gdLst/>
              <a:ahLst/>
              <a:cxnLst/>
              <a:rect l="l" t="t" r="r" b="b"/>
              <a:pathLst>
                <a:path w="1455" h="1304" extrusionOk="0">
                  <a:moveTo>
                    <a:pt x="792" y="1"/>
                  </a:moveTo>
                  <a:cubicBezTo>
                    <a:pt x="742" y="1"/>
                    <a:pt x="690" y="5"/>
                    <a:pt x="637" y="13"/>
                  </a:cubicBezTo>
                  <a:cubicBezTo>
                    <a:pt x="402" y="54"/>
                    <a:pt x="207" y="179"/>
                    <a:pt x="100" y="339"/>
                  </a:cubicBezTo>
                  <a:cubicBezTo>
                    <a:pt x="0" y="488"/>
                    <a:pt x="9" y="687"/>
                    <a:pt x="117" y="831"/>
                  </a:cubicBezTo>
                  <a:lnTo>
                    <a:pt x="471" y="1304"/>
                  </a:lnTo>
                  <a:lnTo>
                    <a:pt x="1224" y="1174"/>
                  </a:lnTo>
                  <a:lnTo>
                    <a:pt x="1401" y="613"/>
                  </a:lnTo>
                  <a:cubicBezTo>
                    <a:pt x="1455" y="441"/>
                    <a:pt x="1396" y="248"/>
                    <a:pt x="1252" y="141"/>
                  </a:cubicBezTo>
                  <a:cubicBezTo>
                    <a:pt x="1133" y="52"/>
                    <a:pt x="970" y="1"/>
                    <a:pt x="792"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6657267" y="2476516"/>
              <a:ext cx="70367" cy="81237"/>
            </a:xfrm>
            <a:custGeom>
              <a:avLst/>
              <a:gdLst/>
              <a:ahLst/>
              <a:cxnLst/>
              <a:rect l="l" t="t" r="r" b="b"/>
              <a:pathLst>
                <a:path w="1858" h="2145" extrusionOk="0">
                  <a:moveTo>
                    <a:pt x="765" y="0"/>
                  </a:moveTo>
                  <a:cubicBezTo>
                    <a:pt x="718" y="0"/>
                    <a:pt x="670" y="4"/>
                    <a:pt x="621" y="12"/>
                  </a:cubicBezTo>
                  <a:cubicBezTo>
                    <a:pt x="257" y="75"/>
                    <a:pt x="0" y="355"/>
                    <a:pt x="50" y="640"/>
                  </a:cubicBezTo>
                  <a:cubicBezTo>
                    <a:pt x="52" y="649"/>
                    <a:pt x="54" y="660"/>
                    <a:pt x="56" y="668"/>
                  </a:cubicBezTo>
                  <a:cubicBezTo>
                    <a:pt x="65" y="707"/>
                    <a:pt x="58" y="746"/>
                    <a:pt x="43" y="783"/>
                  </a:cubicBezTo>
                  <a:cubicBezTo>
                    <a:pt x="32" y="815"/>
                    <a:pt x="30" y="852"/>
                    <a:pt x="41" y="888"/>
                  </a:cubicBezTo>
                  <a:cubicBezTo>
                    <a:pt x="54" y="929"/>
                    <a:pt x="80" y="962"/>
                    <a:pt x="117" y="981"/>
                  </a:cubicBezTo>
                  <a:cubicBezTo>
                    <a:pt x="175" y="1016"/>
                    <a:pt x="214" y="1076"/>
                    <a:pt x="224" y="1143"/>
                  </a:cubicBezTo>
                  <a:cubicBezTo>
                    <a:pt x="229" y="1169"/>
                    <a:pt x="229" y="1197"/>
                    <a:pt x="224" y="1223"/>
                  </a:cubicBezTo>
                  <a:lnTo>
                    <a:pt x="60" y="2144"/>
                  </a:lnTo>
                  <a:lnTo>
                    <a:pt x="1858" y="1836"/>
                  </a:lnTo>
                  <a:lnTo>
                    <a:pt x="1396" y="1022"/>
                  </a:lnTo>
                  <a:cubicBezTo>
                    <a:pt x="1383" y="998"/>
                    <a:pt x="1375" y="973"/>
                    <a:pt x="1368" y="947"/>
                  </a:cubicBezTo>
                  <a:cubicBezTo>
                    <a:pt x="1357" y="880"/>
                    <a:pt x="1375" y="811"/>
                    <a:pt x="1418" y="759"/>
                  </a:cubicBezTo>
                  <a:cubicBezTo>
                    <a:pt x="1444" y="729"/>
                    <a:pt x="1459" y="688"/>
                    <a:pt x="1459" y="647"/>
                  </a:cubicBezTo>
                  <a:cubicBezTo>
                    <a:pt x="1457" y="608"/>
                    <a:pt x="1441" y="573"/>
                    <a:pt x="1420" y="548"/>
                  </a:cubicBezTo>
                  <a:cubicBezTo>
                    <a:pt x="1396" y="517"/>
                    <a:pt x="1375" y="483"/>
                    <a:pt x="1372" y="444"/>
                  </a:cubicBezTo>
                  <a:cubicBezTo>
                    <a:pt x="1370" y="433"/>
                    <a:pt x="1370" y="425"/>
                    <a:pt x="1368" y="414"/>
                  </a:cubicBezTo>
                  <a:cubicBezTo>
                    <a:pt x="1325" y="169"/>
                    <a:pt x="1068" y="0"/>
                    <a:pt x="765" y="0"/>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6663289" y="2481061"/>
              <a:ext cx="64345" cy="76010"/>
            </a:xfrm>
            <a:custGeom>
              <a:avLst/>
              <a:gdLst/>
              <a:ahLst/>
              <a:cxnLst/>
              <a:rect l="l" t="t" r="r" b="b"/>
              <a:pathLst>
                <a:path w="1699" h="2007" extrusionOk="0">
                  <a:moveTo>
                    <a:pt x="482" y="0"/>
                  </a:moveTo>
                  <a:cubicBezTo>
                    <a:pt x="499" y="93"/>
                    <a:pt x="462" y="190"/>
                    <a:pt x="380" y="268"/>
                  </a:cubicBezTo>
                  <a:lnTo>
                    <a:pt x="225" y="417"/>
                  </a:lnTo>
                  <a:cubicBezTo>
                    <a:pt x="212" y="430"/>
                    <a:pt x="199" y="443"/>
                    <a:pt x="186" y="456"/>
                  </a:cubicBezTo>
                  <a:cubicBezTo>
                    <a:pt x="63" y="594"/>
                    <a:pt x="48" y="788"/>
                    <a:pt x="115" y="958"/>
                  </a:cubicBezTo>
                  <a:cubicBezTo>
                    <a:pt x="122" y="976"/>
                    <a:pt x="126" y="993"/>
                    <a:pt x="128" y="1010"/>
                  </a:cubicBezTo>
                  <a:cubicBezTo>
                    <a:pt x="132" y="1038"/>
                    <a:pt x="134" y="1066"/>
                    <a:pt x="130" y="1092"/>
                  </a:cubicBezTo>
                  <a:lnTo>
                    <a:pt x="1" y="2007"/>
                  </a:lnTo>
                  <a:lnTo>
                    <a:pt x="1" y="2007"/>
                  </a:lnTo>
                  <a:lnTo>
                    <a:pt x="1699" y="1716"/>
                  </a:lnTo>
                  <a:cubicBezTo>
                    <a:pt x="1524" y="1608"/>
                    <a:pt x="1386" y="1455"/>
                    <a:pt x="1293" y="1273"/>
                  </a:cubicBezTo>
                  <a:lnTo>
                    <a:pt x="1118" y="924"/>
                  </a:lnTo>
                  <a:cubicBezTo>
                    <a:pt x="1108" y="898"/>
                    <a:pt x="1097" y="872"/>
                    <a:pt x="1093" y="846"/>
                  </a:cubicBezTo>
                  <a:cubicBezTo>
                    <a:pt x="1088" y="818"/>
                    <a:pt x="1088" y="790"/>
                    <a:pt x="1093" y="762"/>
                  </a:cubicBezTo>
                  <a:cubicBezTo>
                    <a:pt x="1116" y="589"/>
                    <a:pt x="1054" y="410"/>
                    <a:pt x="900" y="326"/>
                  </a:cubicBezTo>
                  <a:cubicBezTo>
                    <a:pt x="890" y="320"/>
                    <a:pt x="877" y="313"/>
                    <a:pt x="864" y="309"/>
                  </a:cubicBezTo>
                  <a:lnTo>
                    <a:pt x="667" y="218"/>
                  </a:lnTo>
                  <a:cubicBezTo>
                    <a:pt x="566" y="173"/>
                    <a:pt x="499" y="93"/>
                    <a:pt x="482"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6671243" y="2505565"/>
              <a:ext cx="37683" cy="49083"/>
            </a:xfrm>
            <a:custGeom>
              <a:avLst/>
              <a:gdLst/>
              <a:ahLst/>
              <a:cxnLst/>
              <a:rect l="l" t="t" r="r" b="b"/>
              <a:pathLst>
                <a:path w="995" h="1296" extrusionOk="0">
                  <a:moveTo>
                    <a:pt x="796" y="1"/>
                  </a:moveTo>
                  <a:lnTo>
                    <a:pt x="0" y="137"/>
                  </a:lnTo>
                  <a:lnTo>
                    <a:pt x="199" y="1295"/>
                  </a:lnTo>
                  <a:lnTo>
                    <a:pt x="995" y="1159"/>
                  </a:lnTo>
                  <a:lnTo>
                    <a:pt x="796" y="1"/>
                  </a:ln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6671053" y="2505906"/>
              <a:ext cx="30109" cy="48553"/>
            </a:xfrm>
            <a:custGeom>
              <a:avLst/>
              <a:gdLst/>
              <a:ahLst/>
              <a:cxnLst/>
              <a:rect l="l" t="t" r="r" b="b"/>
              <a:pathLst>
                <a:path w="795" h="1282" extrusionOk="0">
                  <a:moveTo>
                    <a:pt x="715" y="0"/>
                  </a:moveTo>
                  <a:lnTo>
                    <a:pt x="1" y="123"/>
                  </a:lnTo>
                  <a:lnTo>
                    <a:pt x="199" y="1282"/>
                  </a:lnTo>
                  <a:lnTo>
                    <a:pt x="598" y="1213"/>
                  </a:lnTo>
                  <a:cubicBezTo>
                    <a:pt x="540" y="881"/>
                    <a:pt x="607" y="706"/>
                    <a:pt x="795" y="462"/>
                  </a:cubicBezTo>
                  <a:lnTo>
                    <a:pt x="71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p:cNvSpPr/>
            <p:nvPr/>
          </p:nvSpPr>
          <p:spPr>
            <a:xfrm>
              <a:off x="6667796" y="2481061"/>
              <a:ext cx="37380" cy="49196"/>
            </a:xfrm>
            <a:custGeom>
              <a:avLst/>
              <a:gdLst/>
              <a:ahLst/>
              <a:cxnLst/>
              <a:rect l="l" t="t" r="r" b="b"/>
              <a:pathLst>
                <a:path w="987" h="1299" extrusionOk="0">
                  <a:moveTo>
                    <a:pt x="363" y="0"/>
                  </a:moveTo>
                  <a:cubicBezTo>
                    <a:pt x="380" y="93"/>
                    <a:pt x="352" y="188"/>
                    <a:pt x="287" y="261"/>
                  </a:cubicBezTo>
                  <a:lnTo>
                    <a:pt x="164" y="408"/>
                  </a:lnTo>
                  <a:cubicBezTo>
                    <a:pt x="50" y="540"/>
                    <a:pt x="0" y="712"/>
                    <a:pt x="28" y="876"/>
                  </a:cubicBezTo>
                  <a:cubicBezTo>
                    <a:pt x="44" y="965"/>
                    <a:pt x="78" y="1049"/>
                    <a:pt x="134" y="1118"/>
                  </a:cubicBezTo>
                  <a:cubicBezTo>
                    <a:pt x="203" y="1207"/>
                    <a:pt x="317" y="1299"/>
                    <a:pt x="492" y="1299"/>
                  </a:cubicBezTo>
                  <a:cubicBezTo>
                    <a:pt x="522" y="1299"/>
                    <a:pt x="552" y="1296"/>
                    <a:pt x="585" y="1291"/>
                  </a:cubicBezTo>
                  <a:cubicBezTo>
                    <a:pt x="812" y="1252"/>
                    <a:pt x="909" y="1103"/>
                    <a:pt x="952" y="980"/>
                  </a:cubicBezTo>
                  <a:cubicBezTo>
                    <a:pt x="980" y="894"/>
                    <a:pt x="986" y="803"/>
                    <a:pt x="971" y="717"/>
                  </a:cubicBezTo>
                  <a:cubicBezTo>
                    <a:pt x="943" y="551"/>
                    <a:pt x="840" y="406"/>
                    <a:pt x="687" y="317"/>
                  </a:cubicBezTo>
                  <a:lnTo>
                    <a:pt x="523" y="223"/>
                  </a:lnTo>
                  <a:cubicBezTo>
                    <a:pt x="436" y="173"/>
                    <a:pt x="380" y="93"/>
                    <a:pt x="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p:cNvSpPr/>
            <p:nvPr/>
          </p:nvSpPr>
          <p:spPr>
            <a:xfrm>
              <a:off x="6637649" y="2545711"/>
              <a:ext cx="142211" cy="266244"/>
            </a:xfrm>
            <a:custGeom>
              <a:avLst/>
              <a:gdLst/>
              <a:ahLst/>
              <a:cxnLst/>
              <a:rect l="l" t="t" r="r" b="b"/>
              <a:pathLst>
                <a:path w="3755" h="7030" extrusionOk="0">
                  <a:moveTo>
                    <a:pt x="2472" y="1"/>
                  </a:moveTo>
                  <a:cubicBezTo>
                    <a:pt x="2441" y="1"/>
                    <a:pt x="2409" y="3"/>
                    <a:pt x="2378" y="9"/>
                  </a:cubicBezTo>
                  <a:lnTo>
                    <a:pt x="1877" y="95"/>
                  </a:lnTo>
                  <a:cubicBezTo>
                    <a:pt x="352" y="1603"/>
                    <a:pt x="43" y="2691"/>
                    <a:pt x="13" y="3263"/>
                  </a:cubicBezTo>
                  <a:cubicBezTo>
                    <a:pt x="0" y="3519"/>
                    <a:pt x="143" y="3761"/>
                    <a:pt x="373" y="3873"/>
                  </a:cubicBezTo>
                  <a:lnTo>
                    <a:pt x="531" y="3951"/>
                  </a:lnTo>
                  <a:cubicBezTo>
                    <a:pt x="460" y="4283"/>
                    <a:pt x="432" y="4544"/>
                    <a:pt x="421" y="4730"/>
                  </a:cubicBezTo>
                  <a:cubicBezTo>
                    <a:pt x="410" y="4933"/>
                    <a:pt x="488" y="5129"/>
                    <a:pt x="630" y="5274"/>
                  </a:cubicBezTo>
                  <a:lnTo>
                    <a:pt x="891" y="5537"/>
                  </a:lnTo>
                  <a:lnTo>
                    <a:pt x="1131" y="6939"/>
                  </a:lnTo>
                  <a:cubicBezTo>
                    <a:pt x="1139" y="6991"/>
                    <a:pt x="1186" y="7030"/>
                    <a:pt x="1237" y="7030"/>
                  </a:cubicBezTo>
                  <a:cubicBezTo>
                    <a:pt x="1243" y="7030"/>
                    <a:pt x="1250" y="7029"/>
                    <a:pt x="1256" y="7028"/>
                  </a:cubicBezTo>
                  <a:lnTo>
                    <a:pt x="1228" y="6866"/>
                  </a:lnTo>
                  <a:lnTo>
                    <a:pt x="2745" y="2123"/>
                  </a:lnTo>
                  <a:cubicBezTo>
                    <a:pt x="2775" y="2031"/>
                    <a:pt x="2857" y="1981"/>
                    <a:pt x="2941" y="1981"/>
                  </a:cubicBezTo>
                  <a:cubicBezTo>
                    <a:pt x="3002" y="1981"/>
                    <a:pt x="3063" y="2008"/>
                    <a:pt x="3105" y="2065"/>
                  </a:cubicBezTo>
                  <a:lnTo>
                    <a:pt x="3755" y="2961"/>
                  </a:lnTo>
                  <a:cubicBezTo>
                    <a:pt x="3565" y="1851"/>
                    <a:pt x="3209" y="876"/>
                    <a:pt x="2991" y="347"/>
                  </a:cubicBezTo>
                  <a:cubicBezTo>
                    <a:pt x="2904" y="135"/>
                    <a:pt x="2696" y="1"/>
                    <a:pt x="2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0"/>
            <p:cNvSpPr/>
            <p:nvPr/>
          </p:nvSpPr>
          <p:spPr>
            <a:xfrm>
              <a:off x="6638027" y="2596916"/>
              <a:ext cx="59308" cy="98431"/>
            </a:xfrm>
            <a:custGeom>
              <a:avLst/>
              <a:gdLst/>
              <a:ahLst/>
              <a:cxnLst/>
              <a:rect l="l" t="t" r="r" b="b"/>
              <a:pathLst>
                <a:path w="1566" h="2599" extrusionOk="0">
                  <a:moveTo>
                    <a:pt x="1565" y="1"/>
                  </a:moveTo>
                  <a:cubicBezTo>
                    <a:pt x="1565" y="1"/>
                    <a:pt x="909" y="759"/>
                    <a:pt x="538" y="1932"/>
                  </a:cubicBezTo>
                  <a:cubicBezTo>
                    <a:pt x="497" y="2062"/>
                    <a:pt x="376" y="2139"/>
                    <a:pt x="255" y="2139"/>
                  </a:cubicBezTo>
                  <a:cubicBezTo>
                    <a:pt x="187" y="2139"/>
                    <a:pt x="120" y="2116"/>
                    <a:pt x="66" y="2064"/>
                  </a:cubicBezTo>
                  <a:cubicBezTo>
                    <a:pt x="29" y="2029"/>
                    <a:pt x="5" y="1988"/>
                    <a:pt x="3" y="1941"/>
                  </a:cubicBezTo>
                  <a:lnTo>
                    <a:pt x="3" y="1941"/>
                  </a:lnTo>
                  <a:cubicBezTo>
                    <a:pt x="1" y="2187"/>
                    <a:pt x="139" y="2413"/>
                    <a:pt x="363" y="2521"/>
                  </a:cubicBezTo>
                  <a:lnTo>
                    <a:pt x="519" y="2599"/>
                  </a:lnTo>
                  <a:cubicBezTo>
                    <a:pt x="666" y="1753"/>
                    <a:pt x="1181" y="553"/>
                    <a:pt x="15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0"/>
            <p:cNvSpPr/>
            <p:nvPr/>
          </p:nvSpPr>
          <p:spPr>
            <a:xfrm>
              <a:off x="6654465" y="2667778"/>
              <a:ext cx="27647" cy="87637"/>
            </a:xfrm>
            <a:custGeom>
              <a:avLst/>
              <a:gdLst/>
              <a:ahLst/>
              <a:cxnLst/>
              <a:rect l="l" t="t" r="r" b="b"/>
              <a:pathLst>
                <a:path w="730" h="2314" extrusionOk="0">
                  <a:moveTo>
                    <a:pt x="730" y="1"/>
                  </a:moveTo>
                  <a:cubicBezTo>
                    <a:pt x="730" y="1"/>
                    <a:pt x="1" y="1863"/>
                    <a:pt x="186" y="2051"/>
                  </a:cubicBezTo>
                  <a:lnTo>
                    <a:pt x="447" y="2314"/>
                  </a:lnTo>
                  <a:lnTo>
                    <a:pt x="421" y="2169"/>
                  </a:lnTo>
                  <a:cubicBezTo>
                    <a:pt x="404" y="2066"/>
                    <a:pt x="402" y="1960"/>
                    <a:pt x="413" y="1854"/>
                  </a:cubicBezTo>
                  <a:cubicBezTo>
                    <a:pt x="456" y="1503"/>
                    <a:pt x="568" y="644"/>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0"/>
            <p:cNvSpPr/>
            <p:nvPr/>
          </p:nvSpPr>
          <p:spPr>
            <a:xfrm>
              <a:off x="6696883" y="2790526"/>
              <a:ext cx="131531" cy="147400"/>
            </a:xfrm>
            <a:custGeom>
              <a:avLst/>
              <a:gdLst/>
              <a:ahLst/>
              <a:cxnLst/>
              <a:rect l="l" t="t" r="r" b="b"/>
              <a:pathLst>
                <a:path w="3473" h="3892" extrusionOk="0">
                  <a:moveTo>
                    <a:pt x="2896" y="1"/>
                  </a:moveTo>
                  <a:lnTo>
                    <a:pt x="1" y="1703"/>
                  </a:lnTo>
                  <a:lnTo>
                    <a:pt x="376" y="3891"/>
                  </a:lnTo>
                  <a:lnTo>
                    <a:pt x="3472" y="3360"/>
                  </a:lnTo>
                  <a:lnTo>
                    <a:pt x="28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a:off x="6696883" y="2809804"/>
              <a:ext cx="89947" cy="117973"/>
            </a:xfrm>
            <a:custGeom>
              <a:avLst/>
              <a:gdLst/>
              <a:ahLst/>
              <a:cxnLst/>
              <a:rect l="l" t="t" r="r" b="b"/>
              <a:pathLst>
                <a:path w="2375" h="3115" extrusionOk="0">
                  <a:moveTo>
                    <a:pt x="2374" y="1"/>
                  </a:moveTo>
                  <a:lnTo>
                    <a:pt x="1" y="1194"/>
                  </a:lnTo>
                  <a:lnTo>
                    <a:pt x="329" y="3115"/>
                  </a:lnTo>
                  <a:cubicBezTo>
                    <a:pt x="329" y="3115"/>
                    <a:pt x="695" y="2059"/>
                    <a:pt x="1004" y="1544"/>
                  </a:cubicBezTo>
                  <a:cubicBezTo>
                    <a:pt x="1179" y="1257"/>
                    <a:pt x="2374" y="1"/>
                    <a:pt x="23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p:cNvSpPr/>
            <p:nvPr/>
          </p:nvSpPr>
          <p:spPr>
            <a:xfrm>
              <a:off x="6684120" y="2620701"/>
              <a:ext cx="128766" cy="292906"/>
            </a:xfrm>
            <a:custGeom>
              <a:avLst/>
              <a:gdLst/>
              <a:ahLst/>
              <a:cxnLst/>
              <a:rect l="l" t="t" r="r" b="b"/>
              <a:pathLst>
                <a:path w="3400" h="7734" extrusionOk="0">
                  <a:moveTo>
                    <a:pt x="1713" y="1"/>
                  </a:moveTo>
                  <a:cubicBezTo>
                    <a:pt x="1629" y="1"/>
                    <a:pt x="1546" y="51"/>
                    <a:pt x="1516" y="143"/>
                  </a:cubicBezTo>
                  <a:lnTo>
                    <a:pt x="1" y="4886"/>
                  </a:lnTo>
                  <a:lnTo>
                    <a:pt x="473" y="7642"/>
                  </a:lnTo>
                  <a:cubicBezTo>
                    <a:pt x="483" y="7695"/>
                    <a:pt x="529" y="7734"/>
                    <a:pt x="581" y="7734"/>
                  </a:cubicBezTo>
                  <a:cubicBezTo>
                    <a:pt x="588" y="7734"/>
                    <a:pt x="594" y="7733"/>
                    <a:pt x="601" y="7732"/>
                  </a:cubicBezTo>
                  <a:lnTo>
                    <a:pt x="782" y="7180"/>
                  </a:lnTo>
                  <a:cubicBezTo>
                    <a:pt x="896" y="6826"/>
                    <a:pt x="1099" y="6509"/>
                    <a:pt x="1373" y="6254"/>
                  </a:cubicBezTo>
                  <a:cubicBezTo>
                    <a:pt x="1876" y="5786"/>
                    <a:pt x="2720" y="4996"/>
                    <a:pt x="3233" y="4485"/>
                  </a:cubicBezTo>
                  <a:cubicBezTo>
                    <a:pt x="3348" y="4373"/>
                    <a:pt x="3399" y="4211"/>
                    <a:pt x="3371" y="4053"/>
                  </a:cubicBezTo>
                  <a:lnTo>
                    <a:pt x="3179" y="2925"/>
                  </a:lnTo>
                  <a:cubicBezTo>
                    <a:pt x="3078" y="2333"/>
                    <a:pt x="2897" y="1759"/>
                    <a:pt x="2640" y="1218"/>
                  </a:cubicBezTo>
                  <a:lnTo>
                    <a:pt x="2528" y="983"/>
                  </a:lnTo>
                  <a:lnTo>
                    <a:pt x="1878" y="85"/>
                  </a:lnTo>
                  <a:cubicBezTo>
                    <a:pt x="1836" y="28"/>
                    <a:pt x="1774" y="1"/>
                    <a:pt x="1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0"/>
            <p:cNvSpPr/>
            <p:nvPr/>
          </p:nvSpPr>
          <p:spPr>
            <a:xfrm>
              <a:off x="6677530" y="2626117"/>
              <a:ext cx="64080" cy="212843"/>
            </a:xfrm>
            <a:custGeom>
              <a:avLst/>
              <a:gdLst/>
              <a:ahLst/>
              <a:cxnLst/>
              <a:rect l="l" t="t" r="r" b="b"/>
              <a:pathLst>
                <a:path w="1692" h="5620" extrusionOk="0">
                  <a:moveTo>
                    <a:pt x="1692" y="0"/>
                  </a:moveTo>
                  <a:cubicBezTo>
                    <a:pt x="1691" y="1"/>
                    <a:pt x="0" y="3712"/>
                    <a:pt x="203" y="4905"/>
                  </a:cubicBezTo>
                  <a:lnTo>
                    <a:pt x="326" y="5619"/>
                  </a:lnTo>
                  <a:cubicBezTo>
                    <a:pt x="125" y="4448"/>
                    <a:pt x="1691" y="1"/>
                    <a:pt x="1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p:cNvSpPr/>
            <p:nvPr/>
          </p:nvSpPr>
          <p:spPr>
            <a:xfrm>
              <a:off x="6629468" y="2517571"/>
              <a:ext cx="79305" cy="110777"/>
            </a:xfrm>
            <a:custGeom>
              <a:avLst/>
              <a:gdLst/>
              <a:ahLst/>
              <a:cxnLst/>
              <a:rect l="l" t="t" r="r" b="b"/>
              <a:pathLst>
                <a:path w="2094" h="2925" extrusionOk="0">
                  <a:moveTo>
                    <a:pt x="529" y="1"/>
                  </a:moveTo>
                  <a:lnTo>
                    <a:pt x="48" y="1211"/>
                  </a:lnTo>
                  <a:cubicBezTo>
                    <a:pt x="11" y="1304"/>
                    <a:pt x="0" y="1403"/>
                    <a:pt x="18" y="1500"/>
                  </a:cubicBezTo>
                  <a:lnTo>
                    <a:pt x="169" y="2383"/>
                  </a:lnTo>
                  <a:cubicBezTo>
                    <a:pt x="184" y="2469"/>
                    <a:pt x="220" y="2549"/>
                    <a:pt x="277" y="2618"/>
                  </a:cubicBezTo>
                  <a:lnTo>
                    <a:pt x="527" y="2925"/>
                  </a:lnTo>
                  <a:lnTo>
                    <a:pt x="2093" y="838"/>
                  </a:lnTo>
                  <a:lnTo>
                    <a:pt x="2063" y="842"/>
                  </a:lnTo>
                  <a:cubicBezTo>
                    <a:pt x="2030" y="848"/>
                    <a:pt x="1997" y="851"/>
                    <a:pt x="1964" y="851"/>
                  </a:cubicBezTo>
                  <a:cubicBezTo>
                    <a:pt x="1851" y="851"/>
                    <a:pt x="1740" y="817"/>
                    <a:pt x="1645" y="754"/>
                  </a:cubicBez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p:nvPr/>
          </p:nvSpPr>
          <p:spPr>
            <a:xfrm>
              <a:off x="6635831" y="2572564"/>
              <a:ext cx="15641" cy="55786"/>
            </a:xfrm>
            <a:custGeom>
              <a:avLst/>
              <a:gdLst/>
              <a:ahLst/>
              <a:cxnLst/>
              <a:rect l="l" t="t" r="r" b="b"/>
              <a:pathLst>
                <a:path w="413" h="1473" extrusionOk="0">
                  <a:moveTo>
                    <a:pt x="413" y="1"/>
                  </a:moveTo>
                  <a:lnTo>
                    <a:pt x="1" y="931"/>
                  </a:lnTo>
                  <a:cubicBezTo>
                    <a:pt x="16" y="1017"/>
                    <a:pt x="52" y="1097"/>
                    <a:pt x="109" y="1166"/>
                  </a:cubicBezTo>
                  <a:lnTo>
                    <a:pt x="359" y="1473"/>
                  </a:lnTo>
                  <a:lnTo>
                    <a:pt x="279" y="1002"/>
                  </a:lnTo>
                  <a:cubicBezTo>
                    <a:pt x="260" y="888"/>
                    <a:pt x="260" y="769"/>
                    <a:pt x="283" y="657"/>
                  </a:cubicBezTo>
                  <a:lnTo>
                    <a:pt x="4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0"/>
            <p:cNvSpPr/>
            <p:nvPr/>
          </p:nvSpPr>
          <p:spPr>
            <a:xfrm>
              <a:off x="6607236" y="2492499"/>
              <a:ext cx="43667" cy="91083"/>
            </a:xfrm>
            <a:custGeom>
              <a:avLst/>
              <a:gdLst/>
              <a:ahLst/>
              <a:cxnLst/>
              <a:rect l="l" t="t" r="r" b="b"/>
              <a:pathLst>
                <a:path w="1153" h="2405" extrusionOk="0">
                  <a:moveTo>
                    <a:pt x="758" y="0"/>
                  </a:moveTo>
                  <a:cubicBezTo>
                    <a:pt x="749" y="0"/>
                    <a:pt x="739" y="1"/>
                    <a:pt x="730" y="3"/>
                  </a:cubicBezTo>
                  <a:lnTo>
                    <a:pt x="695" y="9"/>
                  </a:lnTo>
                  <a:lnTo>
                    <a:pt x="287" y="1312"/>
                  </a:lnTo>
                  <a:lnTo>
                    <a:pt x="154" y="529"/>
                  </a:lnTo>
                  <a:lnTo>
                    <a:pt x="39" y="917"/>
                  </a:lnTo>
                  <a:cubicBezTo>
                    <a:pt x="7" y="1023"/>
                    <a:pt x="0" y="1138"/>
                    <a:pt x="18" y="1250"/>
                  </a:cubicBezTo>
                  <a:lnTo>
                    <a:pt x="117" y="1822"/>
                  </a:lnTo>
                  <a:cubicBezTo>
                    <a:pt x="164" y="2102"/>
                    <a:pt x="372" y="2329"/>
                    <a:pt x="646" y="2404"/>
                  </a:cubicBezTo>
                  <a:lnTo>
                    <a:pt x="605" y="2162"/>
                  </a:lnTo>
                  <a:lnTo>
                    <a:pt x="1118" y="650"/>
                  </a:lnTo>
                  <a:cubicBezTo>
                    <a:pt x="1153" y="555"/>
                    <a:pt x="1140" y="447"/>
                    <a:pt x="1084" y="361"/>
                  </a:cubicBezTo>
                  <a:lnTo>
                    <a:pt x="898" y="76"/>
                  </a:lnTo>
                  <a:cubicBezTo>
                    <a:pt x="867" y="28"/>
                    <a:pt x="814" y="0"/>
                    <a:pt x="7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0"/>
            <p:cNvSpPr/>
            <p:nvPr/>
          </p:nvSpPr>
          <p:spPr>
            <a:xfrm>
              <a:off x="6609925" y="2533364"/>
              <a:ext cx="34199" cy="50219"/>
            </a:xfrm>
            <a:custGeom>
              <a:avLst/>
              <a:gdLst/>
              <a:ahLst/>
              <a:cxnLst/>
              <a:rect l="l" t="t" r="r" b="b"/>
              <a:pathLst>
                <a:path w="903" h="1326" extrusionOk="0">
                  <a:moveTo>
                    <a:pt x="903" y="0"/>
                  </a:moveTo>
                  <a:lnTo>
                    <a:pt x="540" y="766"/>
                  </a:lnTo>
                  <a:cubicBezTo>
                    <a:pt x="516" y="815"/>
                    <a:pt x="471" y="838"/>
                    <a:pt x="426" y="838"/>
                  </a:cubicBezTo>
                  <a:cubicBezTo>
                    <a:pt x="369" y="838"/>
                    <a:pt x="314" y="801"/>
                    <a:pt x="303" y="734"/>
                  </a:cubicBezTo>
                  <a:lnTo>
                    <a:pt x="178" y="2"/>
                  </a:lnTo>
                  <a:lnTo>
                    <a:pt x="42" y="322"/>
                  </a:lnTo>
                  <a:cubicBezTo>
                    <a:pt x="9" y="397"/>
                    <a:pt x="1" y="477"/>
                    <a:pt x="14" y="557"/>
                  </a:cubicBezTo>
                  <a:lnTo>
                    <a:pt x="46" y="740"/>
                  </a:lnTo>
                  <a:cubicBezTo>
                    <a:pt x="93" y="1023"/>
                    <a:pt x="301" y="1250"/>
                    <a:pt x="575" y="1325"/>
                  </a:cubicBezTo>
                  <a:lnTo>
                    <a:pt x="534" y="1083"/>
                  </a:lnTo>
                  <a:lnTo>
                    <a:pt x="9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0"/>
            <p:cNvSpPr/>
            <p:nvPr/>
          </p:nvSpPr>
          <p:spPr>
            <a:xfrm>
              <a:off x="6762595" y="2577563"/>
              <a:ext cx="72185" cy="102597"/>
            </a:xfrm>
            <a:custGeom>
              <a:avLst/>
              <a:gdLst/>
              <a:ahLst/>
              <a:cxnLst/>
              <a:rect l="l" t="t" r="r" b="b"/>
              <a:pathLst>
                <a:path w="1906" h="2709" extrusionOk="0">
                  <a:moveTo>
                    <a:pt x="907" y="1"/>
                  </a:moveTo>
                  <a:lnTo>
                    <a:pt x="0" y="2333"/>
                  </a:lnTo>
                  <a:cubicBezTo>
                    <a:pt x="24" y="2350"/>
                    <a:pt x="1010" y="2709"/>
                    <a:pt x="1010" y="2709"/>
                  </a:cubicBezTo>
                  <a:lnTo>
                    <a:pt x="1906" y="313"/>
                  </a:lnTo>
                  <a:lnTo>
                    <a:pt x="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a:off x="6807210" y="2607938"/>
              <a:ext cx="24049" cy="38062"/>
            </a:xfrm>
            <a:custGeom>
              <a:avLst/>
              <a:gdLst/>
              <a:ahLst/>
              <a:cxnLst/>
              <a:rect l="l" t="t" r="r" b="b"/>
              <a:pathLst>
                <a:path w="635" h="1005" extrusionOk="0">
                  <a:moveTo>
                    <a:pt x="326" y="0"/>
                  </a:moveTo>
                  <a:cubicBezTo>
                    <a:pt x="294" y="0"/>
                    <a:pt x="263" y="18"/>
                    <a:pt x="249" y="51"/>
                  </a:cubicBezTo>
                  <a:lnTo>
                    <a:pt x="16" y="567"/>
                  </a:lnTo>
                  <a:cubicBezTo>
                    <a:pt x="1" y="601"/>
                    <a:pt x="9" y="644"/>
                    <a:pt x="39" y="670"/>
                  </a:cubicBezTo>
                  <a:lnTo>
                    <a:pt x="154" y="767"/>
                  </a:lnTo>
                  <a:cubicBezTo>
                    <a:pt x="201" y="808"/>
                    <a:pt x="218" y="873"/>
                    <a:pt x="197" y="931"/>
                  </a:cubicBezTo>
                  <a:lnTo>
                    <a:pt x="169" y="1005"/>
                  </a:lnTo>
                  <a:lnTo>
                    <a:pt x="635" y="174"/>
                  </a:lnTo>
                  <a:lnTo>
                    <a:pt x="370" y="12"/>
                  </a:lnTo>
                  <a:cubicBezTo>
                    <a:pt x="356" y="4"/>
                    <a:pt x="341" y="0"/>
                    <a:pt x="326"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0"/>
            <p:cNvSpPr/>
            <p:nvPr/>
          </p:nvSpPr>
          <p:spPr>
            <a:xfrm>
              <a:off x="6562128" y="2369333"/>
              <a:ext cx="31169" cy="68852"/>
            </a:xfrm>
            <a:custGeom>
              <a:avLst/>
              <a:gdLst/>
              <a:ahLst/>
              <a:cxnLst/>
              <a:rect l="l" t="t" r="r" b="b"/>
              <a:pathLst>
                <a:path w="823" h="1818" extrusionOk="0">
                  <a:moveTo>
                    <a:pt x="822" y="1"/>
                  </a:moveTo>
                  <a:lnTo>
                    <a:pt x="0" y="141"/>
                  </a:lnTo>
                  <a:lnTo>
                    <a:pt x="115" y="339"/>
                  </a:lnTo>
                  <a:cubicBezTo>
                    <a:pt x="124" y="354"/>
                    <a:pt x="139" y="364"/>
                    <a:pt x="157" y="364"/>
                  </a:cubicBezTo>
                  <a:cubicBezTo>
                    <a:pt x="160" y="364"/>
                    <a:pt x="163" y="364"/>
                    <a:pt x="167" y="363"/>
                  </a:cubicBezTo>
                  <a:cubicBezTo>
                    <a:pt x="169" y="363"/>
                    <a:pt x="172" y="362"/>
                    <a:pt x="175" y="362"/>
                  </a:cubicBezTo>
                  <a:cubicBezTo>
                    <a:pt x="195" y="362"/>
                    <a:pt x="215" y="377"/>
                    <a:pt x="223" y="400"/>
                  </a:cubicBezTo>
                  <a:lnTo>
                    <a:pt x="592" y="1738"/>
                  </a:lnTo>
                  <a:cubicBezTo>
                    <a:pt x="605" y="1783"/>
                    <a:pt x="643" y="1817"/>
                    <a:pt x="691" y="1817"/>
                  </a:cubicBezTo>
                  <a:cubicBezTo>
                    <a:pt x="753" y="1817"/>
                    <a:pt x="799" y="1768"/>
                    <a:pt x="794" y="1707"/>
                  </a:cubicBezTo>
                  <a:lnTo>
                    <a:pt x="699" y="318"/>
                  </a:lnTo>
                  <a:cubicBezTo>
                    <a:pt x="697" y="292"/>
                    <a:pt x="715" y="268"/>
                    <a:pt x="740" y="264"/>
                  </a:cubicBezTo>
                  <a:cubicBezTo>
                    <a:pt x="760" y="262"/>
                    <a:pt x="777" y="244"/>
                    <a:pt x="781" y="225"/>
                  </a:cubicBezTo>
                  <a:lnTo>
                    <a:pt x="822"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0"/>
            <p:cNvSpPr/>
            <p:nvPr/>
          </p:nvSpPr>
          <p:spPr>
            <a:xfrm>
              <a:off x="6551751" y="2356343"/>
              <a:ext cx="48969" cy="18330"/>
            </a:xfrm>
            <a:custGeom>
              <a:avLst/>
              <a:gdLst/>
              <a:ahLst/>
              <a:cxnLst/>
              <a:rect l="l" t="t" r="r" b="b"/>
              <a:pathLst>
                <a:path w="1293" h="484" extrusionOk="0">
                  <a:moveTo>
                    <a:pt x="1177" y="1"/>
                  </a:moveTo>
                  <a:cubicBezTo>
                    <a:pt x="1170" y="1"/>
                    <a:pt x="1164" y="2"/>
                    <a:pt x="1157" y="3"/>
                  </a:cubicBezTo>
                  <a:lnTo>
                    <a:pt x="104" y="182"/>
                  </a:lnTo>
                  <a:cubicBezTo>
                    <a:pt x="41" y="193"/>
                    <a:pt x="0" y="251"/>
                    <a:pt x="11" y="311"/>
                  </a:cubicBezTo>
                  <a:cubicBezTo>
                    <a:pt x="18" y="348"/>
                    <a:pt x="41" y="380"/>
                    <a:pt x="76" y="395"/>
                  </a:cubicBezTo>
                  <a:lnTo>
                    <a:pt x="274" y="484"/>
                  </a:lnTo>
                  <a:lnTo>
                    <a:pt x="1096" y="344"/>
                  </a:lnTo>
                  <a:lnTo>
                    <a:pt x="1254" y="193"/>
                  </a:lnTo>
                  <a:cubicBezTo>
                    <a:pt x="1282" y="167"/>
                    <a:pt x="1293" y="130"/>
                    <a:pt x="1286" y="93"/>
                  </a:cubicBezTo>
                  <a:cubicBezTo>
                    <a:pt x="1279" y="39"/>
                    <a:pt x="1231" y="1"/>
                    <a:pt x="1177"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0"/>
            <p:cNvSpPr/>
            <p:nvPr/>
          </p:nvSpPr>
          <p:spPr>
            <a:xfrm>
              <a:off x="6554099" y="2346685"/>
              <a:ext cx="41660" cy="16740"/>
            </a:xfrm>
            <a:custGeom>
              <a:avLst/>
              <a:gdLst/>
              <a:ahLst/>
              <a:cxnLst/>
              <a:rect l="l" t="t" r="r" b="b"/>
              <a:pathLst>
                <a:path w="1100" h="442" extrusionOk="0">
                  <a:moveTo>
                    <a:pt x="1054" y="1"/>
                  </a:moveTo>
                  <a:lnTo>
                    <a:pt x="1" y="182"/>
                  </a:lnTo>
                  <a:lnTo>
                    <a:pt x="44" y="441"/>
                  </a:lnTo>
                  <a:lnTo>
                    <a:pt x="1099" y="262"/>
                  </a:lnTo>
                  <a:lnTo>
                    <a:pt x="1054"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0"/>
            <p:cNvSpPr/>
            <p:nvPr/>
          </p:nvSpPr>
          <p:spPr>
            <a:xfrm>
              <a:off x="6563340" y="2339906"/>
              <a:ext cx="19997" cy="11968"/>
            </a:xfrm>
            <a:custGeom>
              <a:avLst/>
              <a:gdLst/>
              <a:ahLst/>
              <a:cxnLst/>
              <a:rect l="l" t="t" r="r" b="b"/>
              <a:pathLst>
                <a:path w="528" h="316" extrusionOk="0">
                  <a:moveTo>
                    <a:pt x="486" y="1"/>
                  </a:moveTo>
                  <a:lnTo>
                    <a:pt x="1" y="83"/>
                  </a:lnTo>
                  <a:lnTo>
                    <a:pt x="42" y="316"/>
                  </a:lnTo>
                  <a:lnTo>
                    <a:pt x="527" y="234"/>
                  </a:lnTo>
                  <a:lnTo>
                    <a:pt x="486"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0"/>
            <p:cNvSpPr/>
            <p:nvPr/>
          </p:nvSpPr>
          <p:spPr>
            <a:xfrm>
              <a:off x="6550122" y="2308698"/>
              <a:ext cx="39236" cy="34047"/>
            </a:xfrm>
            <a:custGeom>
              <a:avLst/>
              <a:gdLst/>
              <a:ahLst/>
              <a:cxnLst/>
              <a:rect l="l" t="t" r="r" b="b"/>
              <a:pathLst>
                <a:path w="1036" h="899" extrusionOk="0">
                  <a:moveTo>
                    <a:pt x="682" y="1"/>
                  </a:moveTo>
                  <a:cubicBezTo>
                    <a:pt x="678" y="1"/>
                    <a:pt x="674" y="3"/>
                    <a:pt x="671" y="7"/>
                  </a:cubicBezTo>
                  <a:lnTo>
                    <a:pt x="535" y="208"/>
                  </a:lnTo>
                  <a:cubicBezTo>
                    <a:pt x="492" y="270"/>
                    <a:pt x="434" y="320"/>
                    <a:pt x="365" y="350"/>
                  </a:cubicBezTo>
                  <a:cubicBezTo>
                    <a:pt x="0" y="518"/>
                    <a:pt x="132" y="874"/>
                    <a:pt x="345" y="898"/>
                  </a:cubicBezTo>
                  <a:lnTo>
                    <a:pt x="833" y="816"/>
                  </a:lnTo>
                  <a:cubicBezTo>
                    <a:pt x="995" y="747"/>
                    <a:pt x="1036" y="590"/>
                    <a:pt x="941" y="432"/>
                  </a:cubicBezTo>
                  <a:cubicBezTo>
                    <a:pt x="883" y="337"/>
                    <a:pt x="820" y="193"/>
                    <a:pt x="803" y="139"/>
                  </a:cubicBezTo>
                  <a:cubicBezTo>
                    <a:pt x="802" y="136"/>
                    <a:pt x="799" y="135"/>
                    <a:pt x="796" y="135"/>
                  </a:cubicBezTo>
                  <a:cubicBezTo>
                    <a:pt x="794" y="135"/>
                    <a:pt x="791" y="136"/>
                    <a:pt x="790" y="139"/>
                  </a:cubicBezTo>
                  <a:lnTo>
                    <a:pt x="742" y="292"/>
                  </a:lnTo>
                  <a:lnTo>
                    <a:pt x="695" y="11"/>
                  </a:lnTo>
                  <a:cubicBezTo>
                    <a:pt x="694" y="5"/>
                    <a:pt x="688" y="1"/>
                    <a:pt x="6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6581330" y="2382627"/>
              <a:ext cx="20868" cy="28518"/>
            </a:xfrm>
            <a:custGeom>
              <a:avLst/>
              <a:gdLst/>
              <a:ahLst/>
              <a:cxnLst/>
              <a:rect l="l" t="t" r="r" b="b"/>
              <a:pathLst>
                <a:path w="551" h="753" extrusionOk="0">
                  <a:moveTo>
                    <a:pt x="88" y="0"/>
                  </a:moveTo>
                  <a:cubicBezTo>
                    <a:pt x="61" y="0"/>
                    <a:pt x="5" y="28"/>
                    <a:pt x="3" y="109"/>
                  </a:cubicBezTo>
                  <a:cubicBezTo>
                    <a:pt x="0" y="198"/>
                    <a:pt x="115" y="379"/>
                    <a:pt x="251" y="388"/>
                  </a:cubicBezTo>
                  <a:cubicBezTo>
                    <a:pt x="251" y="388"/>
                    <a:pt x="246" y="683"/>
                    <a:pt x="551" y="752"/>
                  </a:cubicBezTo>
                  <a:lnTo>
                    <a:pt x="508" y="495"/>
                  </a:lnTo>
                  <a:cubicBezTo>
                    <a:pt x="482" y="344"/>
                    <a:pt x="441" y="256"/>
                    <a:pt x="313" y="200"/>
                  </a:cubicBezTo>
                  <a:cubicBezTo>
                    <a:pt x="186" y="144"/>
                    <a:pt x="115" y="6"/>
                    <a:pt x="95" y="1"/>
                  </a:cubicBezTo>
                  <a:cubicBezTo>
                    <a:pt x="93" y="1"/>
                    <a:pt x="91" y="0"/>
                    <a:pt x="88" y="0"/>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0"/>
            <p:cNvSpPr/>
            <p:nvPr/>
          </p:nvSpPr>
          <p:spPr>
            <a:xfrm>
              <a:off x="6568907" y="2385506"/>
              <a:ext cx="17535" cy="24201"/>
            </a:xfrm>
            <a:custGeom>
              <a:avLst/>
              <a:gdLst/>
              <a:ahLst/>
              <a:cxnLst/>
              <a:rect l="l" t="t" r="r" b="b"/>
              <a:pathLst>
                <a:path w="463" h="639" extrusionOk="0">
                  <a:moveTo>
                    <a:pt x="232" y="0"/>
                  </a:moveTo>
                  <a:cubicBezTo>
                    <a:pt x="229" y="0"/>
                    <a:pt x="226" y="0"/>
                    <a:pt x="223" y="1"/>
                  </a:cubicBezTo>
                  <a:lnTo>
                    <a:pt x="70" y="29"/>
                  </a:lnTo>
                  <a:cubicBezTo>
                    <a:pt x="26" y="35"/>
                    <a:pt x="0" y="83"/>
                    <a:pt x="9" y="132"/>
                  </a:cubicBezTo>
                  <a:lnTo>
                    <a:pt x="80" y="560"/>
                  </a:lnTo>
                  <a:cubicBezTo>
                    <a:pt x="88" y="605"/>
                    <a:pt x="125" y="638"/>
                    <a:pt x="163" y="638"/>
                  </a:cubicBezTo>
                  <a:cubicBezTo>
                    <a:pt x="166" y="638"/>
                    <a:pt x="170" y="638"/>
                    <a:pt x="173" y="637"/>
                  </a:cubicBezTo>
                  <a:lnTo>
                    <a:pt x="331" y="611"/>
                  </a:lnTo>
                  <a:cubicBezTo>
                    <a:pt x="372" y="603"/>
                    <a:pt x="400" y="553"/>
                    <a:pt x="389" y="495"/>
                  </a:cubicBezTo>
                  <a:lnTo>
                    <a:pt x="380" y="447"/>
                  </a:lnTo>
                  <a:lnTo>
                    <a:pt x="385" y="447"/>
                  </a:lnTo>
                  <a:cubicBezTo>
                    <a:pt x="432" y="439"/>
                    <a:pt x="462" y="378"/>
                    <a:pt x="451" y="314"/>
                  </a:cubicBezTo>
                  <a:lnTo>
                    <a:pt x="449" y="301"/>
                  </a:lnTo>
                  <a:cubicBezTo>
                    <a:pt x="439" y="241"/>
                    <a:pt x="397" y="198"/>
                    <a:pt x="353" y="198"/>
                  </a:cubicBezTo>
                  <a:cubicBezTo>
                    <a:pt x="349" y="198"/>
                    <a:pt x="345" y="199"/>
                    <a:pt x="341" y="199"/>
                  </a:cubicBezTo>
                  <a:lnTo>
                    <a:pt x="324" y="98"/>
                  </a:lnTo>
                  <a:cubicBezTo>
                    <a:pt x="314" y="42"/>
                    <a:pt x="274"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0"/>
            <p:cNvSpPr/>
            <p:nvPr/>
          </p:nvSpPr>
          <p:spPr>
            <a:xfrm>
              <a:off x="6666471" y="2912290"/>
              <a:ext cx="198717" cy="53741"/>
            </a:xfrm>
            <a:custGeom>
              <a:avLst/>
              <a:gdLst/>
              <a:ahLst/>
              <a:cxnLst/>
              <a:rect l="l" t="t" r="r" b="b"/>
              <a:pathLst>
                <a:path w="5247" h="1419" extrusionOk="0">
                  <a:moveTo>
                    <a:pt x="5156" y="1"/>
                  </a:moveTo>
                  <a:lnTo>
                    <a:pt x="1" y="883"/>
                  </a:lnTo>
                  <a:lnTo>
                    <a:pt x="91" y="1418"/>
                  </a:lnTo>
                  <a:lnTo>
                    <a:pt x="5246" y="536"/>
                  </a:lnTo>
                  <a:lnTo>
                    <a:pt x="51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6655714" y="2930205"/>
              <a:ext cx="232272" cy="88357"/>
            </a:xfrm>
            <a:custGeom>
              <a:avLst/>
              <a:gdLst/>
              <a:ahLst/>
              <a:cxnLst/>
              <a:rect l="l" t="t" r="r" b="b"/>
              <a:pathLst>
                <a:path w="6133" h="2333" extrusionOk="0">
                  <a:moveTo>
                    <a:pt x="5906" y="0"/>
                  </a:moveTo>
                  <a:lnTo>
                    <a:pt x="0" y="1010"/>
                  </a:lnTo>
                  <a:lnTo>
                    <a:pt x="224" y="2333"/>
                  </a:lnTo>
                  <a:lnTo>
                    <a:pt x="6132" y="1323"/>
                  </a:lnTo>
                  <a:lnTo>
                    <a:pt x="59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0"/>
            <p:cNvSpPr/>
            <p:nvPr/>
          </p:nvSpPr>
          <p:spPr>
            <a:xfrm>
              <a:off x="6639845" y="2975956"/>
              <a:ext cx="277302" cy="93204"/>
            </a:xfrm>
            <a:custGeom>
              <a:avLst/>
              <a:gdLst/>
              <a:ahLst/>
              <a:cxnLst/>
              <a:rect l="l" t="t" r="r" b="b"/>
              <a:pathLst>
                <a:path w="7322" h="2461" extrusionOk="0">
                  <a:moveTo>
                    <a:pt x="7188" y="1"/>
                  </a:moveTo>
                  <a:lnTo>
                    <a:pt x="0" y="1231"/>
                  </a:lnTo>
                  <a:lnTo>
                    <a:pt x="134" y="2007"/>
                  </a:lnTo>
                  <a:lnTo>
                    <a:pt x="775" y="2461"/>
                  </a:lnTo>
                  <a:lnTo>
                    <a:pt x="6866" y="1418"/>
                  </a:lnTo>
                  <a:lnTo>
                    <a:pt x="7322" y="778"/>
                  </a:lnTo>
                  <a:lnTo>
                    <a:pt x="71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0"/>
            <p:cNvSpPr/>
            <p:nvPr/>
          </p:nvSpPr>
          <p:spPr>
            <a:xfrm>
              <a:off x="6669349" y="3029812"/>
              <a:ext cx="254920" cy="181144"/>
            </a:xfrm>
            <a:custGeom>
              <a:avLst/>
              <a:gdLst/>
              <a:ahLst/>
              <a:cxnLst/>
              <a:rect l="l" t="t" r="r" b="b"/>
              <a:pathLst>
                <a:path w="6731" h="4783" extrusionOk="0">
                  <a:moveTo>
                    <a:pt x="6092" y="1"/>
                  </a:moveTo>
                  <a:lnTo>
                    <a:pt x="0" y="1043"/>
                  </a:lnTo>
                  <a:lnTo>
                    <a:pt x="639" y="4782"/>
                  </a:lnTo>
                  <a:lnTo>
                    <a:pt x="6730" y="3740"/>
                  </a:lnTo>
                  <a:lnTo>
                    <a:pt x="6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6660941" y="2960769"/>
              <a:ext cx="227046" cy="57793"/>
            </a:xfrm>
            <a:custGeom>
              <a:avLst/>
              <a:gdLst/>
              <a:ahLst/>
              <a:cxnLst/>
              <a:rect l="l" t="t" r="r" b="b"/>
              <a:pathLst>
                <a:path w="5995" h="1526" extrusionOk="0">
                  <a:moveTo>
                    <a:pt x="5906" y="0"/>
                  </a:moveTo>
                  <a:lnTo>
                    <a:pt x="0" y="1010"/>
                  </a:lnTo>
                  <a:lnTo>
                    <a:pt x="86" y="1526"/>
                  </a:lnTo>
                  <a:lnTo>
                    <a:pt x="5994" y="516"/>
                  </a:lnTo>
                  <a:lnTo>
                    <a:pt x="59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6644920" y="3005384"/>
              <a:ext cx="272228" cy="81577"/>
            </a:xfrm>
            <a:custGeom>
              <a:avLst/>
              <a:gdLst/>
              <a:ahLst/>
              <a:cxnLst/>
              <a:rect l="l" t="t" r="r" b="b"/>
              <a:pathLst>
                <a:path w="7188" h="2154" extrusionOk="0">
                  <a:moveTo>
                    <a:pt x="7188" y="1"/>
                  </a:moveTo>
                  <a:lnTo>
                    <a:pt x="0" y="1230"/>
                  </a:lnTo>
                  <a:lnTo>
                    <a:pt x="641" y="1684"/>
                  </a:lnTo>
                  <a:lnTo>
                    <a:pt x="723" y="2154"/>
                  </a:lnTo>
                  <a:lnTo>
                    <a:pt x="6814" y="1112"/>
                  </a:lnTo>
                  <a:lnTo>
                    <a:pt x="6732" y="641"/>
                  </a:lnTo>
                  <a:lnTo>
                    <a:pt x="71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6061965" y="3383742"/>
              <a:ext cx="46470" cy="42228"/>
            </a:xfrm>
            <a:custGeom>
              <a:avLst/>
              <a:gdLst/>
              <a:ahLst/>
              <a:cxnLst/>
              <a:rect l="l" t="t" r="r" b="b"/>
              <a:pathLst>
                <a:path w="1227" h="1115" extrusionOk="0">
                  <a:moveTo>
                    <a:pt x="614" y="1"/>
                  </a:moveTo>
                  <a:cubicBezTo>
                    <a:pt x="571" y="1"/>
                    <a:pt x="528" y="6"/>
                    <a:pt x="484" y="16"/>
                  </a:cubicBezTo>
                  <a:cubicBezTo>
                    <a:pt x="186" y="87"/>
                    <a:pt x="1" y="387"/>
                    <a:pt x="72" y="685"/>
                  </a:cubicBezTo>
                  <a:cubicBezTo>
                    <a:pt x="133" y="942"/>
                    <a:pt x="361" y="1115"/>
                    <a:pt x="614" y="1115"/>
                  </a:cubicBezTo>
                  <a:cubicBezTo>
                    <a:pt x="656" y="1115"/>
                    <a:pt x="700" y="1110"/>
                    <a:pt x="743" y="1099"/>
                  </a:cubicBezTo>
                  <a:cubicBezTo>
                    <a:pt x="1041" y="1028"/>
                    <a:pt x="1226" y="728"/>
                    <a:pt x="1155" y="428"/>
                  </a:cubicBezTo>
                  <a:cubicBezTo>
                    <a:pt x="1094" y="172"/>
                    <a:pt x="867" y="1"/>
                    <a:pt x="614"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5917892" y="2880666"/>
              <a:ext cx="169214" cy="524610"/>
            </a:xfrm>
            <a:custGeom>
              <a:avLst/>
              <a:gdLst/>
              <a:ahLst/>
              <a:cxnLst/>
              <a:rect l="l" t="t" r="r" b="b"/>
              <a:pathLst>
                <a:path w="4468" h="13852" extrusionOk="0">
                  <a:moveTo>
                    <a:pt x="98" y="1"/>
                  </a:moveTo>
                  <a:lnTo>
                    <a:pt x="1" y="31"/>
                  </a:lnTo>
                  <a:lnTo>
                    <a:pt x="4370" y="13851"/>
                  </a:lnTo>
                  <a:lnTo>
                    <a:pt x="4467" y="13821"/>
                  </a:lnTo>
                  <a:lnTo>
                    <a:pt x="98"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6272089" y="3259971"/>
              <a:ext cx="47416" cy="42190"/>
            </a:xfrm>
            <a:custGeom>
              <a:avLst/>
              <a:gdLst/>
              <a:ahLst/>
              <a:cxnLst/>
              <a:rect l="l" t="t" r="r" b="b"/>
              <a:pathLst>
                <a:path w="1252" h="1114" extrusionOk="0">
                  <a:moveTo>
                    <a:pt x="625" y="0"/>
                  </a:moveTo>
                  <a:cubicBezTo>
                    <a:pt x="502" y="0"/>
                    <a:pt x="378" y="41"/>
                    <a:pt x="274" y="125"/>
                  </a:cubicBezTo>
                  <a:cubicBezTo>
                    <a:pt x="37" y="319"/>
                    <a:pt x="0" y="669"/>
                    <a:pt x="195" y="908"/>
                  </a:cubicBezTo>
                  <a:cubicBezTo>
                    <a:pt x="305" y="1043"/>
                    <a:pt x="465" y="1113"/>
                    <a:pt x="627" y="1113"/>
                  </a:cubicBezTo>
                  <a:cubicBezTo>
                    <a:pt x="750" y="1113"/>
                    <a:pt x="874" y="1072"/>
                    <a:pt x="978" y="988"/>
                  </a:cubicBezTo>
                  <a:cubicBezTo>
                    <a:pt x="1215" y="796"/>
                    <a:pt x="1252" y="444"/>
                    <a:pt x="1058" y="207"/>
                  </a:cubicBezTo>
                  <a:cubicBezTo>
                    <a:pt x="947" y="71"/>
                    <a:pt x="787" y="0"/>
                    <a:pt x="625"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0"/>
            <p:cNvSpPr/>
            <p:nvPr/>
          </p:nvSpPr>
          <p:spPr>
            <a:xfrm>
              <a:off x="5917817" y="2879946"/>
              <a:ext cx="379293" cy="402092"/>
            </a:xfrm>
            <a:custGeom>
              <a:avLst/>
              <a:gdLst/>
              <a:ahLst/>
              <a:cxnLst/>
              <a:rect l="l" t="t" r="r" b="b"/>
              <a:pathLst>
                <a:path w="10015" h="10617" extrusionOk="0">
                  <a:moveTo>
                    <a:pt x="74" y="0"/>
                  </a:moveTo>
                  <a:lnTo>
                    <a:pt x="0" y="69"/>
                  </a:lnTo>
                  <a:lnTo>
                    <a:pt x="9939" y="10617"/>
                  </a:lnTo>
                  <a:lnTo>
                    <a:pt x="10015" y="10548"/>
                  </a:lnTo>
                  <a:lnTo>
                    <a:pt x="74"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p:nvPr/>
          </p:nvSpPr>
          <p:spPr>
            <a:xfrm>
              <a:off x="5893388" y="2311576"/>
              <a:ext cx="43591" cy="42228"/>
            </a:xfrm>
            <a:custGeom>
              <a:avLst/>
              <a:gdLst/>
              <a:ahLst/>
              <a:cxnLst/>
              <a:rect l="l" t="t" r="r" b="b"/>
              <a:pathLst>
                <a:path w="1151" h="1115" extrusionOk="0">
                  <a:moveTo>
                    <a:pt x="574" y="1"/>
                  </a:moveTo>
                  <a:cubicBezTo>
                    <a:pt x="282" y="1"/>
                    <a:pt x="40" y="227"/>
                    <a:pt x="20" y="520"/>
                  </a:cubicBezTo>
                  <a:cubicBezTo>
                    <a:pt x="0" y="829"/>
                    <a:pt x="233" y="1092"/>
                    <a:pt x="540" y="1113"/>
                  </a:cubicBezTo>
                  <a:cubicBezTo>
                    <a:pt x="552" y="1114"/>
                    <a:pt x="564" y="1115"/>
                    <a:pt x="575" y="1115"/>
                  </a:cubicBezTo>
                  <a:cubicBezTo>
                    <a:pt x="866" y="1115"/>
                    <a:pt x="1112" y="888"/>
                    <a:pt x="1131" y="593"/>
                  </a:cubicBezTo>
                  <a:cubicBezTo>
                    <a:pt x="1150" y="287"/>
                    <a:pt x="920" y="22"/>
                    <a:pt x="613" y="2"/>
                  </a:cubicBezTo>
                  <a:cubicBezTo>
                    <a:pt x="600" y="1"/>
                    <a:pt x="587" y="1"/>
                    <a:pt x="5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5913575" y="2332634"/>
              <a:ext cx="7802" cy="548962"/>
            </a:xfrm>
            <a:custGeom>
              <a:avLst/>
              <a:gdLst/>
              <a:ahLst/>
              <a:cxnLst/>
              <a:rect l="l" t="t" r="r" b="b"/>
              <a:pathLst>
                <a:path w="206" h="14495" extrusionOk="0">
                  <a:moveTo>
                    <a:pt x="102" y="1"/>
                  </a:moveTo>
                  <a:lnTo>
                    <a:pt x="0" y="3"/>
                  </a:lnTo>
                  <a:lnTo>
                    <a:pt x="104" y="14494"/>
                  </a:lnTo>
                  <a:lnTo>
                    <a:pt x="205" y="14494"/>
                  </a:lnTo>
                  <a:lnTo>
                    <a:pt x="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5349177" y="2317106"/>
              <a:ext cx="1140379" cy="1134433"/>
            </a:xfrm>
            <a:custGeom>
              <a:avLst/>
              <a:gdLst/>
              <a:ahLst/>
              <a:cxnLst/>
              <a:rect l="l" t="t" r="r" b="b"/>
              <a:pathLst>
                <a:path w="30111" h="29954" extrusionOk="0">
                  <a:moveTo>
                    <a:pt x="17103" y="0"/>
                  </a:moveTo>
                  <a:cubicBezTo>
                    <a:pt x="16848" y="0"/>
                    <a:pt x="16619" y="177"/>
                    <a:pt x="16562" y="437"/>
                  </a:cubicBezTo>
                  <a:cubicBezTo>
                    <a:pt x="16497" y="734"/>
                    <a:pt x="16682" y="1028"/>
                    <a:pt x="16978" y="1097"/>
                  </a:cubicBezTo>
                  <a:lnTo>
                    <a:pt x="15053" y="14564"/>
                  </a:lnTo>
                  <a:lnTo>
                    <a:pt x="12921" y="1129"/>
                  </a:lnTo>
                  <a:cubicBezTo>
                    <a:pt x="13183" y="1062"/>
                    <a:pt x="13364" y="819"/>
                    <a:pt x="13340" y="542"/>
                  </a:cubicBezTo>
                  <a:cubicBezTo>
                    <a:pt x="13315" y="252"/>
                    <a:pt x="13072" y="33"/>
                    <a:pt x="12786" y="33"/>
                  </a:cubicBezTo>
                  <a:cubicBezTo>
                    <a:pt x="12770" y="33"/>
                    <a:pt x="12754" y="34"/>
                    <a:pt x="12738" y="35"/>
                  </a:cubicBezTo>
                  <a:cubicBezTo>
                    <a:pt x="12432" y="61"/>
                    <a:pt x="12205" y="331"/>
                    <a:pt x="12231" y="637"/>
                  </a:cubicBezTo>
                  <a:cubicBezTo>
                    <a:pt x="12256" y="927"/>
                    <a:pt x="12499" y="1146"/>
                    <a:pt x="12786" y="1146"/>
                  </a:cubicBezTo>
                  <a:cubicBezTo>
                    <a:pt x="12798" y="1146"/>
                    <a:pt x="12810" y="1145"/>
                    <a:pt x="12822" y="1144"/>
                  </a:cubicBezTo>
                  <a:lnTo>
                    <a:pt x="14900" y="14244"/>
                  </a:lnTo>
                  <a:lnTo>
                    <a:pt x="10893" y="1600"/>
                  </a:lnTo>
                  <a:cubicBezTo>
                    <a:pt x="11139" y="1496"/>
                    <a:pt x="11284" y="1229"/>
                    <a:pt x="11219" y="959"/>
                  </a:cubicBezTo>
                  <a:cubicBezTo>
                    <a:pt x="11158" y="704"/>
                    <a:pt x="10930" y="531"/>
                    <a:pt x="10677" y="531"/>
                  </a:cubicBezTo>
                  <a:cubicBezTo>
                    <a:pt x="10635" y="531"/>
                    <a:pt x="10591" y="536"/>
                    <a:pt x="10548" y="547"/>
                  </a:cubicBezTo>
                  <a:cubicBezTo>
                    <a:pt x="10250" y="618"/>
                    <a:pt x="10065" y="918"/>
                    <a:pt x="10136" y="1218"/>
                  </a:cubicBezTo>
                  <a:cubicBezTo>
                    <a:pt x="10197" y="1473"/>
                    <a:pt x="10425" y="1645"/>
                    <a:pt x="10677" y="1645"/>
                  </a:cubicBezTo>
                  <a:cubicBezTo>
                    <a:pt x="10716" y="1645"/>
                    <a:pt x="10756" y="1641"/>
                    <a:pt x="10796" y="1632"/>
                  </a:cubicBezTo>
                  <a:lnTo>
                    <a:pt x="14803" y="14274"/>
                  </a:lnTo>
                  <a:lnTo>
                    <a:pt x="8958" y="2370"/>
                  </a:lnTo>
                  <a:cubicBezTo>
                    <a:pt x="9184" y="2230"/>
                    <a:pt x="9286" y="1943"/>
                    <a:pt x="9184" y="1688"/>
                  </a:cubicBezTo>
                  <a:cubicBezTo>
                    <a:pt x="9096" y="1470"/>
                    <a:pt x="8888" y="1338"/>
                    <a:pt x="8668" y="1338"/>
                  </a:cubicBezTo>
                  <a:cubicBezTo>
                    <a:pt x="8599" y="1338"/>
                    <a:pt x="8528" y="1352"/>
                    <a:pt x="8459" y="1380"/>
                  </a:cubicBezTo>
                  <a:cubicBezTo>
                    <a:pt x="8174" y="1494"/>
                    <a:pt x="8036" y="1818"/>
                    <a:pt x="8151" y="2105"/>
                  </a:cubicBezTo>
                  <a:cubicBezTo>
                    <a:pt x="8239" y="2320"/>
                    <a:pt x="8447" y="2452"/>
                    <a:pt x="8667" y="2452"/>
                  </a:cubicBezTo>
                  <a:cubicBezTo>
                    <a:pt x="8733" y="2452"/>
                    <a:pt x="8800" y="2440"/>
                    <a:pt x="8865" y="2415"/>
                  </a:cubicBezTo>
                  <a:lnTo>
                    <a:pt x="14710" y="14320"/>
                  </a:lnTo>
                  <a:lnTo>
                    <a:pt x="7156" y="3419"/>
                  </a:lnTo>
                  <a:cubicBezTo>
                    <a:pt x="7361" y="3248"/>
                    <a:pt x="7419" y="2948"/>
                    <a:pt x="7279" y="2711"/>
                  </a:cubicBezTo>
                  <a:cubicBezTo>
                    <a:pt x="7176" y="2535"/>
                    <a:pt x="6991" y="2437"/>
                    <a:pt x="6800" y="2437"/>
                  </a:cubicBezTo>
                  <a:cubicBezTo>
                    <a:pt x="6704" y="2437"/>
                    <a:pt x="6606" y="2462"/>
                    <a:pt x="6517" y="2515"/>
                  </a:cubicBezTo>
                  <a:cubicBezTo>
                    <a:pt x="6252" y="2670"/>
                    <a:pt x="6163" y="3011"/>
                    <a:pt x="6321" y="3276"/>
                  </a:cubicBezTo>
                  <a:cubicBezTo>
                    <a:pt x="6424" y="3452"/>
                    <a:pt x="6609" y="3549"/>
                    <a:pt x="6800" y="3549"/>
                  </a:cubicBezTo>
                  <a:cubicBezTo>
                    <a:pt x="6893" y="3549"/>
                    <a:pt x="6987" y="3526"/>
                    <a:pt x="7074" y="3477"/>
                  </a:cubicBezTo>
                  <a:lnTo>
                    <a:pt x="14628" y="14378"/>
                  </a:lnTo>
                  <a:lnTo>
                    <a:pt x="5533" y="4724"/>
                  </a:lnTo>
                  <a:cubicBezTo>
                    <a:pt x="5710" y="4526"/>
                    <a:pt x="5723" y="4219"/>
                    <a:pt x="5548" y="4006"/>
                  </a:cubicBezTo>
                  <a:cubicBezTo>
                    <a:pt x="5438" y="3870"/>
                    <a:pt x="5279" y="3800"/>
                    <a:pt x="5118" y="3800"/>
                  </a:cubicBezTo>
                  <a:cubicBezTo>
                    <a:pt x="4994" y="3800"/>
                    <a:pt x="4869" y="3841"/>
                    <a:pt x="4765" y="3926"/>
                  </a:cubicBezTo>
                  <a:cubicBezTo>
                    <a:pt x="4528" y="4118"/>
                    <a:pt x="4491" y="4470"/>
                    <a:pt x="4685" y="4707"/>
                  </a:cubicBezTo>
                  <a:cubicBezTo>
                    <a:pt x="4795" y="4843"/>
                    <a:pt x="4955" y="4913"/>
                    <a:pt x="5117" y="4913"/>
                  </a:cubicBezTo>
                  <a:cubicBezTo>
                    <a:pt x="5237" y="4913"/>
                    <a:pt x="5358" y="4874"/>
                    <a:pt x="5460" y="4795"/>
                  </a:cubicBezTo>
                  <a:lnTo>
                    <a:pt x="14555" y="14447"/>
                  </a:lnTo>
                  <a:lnTo>
                    <a:pt x="14555" y="14447"/>
                  </a:lnTo>
                  <a:lnTo>
                    <a:pt x="4122" y="6258"/>
                  </a:lnTo>
                  <a:cubicBezTo>
                    <a:pt x="4269" y="6034"/>
                    <a:pt x="4234" y="5730"/>
                    <a:pt x="4031" y="5544"/>
                  </a:cubicBezTo>
                  <a:cubicBezTo>
                    <a:pt x="3924" y="5447"/>
                    <a:pt x="3790" y="5399"/>
                    <a:pt x="3656" y="5399"/>
                  </a:cubicBezTo>
                  <a:cubicBezTo>
                    <a:pt x="3505" y="5399"/>
                    <a:pt x="3354" y="5460"/>
                    <a:pt x="3244" y="5581"/>
                  </a:cubicBezTo>
                  <a:cubicBezTo>
                    <a:pt x="3037" y="5809"/>
                    <a:pt x="3054" y="6161"/>
                    <a:pt x="3280" y="6368"/>
                  </a:cubicBezTo>
                  <a:cubicBezTo>
                    <a:pt x="3387" y="6465"/>
                    <a:pt x="3521" y="6512"/>
                    <a:pt x="3655" y="6512"/>
                  </a:cubicBezTo>
                  <a:cubicBezTo>
                    <a:pt x="3803" y="6512"/>
                    <a:pt x="3951" y="6454"/>
                    <a:pt x="4059" y="6338"/>
                  </a:cubicBezTo>
                  <a:lnTo>
                    <a:pt x="14492" y="14527"/>
                  </a:lnTo>
                  <a:lnTo>
                    <a:pt x="14492" y="14527"/>
                  </a:lnTo>
                  <a:lnTo>
                    <a:pt x="2957" y="7985"/>
                  </a:lnTo>
                  <a:cubicBezTo>
                    <a:pt x="3067" y="7741"/>
                    <a:pt x="2989" y="7445"/>
                    <a:pt x="2758" y="7292"/>
                  </a:cubicBezTo>
                  <a:cubicBezTo>
                    <a:pt x="2664" y="7229"/>
                    <a:pt x="2556" y="7198"/>
                    <a:pt x="2450" y="7198"/>
                  </a:cubicBezTo>
                  <a:cubicBezTo>
                    <a:pt x="2270" y="7198"/>
                    <a:pt x="2093" y="7285"/>
                    <a:pt x="1986" y="7445"/>
                  </a:cubicBezTo>
                  <a:cubicBezTo>
                    <a:pt x="1815" y="7702"/>
                    <a:pt x="1884" y="8047"/>
                    <a:pt x="2139" y="8218"/>
                  </a:cubicBezTo>
                  <a:cubicBezTo>
                    <a:pt x="2235" y="8281"/>
                    <a:pt x="2342" y="8311"/>
                    <a:pt x="2449" y="8311"/>
                  </a:cubicBezTo>
                  <a:cubicBezTo>
                    <a:pt x="2625" y="8311"/>
                    <a:pt x="2797" y="8228"/>
                    <a:pt x="2905" y="8073"/>
                  </a:cubicBezTo>
                  <a:lnTo>
                    <a:pt x="14443" y="14615"/>
                  </a:lnTo>
                  <a:lnTo>
                    <a:pt x="2059" y="9864"/>
                  </a:lnTo>
                  <a:cubicBezTo>
                    <a:pt x="2133" y="9607"/>
                    <a:pt x="2012" y="9327"/>
                    <a:pt x="1761" y="9210"/>
                  </a:cubicBezTo>
                  <a:cubicBezTo>
                    <a:pt x="1685" y="9174"/>
                    <a:pt x="1604" y="9157"/>
                    <a:pt x="1525" y="9157"/>
                  </a:cubicBezTo>
                  <a:cubicBezTo>
                    <a:pt x="1315" y="9157"/>
                    <a:pt x="1115" y="9275"/>
                    <a:pt x="1021" y="9476"/>
                  </a:cubicBezTo>
                  <a:cubicBezTo>
                    <a:pt x="890" y="9754"/>
                    <a:pt x="1008" y="10086"/>
                    <a:pt x="1287" y="10218"/>
                  </a:cubicBezTo>
                  <a:cubicBezTo>
                    <a:pt x="1363" y="10254"/>
                    <a:pt x="1444" y="10271"/>
                    <a:pt x="1523" y="10271"/>
                  </a:cubicBezTo>
                  <a:cubicBezTo>
                    <a:pt x="1729" y="10271"/>
                    <a:pt x="1926" y="10155"/>
                    <a:pt x="2022" y="9959"/>
                  </a:cubicBezTo>
                  <a:lnTo>
                    <a:pt x="14406" y="14708"/>
                  </a:lnTo>
                  <a:lnTo>
                    <a:pt x="1453" y="11858"/>
                  </a:lnTo>
                  <a:cubicBezTo>
                    <a:pt x="1487" y="11592"/>
                    <a:pt x="1326" y="11333"/>
                    <a:pt x="1060" y="11254"/>
                  </a:cubicBezTo>
                  <a:cubicBezTo>
                    <a:pt x="1007" y="11238"/>
                    <a:pt x="954" y="11230"/>
                    <a:pt x="901" y="11230"/>
                  </a:cubicBezTo>
                  <a:cubicBezTo>
                    <a:pt x="662" y="11230"/>
                    <a:pt x="440" y="11387"/>
                    <a:pt x="367" y="11629"/>
                  </a:cubicBezTo>
                  <a:cubicBezTo>
                    <a:pt x="281" y="11922"/>
                    <a:pt x="447" y="12233"/>
                    <a:pt x="743" y="12322"/>
                  </a:cubicBezTo>
                  <a:cubicBezTo>
                    <a:pt x="796" y="12337"/>
                    <a:pt x="849" y="12345"/>
                    <a:pt x="901" y="12345"/>
                  </a:cubicBezTo>
                  <a:cubicBezTo>
                    <a:pt x="1138" y="12345"/>
                    <a:pt x="1357" y="12192"/>
                    <a:pt x="1431" y="11957"/>
                  </a:cubicBezTo>
                  <a:lnTo>
                    <a:pt x="14382" y="14807"/>
                  </a:lnTo>
                  <a:lnTo>
                    <a:pt x="14382" y="14807"/>
                  </a:lnTo>
                  <a:lnTo>
                    <a:pt x="1151" y="13918"/>
                  </a:lnTo>
                  <a:cubicBezTo>
                    <a:pt x="1144" y="13651"/>
                    <a:pt x="946" y="13420"/>
                    <a:pt x="674" y="13381"/>
                  </a:cubicBezTo>
                  <a:cubicBezTo>
                    <a:pt x="647" y="13377"/>
                    <a:pt x="621" y="13376"/>
                    <a:pt x="595" y="13376"/>
                  </a:cubicBezTo>
                  <a:cubicBezTo>
                    <a:pt x="322" y="13376"/>
                    <a:pt x="83" y="13576"/>
                    <a:pt x="44" y="13854"/>
                  </a:cubicBezTo>
                  <a:cubicBezTo>
                    <a:pt x="1" y="14158"/>
                    <a:pt x="212" y="14441"/>
                    <a:pt x="516" y="14482"/>
                  </a:cubicBezTo>
                  <a:cubicBezTo>
                    <a:pt x="543" y="14485"/>
                    <a:pt x="570" y="14487"/>
                    <a:pt x="596" y="14487"/>
                  </a:cubicBezTo>
                  <a:cubicBezTo>
                    <a:pt x="866" y="14487"/>
                    <a:pt x="1101" y="14291"/>
                    <a:pt x="1144" y="14020"/>
                  </a:cubicBezTo>
                  <a:lnTo>
                    <a:pt x="14376" y="14909"/>
                  </a:lnTo>
                  <a:lnTo>
                    <a:pt x="1159" y="16001"/>
                  </a:lnTo>
                  <a:cubicBezTo>
                    <a:pt x="1114" y="15739"/>
                    <a:pt x="886" y="15541"/>
                    <a:pt x="611" y="15541"/>
                  </a:cubicBezTo>
                  <a:cubicBezTo>
                    <a:pt x="610" y="15541"/>
                    <a:pt x="608" y="15541"/>
                    <a:pt x="607" y="15541"/>
                  </a:cubicBezTo>
                  <a:cubicBezTo>
                    <a:pt x="298" y="15543"/>
                    <a:pt x="52" y="15796"/>
                    <a:pt x="55" y="16102"/>
                  </a:cubicBezTo>
                  <a:cubicBezTo>
                    <a:pt x="59" y="16409"/>
                    <a:pt x="307" y="16654"/>
                    <a:pt x="614" y="16654"/>
                  </a:cubicBezTo>
                  <a:cubicBezTo>
                    <a:pt x="615" y="16654"/>
                    <a:pt x="616" y="16654"/>
                    <a:pt x="618" y="16654"/>
                  </a:cubicBezTo>
                  <a:cubicBezTo>
                    <a:pt x="920" y="16652"/>
                    <a:pt x="1166" y="16404"/>
                    <a:pt x="1168" y="16102"/>
                  </a:cubicBezTo>
                  <a:lnTo>
                    <a:pt x="14384" y="15010"/>
                  </a:lnTo>
                  <a:lnTo>
                    <a:pt x="14384" y="15010"/>
                  </a:lnTo>
                  <a:lnTo>
                    <a:pt x="1479" y="18059"/>
                  </a:lnTo>
                  <a:cubicBezTo>
                    <a:pt x="1404" y="17835"/>
                    <a:pt x="1191" y="17681"/>
                    <a:pt x="954" y="17681"/>
                  </a:cubicBezTo>
                  <a:cubicBezTo>
                    <a:pt x="924" y="17681"/>
                    <a:pt x="894" y="17683"/>
                    <a:pt x="864" y="17688"/>
                  </a:cubicBezTo>
                  <a:cubicBezTo>
                    <a:pt x="560" y="17735"/>
                    <a:pt x="352" y="18022"/>
                    <a:pt x="402" y="18325"/>
                  </a:cubicBezTo>
                  <a:cubicBezTo>
                    <a:pt x="445" y="18598"/>
                    <a:pt x="682" y="18794"/>
                    <a:pt x="949" y="18794"/>
                  </a:cubicBezTo>
                  <a:cubicBezTo>
                    <a:pt x="978" y="18794"/>
                    <a:pt x="1008" y="18791"/>
                    <a:pt x="1039" y="18786"/>
                  </a:cubicBezTo>
                  <a:cubicBezTo>
                    <a:pt x="1338" y="18739"/>
                    <a:pt x="1543" y="18458"/>
                    <a:pt x="1502" y="18158"/>
                  </a:cubicBezTo>
                  <a:lnTo>
                    <a:pt x="14408" y="15109"/>
                  </a:lnTo>
                  <a:lnTo>
                    <a:pt x="2100" y="20049"/>
                  </a:lnTo>
                  <a:cubicBezTo>
                    <a:pt x="2005" y="19862"/>
                    <a:pt x="1811" y="19746"/>
                    <a:pt x="1605" y="19746"/>
                  </a:cubicBezTo>
                  <a:cubicBezTo>
                    <a:pt x="1549" y="19746"/>
                    <a:pt x="1492" y="19754"/>
                    <a:pt x="1436" y="19772"/>
                  </a:cubicBezTo>
                  <a:cubicBezTo>
                    <a:pt x="1144" y="19865"/>
                    <a:pt x="982" y="20178"/>
                    <a:pt x="1075" y="20472"/>
                  </a:cubicBezTo>
                  <a:cubicBezTo>
                    <a:pt x="1150" y="20707"/>
                    <a:pt x="1369" y="20858"/>
                    <a:pt x="1606" y="20858"/>
                  </a:cubicBezTo>
                  <a:cubicBezTo>
                    <a:pt x="1661" y="20858"/>
                    <a:pt x="1718" y="20850"/>
                    <a:pt x="1774" y="20832"/>
                  </a:cubicBezTo>
                  <a:cubicBezTo>
                    <a:pt x="2063" y="20739"/>
                    <a:pt x="2225" y="20433"/>
                    <a:pt x="2139" y="20144"/>
                  </a:cubicBezTo>
                  <a:lnTo>
                    <a:pt x="14447" y="15202"/>
                  </a:lnTo>
                  <a:lnTo>
                    <a:pt x="3011" y="21922"/>
                  </a:lnTo>
                  <a:cubicBezTo>
                    <a:pt x="2905" y="21773"/>
                    <a:pt x="2735" y="21689"/>
                    <a:pt x="2560" y="21689"/>
                  </a:cubicBezTo>
                  <a:cubicBezTo>
                    <a:pt x="2477" y="21689"/>
                    <a:pt x="2393" y="21707"/>
                    <a:pt x="2314" y="21747"/>
                  </a:cubicBezTo>
                  <a:cubicBezTo>
                    <a:pt x="2038" y="21883"/>
                    <a:pt x="1925" y="22217"/>
                    <a:pt x="2061" y="22491"/>
                  </a:cubicBezTo>
                  <a:cubicBezTo>
                    <a:pt x="2158" y="22688"/>
                    <a:pt x="2356" y="22803"/>
                    <a:pt x="2561" y="22803"/>
                  </a:cubicBezTo>
                  <a:cubicBezTo>
                    <a:pt x="2643" y="22803"/>
                    <a:pt x="2727" y="22785"/>
                    <a:pt x="2806" y="22746"/>
                  </a:cubicBezTo>
                  <a:cubicBezTo>
                    <a:pt x="3078" y="22612"/>
                    <a:pt x="3192" y="22284"/>
                    <a:pt x="3063" y="22010"/>
                  </a:cubicBezTo>
                  <a:lnTo>
                    <a:pt x="14497" y="15291"/>
                  </a:lnTo>
                  <a:lnTo>
                    <a:pt x="4191" y="23639"/>
                  </a:lnTo>
                  <a:cubicBezTo>
                    <a:pt x="4085" y="23529"/>
                    <a:pt x="3940" y="23471"/>
                    <a:pt x="3793" y="23471"/>
                  </a:cubicBezTo>
                  <a:cubicBezTo>
                    <a:pt x="3684" y="23471"/>
                    <a:pt x="3573" y="23503"/>
                    <a:pt x="3477" y="23570"/>
                  </a:cubicBezTo>
                  <a:cubicBezTo>
                    <a:pt x="3224" y="23745"/>
                    <a:pt x="3162" y="24092"/>
                    <a:pt x="3337" y="24345"/>
                  </a:cubicBezTo>
                  <a:cubicBezTo>
                    <a:pt x="3444" y="24500"/>
                    <a:pt x="3617" y="24584"/>
                    <a:pt x="3793" y="24584"/>
                  </a:cubicBezTo>
                  <a:cubicBezTo>
                    <a:pt x="3903" y="24584"/>
                    <a:pt x="4014" y="24551"/>
                    <a:pt x="4111" y="24483"/>
                  </a:cubicBezTo>
                  <a:cubicBezTo>
                    <a:pt x="4362" y="24310"/>
                    <a:pt x="4424" y="23969"/>
                    <a:pt x="4256" y="23717"/>
                  </a:cubicBezTo>
                  <a:lnTo>
                    <a:pt x="14561" y="15368"/>
                  </a:lnTo>
                  <a:lnTo>
                    <a:pt x="5615" y="25160"/>
                  </a:lnTo>
                  <a:cubicBezTo>
                    <a:pt x="5516" y="25085"/>
                    <a:pt x="5397" y="25047"/>
                    <a:pt x="5278" y="25047"/>
                  </a:cubicBezTo>
                  <a:cubicBezTo>
                    <a:pt x="5141" y="25047"/>
                    <a:pt x="5004" y="25098"/>
                    <a:pt x="4897" y="25199"/>
                  </a:cubicBezTo>
                  <a:cubicBezTo>
                    <a:pt x="4674" y="25409"/>
                    <a:pt x="4664" y="25762"/>
                    <a:pt x="4875" y="25985"/>
                  </a:cubicBezTo>
                  <a:cubicBezTo>
                    <a:pt x="4984" y="26101"/>
                    <a:pt x="5131" y="26159"/>
                    <a:pt x="5279" y="26159"/>
                  </a:cubicBezTo>
                  <a:cubicBezTo>
                    <a:pt x="5416" y="26159"/>
                    <a:pt x="5553" y="26108"/>
                    <a:pt x="5661" y="26006"/>
                  </a:cubicBezTo>
                  <a:cubicBezTo>
                    <a:pt x="5883" y="25799"/>
                    <a:pt x="5894" y="25452"/>
                    <a:pt x="5691" y="25227"/>
                  </a:cubicBezTo>
                  <a:lnTo>
                    <a:pt x="14637" y="15437"/>
                  </a:lnTo>
                  <a:lnTo>
                    <a:pt x="7249" y="26453"/>
                  </a:lnTo>
                  <a:cubicBezTo>
                    <a:pt x="7165" y="26407"/>
                    <a:pt x="7073" y="26384"/>
                    <a:pt x="6981" y="26384"/>
                  </a:cubicBezTo>
                  <a:cubicBezTo>
                    <a:pt x="6817" y="26384"/>
                    <a:pt x="6655" y="26457"/>
                    <a:pt x="6545" y="26597"/>
                  </a:cubicBezTo>
                  <a:cubicBezTo>
                    <a:pt x="6355" y="26839"/>
                    <a:pt x="6398" y="27189"/>
                    <a:pt x="6640" y="27379"/>
                  </a:cubicBezTo>
                  <a:cubicBezTo>
                    <a:pt x="6742" y="27458"/>
                    <a:pt x="6862" y="27497"/>
                    <a:pt x="6982" y="27497"/>
                  </a:cubicBezTo>
                  <a:cubicBezTo>
                    <a:pt x="7148" y="27497"/>
                    <a:pt x="7311" y="27424"/>
                    <a:pt x="7421" y="27284"/>
                  </a:cubicBezTo>
                  <a:cubicBezTo>
                    <a:pt x="7609" y="27044"/>
                    <a:pt x="7568" y="26699"/>
                    <a:pt x="7333" y="26509"/>
                  </a:cubicBezTo>
                  <a:lnTo>
                    <a:pt x="14721" y="15494"/>
                  </a:lnTo>
                  <a:lnTo>
                    <a:pt x="9057" y="27486"/>
                  </a:lnTo>
                  <a:cubicBezTo>
                    <a:pt x="8995" y="27464"/>
                    <a:pt x="8931" y="27453"/>
                    <a:pt x="8867" y="27453"/>
                  </a:cubicBezTo>
                  <a:cubicBezTo>
                    <a:pt x="8673" y="27453"/>
                    <a:pt x="8484" y="27554"/>
                    <a:pt x="8381" y="27735"/>
                  </a:cubicBezTo>
                  <a:cubicBezTo>
                    <a:pt x="8230" y="28002"/>
                    <a:pt x="8325" y="28343"/>
                    <a:pt x="8593" y="28494"/>
                  </a:cubicBezTo>
                  <a:cubicBezTo>
                    <a:pt x="8679" y="28543"/>
                    <a:pt x="8773" y="28566"/>
                    <a:pt x="8865" y="28566"/>
                  </a:cubicBezTo>
                  <a:cubicBezTo>
                    <a:pt x="9060" y="28566"/>
                    <a:pt x="9249" y="28464"/>
                    <a:pt x="9352" y="28283"/>
                  </a:cubicBezTo>
                  <a:cubicBezTo>
                    <a:pt x="9501" y="28019"/>
                    <a:pt x="9411" y="27683"/>
                    <a:pt x="9150" y="27530"/>
                  </a:cubicBezTo>
                  <a:lnTo>
                    <a:pt x="14812" y="15537"/>
                  </a:lnTo>
                  <a:lnTo>
                    <a:pt x="10999" y="28240"/>
                  </a:lnTo>
                  <a:cubicBezTo>
                    <a:pt x="10963" y="28232"/>
                    <a:pt x="10926" y="28229"/>
                    <a:pt x="10890" y="28229"/>
                  </a:cubicBezTo>
                  <a:cubicBezTo>
                    <a:pt x="10666" y="28229"/>
                    <a:pt x="10454" y="28364"/>
                    <a:pt x="10369" y="28587"/>
                  </a:cubicBezTo>
                  <a:cubicBezTo>
                    <a:pt x="10259" y="28874"/>
                    <a:pt x="10403" y="29195"/>
                    <a:pt x="10690" y="29305"/>
                  </a:cubicBezTo>
                  <a:cubicBezTo>
                    <a:pt x="10756" y="29330"/>
                    <a:pt x="10823" y="29342"/>
                    <a:pt x="10889" y="29342"/>
                  </a:cubicBezTo>
                  <a:cubicBezTo>
                    <a:pt x="11113" y="29342"/>
                    <a:pt x="11324" y="29206"/>
                    <a:pt x="11409" y="28984"/>
                  </a:cubicBezTo>
                  <a:cubicBezTo>
                    <a:pt x="11517" y="28699"/>
                    <a:pt x="11379" y="28382"/>
                    <a:pt x="11098" y="28270"/>
                  </a:cubicBezTo>
                  <a:lnTo>
                    <a:pt x="14909" y="15567"/>
                  </a:lnTo>
                  <a:lnTo>
                    <a:pt x="13034" y="28695"/>
                  </a:lnTo>
                  <a:cubicBezTo>
                    <a:pt x="13025" y="28694"/>
                    <a:pt x="13015" y="28694"/>
                    <a:pt x="13006" y="28694"/>
                  </a:cubicBezTo>
                  <a:cubicBezTo>
                    <a:pt x="12750" y="28694"/>
                    <a:pt x="12518" y="28870"/>
                    <a:pt x="12462" y="29133"/>
                  </a:cubicBezTo>
                  <a:cubicBezTo>
                    <a:pt x="12395" y="29433"/>
                    <a:pt x="12585" y="29728"/>
                    <a:pt x="12887" y="29795"/>
                  </a:cubicBezTo>
                  <a:cubicBezTo>
                    <a:pt x="12927" y="29804"/>
                    <a:pt x="12966" y="29808"/>
                    <a:pt x="13005" y="29808"/>
                  </a:cubicBezTo>
                  <a:cubicBezTo>
                    <a:pt x="13261" y="29808"/>
                    <a:pt x="13491" y="29631"/>
                    <a:pt x="13549" y="29370"/>
                  </a:cubicBezTo>
                  <a:cubicBezTo>
                    <a:pt x="13614" y="29072"/>
                    <a:pt x="13429" y="28779"/>
                    <a:pt x="13133" y="28710"/>
                  </a:cubicBezTo>
                  <a:lnTo>
                    <a:pt x="15010" y="15582"/>
                  </a:lnTo>
                  <a:lnTo>
                    <a:pt x="15112" y="28844"/>
                  </a:lnTo>
                  <a:cubicBezTo>
                    <a:pt x="14844" y="28870"/>
                    <a:pt x="14628" y="29083"/>
                    <a:pt x="14611" y="29359"/>
                  </a:cubicBezTo>
                  <a:cubicBezTo>
                    <a:pt x="14589" y="29666"/>
                    <a:pt x="14822" y="29931"/>
                    <a:pt x="15129" y="29953"/>
                  </a:cubicBezTo>
                  <a:cubicBezTo>
                    <a:pt x="15141" y="29954"/>
                    <a:pt x="15153" y="29954"/>
                    <a:pt x="15164" y="29954"/>
                  </a:cubicBezTo>
                  <a:cubicBezTo>
                    <a:pt x="15456" y="29954"/>
                    <a:pt x="15701" y="29727"/>
                    <a:pt x="15722" y="29433"/>
                  </a:cubicBezTo>
                  <a:cubicBezTo>
                    <a:pt x="15742" y="29129"/>
                    <a:pt x="15515" y="28867"/>
                    <a:pt x="15213" y="28842"/>
                  </a:cubicBezTo>
                  <a:lnTo>
                    <a:pt x="15112" y="15580"/>
                  </a:lnTo>
                  <a:lnTo>
                    <a:pt x="17187" y="28680"/>
                  </a:lnTo>
                  <a:cubicBezTo>
                    <a:pt x="16928" y="28744"/>
                    <a:pt x="16747" y="28988"/>
                    <a:pt x="16771" y="29264"/>
                  </a:cubicBezTo>
                  <a:cubicBezTo>
                    <a:pt x="16795" y="29555"/>
                    <a:pt x="17037" y="29774"/>
                    <a:pt x="17323" y="29774"/>
                  </a:cubicBezTo>
                  <a:cubicBezTo>
                    <a:pt x="17339" y="29774"/>
                    <a:pt x="17355" y="29773"/>
                    <a:pt x="17371" y="29772"/>
                  </a:cubicBezTo>
                  <a:cubicBezTo>
                    <a:pt x="17677" y="29746"/>
                    <a:pt x="17906" y="29478"/>
                    <a:pt x="17880" y="29172"/>
                  </a:cubicBezTo>
                  <a:cubicBezTo>
                    <a:pt x="17855" y="28880"/>
                    <a:pt x="17612" y="28661"/>
                    <a:pt x="17325" y="28661"/>
                  </a:cubicBezTo>
                  <a:cubicBezTo>
                    <a:pt x="17313" y="28661"/>
                    <a:pt x="17301" y="28662"/>
                    <a:pt x="17289" y="28662"/>
                  </a:cubicBezTo>
                  <a:lnTo>
                    <a:pt x="15157" y="15228"/>
                  </a:lnTo>
                  <a:lnTo>
                    <a:pt x="21153" y="27439"/>
                  </a:lnTo>
                  <a:cubicBezTo>
                    <a:pt x="20925" y="27577"/>
                    <a:pt x="20823" y="27864"/>
                    <a:pt x="20927" y="28121"/>
                  </a:cubicBezTo>
                  <a:cubicBezTo>
                    <a:pt x="21014" y="28338"/>
                    <a:pt x="21224" y="28470"/>
                    <a:pt x="21445" y="28470"/>
                  </a:cubicBezTo>
                  <a:cubicBezTo>
                    <a:pt x="21514" y="28470"/>
                    <a:pt x="21584" y="28457"/>
                    <a:pt x="21652" y="28429"/>
                  </a:cubicBezTo>
                  <a:cubicBezTo>
                    <a:pt x="21937" y="28315"/>
                    <a:pt x="22075" y="27989"/>
                    <a:pt x="21958" y="27704"/>
                  </a:cubicBezTo>
                  <a:cubicBezTo>
                    <a:pt x="21872" y="27489"/>
                    <a:pt x="21663" y="27357"/>
                    <a:pt x="21442" y="27357"/>
                  </a:cubicBezTo>
                  <a:cubicBezTo>
                    <a:pt x="21376" y="27357"/>
                    <a:pt x="21309" y="27369"/>
                    <a:pt x="21244" y="27394"/>
                  </a:cubicBezTo>
                  <a:lnTo>
                    <a:pt x="15399" y="15489"/>
                  </a:lnTo>
                  <a:lnTo>
                    <a:pt x="15399" y="15489"/>
                  </a:lnTo>
                  <a:lnTo>
                    <a:pt x="22953" y="26388"/>
                  </a:lnTo>
                  <a:cubicBezTo>
                    <a:pt x="22748" y="26561"/>
                    <a:pt x="22690" y="26861"/>
                    <a:pt x="22830" y="27098"/>
                  </a:cubicBezTo>
                  <a:cubicBezTo>
                    <a:pt x="22935" y="27274"/>
                    <a:pt x="23120" y="27372"/>
                    <a:pt x="23310" y="27372"/>
                  </a:cubicBezTo>
                  <a:cubicBezTo>
                    <a:pt x="23407" y="27372"/>
                    <a:pt x="23505" y="27347"/>
                    <a:pt x="23594" y="27294"/>
                  </a:cubicBezTo>
                  <a:cubicBezTo>
                    <a:pt x="23857" y="27139"/>
                    <a:pt x="23946" y="26798"/>
                    <a:pt x="23790" y="26533"/>
                  </a:cubicBezTo>
                  <a:cubicBezTo>
                    <a:pt x="23686" y="26356"/>
                    <a:pt x="23500" y="26258"/>
                    <a:pt x="23310" y="26258"/>
                  </a:cubicBezTo>
                  <a:cubicBezTo>
                    <a:pt x="23217" y="26258"/>
                    <a:pt x="23123" y="26281"/>
                    <a:pt x="23037" y="26330"/>
                  </a:cubicBezTo>
                  <a:lnTo>
                    <a:pt x="15289" y="15150"/>
                  </a:lnTo>
                  <a:lnTo>
                    <a:pt x="25987" y="23551"/>
                  </a:lnTo>
                  <a:cubicBezTo>
                    <a:pt x="25842" y="23775"/>
                    <a:pt x="25875" y="24077"/>
                    <a:pt x="26080" y="24263"/>
                  </a:cubicBezTo>
                  <a:cubicBezTo>
                    <a:pt x="26186" y="24360"/>
                    <a:pt x="26321" y="24408"/>
                    <a:pt x="26455" y="24408"/>
                  </a:cubicBezTo>
                  <a:cubicBezTo>
                    <a:pt x="26606" y="24408"/>
                    <a:pt x="26756" y="24347"/>
                    <a:pt x="26865" y="24226"/>
                  </a:cubicBezTo>
                  <a:cubicBezTo>
                    <a:pt x="27072" y="23999"/>
                    <a:pt x="27057" y="23648"/>
                    <a:pt x="26828" y="23441"/>
                  </a:cubicBezTo>
                  <a:cubicBezTo>
                    <a:pt x="26722" y="23344"/>
                    <a:pt x="26589" y="23296"/>
                    <a:pt x="26456" y="23296"/>
                  </a:cubicBezTo>
                  <a:cubicBezTo>
                    <a:pt x="26307" y="23296"/>
                    <a:pt x="26160" y="23355"/>
                    <a:pt x="26049" y="23471"/>
                  </a:cubicBezTo>
                  <a:lnTo>
                    <a:pt x="15619" y="15282"/>
                  </a:lnTo>
                  <a:lnTo>
                    <a:pt x="27154" y="21824"/>
                  </a:lnTo>
                  <a:cubicBezTo>
                    <a:pt x="27044" y="22068"/>
                    <a:pt x="27122" y="22362"/>
                    <a:pt x="27353" y="22517"/>
                  </a:cubicBezTo>
                  <a:cubicBezTo>
                    <a:pt x="27447" y="22580"/>
                    <a:pt x="27554" y="22611"/>
                    <a:pt x="27660" y="22611"/>
                  </a:cubicBezTo>
                  <a:cubicBezTo>
                    <a:pt x="27839" y="22611"/>
                    <a:pt x="28016" y="22523"/>
                    <a:pt x="28123" y="22362"/>
                  </a:cubicBezTo>
                  <a:cubicBezTo>
                    <a:pt x="28293" y="22107"/>
                    <a:pt x="28227" y="21762"/>
                    <a:pt x="27970" y="21591"/>
                  </a:cubicBezTo>
                  <a:cubicBezTo>
                    <a:pt x="27875" y="21527"/>
                    <a:pt x="27768" y="21497"/>
                    <a:pt x="27661" y="21497"/>
                  </a:cubicBezTo>
                  <a:cubicBezTo>
                    <a:pt x="27485" y="21497"/>
                    <a:pt x="27312" y="21581"/>
                    <a:pt x="27204" y="21736"/>
                  </a:cubicBezTo>
                  <a:lnTo>
                    <a:pt x="15668" y="15194"/>
                  </a:lnTo>
                  <a:lnTo>
                    <a:pt x="28050" y="19943"/>
                  </a:lnTo>
                  <a:cubicBezTo>
                    <a:pt x="27978" y="20202"/>
                    <a:pt x="28099" y="20480"/>
                    <a:pt x="28350" y="20599"/>
                  </a:cubicBezTo>
                  <a:cubicBezTo>
                    <a:pt x="28426" y="20634"/>
                    <a:pt x="28506" y="20651"/>
                    <a:pt x="28585" y="20651"/>
                  </a:cubicBezTo>
                  <a:cubicBezTo>
                    <a:pt x="28794" y="20651"/>
                    <a:pt x="28994" y="20533"/>
                    <a:pt x="29090" y="20331"/>
                  </a:cubicBezTo>
                  <a:cubicBezTo>
                    <a:pt x="29221" y="20053"/>
                    <a:pt x="29100" y="19723"/>
                    <a:pt x="28822" y="19591"/>
                  </a:cubicBezTo>
                  <a:cubicBezTo>
                    <a:pt x="28746" y="19555"/>
                    <a:pt x="28666" y="19538"/>
                    <a:pt x="28587" y="19538"/>
                  </a:cubicBezTo>
                  <a:cubicBezTo>
                    <a:pt x="28381" y="19538"/>
                    <a:pt x="28183" y="19653"/>
                    <a:pt x="28086" y="19848"/>
                  </a:cubicBezTo>
                  <a:lnTo>
                    <a:pt x="15705" y="15099"/>
                  </a:lnTo>
                  <a:lnTo>
                    <a:pt x="28656" y="17951"/>
                  </a:lnTo>
                  <a:cubicBezTo>
                    <a:pt x="28624" y="18217"/>
                    <a:pt x="28785" y="18473"/>
                    <a:pt x="29049" y="18553"/>
                  </a:cubicBezTo>
                  <a:cubicBezTo>
                    <a:pt x="29102" y="18569"/>
                    <a:pt x="29156" y="18577"/>
                    <a:pt x="29209" y="18577"/>
                  </a:cubicBezTo>
                  <a:cubicBezTo>
                    <a:pt x="29449" y="18577"/>
                    <a:pt x="29669" y="18420"/>
                    <a:pt x="29741" y="18180"/>
                  </a:cubicBezTo>
                  <a:cubicBezTo>
                    <a:pt x="29830" y="17884"/>
                    <a:pt x="29661" y="17574"/>
                    <a:pt x="29368" y="17487"/>
                  </a:cubicBezTo>
                  <a:cubicBezTo>
                    <a:pt x="29314" y="17471"/>
                    <a:pt x="29260" y="17463"/>
                    <a:pt x="29207" y="17463"/>
                  </a:cubicBezTo>
                  <a:cubicBezTo>
                    <a:pt x="28971" y="17463"/>
                    <a:pt x="28753" y="17616"/>
                    <a:pt x="28678" y="17852"/>
                  </a:cubicBezTo>
                  <a:lnTo>
                    <a:pt x="15727" y="14999"/>
                  </a:lnTo>
                  <a:lnTo>
                    <a:pt x="15727" y="14999"/>
                  </a:lnTo>
                  <a:lnTo>
                    <a:pt x="28960" y="15888"/>
                  </a:lnTo>
                  <a:cubicBezTo>
                    <a:pt x="28964" y="16156"/>
                    <a:pt x="29163" y="16389"/>
                    <a:pt x="29437" y="16426"/>
                  </a:cubicBezTo>
                  <a:cubicBezTo>
                    <a:pt x="29464" y="16429"/>
                    <a:pt x="29490" y="16431"/>
                    <a:pt x="29516" y="16431"/>
                  </a:cubicBezTo>
                  <a:cubicBezTo>
                    <a:pt x="29789" y="16431"/>
                    <a:pt x="30028" y="16231"/>
                    <a:pt x="30067" y="15953"/>
                  </a:cubicBezTo>
                  <a:cubicBezTo>
                    <a:pt x="30110" y="15649"/>
                    <a:pt x="29899" y="15368"/>
                    <a:pt x="29595" y="15325"/>
                  </a:cubicBezTo>
                  <a:cubicBezTo>
                    <a:pt x="29568" y="15321"/>
                    <a:pt x="29541" y="15320"/>
                    <a:pt x="29515" y="15320"/>
                  </a:cubicBezTo>
                  <a:cubicBezTo>
                    <a:pt x="29245" y="15320"/>
                    <a:pt x="29010" y="15516"/>
                    <a:pt x="28967" y="15789"/>
                  </a:cubicBezTo>
                  <a:lnTo>
                    <a:pt x="15735" y="14898"/>
                  </a:lnTo>
                  <a:lnTo>
                    <a:pt x="28952" y="13806"/>
                  </a:lnTo>
                  <a:cubicBezTo>
                    <a:pt x="28996" y="14067"/>
                    <a:pt x="29223" y="14266"/>
                    <a:pt x="29495" y="14266"/>
                  </a:cubicBezTo>
                  <a:cubicBezTo>
                    <a:pt x="29498" y="14266"/>
                    <a:pt x="29501" y="14266"/>
                    <a:pt x="29504" y="14266"/>
                  </a:cubicBezTo>
                  <a:cubicBezTo>
                    <a:pt x="29810" y="14264"/>
                    <a:pt x="30058" y="14011"/>
                    <a:pt x="30056" y="13705"/>
                  </a:cubicBezTo>
                  <a:cubicBezTo>
                    <a:pt x="30052" y="13398"/>
                    <a:pt x="29804" y="13152"/>
                    <a:pt x="29497" y="13152"/>
                  </a:cubicBezTo>
                  <a:cubicBezTo>
                    <a:pt x="29496" y="13152"/>
                    <a:pt x="29494" y="13152"/>
                    <a:pt x="29493" y="13152"/>
                  </a:cubicBezTo>
                  <a:cubicBezTo>
                    <a:pt x="29189" y="13157"/>
                    <a:pt x="28945" y="13403"/>
                    <a:pt x="28943" y="13705"/>
                  </a:cubicBezTo>
                  <a:lnTo>
                    <a:pt x="15727" y="14797"/>
                  </a:lnTo>
                  <a:lnTo>
                    <a:pt x="28632" y="11748"/>
                  </a:lnTo>
                  <a:cubicBezTo>
                    <a:pt x="28707" y="11973"/>
                    <a:pt x="28922" y="12128"/>
                    <a:pt x="29160" y="12128"/>
                  </a:cubicBezTo>
                  <a:cubicBezTo>
                    <a:pt x="29189" y="12128"/>
                    <a:pt x="29218" y="12126"/>
                    <a:pt x="29247" y="12121"/>
                  </a:cubicBezTo>
                  <a:cubicBezTo>
                    <a:pt x="29551" y="12071"/>
                    <a:pt x="29759" y="11787"/>
                    <a:pt x="29709" y="11482"/>
                  </a:cubicBezTo>
                  <a:cubicBezTo>
                    <a:pt x="29666" y="11208"/>
                    <a:pt x="29429" y="11013"/>
                    <a:pt x="29162" y="11013"/>
                  </a:cubicBezTo>
                  <a:cubicBezTo>
                    <a:pt x="29132" y="11013"/>
                    <a:pt x="29103" y="11016"/>
                    <a:pt x="29072" y="11021"/>
                  </a:cubicBezTo>
                  <a:cubicBezTo>
                    <a:pt x="28772" y="11068"/>
                    <a:pt x="28567" y="11348"/>
                    <a:pt x="28608" y="11648"/>
                  </a:cubicBezTo>
                  <a:lnTo>
                    <a:pt x="15703" y="14697"/>
                  </a:lnTo>
                  <a:lnTo>
                    <a:pt x="15703" y="14697"/>
                  </a:lnTo>
                  <a:lnTo>
                    <a:pt x="28011" y="9758"/>
                  </a:lnTo>
                  <a:cubicBezTo>
                    <a:pt x="28106" y="9947"/>
                    <a:pt x="28298" y="10063"/>
                    <a:pt x="28506" y="10063"/>
                  </a:cubicBezTo>
                  <a:cubicBezTo>
                    <a:pt x="28562" y="10063"/>
                    <a:pt x="28619" y="10054"/>
                    <a:pt x="28675" y="10037"/>
                  </a:cubicBezTo>
                  <a:cubicBezTo>
                    <a:pt x="28967" y="9942"/>
                    <a:pt x="29128" y="9629"/>
                    <a:pt x="29036" y="9337"/>
                  </a:cubicBezTo>
                  <a:cubicBezTo>
                    <a:pt x="28961" y="9100"/>
                    <a:pt x="28742" y="8949"/>
                    <a:pt x="28505" y="8949"/>
                  </a:cubicBezTo>
                  <a:cubicBezTo>
                    <a:pt x="28449" y="8949"/>
                    <a:pt x="28393" y="8957"/>
                    <a:pt x="28337" y="8975"/>
                  </a:cubicBezTo>
                  <a:cubicBezTo>
                    <a:pt x="28047" y="9068"/>
                    <a:pt x="27886" y="9374"/>
                    <a:pt x="27972" y="9665"/>
                  </a:cubicBezTo>
                  <a:lnTo>
                    <a:pt x="15664" y="14605"/>
                  </a:lnTo>
                  <a:lnTo>
                    <a:pt x="27098" y="7885"/>
                  </a:lnTo>
                  <a:cubicBezTo>
                    <a:pt x="27205" y="8034"/>
                    <a:pt x="27375" y="8118"/>
                    <a:pt x="27551" y="8118"/>
                  </a:cubicBezTo>
                  <a:cubicBezTo>
                    <a:pt x="27634" y="8118"/>
                    <a:pt x="27718" y="8099"/>
                    <a:pt x="27797" y="8060"/>
                  </a:cubicBezTo>
                  <a:cubicBezTo>
                    <a:pt x="28071" y="7924"/>
                    <a:pt x="28186" y="7592"/>
                    <a:pt x="28050" y="7316"/>
                  </a:cubicBezTo>
                  <a:cubicBezTo>
                    <a:pt x="27952" y="7118"/>
                    <a:pt x="27755" y="7005"/>
                    <a:pt x="27550" y="7005"/>
                  </a:cubicBezTo>
                  <a:cubicBezTo>
                    <a:pt x="27467" y="7005"/>
                    <a:pt x="27384" y="7023"/>
                    <a:pt x="27305" y="7061"/>
                  </a:cubicBezTo>
                  <a:cubicBezTo>
                    <a:pt x="27031" y="7197"/>
                    <a:pt x="26919" y="7525"/>
                    <a:pt x="27048" y="7797"/>
                  </a:cubicBezTo>
                  <a:lnTo>
                    <a:pt x="15612" y="14516"/>
                  </a:lnTo>
                  <a:lnTo>
                    <a:pt x="25918" y="6168"/>
                  </a:lnTo>
                  <a:cubicBezTo>
                    <a:pt x="26026" y="6278"/>
                    <a:pt x="26171" y="6337"/>
                    <a:pt x="26318" y="6337"/>
                  </a:cubicBezTo>
                  <a:cubicBezTo>
                    <a:pt x="26428" y="6337"/>
                    <a:pt x="26538" y="6305"/>
                    <a:pt x="26634" y="6237"/>
                  </a:cubicBezTo>
                  <a:cubicBezTo>
                    <a:pt x="26887" y="6062"/>
                    <a:pt x="26949" y="5715"/>
                    <a:pt x="26774" y="5462"/>
                  </a:cubicBezTo>
                  <a:cubicBezTo>
                    <a:pt x="26666" y="5307"/>
                    <a:pt x="26493" y="5224"/>
                    <a:pt x="26318" y="5224"/>
                  </a:cubicBezTo>
                  <a:cubicBezTo>
                    <a:pt x="26208" y="5224"/>
                    <a:pt x="26097" y="5257"/>
                    <a:pt x="26000" y="5324"/>
                  </a:cubicBezTo>
                  <a:cubicBezTo>
                    <a:pt x="25749" y="5497"/>
                    <a:pt x="25687" y="5838"/>
                    <a:pt x="25855" y="6090"/>
                  </a:cubicBezTo>
                  <a:lnTo>
                    <a:pt x="15550" y="14438"/>
                  </a:lnTo>
                  <a:lnTo>
                    <a:pt x="15550" y="14438"/>
                  </a:lnTo>
                  <a:lnTo>
                    <a:pt x="24496" y="4646"/>
                  </a:lnTo>
                  <a:cubicBezTo>
                    <a:pt x="24596" y="4722"/>
                    <a:pt x="24715" y="4761"/>
                    <a:pt x="24835" y="4761"/>
                  </a:cubicBezTo>
                  <a:cubicBezTo>
                    <a:pt x="24971" y="4761"/>
                    <a:pt x="25107" y="4711"/>
                    <a:pt x="25214" y="4610"/>
                  </a:cubicBezTo>
                  <a:cubicBezTo>
                    <a:pt x="25437" y="4398"/>
                    <a:pt x="25447" y="4044"/>
                    <a:pt x="25236" y="3822"/>
                  </a:cubicBezTo>
                  <a:cubicBezTo>
                    <a:pt x="25126" y="3707"/>
                    <a:pt x="24979" y="3649"/>
                    <a:pt x="24831" y="3649"/>
                  </a:cubicBezTo>
                  <a:cubicBezTo>
                    <a:pt x="24694" y="3649"/>
                    <a:pt x="24556" y="3699"/>
                    <a:pt x="24448" y="3801"/>
                  </a:cubicBezTo>
                  <a:cubicBezTo>
                    <a:pt x="24228" y="4008"/>
                    <a:pt x="24215" y="4355"/>
                    <a:pt x="24420" y="4580"/>
                  </a:cubicBezTo>
                  <a:lnTo>
                    <a:pt x="15474" y="14369"/>
                  </a:lnTo>
                  <a:lnTo>
                    <a:pt x="22862" y="3356"/>
                  </a:lnTo>
                  <a:cubicBezTo>
                    <a:pt x="22945" y="3401"/>
                    <a:pt x="23036" y="3423"/>
                    <a:pt x="23127" y="3423"/>
                  </a:cubicBezTo>
                  <a:cubicBezTo>
                    <a:pt x="23292" y="3423"/>
                    <a:pt x="23456" y="3350"/>
                    <a:pt x="23566" y="3209"/>
                  </a:cubicBezTo>
                  <a:cubicBezTo>
                    <a:pt x="23756" y="2968"/>
                    <a:pt x="23712" y="2618"/>
                    <a:pt x="23471" y="2428"/>
                  </a:cubicBezTo>
                  <a:cubicBezTo>
                    <a:pt x="23369" y="2348"/>
                    <a:pt x="23248" y="2310"/>
                    <a:pt x="23129" y="2310"/>
                  </a:cubicBezTo>
                  <a:cubicBezTo>
                    <a:pt x="22963" y="2310"/>
                    <a:pt x="22800" y="2383"/>
                    <a:pt x="22690" y="2523"/>
                  </a:cubicBezTo>
                  <a:cubicBezTo>
                    <a:pt x="22502" y="2763"/>
                    <a:pt x="22543" y="3108"/>
                    <a:pt x="22776" y="3298"/>
                  </a:cubicBezTo>
                  <a:lnTo>
                    <a:pt x="15390" y="14313"/>
                  </a:lnTo>
                  <a:lnTo>
                    <a:pt x="21052" y="2320"/>
                  </a:lnTo>
                  <a:cubicBezTo>
                    <a:pt x="21115" y="2344"/>
                    <a:pt x="21180" y="2355"/>
                    <a:pt x="21245" y="2355"/>
                  </a:cubicBezTo>
                  <a:cubicBezTo>
                    <a:pt x="21438" y="2355"/>
                    <a:pt x="21625" y="2254"/>
                    <a:pt x="21727" y="2072"/>
                  </a:cubicBezTo>
                  <a:cubicBezTo>
                    <a:pt x="21878" y="1805"/>
                    <a:pt x="21786" y="1466"/>
                    <a:pt x="21518" y="1315"/>
                  </a:cubicBezTo>
                  <a:cubicBezTo>
                    <a:pt x="21431" y="1265"/>
                    <a:pt x="21336" y="1242"/>
                    <a:pt x="21243" y="1242"/>
                  </a:cubicBezTo>
                  <a:cubicBezTo>
                    <a:pt x="21049" y="1242"/>
                    <a:pt x="20860" y="1343"/>
                    <a:pt x="20758" y="1524"/>
                  </a:cubicBezTo>
                  <a:cubicBezTo>
                    <a:pt x="20610" y="1790"/>
                    <a:pt x="20700" y="2124"/>
                    <a:pt x="20961" y="2277"/>
                  </a:cubicBezTo>
                  <a:lnTo>
                    <a:pt x="15299" y="14270"/>
                  </a:lnTo>
                  <a:lnTo>
                    <a:pt x="19110" y="1567"/>
                  </a:lnTo>
                  <a:cubicBezTo>
                    <a:pt x="19147" y="1575"/>
                    <a:pt x="19185" y="1579"/>
                    <a:pt x="19222" y="1579"/>
                  </a:cubicBezTo>
                  <a:cubicBezTo>
                    <a:pt x="19446" y="1579"/>
                    <a:pt x="19657" y="1443"/>
                    <a:pt x="19742" y="1222"/>
                  </a:cubicBezTo>
                  <a:cubicBezTo>
                    <a:pt x="19852" y="933"/>
                    <a:pt x="19708" y="611"/>
                    <a:pt x="19421" y="504"/>
                  </a:cubicBezTo>
                  <a:cubicBezTo>
                    <a:pt x="19355" y="478"/>
                    <a:pt x="19287" y="466"/>
                    <a:pt x="19221" y="466"/>
                  </a:cubicBezTo>
                  <a:cubicBezTo>
                    <a:pt x="18998" y="466"/>
                    <a:pt x="18787" y="602"/>
                    <a:pt x="18702" y="825"/>
                  </a:cubicBezTo>
                  <a:cubicBezTo>
                    <a:pt x="18592" y="1108"/>
                    <a:pt x="18732" y="1425"/>
                    <a:pt x="19013" y="1539"/>
                  </a:cubicBezTo>
                  <a:lnTo>
                    <a:pt x="15202" y="14240"/>
                  </a:lnTo>
                  <a:lnTo>
                    <a:pt x="17077" y="1112"/>
                  </a:lnTo>
                  <a:cubicBezTo>
                    <a:pt x="17086" y="1112"/>
                    <a:pt x="17095" y="1113"/>
                    <a:pt x="17105" y="1113"/>
                  </a:cubicBezTo>
                  <a:cubicBezTo>
                    <a:pt x="17361" y="1113"/>
                    <a:pt x="17593" y="937"/>
                    <a:pt x="17649" y="676"/>
                  </a:cubicBezTo>
                  <a:cubicBezTo>
                    <a:pt x="17716" y="376"/>
                    <a:pt x="17524" y="78"/>
                    <a:pt x="17224" y="14"/>
                  </a:cubicBezTo>
                  <a:cubicBezTo>
                    <a:pt x="17183" y="5"/>
                    <a:pt x="17143" y="0"/>
                    <a:pt x="17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5296305" y="2335815"/>
              <a:ext cx="1224229" cy="1121026"/>
            </a:xfrm>
            <a:custGeom>
              <a:avLst/>
              <a:gdLst/>
              <a:ahLst/>
              <a:cxnLst/>
              <a:rect l="l" t="t" r="r" b="b"/>
              <a:pathLst>
                <a:path w="32325" h="29600" extrusionOk="0">
                  <a:moveTo>
                    <a:pt x="16551" y="407"/>
                  </a:moveTo>
                  <a:lnTo>
                    <a:pt x="16551" y="407"/>
                  </a:lnTo>
                  <a:cubicBezTo>
                    <a:pt x="17099" y="413"/>
                    <a:pt x="17645" y="450"/>
                    <a:pt x="18186" y="517"/>
                  </a:cubicBezTo>
                  <a:lnTo>
                    <a:pt x="17282" y="1757"/>
                  </a:lnTo>
                  <a:lnTo>
                    <a:pt x="16551" y="407"/>
                  </a:lnTo>
                  <a:close/>
                  <a:moveTo>
                    <a:pt x="16098" y="411"/>
                  </a:moveTo>
                  <a:lnTo>
                    <a:pt x="15388" y="1775"/>
                  </a:lnTo>
                  <a:lnTo>
                    <a:pt x="14460" y="547"/>
                  </a:lnTo>
                  <a:cubicBezTo>
                    <a:pt x="15006" y="469"/>
                    <a:pt x="15552" y="424"/>
                    <a:pt x="16098" y="411"/>
                  </a:cubicBezTo>
                  <a:close/>
                  <a:moveTo>
                    <a:pt x="16324" y="415"/>
                  </a:moveTo>
                  <a:lnTo>
                    <a:pt x="17075" y="1803"/>
                  </a:lnTo>
                  <a:cubicBezTo>
                    <a:pt x="16861" y="1791"/>
                    <a:pt x="16646" y="1786"/>
                    <a:pt x="16431" y="1786"/>
                  </a:cubicBezTo>
                  <a:cubicBezTo>
                    <a:pt x="16153" y="1786"/>
                    <a:pt x="15874" y="1795"/>
                    <a:pt x="15595" y="1813"/>
                  </a:cubicBezTo>
                  <a:lnTo>
                    <a:pt x="16324" y="415"/>
                  </a:lnTo>
                  <a:close/>
                  <a:moveTo>
                    <a:pt x="18635" y="581"/>
                  </a:moveTo>
                  <a:lnTo>
                    <a:pt x="18635" y="581"/>
                  </a:lnTo>
                  <a:cubicBezTo>
                    <a:pt x="19177" y="668"/>
                    <a:pt x="19710" y="784"/>
                    <a:pt x="20236" y="931"/>
                  </a:cubicBezTo>
                  <a:lnTo>
                    <a:pt x="19159" y="2025"/>
                  </a:lnTo>
                  <a:lnTo>
                    <a:pt x="18635" y="581"/>
                  </a:lnTo>
                  <a:close/>
                  <a:moveTo>
                    <a:pt x="18411" y="553"/>
                  </a:moveTo>
                  <a:lnTo>
                    <a:pt x="18948" y="2038"/>
                  </a:lnTo>
                  <a:cubicBezTo>
                    <a:pt x="18465" y="1941"/>
                    <a:pt x="17975" y="1870"/>
                    <a:pt x="17483" y="1829"/>
                  </a:cubicBezTo>
                  <a:lnTo>
                    <a:pt x="18411" y="553"/>
                  </a:lnTo>
                  <a:close/>
                  <a:moveTo>
                    <a:pt x="14015" y="618"/>
                  </a:moveTo>
                  <a:lnTo>
                    <a:pt x="13517" y="2072"/>
                  </a:lnTo>
                  <a:lnTo>
                    <a:pt x="12414" y="998"/>
                  </a:lnTo>
                  <a:cubicBezTo>
                    <a:pt x="12943" y="838"/>
                    <a:pt x="13478" y="711"/>
                    <a:pt x="14015" y="618"/>
                  </a:cubicBezTo>
                  <a:close/>
                  <a:moveTo>
                    <a:pt x="14240" y="590"/>
                  </a:moveTo>
                  <a:lnTo>
                    <a:pt x="15187" y="1846"/>
                  </a:lnTo>
                  <a:cubicBezTo>
                    <a:pt x="14699" y="1895"/>
                    <a:pt x="14214" y="1973"/>
                    <a:pt x="13728" y="2079"/>
                  </a:cubicBezTo>
                  <a:lnTo>
                    <a:pt x="14240" y="590"/>
                  </a:lnTo>
                  <a:close/>
                  <a:moveTo>
                    <a:pt x="20454" y="1002"/>
                  </a:moveTo>
                  <a:lnTo>
                    <a:pt x="20765" y="2547"/>
                  </a:lnTo>
                  <a:cubicBezTo>
                    <a:pt x="20301" y="2379"/>
                    <a:pt x="19826" y="2239"/>
                    <a:pt x="19345" y="2124"/>
                  </a:cubicBezTo>
                  <a:lnTo>
                    <a:pt x="20454" y="1002"/>
                  </a:lnTo>
                  <a:close/>
                  <a:moveTo>
                    <a:pt x="20672" y="1063"/>
                  </a:moveTo>
                  <a:lnTo>
                    <a:pt x="20672" y="1063"/>
                  </a:lnTo>
                  <a:cubicBezTo>
                    <a:pt x="21194" y="1227"/>
                    <a:pt x="21706" y="1421"/>
                    <a:pt x="22204" y="1645"/>
                  </a:cubicBezTo>
                  <a:lnTo>
                    <a:pt x="20976" y="2567"/>
                  </a:lnTo>
                  <a:lnTo>
                    <a:pt x="20672" y="1063"/>
                  </a:lnTo>
                  <a:close/>
                  <a:moveTo>
                    <a:pt x="12203" y="1073"/>
                  </a:moveTo>
                  <a:lnTo>
                    <a:pt x="13329" y="2174"/>
                  </a:lnTo>
                  <a:cubicBezTo>
                    <a:pt x="12857" y="2295"/>
                    <a:pt x="12386" y="2444"/>
                    <a:pt x="11924" y="2620"/>
                  </a:cubicBezTo>
                  <a:lnTo>
                    <a:pt x="12203" y="1073"/>
                  </a:lnTo>
                  <a:close/>
                  <a:moveTo>
                    <a:pt x="11987" y="1134"/>
                  </a:moveTo>
                  <a:lnTo>
                    <a:pt x="11713" y="2651"/>
                  </a:lnTo>
                  <a:lnTo>
                    <a:pt x="10459" y="1751"/>
                  </a:lnTo>
                  <a:cubicBezTo>
                    <a:pt x="10962" y="1511"/>
                    <a:pt x="11471" y="1306"/>
                    <a:pt x="11987" y="1134"/>
                  </a:cubicBezTo>
                  <a:close/>
                  <a:moveTo>
                    <a:pt x="22407" y="1747"/>
                  </a:moveTo>
                  <a:lnTo>
                    <a:pt x="22485" y="3322"/>
                  </a:lnTo>
                  <a:cubicBezTo>
                    <a:pt x="22051" y="3084"/>
                    <a:pt x="21602" y="2875"/>
                    <a:pt x="21145" y="2694"/>
                  </a:cubicBezTo>
                  <a:lnTo>
                    <a:pt x="22407" y="1747"/>
                  </a:lnTo>
                  <a:close/>
                  <a:moveTo>
                    <a:pt x="22614" y="1837"/>
                  </a:moveTo>
                  <a:cubicBezTo>
                    <a:pt x="23106" y="2077"/>
                    <a:pt x="23583" y="2346"/>
                    <a:pt x="24045" y="2642"/>
                  </a:cubicBezTo>
                  <a:lnTo>
                    <a:pt x="22692" y="3371"/>
                  </a:lnTo>
                  <a:lnTo>
                    <a:pt x="22614" y="1837"/>
                  </a:lnTo>
                  <a:close/>
                  <a:moveTo>
                    <a:pt x="10263" y="1859"/>
                  </a:moveTo>
                  <a:lnTo>
                    <a:pt x="11540" y="2776"/>
                  </a:lnTo>
                  <a:cubicBezTo>
                    <a:pt x="11092" y="2966"/>
                    <a:pt x="10649" y="3184"/>
                    <a:pt x="10218" y="3430"/>
                  </a:cubicBezTo>
                  <a:lnTo>
                    <a:pt x="10263" y="1859"/>
                  </a:lnTo>
                  <a:close/>
                  <a:moveTo>
                    <a:pt x="10058" y="1949"/>
                  </a:moveTo>
                  <a:lnTo>
                    <a:pt x="10013" y="3490"/>
                  </a:lnTo>
                  <a:lnTo>
                    <a:pt x="8640" y="2784"/>
                  </a:lnTo>
                  <a:cubicBezTo>
                    <a:pt x="8867" y="2631"/>
                    <a:pt x="9100" y="2485"/>
                    <a:pt x="9337" y="2344"/>
                  </a:cubicBezTo>
                  <a:cubicBezTo>
                    <a:pt x="9575" y="2204"/>
                    <a:pt x="9816" y="2072"/>
                    <a:pt x="10058" y="1949"/>
                  </a:cubicBezTo>
                  <a:close/>
                  <a:moveTo>
                    <a:pt x="24228" y="2774"/>
                  </a:moveTo>
                  <a:lnTo>
                    <a:pt x="24071" y="4340"/>
                  </a:lnTo>
                  <a:cubicBezTo>
                    <a:pt x="23676" y="4042"/>
                    <a:pt x="23266" y="3768"/>
                    <a:pt x="22841" y="3522"/>
                  </a:cubicBezTo>
                  <a:lnTo>
                    <a:pt x="24228" y="2774"/>
                  </a:lnTo>
                  <a:close/>
                  <a:moveTo>
                    <a:pt x="24420" y="2894"/>
                  </a:moveTo>
                  <a:cubicBezTo>
                    <a:pt x="24871" y="3203"/>
                    <a:pt x="25303" y="3540"/>
                    <a:pt x="25717" y="3904"/>
                  </a:cubicBezTo>
                  <a:lnTo>
                    <a:pt x="24267" y="4424"/>
                  </a:lnTo>
                  <a:lnTo>
                    <a:pt x="24420" y="2894"/>
                  </a:lnTo>
                  <a:close/>
                  <a:moveTo>
                    <a:pt x="8463" y="2920"/>
                  </a:moveTo>
                  <a:lnTo>
                    <a:pt x="9859" y="3639"/>
                  </a:lnTo>
                  <a:cubicBezTo>
                    <a:pt x="9434" y="3900"/>
                    <a:pt x="9031" y="4181"/>
                    <a:pt x="8649" y="4480"/>
                  </a:cubicBezTo>
                  <a:lnTo>
                    <a:pt x="8463" y="2920"/>
                  </a:lnTo>
                  <a:close/>
                  <a:moveTo>
                    <a:pt x="8273" y="3039"/>
                  </a:moveTo>
                  <a:lnTo>
                    <a:pt x="8455" y="4571"/>
                  </a:lnTo>
                  <a:lnTo>
                    <a:pt x="6994" y="4077"/>
                  </a:lnTo>
                  <a:cubicBezTo>
                    <a:pt x="7395" y="3710"/>
                    <a:pt x="7823" y="3363"/>
                    <a:pt x="8273" y="3039"/>
                  </a:cubicBezTo>
                  <a:close/>
                  <a:moveTo>
                    <a:pt x="25877" y="4062"/>
                  </a:moveTo>
                  <a:lnTo>
                    <a:pt x="25486" y="5587"/>
                  </a:lnTo>
                  <a:cubicBezTo>
                    <a:pt x="25141" y="5231"/>
                    <a:pt x="24776" y="4901"/>
                    <a:pt x="24394" y="4593"/>
                  </a:cubicBezTo>
                  <a:lnTo>
                    <a:pt x="25877" y="4062"/>
                  </a:lnTo>
                  <a:close/>
                  <a:moveTo>
                    <a:pt x="26049" y="4209"/>
                  </a:moveTo>
                  <a:cubicBezTo>
                    <a:pt x="26446" y="4580"/>
                    <a:pt x="26824" y="4979"/>
                    <a:pt x="27180" y="5404"/>
                  </a:cubicBezTo>
                  <a:lnTo>
                    <a:pt x="25667" y="5700"/>
                  </a:lnTo>
                  <a:lnTo>
                    <a:pt x="25667" y="5700"/>
                  </a:lnTo>
                  <a:lnTo>
                    <a:pt x="26049" y="4209"/>
                  </a:lnTo>
                  <a:close/>
                  <a:moveTo>
                    <a:pt x="6839" y="4237"/>
                  </a:moveTo>
                  <a:lnTo>
                    <a:pt x="8327" y="4742"/>
                  </a:lnTo>
                  <a:cubicBezTo>
                    <a:pt x="7948" y="5061"/>
                    <a:pt x="7589" y="5400"/>
                    <a:pt x="7255" y="5756"/>
                  </a:cubicBezTo>
                  <a:lnTo>
                    <a:pt x="6839" y="4237"/>
                  </a:lnTo>
                  <a:close/>
                  <a:moveTo>
                    <a:pt x="6668" y="4386"/>
                  </a:moveTo>
                  <a:lnTo>
                    <a:pt x="7076" y="5870"/>
                  </a:lnTo>
                  <a:lnTo>
                    <a:pt x="7076" y="5870"/>
                  </a:lnTo>
                  <a:lnTo>
                    <a:pt x="5561" y="5600"/>
                  </a:lnTo>
                  <a:cubicBezTo>
                    <a:pt x="5904" y="5177"/>
                    <a:pt x="6273" y="4772"/>
                    <a:pt x="6668" y="4386"/>
                  </a:cubicBezTo>
                  <a:close/>
                  <a:moveTo>
                    <a:pt x="27314" y="5585"/>
                  </a:moveTo>
                  <a:lnTo>
                    <a:pt x="26699" y="7031"/>
                  </a:lnTo>
                  <a:cubicBezTo>
                    <a:pt x="26410" y="6627"/>
                    <a:pt x="26099" y="6245"/>
                    <a:pt x="25769" y="5885"/>
                  </a:cubicBezTo>
                  <a:lnTo>
                    <a:pt x="27314" y="5585"/>
                  </a:lnTo>
                  <a:close/>
                  <a:moveTo>
                    <a:pt x="27463" y="5751"/>
                  </a:moveTo>
                  <a:cubicBezTo>
                    <a:pt x="27797" y="6179"/>
                    <a:pt x="28110" y="6630"/>
                    <a:pt x="28401" y="7104"/>
                  </a:cubicBezTo>
                  <a:lnTo>
                    <a:pt x="26861" y="7171"/>
                  </a:lnTo>
                  <a:lnTo>
                    <a:pt x="26861" y="7171"/>
                  </a:lnTo>
                  <a:lnTo>
                    <a:pt x="27463" y="5751"/>
                  </a:lnTo>
                  <a:close/>
                  <a:moveTo>
                    <a:pt x="5430" y="5784"/>
                  </a:moveTo>
                  <a:lnTo>
                    <a:pt x="6979" y="6060"/>
                  </a:lnTo>
                  <a:cubicBezTo>
                    <a:pt x="6651" y="6431"/>
                    <a:pt x="6349" y="6819"/>
                    <a:pt x="6070" y="7223"/>
                  </a:cubicBezTo>
                  <a:lnTo>
                    <a:pt x="5430" y="5784"/>
                  </a:lnTo>
                  <a:close/>
                  <a:moveTo>
                    <a:pt x="5285" y="5956"/>
                  </a:moveTo>
                  <a:lnTo>
                    <a:pt x="5911" y="7363"/>
                  </a:lnTo>
                  <a:lnTo>
                    <a:pt x="5911" y="7363"/>
                  </a:lnTo>
                  <a:lnTo>
                    <a:pt x="4374" y="7324"/>
                  </a:lnTo>
                  <a:cubicBezTo>
                    <a:pt x="4648" y="6852"/>
                    <a:pt x="4953" y="6397"/>
                    <a:pt x="5285" y="5956"/>
                  </a:cubicBezTo>
                  <a:close/>
                  <a:moveTo>
                    <a:pt x="28505" y="7303"/>
                  </a:moveTo>
                  <a:lnTo>
                    <a:pt x="27685" y="8643"/>
                  </a:lnTo>
                  <a:cubicBezTo>
                    <a:pt x="27573" y="8425"/>
                    <a:pt x="27456" y="8209"/>
                    <a:pt x="27329" y="7995"/>
                  </a:cubicBezTo>
                  <a:cubicBezTo>
                    <a:pt x="27204" y="7782"/>
                    <a:pt x="27072" y="7575"/>
                    <a:pt x="26936" y="7372"/>
                  </a:cubicBezTo>
                  <a:lnTo>
                    <a:pt x="28505" y="7303"/>
                  </a:lnTo>
                  <a:close/>
                  <a:moveTo>
                    <a:pt x="4267" y="7525"/>
                  </a:moveTo>
                  <a:lnTo>
                    <a:pt x="5844" y="7564"/>
                  </a:lnTo>
                  <a:cubicBezTo>
                    <a:pt x="5574" y="7980"/>
                    <a:pt x="5332" y="8410"/>
                    <a:pt x="5117" y="8852"/>
                  </a:cubicBezTo>
                  <a:lnTo>
                    <a:pt x="4267" y="7525"/>
                  </a:lnTo>
                  <a:close/>
                  <a:moveTo>
                    <a:pt x="28628" y="7491"/>
                  </a:moveTo>
                  <a:cubicBezTo>
                    <a:pt x="28902" y="7974"/>
                    <a:pt x="29146" y="8466"/>
                    <a:pt x="29357" y="8964"/>
                  </a:cubicBezTo>
                  <a:lnTo>
                    <a:pt x="27823" y="8805"/>
                  </a:lnTo>
                  <a:lnTo>
                    <a:pt x="28628" y="7491"/>
                  </a:lnTo>
                  <a:close/>
                  <a:moveTo>
                    <a:pt x="4150" y="7719"/>
                  </a:moveTo>
                  <a:lnTo>
                    <a:pt x="4979" y="9014"/>
                  </a:lnTo>
                  <a:lnTo>
                    <a:pt x="3455" y="9204"/>
                  </a:lnTo>
                  <a:cubicBezTo>
                    <a:pt x="3658" y="8697"/>
                    <a:pt x="3889" y="8200"/>
                    <a:pt x="4150" y="7719"/>
                  </a:cubicBezTo>
                  <a:close/>
                  <a:moveTo>
                    <a:pt x="27868" y="9014"/>
                  </a:moveTo>
                  <a:lnTo>
                    <a:pt x="29430" y="9176"/>
                  </a:lnTo>
                  <a:lnTo>
                    <a:pt x="28421" y="10382"/>
                  </a:lnTo>
                  <a:cubicBezTo>
                    <a:pt x="28265" y="9920"/>
                    <a:pt x="28082" y="9463"/>
                    <a:pt x="27868" y="9014"/>
                  </a:cubicBezTo>
                  <a:close/>
                  <a:moveTo>
                    <a:pt x="4944" y="9221"/>
                  </a:moveTo>
                  <a:lnTo>
                    <a:pt x="4944" y="9221"/>
                  </a:lnTo>
                  <a:cubicBezTo>
                    <a:pt x="4741" y="9672"/>
                    <a:pt x="4566" y="10136"/>
                    <a:pt x="4418" y="10606"/>
                  </a:cubicBezTo>
                  <a:lnTo>
                    <a:pt x="3380" y="9417"/>
                  </a:lnTo>
                  <a:lnTo>
                    <a:pt x="4944" y="9221"/>
                  </a:lnTo>
                  <a:close/>
                  <a:moveTo>
                    <a:pt x="29525" y="9381"/>
                  </a:moveTo>
                  <a:cubicBezTo>
                    <a:pt x="29724" y="9899"/>
                    <a:pt x="29890" y="10421"/>
                    <a:pt x="30024" y="10949"/>
                  </a:cubicBezTo>
                  <a:lnTo>
                    <a:pt x="28535" y="10563"/>
                  </a:lnTo>
                  <a:lnTo>
                    <a:pt x="29525" y="9381"/>
                  </a:lnTo>
                  <a:close/>
                  <a:moveTo>
                    <a:pt x="3293" y="9627"/>
                  </a:moveTo>
                  <a:lnTo>
                    <a:pt x="4303" y="10783"/>
                  </a:lnTo>
                  <a:lnTo>
                    <a:pt x="2825" y="11198"/>
                  </a:lnTo>
                  <a:cubicBezTo>
                    <a:pt x="2950" y="10667"/>
                    <a:pt x="3106" y="10142"/>
                    <a:pt x="3293" y="9627"/>
                  </a:cubicBezTo>
                  <a:close/>
                  <a:moveTo>
                    <a:pt x="28546" y="10775"/>
                  </a:moveTo>
                  <a:lnTo>
                    <a:pt x="30067" y="11170"/>
                  </a:lnTo>
                  <a:lnTo>
                    <a:pt x="28887" y="12212"/>
                  </a:lnTo>
                  <a:cubicBezTo>
                    <a:pt x="28803" y="11728"/>
                    <a:pt x="28688" y="11249"/>
                    <a:pt x="28546" y="10775"/>
                  </a:cubicBezTo>
                  <a:close/>
                  <a:moveTo>
                    <a:pt x="4301" y="10995"/>
                  </a:moveTo>
                  <a:lnTo>
                    <a:pt x="4301" y="10995"/>
                  </a:lnTo>
                  <a:cubicBezTo>
                    <a:pt x="4167" y="11472"/>
                    <a:pt x="4059" y="11953"/>
                    <a:pt x="3984" y="12443"/>
                  </a:cubicBezTo>
                  <a:lnTo>
                    <a:pt x="2782" y="11422"/>
                  </a:lnTo>
                  <a:lnTo>
                    <a:pt x="4301" y="10995"/>
                  </a:lnTo>
                  <a:close/>
                  <a:moveTo>
                    <a:pt x="30130" y="11387"/>
                  </a:moveTo>
                  <a:cubicBezTo>
                    <a:pt x="30246" y="11925"/>
                    <a:pt x="30332" y="12469"/>
                    <a:pt x="30386" y="13010"/>
                  </a:cubicBezTo>
                  <a:lnTo>
                    <a:pt x="28973" y="12404"/>
                  </a:lnTo>
                  <a:lnTo>
                    <a:pt x="30130" y="11387"/>
                  </a:lnTo>
                  <a:close/>
                  <a:moveTo>
                    <a:pt x="2728" y="11642"/>
                  </a:moveTo>
                  <a:lnTo>
                    <a:pt x="3898" y="12637"/>
                  </a:lnTo>
                  <a:lnTo>
                    <a:pt x="2497" y="13265"/>
                  </a:lnTo>
                  <a:cubicBezTo>
                    <a:pt x="2542" y="12719"/>
                    <a:pt x="2620" y="12177"/>
                    <a:pt x="2728" y="11642"/>
                  </a:cubicBezTo>
                  <a:close/>
                  <a:moveTo>
                    <a:pt x="28951" y="12615"/>
                  </a:moveTo>
                  <a:lnTo>
                    <a:pt x="30399" y="13237"/>
                  </a:lnTo>
                  <a:lnTo>
                    <a:pt x="29072" y="14089"/>
                  </a:lnTo>
                  <a:cubicBezTo>
                    <a:pt x="29062" y="13597"/>
                    <a:pt x="29021" y="13105"/>
                    <a:pt x="28951" y="12615"/>
                  </a:cubicBezTo>
                  <a:close/>
                  <a:moveTo>
                    <a:pt x="3926" y="12846"/>
                  </a:moveTo>
                  <a:lnTo>
                    <a:pt x="3926" y="12846"/>
                  </a:lnTo>
                  <a:cubicBezTo>
                    <a:pt x="3865" y="13334"/>
                    <a:pt x="3831" y="13828"/>
                    <a:pt x="3826" y="14322"/>
                  </a:cubicBezTo>
                  <a:lnTo>
                    <a:pt x="2486" y="13491"/>
                  </a:lnTo>
                  <a:lnTo>
                    <a:pt x="3926" y="12846"/>
                  </a:lnTo>
                  <a:close/>
                  <a:moveTo>
                    <a:pt x="30423" y="13461"/>
                  </a:moveTo>
                  <a:cubicBezTo>
                    <a:pt x="30460" y="14009"/>
                    <a:pt x="30464" y="14557"/>
                    <a:pt x="30436" y="15101"/>
                  </a:cubicBezTo>
                  <a:lnTo>
                    <a:pt x="29131" y="14292"/>
                  </a:lnTo>
                  <a:lnTo>
                    <a:pt x="30423" y="13461"/>
                  </a:lnTo>
                  <a:close/>
                  <a:moveTo>
                    <a:pt x="2467" y="13718"/>
                  </a:moveTo>
                  <a:lnTo>
                    <a:pt x="3772" y="14527"/>
                  </a:lnTo>
                  <a:lnTo>
                    <a:pt x="2480" y="15358"/>
                  </a:lnTo>
                  <a:cubicBezTo>
                    <a:pt x="2443" y="14810"/>
                    <a:pt x="2439" y="14264"/>
                    <a:pt x="2467" y="13718"/>
                  </a:cubicBezTo>
                  <a:close/>
                  <a:moveTo>
                    <a:pt x="29077" y="14497"/>
                  </a:moveTo>
                  <a:lnTo>
                    <a:pt x="30417" y="15328"/>
                  </a:lnTo>
                  <a:lnTo>
                    <a:pt x="28977" y="15975"/>
                  </a:lnTo>
                  <a:cubicBezTo>
                    <a:pt x="29038" y="15485"/>
                    <a:pt x="29072" y="14993"/>
                    <a:pt x="29077" y="14497"/>
                  </a:cubicBezTo>
                  <a:close/>
                  <a:moveTo>
                    <a:pt x="3831" y="14730"/>
                  </a:moveTo>
                  <a:cubicBezTo>
                    <a:pt x="3841" y="15222"/>
                    <a:pt x="3882" y="15714"/>
                    <a:pt x="3951" y="16204"/>
                  </a:cubicBezTo>
                  <a:lnTo>
                    <a:pt x="2504" y="15582"/>
                  </a:lnTo>
                  <a:lnTo>
                    <a:pt x="3831" y="14730"/>
                  </a:lnTo>
                  <a:close/>
                  <a:moveTo>
                    <a:pt x="30406" y="15554"/>
                  </a:moveTo>
                  <a:cubicBezTo>
                    <a:pt x="30360" y="16100"/>
                    <a:pt x="30283" y="16642"/>
                    <a:pt x="30175" y="17177"/>
                  </a:cubicBezTo>
                  <a:lnTo>
                    <a:pt x="29005" y="16184"/>
                  </a:lnTo>
                  <a:lnTo>
                    <a:pt x="30406" y="15554"/>
                  </a:lnTo>
                  <a:close/>
                  <a:moveTo>
                    <a:pt x="2517" y="15809"/>
                  </a:moveTo>
                  <a:lnTo>
                    <a:pt x="3930" y="16415"/>
                  </a:lnTo>
                  <a:lnTo>
                    <a:pt x="2773" y="17431"/>
                  </a:lnTo>
                  <a:cubicBezTo>
                    <a:pt x="2657" y="16894"/>
                    <a:pt x="2570" y="16352"/>
                    <a:pt x="2517" y="15809"/>
                  </a:cubicBezTo>
                  <a:close/>
                  <a:moveTo>
                    <a:pt x="28919" y="16378"/>
                  </a:moveTo>
                  <a:lnTo>
                    <a:pt x="30123" y="17399"/>
                  </a:lnTo>
                  <a:lnTo>
                    <a:pt x="28602" y="17824"/>
                  </a:lnTo>
                  <a:cubicBezTo>
                    <a:pt x="28736" y="17349"/>
                    <a:pt x="28844" y="16866"/>
                    <a:pt x="28919" y="16378"/>
                  </a:cubicBezTo>
                  <a:close/>
                  <a:moveTo>
                    <a:pt x="4016" y="16609"/>
                  </a:moveTo>
                  <a:cubicBezTo>
                    <a:pt x="4100" y="17090"/>
                    <a:pt x="4215" y="17569"/>
                    <a:pt x="4357" y="18044"/>
                  </a:cubicBezTo>
                  <a:lnTo>
                    <a:pt x="2836" y="17649"/>
                  </a:lnTo>
                  <a:lnTo>
                    <a:pt x="4016" y="16609"/>
                  </a:lnTo>
                  <a:close/>
                  <a:moveTo>
                    <a:pt x="30078" y="17621"/>
                  </a:moveTo>
                  <a:lnTo>
                    <a:pt x="30078" y="17621"/>
                  </a:lnTo>
                  <a:cubicBezTo>
                    <a:pt x="29953" y="18154"/>
                    <a:pt x="29797" y="18679"/>
                    <a:pt x="29610" y="19192"/>
                  </a:cubicBezTo>
                  <a:lnTo>
                    <a:pt x="28600" y="18036"/>
                  </a:lnTo>
                  <a:lnTo>
                    <a:pt x="30078" y="17621"/>
                  </a:lnTo>
                  <a:close/>
                  <a:moveTo>
                    <a:pt x="2879" y="17872"/>
                  </a:moveTo>
                  <a:lnTo>
                    <a:pt x="4368" y="18258"/>
                  </a:lnTo>
                  <a:lnTo>
                    <a:pt x="3377" y="19438"/>
                  </a:lnTo>
                  <a:cubicBezTo>
                    <a:pt x="3179" y="18922"/>
                    <a:pt x="3013" y="18398"/>
                    <a:pt x="2879" y="17872"/>
                  </a:cubicBezTo>
                  <a:close/>
                  <a:moveTo>
                    <a:pt x="28485" y="18215"/>
                  </a:moveTo>
                  <a:lnTo>
                    <a:pt x="29523" y="19401"/>
                  </a:lnTo>
                  <a:lnTo>
                    <a:pt x="27959" y="19598"/>
                  </a:lnTo>
                  <a:cubicBezTo>
                    <a:pt x="28162" y="19147"/>
                    <a:pt x="28339" y="18685"/>
                    <a:pt x="28485" y="18215"/>
                  </a:cubicBezTo>
                  <a:close/>
                  <a:moveTo>
                    <a:pt x="4482" y="18439"/>
                  </a:moveTo>
                  <a:cubicBezTo>
                    <a:pt x="4638" y="18901"/>
                    <a:pt x="4823" y="19356"/>
                    <a:pt x="5035" y="19805"/>
                  </a:cubicBezTo>
                  <a:lnTo>
                    <a:pt x="3472" y="19643"/>
                  </a:lnTo>
                  <a:lnTo>
                    <a:pt x="4482" y="18439"/>
                  </a:lnTo>
                  <a:close/>
                  <a:moveTo>
                    <a:pt x="29448" y="19617"/>
                  </a:moveTo>
                  <a:cubicBezTo>
                    <a:pt x="29245" y="20124"/>
                    <a:pt x="29014" y="20618"/>
                    <a:pt x="28753" y="21102"/>
                  </a:cubicBezTo>
                  <a:lnTo>
                    <a:pt x="27924" y="19807"/>
                  </a:lnTo>
                  <a:lnTo>
                    <a:pt x="29448" y="19617"/>
                  </a:lnTo>
                  <a:close/>
                  <a:moveTo>
                    <a:pt x="27786" y="19967"/>
                  </a:moveTo>
                  <a:lnTo>
                    <a:pt x="28636" y="21296"/>
                  </a:lnTo>
                  <a:lnTo>
                    <a:pt x="27061" y="21257"/>
                  </a:lnTo>
                  <a:cubicBezTo>
                    <a:pt x="27329" y="20841"/>
                    <a:pt x="27570" y="20409"/>
                    <a:pt x="27786" y="19967"/>
                  </a:cubicBezTo>
                  <a:close/>
                  <a:moveTo>
                    <a:pt x="3546" y="19855"/>
                  </a:moveTo>
                  <a:lnTo>
                    <a:pt x="5080" y="20014"/>
                  </a:lnTo>
                  <a:lnTo>
                    <a:pt x="4275" y="21330"/>
                  </a:lnTo>
                  <a:cubicBezTo>
                    <a:pt x="4001" y="20847"/>
                    <a:pt x="3757" y="20355"/>
                    <a:pt x="3546" y="19855"/>
                  </a:cubicBezTo>
                  <a:close/>
                  <a:moveTo>
                    <a:pt x="5218" y="20176"/>
                  </a:moveTo>
                  <a:cubicBezTo>
                    <a:pt x="5330" y="20394"/>
                    <a:pt x="5447" y="20610"/>
                    <a:pt x="5574" y="20823"/>
                  </a:cubicBezTo>
                  <a:cubicBezTo>
                    <a:pt x="5699" y="21037"/>
                    <a:pt x="5831" y="21246"/>
                    <a:pt x="5967" y="21449"/>
                  </a:cubicBezTo>
                  <a:lnTo>
                    <a:pt x="4398" y="21518"/>
                  </a:lnTo>
                  <a:lnTo>
                    <a:pt x="5218" y="20176"/>
                  </a:lnTo>
                  <a:close/>
                  <a:moveTo>
                    <a:pt x="26994" y="21458"/>
                  </a:moveTo>
                  <a:lnTo>
                    <a:pt x="28529" y="21497"/>
                  </a:lnTo>
                  <a:cubicBezTo>
                    <a:pt x="28255" y="21967"/>
                    <a:pt x="27950" y="22424"/>
                    <a:pt x="27620" y="22862"/>
                  </a:cubicBezTo>
                  <a:lnTo>
                    <a:pt x="26994" y="21458"/>
                  </a:lnTo>
                  <a:close/>
                  <a:moveTo>
                    <a:pt x="26833" y="21596"/>
                  </a:moveTo>
                  <a:lnTo>
                    <a:pt x="27473" y="23035"/>
                  </a:lnTo>
                  <a:lnTo>
                    <a:pt x="25924" y="22761"/>
                  </a:lnTo>
                  <a:cubicBezTo>
                    <a:pt x="26252" y="22388"/>
                    <a:pt x="26554" y="21999"/>
                    <a:pt x="26833" y="21596"/>
                  </a:cubicBezTo>
                  <a:close/>
                  <a:moveTo>
                    <a:pt x="6042" y="21648"/>
                  </a:moveTo>
                  <a:lnTo>
                    <a:pt x="5440" y="23067"/>
                  </a:lnTo>
                  <a:cubicBezTo>
                    <a:pt x="5106" y="22640"/>
                    <a:pt x="4793" y="22189"/>
                    <a:pt x="4502" y="21717"/>
                  </a:cubicBezTo>
                  <a:lnTo>
                    <a:pt x="6042" y="21648"/>
                  </a:lnTo>
                  <a:close/>
                  <a:moveTo>
                    <a:pt x="6204" y="21788"/>
                  </a:moveTo>
                  <a:cubicBezTo>
                    <a:pt x="6493" y="22191"/>
                    <a:pt x="6804" y="22573"/>
                    <a:pt x="7134" y="22934"/>
                  </a:cubicBezTo>
                  <a:lnTo>
                    <a:pt x="5589" y="23236"/>
                  </a:lnTo>
                  <a:lnTo>
                    <a:pt x="5589" y="23236"/>
                  </a:lnTo>
                  <a:lnTo>
                    <a:pt x="6204" y="21788"/>
                  </a:lnTo>
                  <a:close/>
                  <a:moveTo>
                    <a:pt x="25648" y="23065"/>
                  </a:moveTo>
                  <a:lnTo>
                    <a:pt x="26004" y="24362"/>
                  </a:lnTo>
                  <a:lnTo>
                    <a:pt x="25197" y="23521"/>
                  </a:lnTo>
                  <a:cubicBezTo>
                    <a:pt x="25350" y="23372"/>
                    <a:pt x="25501" y="23221"/>
                    <a:pt x="25648" y="23065"/>
                  </a:cubicBezTo>
                  <a:close/>
                  <a:moveTo>
                    <a:pt x="25827" y="22949"/>
                  </a:moveTo>
                  <a:lnTo>
                    <a:pt x="27342" y="23219"/>
                  </a:lnTo>
                  <a:cubicBezTo>
                    <a:pt x="26999" y="23641"/>
                    <a:pt x="26630" y="24049"/>
                    <a:pt x="26235" y="24435"/>
                  </a:cubicBezTo>
                  <a:lnTo>
                    <a:pt x="25827" y="22949"/>
                  </a:lnTo>
                  <a:close/>
                  <a:moveTo>
                    <a:pt x="7236" y="23121"/>
                  </a:moveTo>
                  <a:lnTo>
                    <a:pt x="6854" y="24612"/>
                  </a:lnTo>
                  <a:cubicBezTo>
                    <a:pt x="6457" y="24239"/>
                    <a:pt x="6079" y="23840"/>
                    <a:pt x="5723" y="23415"/>
                  </a:cubicBezTo>
                  <a:lnTo>
                    <a:pt x="7236" y="23121"/>
                  </a:lnTo>
                  <a:close/>
                  <a:moveTo>
                    <a:pt x="7417" y="23234"/>
                  </a:moveTo>
                  <a:cubicBezTo>
                    <a:pt x="7764" y="23587"/>
                    <a:pt x="8127" y="23920"/>
                    <a:pt x="8509" y="24226"/>
                  </a:cubicBezTo>
                  <a:lnTo>
                    <a:pt x="7026" y="24757"/>
                  </a:lnTo>
                  <a:lnTo>
                    <a:pt x="7417" y="23234"/>
                  </a:lnTo>
                  <a:close/>
                  <a:moveTo>
                    <a:pt x="24448" y="24250"/>
                  </a:moveTo>
                  <a:lnTo>
                    <a:pt x="24627" y="24310"/>
                  </a:lnTo>
                  <a:lnTo>
                    <a:pt x="25370" y="25210"/>
                  </a:lnTo>
                  <a:cubicBezTo>
                    <a:pt x="25130" y="25406"/>
                    <a:pt x="24884" y="25596"/>
                    <a:pt x="24629" y="25780"/>
                  </a:cubicBezTo>
                  <a:lnTo>
                    <a:pt x="24448" y="24250"/>
                  </a:lnTo>
                  <a:close/>
                  <a:moveTo>
                    <a:pt x="24254" y="24338"/>
                  </a:moveTo>
                  <a:lnTo>
                    <a:pt x="24440" y="25901"/>
                  </a:lnTo>
                  <a:lnTo>
                    <a:pt x="23043" y="25180"/>
                  </a:lnTo>
                  <a:cubicBezTo>
                    <a:pt x="23469" y="24921"/>
                    <a:pt x="23872" y="24638"/>
                    <a:pt x="24254" y="24338"/>
                  </a:cubicBezTo>
                  <a:close/>
                  <a:moveTo>
                    <a:pt x="8636" y="24397"/>
                  </a:moveTo>
                  <a:lnTo>
                    <a:pt x="8483" y="25927"/>
                  </a:lnTo>
                  <a:cubicBezTo>
                    <a:pt x="8034" y="25616"/>
                    <a:pt x="7600" y="25279"/>
                    <a:pt x="7186" y="24915"/>
                  </a:cubicBezTo>
                  <a:lnTo>
                    <a:pt x="8636" y="24397"/>
                  </a:lnTo>
                  <a:close/>
                  <a:moveTo>
                    <a:pt x="16976" y="15045"/>
                  </a:moveTo>
                  <a:lnTo>
                    <a:pt x="24364" y="23991"/>
                  </a:lnTo>
                  <a:cubicBezTo>
                    <a:pt x="23868" y="24399"/>
                    <a:pt x="23335" y="24776"/>
                    <a:pt x="22763" y="25113"/>
                  </a:cubicBezTo>
                  <a:cubicBezTo>
                    <a:pt x="22191" y="25450"/>
                    <a:pt x="21604" y="25734"/>
                    <a:pt x="21007" y="25972"/>
                  </a:cubicBezTo>
                  <a:lnTo>
                    <a:pt x="16754" y="15177"/>
                  </a:lnTo>
                  <a:cubicBezTo>
                    <a:pt x="16792" y="15159"/>
                    <a:pt x="16833" y="15142"/>
                    <a:pt x="16870" y="15120"/>
                  </a:cubicBezTo>
                  <a:cubicBezTo>
                    <a:pt x="16909" y="15097"/>
                    <a:pt x="16943" y="15071"/>
                    <a:pt x="16976" y="15045"/>
                  </a:cubicBezTo>
                  <a:close/>
                  <a:moveTo>
                    <a:pt x="8832" y="24479"/>
                  </a:moveTo>
                  <a:cubicBezTo>
                    <a:pt x="9227" y="24776"/>
                    <a:pt x="9637" y="25050"/>
                    <a:pt x="10062" y="25299"/>
                  </a:cubicBezTo>
                  <a:lnTo>
                    <a:pt x="8675" y="26045"/>
                  </a:lnTo>
                  <a:lnTo>
                    <a:pt x="8675" y="26045"/>
                  </a:lnTo>
                  <a:lnTo>
                    <a:pt x="8832" y="24479"/>
                  </a:lnTo>
                  <a:close/>
                  <a:moveTo>
                    <a:pt x="16431" y="1988"/>
                  </a:moveTo>
                  <a:cubicBezTo>
                    <a:pt x="20689" y="1988"/>
                    <a:pt x="24841" y="4174"/>
                    <a:pt x="27154" y="8099"/>
                  </a:cubicBezTo>
                  <a:cubicBezTo>
                    <a:pt x="30136" y="13153"/>
                    <a:pt x="29118" y="19477"/>
                    <a:pt x="25057" y="23374"/>
                  </a:cubicBezTo>
                  <a:lnTo>
                    <a:pt x="17021" y="15004"/>
                  </a:lnTo>
                  <a:cubicBezTo>
                    <a:pt x="17291" y="14745"/>
                    <a:pt x="17360" y="14326"/>
                    <a:pt x="17161" y="13992"/>
                  </a:cubicBezTo>
                  <a:cubicBezTo>
                    <a:pt x="17008" y="13731"/>
                    <a:pt x="16734" y="13586"/>
                    <a:pt x="16451" y="13586"/>
                  </a:cubicBezTo>
                  <a:cubicBezTo>
                    <a:pt x="16309" y="13586"/>
                    <a:pt x="16165" y="13623"/>
                    <a:pt x="16033" y="13701"/>
                  </a:cubicBezTo>
                  <a:cubicBezTo>
                    <a:pt x="15640" y="13931"/>
                    <a:pt x="15511" y="14436"/>
                    <a:pt x="15742" y="14829"/>
                  </a:cubicBezTo>
                  <a:cubicBezTo>
                    <a:pt x="15895" y="15088"/>
                    <a:pt x="16170" y="15233"/>
                    <a:pt x="16451" y="15233"/>
                  </a:cubicBezTo>
                  <a:cubicBezTo>
                    <a:pt x="16533" y="15233"/>
                    <a:pt x="16615" y="15221"/>
                    <a:pt x="16695" y="15196"/>
                  </a:cubicBezTo>
                  <a:lnTo>
                    <a:pt x="20130" y="26278"/>
                  </a:lnTo>
                  <a:cubicBezTo>
                    <a:pt x="18929" y="26651"/>
                    <a:pt x="17696" y="26832"/>
                    <a:pt x="16471" y="26832"/>
                  </a:cubicBezTo>
                  <a:cubicBezTo>
                    <a:pt x="12214" y="26832"/>
                    <a:pt x="8063" y="24646"/>
                    <a:pt x="5749" y="20722"/>
                  </a:cubicBezTo>
                  <a:cubicBezTo>
                    <a:pt x="2268" y="14818"/>
                    <a:pt x="4238" y="7186"/>
                    <a:pt x="10140" y="3708"/>
                  </a:cubicBezTo>
                  <a:cubicBezTo>
                    <a:pt x="12116" y="2542"/>
                    <a:pt x="14287" y="1988"/>
                    <a:pt x="16431" y="1988"/>
                  </a:cubicBezTo>
                  <a:close/>
                  <a:moveTo>
                    <a:pt x="22890" y="25331"/>
                  </a:moveTo>
                  <a:lnTo>
                    <a:pt x="24260" y="26037"/>
                  </a:lnTo>
                  <a:cubicBezTo>
                    <a:pt x="24036" y="26188"/>
                    <a:pt x="23803" y="26334"/>
                    <a:pt x="23566" y="26475"/>
                  </a:cubicBezTo>
                  <a:cubicBezTo>
                    <a:pt x="23328" y="26615"/>
                    <a:pt x="23087" y="26746"/>
                    <a:pt x="22845" y="26872"/>
                  </a:cubicBezTo>
                  <a:lnTo>
                    <a:pt x="22890" y="25331"/>
                  </a:lnTo>
                  <a:close/>
                  <a:moveTo>
                    <a:pt x="22685" y="25391"/>
                  </a:moveTo>
                  <a:lnTo>
                    <a:pt x="22640" y="26962"/>
                  </a:lnTo>
                  <a:lnTo>
                    <a:pt x="21363" y="26043"/>
                  </a:lnTo>
                  <a:cubicBezTo>
                    <a:pt x="21811" y="25855"/>
                    <a:pt x="22254" y="25637"/>
                    <a:pt x="22685" y="25391"/>
                  </a:cubicBezTo>
                  <a:close/>
                  <a:moveTo>
                    <a:pt x="10211" y="25447"/>
                  </a:moveTo>
                  <a:lnTo>
                    <a:pt x="10289" y="26982"/>
                  </a:lnTo>
                  <a:cubicBezTo>
                    <a:pt x="9797" y="26742"/>
                    <a:pt x="9320" y="26475"/>
                    <a:pt x="8858" y="26177"/>
                  </a:cubicBezTo>
                  <a:lnTo>
                    <a:pt x="10211" y="25447"/>
                  </a:lnTo>
                  <a:close/>
                  <a:moveTo>
                    <a:pt x="10418" y="25499"/>
                  </a:moveTo>
                  <a:cubicBezTo>
                    <a:pt x="10852" y="25734"/>
                    <a:pt x="11301" y="25944"/>
                    <a:pt x="11758" y="26127"/>
                  </a:cubicBezTo>
                  <a:lnTo>
                    <a:pt x="10496" y="27074"/>
                  </a:lnTo>
                  <a:lnTo>
                    <a:pt x="10418" y="25499"/>
                  </a:lnTo>
                  <a:close/>
                  <a:moveTo>
                    <a:pt x="21190" y="26170"/>
                  </a:moveTo>
                  <a:lnTo>
                    <a:pt x="22444" y="27070"/>
                  </a:lnTo>
                  <a:cubicBezTo>
                    <a:pt x="22159" y="27204"/>
                    <a:pt x="21874" y="27327"/>
                    <a:pt x="21585" y="27441"/>
                  </a:cubicBezTo>
                  <a:lnTo>
                    <a:pt x="21158" y="26356"/>
                  </a:lnTo>
                  <a:lnTo>
                    <a:pt x="21190" y="26170"/>
                  </a:lnTo>
                  <a:close/>
                  <a:moveTo>
                    <a:pt x="20191" y="26470"/>
                  </a:moveTo>
                  <a:lnTo>
                    <a:pt x="20536" y="27586"/>
                  </a:lnTo>
                  <a:lnTo>
                    <a:pt x="19574" y="26647"/>
                  </a:lnTo>
                  <a:cubicBezTo>
                    <a:pt x="19781" y="26593"/>
                    <a:pt x="19986" y="26535"/>
                    <a:pt x="20191" y="26470"/>
                  </a:cubicBezTo>
                  <a:close/>
                  <a:moveTo>
                    <a:pt x="11927" y="26252"/>
                  </a:moveTo>
                  <a:lnTo>
                    <a:pt x="12231" y="27758"/>
                  </a:lnTo>
                  <a:cubicBezTo>
                    <a:pt x="11711" y="27594"/>
                    <a:pt x="11197" y="27400"/>
                    <a:pt x="10699" y="27176"/>
                  </a:cubicBezTo>
                  <a:lnTo>
                    <a:pt x="11927" y="26252"/>
                  </a:lnTo>
                  <a:close/>
                  <a:moveTo>
                    <a:pt x="12138" y="26272"/>
                  </a:moveTo>
                  <a:cubicBezTo>
                    <a:pt x="12602" y="26442"/>
                    <a:pt x="13077" y="26582"/>
                    <a:pt x="13558" y="26695"/>
                  </a:cubicBezTo>
                  <a:lnTo>
                    <a:pt x="12449" y="27819"/>
                  </a:lnTo>
                  <a:lnTo>
                    <a:pt x="12138" y="26272"/>
                  </a:lnTo>
                  <a:close/>
                  <a:moveTo>
                    <a:pt x="19386" y="26746"/>
                  </a:moveTo>
                  <a:lnTo>
                    <a:pt x="20489" y="27823"/>
                  </a:lnTo>
                  <a:cubicBezTo>
                    <a:pt x="19960" y="27983"/>
                    <a:pt x="19425" y="28108"/>
                    <a:pt x="18888" y="28203"/>
                  </a:cubicBezTo>
                  <a:lnTo>
                    <a:pt x="19386" y="26746"/>
                  </a:lnTo>
                  <a:close/>
                  <a:moveTo>
                    <a:pt x="19175" y="26740"/>
                  </a:moveTo>
                  <a:lnTo>
                    <a:pt x="18663" y="28231"/>
                  </a:lnTo>
                  <a:lnTo>
                    <a:pt x="17716" y="26973"/>
                  </a:lnTo>
                  <a:cubicBezTo>
                    <a:pt x="18204" y="26926"/>
                    <a:pt x="18689" y="26848"/>
                    <a:pt x="19175" y="26740"/>
                  </a:cubicBezTo>
                  <a:close/>
                  <a:moveTo>
                    <a:pt x="13743" y="26794"/>
                  </a:moveTo>
                  <a:lnTo>
                    <a:pt x="14268" y="28240"/>
                  </a:lnTo>
                  <a:cubicBezTo>
                    <a:pt x="13726" y="28153"/>
                    <a:pt x="13193" y="28037"/>
                    <a:pt x="12667" y="27888"/>
                  </a:cubicBezTo>
                  <a:lnTo>
                    <a:pt x="13743" y="26794"/>
                  </a:lnTo>
                  <a:close/>
                  <a:moveTo>
                    <a:pt x="13955" y="26783"/>
                  </a:moveTo>
                  <a:cubicBezTo>
                    <a:pt x="14438" y="26880"/>
                    <a:pt x="14928" y="26949"/>
                    <a:pt x="15422" y="26990"/>
                  </a:cubicBezTo>
                  <a:lnTo>
                    <a:pt x="14492" y="28266"/>
                  </a:lnTo>
                  <a:lnTo>
                    <a:pt x="13955" y="26783"/>
                  </a:lnTo>
                  <a:close/>
                  <a:moveTo>
                    <a:pt x="17308" y="27008"/>
                  </a:moveTo>
                  <a:lnTo>
                    <a:pt x="16579" y="28406"/>
                  </a:lnTo>
                  <a:lnTo>
                    <a:pt x="15828" y="27018"/>
                  </a:lnTo>
                  <a:lnTo>
                    <a:pt x="15828" y="27018"/>
                  </a:lnTo>
                  <a:cubicBezTo>
                    <a:pt x="16045" y="27029"/>
                    <a:pt x="16263" y="27034"/>
                    <a:pt x="16481" y="27034"/>
                  </a:cubicBezTo>
                  <a:cubicBezTo>
                    <a:pt x="16757" y="27034"/>
                    <a:pt x="17032" y="27026"/>
                    <a:pt x="17308" y="27008"/>
                  </a:cubicBezTo>
                  <a:close/>
                  <a:moveTo>
                    <a:pt x="17515" y="27046"/>
                  </a:moveTo>
                  <a:lnTo>
                    <a:pt x="18443" y="28274"/>
                  </a:lnTo>
                  <a:cubicBezTo>
                    <a:pt x="17897" y="28352"/>
                    <a:pt x="17351" y="28395"/>
                    <a:pt x="16805" y="28408"/>
                  </a:cubicBezTo>
                  <a:lnTo>
                    <a:pt x="17515" y="27046"/>
                  </a:lnTo>
                  <a:close/>
                  <a:moveTo>
                    <a:pt x="15621" y="27062"/>
                  </a:moveTo>
                  <a:lnTo>
                    <a:pt x="16352" y="28412"/>
                  </a:lnTo>
                  <a:cubicBezTo>
                    <a:pt x="15804" y="28408"/>
                    <a:pt x="15258" y="28371"/>
                    <a:pt x="14717" y="28302"/>
                  </a:cubicBezTo>
                  <a:lnTo>
                    <a:pt x="15621" y="27062"/>
                  </a:lnTo>
                  <a:close/>
                  <a:moveTo>
                    <a:pt x="16426" y="0"/>
                  </a:moveTo>
                  <a:cubicBezTo>
                    <a:pt x="13940" y="0"/>
                    <a:pt x="11423" y="643"/>
                    <a:pt x="9130" y="1995"/>
                  </a:cubicBezTo>
                  <a:cubicBezTo>
                    <a:pt x="2286" y="6032"/>
                    <a:pt x="1" y="14885"/>
                    <a:pt x="4036" y="21730"/>
                  </a:cubicBezTo>
                  <a:cubicBezTo>
                    <a:pt x="6722" y="26283"/>
                    <a:pt x="11538" y="28819"/>
                    <a:pt x="16476" y="28819"/>
                  </a:cubicBezTo>
                  <a:cubicBezTo>
                    <a:pt x="17896" y="28819"/>
                    <a:pt x="19327" y="28609"/>
                    <a:pt x="20720" y="28177"/>
                  </a:cubicBezTo>
                  <a:lnTo>
                    <a:pt x="21162" y="29599"/>
                  </a:lnTo>
                  <a:lnTo>
                    <a:pt x="22195" y="28991"/>
                  </a:lnTo>
                  <a:lnTo>
                    <a:pt x="21734" y="27819"/>
                  </a:lnTo>
                  <a:cubicBezTo>
                    <a:pt x="22429" y="27547"/>
                    <a:pt x="23110" y="27215"/>
                    <a:pt x="23773" y="26824"/>
                  </a:cubicBezTo>
                  <a:cubicBezTo>
                    <a:pt x="24435" y="26434"/>
                    <a:pt x="25055" y="25998"/>
                    <a:pt x="25628" y="25523"/>
                  </a:cubicBezTo>
                  <a:lnTo>
                    <a:pt x="26431" y="26494"/>
                  </a:lnTo>
                  <a:lnTo>
                    <a:pt x="27465" y="25883"/>
                  </a:lnTo>
                  <a:lnTo>
                    <a:pt x="26433" y="24809"/>
                  </a:lnTo>
                  <a:cubicBezTo>
                    <a:pt x="31144" y="20286"/>
                    <a:pt x="32324" y="12952"/>
                    <a:pt x="28867" y="7089"/>
                  </a:cubicBezTo>
                  <a:cubicBezTo>
                    <a:pt x="26182" y="2537"/>
                    <a:pt x="21366" y="0"/>
                    <a:pt x="16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8301526" y="2690351"/>
              <a:ext cx="104793" cy="132099"/>
            </a:xfrm>
            <a:custGeom>
              <a:avLst/>
              <a:gdLst/>
              <a:ahLst/>
              <a:cxnLst/>
              <a:rect l="l" t="t" r="r" b="b"/>
              <a:pathLst>
                <a:path w="2767" h="3488" extrusionOk="0">
                  <a:moveTo>
                    <a:pt x="1395" y="1429"/>
                  </a:moveTo>
                  <a:cubicBezTo>
                    <a:pt x="1426" y="1429"/>
                    <a:pt x="1454" y="1435"/>
                    <a:pt x="1476" y="1446"/>
                  </a:cubicBezTo>
                  <a:cubicBezTo>
                    <a:pt x="1653" y="1537"/>
                    <a:pt x="1709" y="2104"/>
                    <a:pt x="1543" y="2503"/>
                  </a:cubicBezTo>
                  <a:lnTo>
                    <a:pt x="579" y="2009"/>
                  </a:lnTo>
                  <a:cubicBezTo>
                    <a:pt x="778" y="1687"/>
                    <a:pt x="1179" y="1429"/>
                    <a:pt x="1395" y="1429"/>
                  </a:cubicBezTo>
                  <a:close/>
                  <a:moveTo>
                    <a:pt x="1278" y="0"/>
                  </a:moveTo>
                  <a:lnTo>
                    <a:pt x="1202" y="1422"/>
                  </a:lnTo>
                  <a:cubicBezTo>
                    <a:pt x="974" y="1513"/>
                    <a:pt x="697" y="1729"/>
                    <a:pt x="538" y="1988"/>
                  </a:cubicBezTo>
                  <a:lnTo>
                    <a:pt x="531" y="1983"/>
                  </a:lnTo>
                  <a:cubicBezTo>
                    <a:pt x="523" y="1979"/>
                    <a:pt x="514" y="1977"/>
                    <a:pt x="505" y="1977"/>
                  </a:cubicBezTo>
                  <a:cubicBezTo>
                    <a:pt x="482" y="1977"/>
                    <a:pt x="460" y="1990"/>
                    <a:pt x="449" y="2011"/>
                  </a:cubicBezTo>
                  <a:lnTo>
                    <a:pt x="16" y="2855"/>
                  </a:lnTo>
                  <a:cubicBezTo>
                    <a:pt x="0" y="2885"/>
                    <a:pt x="11" y="2922"/>
                    <a:pt x="41" y="2937"/>
                  </a:cubicBezTo>
                  <a:lnTo>
                    <a:pt x="1101" y="3481"/>
                  </a:lnTo>
                  <a:cubicBezTo>
                    <a:pt x="1109" y="3485"/>
                    <a:pt x="1119" y="3488"/>
                    <a:pt x="1128" y="3488"/>
                  </a:cubicBezTo>
                  <a:cubicBezTo>
                    <a:pt x="1150" y="3488"/>
                    <a:pt x="1172" y="3476"/>
                    <a:pt x="1183" y="3455"/>
                  </a:cubicBezTo>
                  <a:lnTo>
                    <a:pt x="1617" y="2609"/>
                  </a:lnTo>
                  <a:cubicBezTo>
                    <a:pt x="1632" y="2581"/>
                    <a:pt x="1619" y="2542"/>
                    <a:pt x="1589" y="2527"/>
                  </a:cubicBezTo>
                  <a:lnTo>
                    <a:pt x="1582" y="2525"/>
                  </a:lnTo>
                  <a:cubicBezTo>
                    <a:pt x="1701" y="2244"/>
                    <a:pt x="1714" y="1895"/>
                    <a:pt x="1658" y="1655"/>
                  </a:cubicBezTo>
                  <a:lnTo>
                    <a:pt x="2767" y="764"/>
                  </a:lnTo>
                  <a:lnTo>
                    <a:pt x="2752" y="745"/>
                  </a:lnTo>
                  <a:lnTo>
                    <a:pt x="1750" y="1547"/>
                  </a:lnTo>
                  <a:lnTo>
                    <a:pt x="2458" y="762"/>
                  </a:lnTo>
                  <a:lnTo>
                    <a:pt x="2439" y="745"/>
                  </a:lnTo>
                  <a:lnTo>
                    <a:pt x="1714" y="1552"/>
                  </a:lnTo>
                  <a:lnTo>
                    <a:pt x="2249" y="652"/>
                  </a:lnTo>
                  <a:lnTo>
                    <a:pt x="2227" y="639"/>
                  </a:lnTo>
                  <a:lnTo>
                    <a:pt x="1692" y="1534"/>
                  </a:lnTo>
                  <a:cubicBezTo>
                    <a:pt x="1820" y="1185"/>
                    <a:pt x="2042" y="576"/>
                    <a:pt x="2055" y="553"/>
                  </a:cubicBezTo>
                  <a:lnTo>
                    <a:pt x="2044" y="544"/>
                  </a:lnTo>
                  <a:lnTo>
                    <a:pt x="2037" y="533"/>
                  </a:lnTo>
                  <a:cubicBezTo>
                    <a:pt x="2031" y="535"/>
                    <a:pt x="2027" y="540"/>
                    <a:pt x="1640" y="1599"/>
                  </a:cubicBezTo>
                  <a:cubicBezTo>
                    <a:pt x="1610" y="1498"/>
                    <a:pt x="1563" y="1422"/>
                    <a:pt x="1504" y="1392"/>
                  </a:cubicBezTo>
                  <a:cubicBezTo>
                    <a:pt x="1479" y="1379"/>
                    <a:pt x="1447" y="1373"/>
                    <a:pt x="1411" y="1373"/>
                  </a:cubicBezTo>
                  <a:cubicBezTo>
                    <a:pt x="1366" y="1373"/>
                    <a:pt x="1313" y="1383"/>
                    <a:pt x="1256" y="1401"/>
                  </a:cubicBezTo>
                  <a:cubicBezTo>
                    <a:pt x="1893" y="471"/>
                    <a:pt x="1893" y="464"/>
                    <a:pt x="1891" y="458"/>
                  </a:cubicBezTo>
                  <a:lnTo>
                    <a:pt x="1891" y="458"/>
                  </a:lnTo>
                  <a:lnTo>
                    <a:pt x="1878" y="460"/>
                  </a:lnTo>
                  <a:lnTo>
                    <a:pt x="1867" y="456"/>
                  </a:lnTo>
                  <a:cubicBezTo>
                    <a:pt x="1856" y="479"/>
                    <a:pt x="1489" y="1014"/>
                    <a:pt x="1278" y="1321"/>
                  </a:cubicBezTo>
                  <a:lnTo>
                    <a:pt x="1697" y="365"/>
                  </a:lnTo>
                  <a:lnTo>
                    <a:pt x="1673" y="354"/>
                  </a:lnTo>
                  <a:lnTo>
                    <a:pt x="1254" y="1314"/>
                  </a:lnTo>
                  <a:lnTo>
                    <a:pt x="1485" y="255"/>
                  </a:lnTo>
                  <a:lnTo>
                    <a:pt x="1461" y="251"/>
                  </a:lnTo>
                  <a:lnTo>
                    <a:pt x="1235" y="1282"/>
                  </a:lnTo>
                  <a:lnTo>
                    <a:pt x="1304" y="2"/>
                  </a:lnTo>
                  <a:lnTo>
                    <a:pt x="12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8258880" y="2164361"/>
              <a:ext cx="299837" cy="488593"/>
            </a:xfrm>
            <a:custGeom>
              <a:avLst/>
              <a:gdLst/>
              <a:ahLst/>
              <a:cxnLst/>
              <a:rect l="l" t="t" r="r" b="b"/>
              <a:pathLst>
                <a:path w="7917" h="12901" extrusionOk="0">
                  <a:moveTo>
                    <a:pt x="6192" y="1"/>
                  </a:moveTo>
                  <a:cubicBezTo>
                    <a:pt x="4728" y="1"/>
                    <a:pt x="2616" y="595"/>
                    <a:pt x="1269" y="3490"/>
                  </a:cubicBezTo>
                  <a:cubicBezTo>
                    <a:pt x="0" y="6215"/>
                    <a:pt x="1370" y="11010"/>
                    <a:pt x="2076" y="12697"/>
                  </a:cubicBezTo>
                  <a:lnTo>
                    <a:pt x="2473" y="12900"/>
                  </a:lnTo>
                  <a:cubicBezTo>
                    <a:pt x="2011" y="11318"/>
                    <a:pt x="1353" y="6869"/>
                    <a:pt x="2639" y="4107"/>
                  </a:cubicBezTo>
                  <a:cubicBezTo>
                    <a:pt x="4102" y="959"/>
                    <a:pt x="6100" y="352"/>
                    <a:pt x="7371" y="352"/>
                  </a:cubicBezTo>
                  <a:cubicBezTo>
                    <a:pt x="7571" y="352"/>
                    <a:pt x="7753" y="367"/>
                    <a:pt x="7913" y="389"/>
                  </a:cubicBezTo>
                  <a:cubicBezTo>
                    <a:pt x="7917" y="327"/>
                    <a:pt x="7865" y="288"/>
                    <a:pt x="7751" y="243"/>
                  </a:cubicBezTo>
                  <a:cubicBezTo>
                    <a:pt x="7540" y="161"/>
                    <a:pt x="6954" y="1"/>
                    <a:pt x="6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8361746" y="2190229"/>
              <a:ext cx="256473" cy="479201"/>
            </a:xfrm>
            <a:custGeom>
              <a:avLst/>
              <a:gdLst/>
              <a:ahLst/>
              <a:cxnLst/>
              <a:rect l="l" t="t" r="r" b="b"/>
              <a:pathLst>
                <a:path w="6772" h="12653" extrusionOk="0">
                  <a:moveTo>
                    <a:pt x="5812" y="0"/>
                  </a:moveTo>
                  <a:cubicBezTo>
                    <a:pt x="4842" y="0"/>
                    <a:pt x="3149" y="637"/>
                    <a:pt x="1513" y="4143"/>
                  </a:cubicBezTo>
                  <a:cubicBezTo>
                    <a:pt x="206" y="6948"/>
                    <a:pt x="1" y="10976"/>
                    <a:pt x="154" y="12420"/>
                  </a:cubicBezTo>
                  <a:lnTo>
                    <a:pt x="605" y="12653"/>
                  </a:lnTo>
                  <a:cubicBezTo>
                    <a:pt x="907" y="11255"/>
                    <a:pt x="2159" y="7845"/>
                    <a:pt x="3468" y="5032"/>
                  </a:cubicBezTo>
                  <a:cubicBezTo>
                    <a:pt x="5214" y="1281"/>
                    <a:pt x="6161" y="382"/>
                    <a:pt x="6772" y="315"/>
                  </a:cubicBezTo>
                  <a:cubicBezTo>
                    <a:pt x="6686" y="216"/>
                    <a:pt x="6580" y="153"/>
                    <a:pt x="6465" y="110"/>
                  </a:cubicBezTo>
                  <a:cubicBezTo>
                    <a:pt x="6358" y="69"/>
                    <a:pt x="6200" y="26"/>
                    <a:pt x="6002" y="8"/>
                  </a:cubicBezTo>
                  <a:cubicBezTo>
                    <a:pt x="5942" y="3"/>
                    <a:pt x="5879" y="0"/>
                    <a:pt x="5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a:off x="8435221" y="2251168"/>
              <a:ext cx="406675" cy="451933"/>
            </a:xfrm>
            <a:custGeom>
              <a:avLst/>
              <a:gdLst/>
              <a:ahLst/>
              <a:cxnLst/>
              <a:rect l="l" t="t" r="r" b="b"/>
              <a:pathLst>
                <a:path w="10738" h="11933" extrusionOk="0">
                  <a:moveTo>
                    <a:pt x="7060" y="1"/>
                  </a:moveTo>
                  <a:cubicBezTo>
                    <a:pt x="7038" y="1"/>
                    <a:pt x="7019" y="8"/>
                    <a:pt x="7003" y="22"/>
                  </a:cubicBezTo>
                  <a:cubicBezTo>
                    <a:pt x="7818" y="877"/>
                    <a:pt x="9027" y="2974"/>
                    <a:pt x="7052" y="6474"/>
                  </a:cubicBezTo>
                  <a:cubicBezTo>
                    <a:pt x="5555" y="9128"/>
                    <a:pt x="1554" y="11184"/>
                    <a:pt x="1" y="11730"/>
                  </a:cubicBezTo>
                  <a:lnTo>
                    <a:pt x="398" y="11933"/>
                  </a:lnTo>
                  <a:cubicBezTo>
                    <a:pt x="2178" y="11525"/>
                    <a:pt x="6875" y="9846"/>
                    <a:pt x="8351" y="7227"/>
                  </a:cubicBezTo>
                  <a:cubicBezTo>
                    <a:pt x="10738" y="2998"/>
                    <a:pt x="7766" y="432"/>
                    <a:pt x="7216" y="67"/>
                  </a:cubicBezTo>
                  <a:cubicBezTo>
                    <a:pt x="7149" y="24"/>
                    <a:pt x="7099" y="1"/>
                    <a:pt x="7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a:off x="8310124" y="2177655"/>
              <a:ext cx="466968" cy="547750"/>
            </a:xfrm>
            <a:custGeom>
              <a:avLst/>
              <a:gdLst/>
              <a:ahLst/>
              <a:cxnLst/>
              <a:rect l="l" t="t" r="r" b="b"/>
              <a:pathLst>
                <a:path w="12330" h="14463" extrusionOk="0">
                  <a:moveTo>
                    <a:pt x="6018" y="1"/>
                  </a:moveTo>
                  <a:cubicBezTo>
                    <a:pt x="4747" y="1"/>
                    <a:pt x="2751" y="608"/>
                    <a:pt x="1286" y="3756"/>
                  </a:cubicBezTo>
                  <a:cubicBezTo>
                    <a:pt x="0" y="6518"/>
                    <a:pt x="658" y="10967"/>
                    <a:pt x="1122" y="12549"/>
                  </a:cubicBezTo>
                  <a:lnTo>
                    <a:pt x="725" y="12346"/>
                  </a:lnTo>
                  <a:lnTo>
                    <a:pt x="978" y="13710"/>
                  </a:lnTo>
                  <a:lnTo>
                    <a:pt x="2443" y="14463"/>
                  </a:lnTo>
                  <a:lnTo>
                    <a:pt x="3701" y="13874"/>
                  </a:lnTo>
                  <a:lnTo>
                    <a:pt x="3304" y="13671"/>
                  </a:lnTo>
                  <a:cubicBezTo>
                    <a:pt x="4859" y="13125"/>
                    <a:pt x="8858" y="11069"/>
                    <a:pt x="10355" y="8415"/>
                  </a:cubicBezTo>
                  <a:cubicBezTo>
                    <a:pt x="12330" y="4915"/>
                    <a:pt x="11121" y="2818"/>
                    <a:pt x="10306" y="1963"/>
                  </a:cubicBezTo>
                  <a:cubicBezTo>
                    <a:pt x="10120" y="1769"/>
                    <a:pt x="9956" y="1637"/>
                    <a:pt x="9852" y="1570"/>
                  </a:cubicBezTo>
                  <a:cubicBezTo>
                    <a:pt x="9769" y="1515"/>
                    <a:pt x="9695" y="1481"/>
                    <a:pt x="9625" y="1481"/>
                  </a:cubicBezTo>
                  <a:cubicBezTo>
                    <a:pt x="9614" y="1481"/>
                    <a:pt x="9603" y="1482"/>
                    <a:pt x="9591" y="1484"/>
                  </a:cubicBezTo>
                  <a:cubicBezTo>
                    <a:pt x="10198" y="2190"/>
                    <a:pt x="10873" y="3940"/>
                    <a:pt x="8845" y="7541"/>
                  </a:cubicBezTo>
                  <a:cubicBezTo>
                    <a:pt x="7326" y="10236"/>
                    <a:pt x="4171" y="12752"/>
                    <a:pt x="2907" y="13466"/>
                  </a:cubicBezTo>
                  <a:lnTo>
                    <a:pt x="2456" y="13235"/>
                  </a:lnTo>
                  <a:cubicBezTo>
                    <a:pt x="3416" y="12176"/>
                    <a:pt x="5457" y="9172"/>
                    <a:pt x="6983" y="6468"/>
                  </a:cubicBezTo>
                  <a:cubicBezTo>
                    <a:pt x="9015" y="2865"/>
                    <a:pt x="9194" y="1570"/>
                    <a:pt x="8894" y="1037"/>
                  </a:cubicBezTo>
                  <a:cubicBezTo>
                    <a:pt x="8812" y="891"/>
                    <a:pt x="8694" y="800"/>
                    <a:pt x="8569" y="735"/>
                  </a:cubicBezTo>
                  <a:cubicBezTo>
                    <a:pt x="8464" y="681"/>
                    <a:pt x="8347" y="642"/>
                    <a:pt x="8215" y="642"/>
                  </a:cubicBezTo>
                  <a:cubicBezTo>
                    <a:pt x="8189" y="642"/>
                    <a:pt x="8162" y="644"/>
                    <a:pt x="8135" y="647"/>
                  </a:cubicBezTo>
                  <a:cubicBezTo>
                    <a:pt x="7526" y="714"/>
                    <a:pt x="6579" y="1613"/>
                    <a:pt x="4833" y="5364"/>
                  </a:cubicBezTo>
                  <a:cubicBezTo>
                    <a:pt x="3524" y="8180"/>
                    <a:pt x="2272" y="11587"/>
                    <a:pt x="1970" y="12985"/>
                  </a:cubicBezTo>
                  <a:lnTo>
                    <a:pt x="1517" y="12754"/>
                  </a:lnTo>
                  <a:cubicBezTo>
                    <a:pt x="1364" y="11310"/>
                    <a:pt x="1571" y="7280"/>
                    <a:pt x="2879" y="4475"/>
                  </a:cubicBezTo>
                  <a:cubicBezTo>
                    <a:pt x="4514" y="965"/>
                    <a:pt x="6211" y="333"/>
                    <a:pt x="7179" y="333"/>
                  </a:cubicBezTo>
                  <a:cubicBezTo>
                    <a:pt x="7244" y="333"/>
                    <a:pt x="7306" y="335"/>
                    <a:pt x="7365" y="340"/>
                  </a:cubicBezTo>
                  <a:cubicBezTo>
                    <a:pt x="7328" y="267"/>
                    <a:pt x="7252" y="220"/>
                    <a:pt x="7142" y="179"/>
                  </a:cubicBezTo>
                  <a:cubicBezTo>
                    <a:pt x="7028" y="133"/>
                    <a:pt x="6825" y="75"/>
                    <a:pt x="6560" y="38"/>
                  </a:cubicBezTo>
                  <a:cubicBezTo>
                    <a:pt x="6400" y="16"/>
                    <a:pt x="6218" y="1"/>
                    <a:pt x="6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a:off x="8403104" y="2216854"/>
              <a:ext cx="318849" cy="470831"/>
            </a:xfrm>
            <a:custGeom>
              <a:avLst/>
              <a:gdLst/>
              <a:ahLst/>
              <a:cxnLst/>
              <a:rect l="l" t="t" r="r" b="b"/>
              <a:pathLst>
                <a:path w="8419" h="12432" extrusionOk="0">
                  <a:moveTo>
                    <a:pt x="6439" y="0"/>
                  </a:moveTo>
                  <a:lnTo>
                    <a:pt x="6439" y="0"/>
                  </a:lnTo>
                  <a:cubicBezTo>
                    <a:pt x="6739" y="535"/>
                    <a:pt x="6560" y="1830"/>
                    <a:pt x="4528" y="5433"/>
                  </a:cubicBezTo>
                  <a:cubicBezTo>
                    <a:pt x="3002" y="8137"/>
                    <a:pt x="961" y="11141"/>
                    <a:pt x="1" y="12200"/>
                  </a:cubicBezTo>
                  <a:lnTo>
                    <a:pt x="452" y="12431"/>
                  </a:lnTo>
                  <a:cubicBezTo>
                    <a:pt x="1714" y="11715"/>
                    <a:pt x="4871" y="9201"/>
                    <a:pt x="6390" y="6504"/>
                  </a:cubicBezTo>
                  <a:cubicBezTo>
                    <a:pt x="8418" y="2902"/>
                    <a:pt x="7743" y="1155"/>
                    <a:pt x="7136" y="449"/>
                  </a:cubicBezTo>
                  <a:cubicBezTo>
                    <a:pt x="7007" y="298"/>
                    <a:pt x="6880" y="194"/>
                    <a:pt x="6783" y="130"/>
                  </a:cubicBezTo>
                  <a:cubicBezTo>
                    <a:pt x="6681" y="63"/>
                    <a:pt x="6569" y="11"/>
                    <a:pt x="64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a:off x="6716729" y="2212688"/>
              <a:ext cx="13786" cy="22080"/>
            </a:xfrm>
            <a:custGeom>
              <a:avLst/>
              <a:gdLst/>
              <a:ahLst/>
              <a:cxnLst/>
              <a:rect l="l" t="t" r="r" b="b"/>
              <a:pathLst>
                <a:path w="364" h="583" extrusionOk="0">
                  <a:moveTo>
                    <a:pt x="12" y="0"/>
                  </a:moveTo>
                  <a:lnTo>
                    <a:pt x="1" y="7"/>
                  </a:lnTo>
                  <a:lnTo>
                    <a:pt x="353" y="581"/>
                  </a:lnTo>
                  <a:cubicBezTo>
                    <a:pt x="355" y="581"/>
                    <a:pt x="357" y="583"/>
                    <a:pt x="359" y="583"/>
                  </a:cubicBezTo>
                  <a:cubicBezTo>
                    <a:pt x="361" y="581"/>
                    <a:pt x="363" y="578"/>
                    <a:pt x="363" y="576"/>
                  </a:cubicBezTo>
                  <a:cubicBezTo>
                    <a:pt x="361" y="24"/>
                    <a:pt x="359" y="22"/>
                    <a:pt x="357" y="20"/>
                  </a:cubicBezTo>
                  <a:lnTo>
                    <a:pt x="353" y="24"/>
                  </a:lnTo>
                  <a:lnTo>
                    <a:pt x="348" y="26"/>
                  </a:lnTo>
                  <a:cubicBezTo>
                    <a:pt x="350" y="39"/>
                    <a:pt x="350" y="393"/>
                    <a:pt x="353" y="555"/>
                  </a:cubicBezTo>
                  <a:lnTo>
                    <a:pt x="12"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6733015" y="2208901"/>
              <a:ext cx="13104" cy="24731"/>
            </a:xfrm>
            <a:custGeom>
              <a:avLst/>
              <a:gdLst/>
              <a:ahLst/>
              <a:cxnLst/>
              <a:rect l="l" t="t" r="r" b="b"/>
              <a:pathLst>
                <a:path w="346" h="653" extrusionOk="0">
                  <a:moveTo>
                    <a:pt x="335" y="1"/>
                  </a:moveTo>
                  <a:lnTo>
                    <a:pt x="147" y="624"/>
                  </a:lnTo>
                  <a:cubicBezTo>
                    <a:pt x="106" y="469"/>
                    <a:pt x="18" y="126"/>
                    <a:pt x="15" y="111"/>
                  </a:cubicBezTo>
                  <a:lnTo>
                    <a:pt x="9" y="113"/>
                  </a:lnTo>
                  <a:lnTo>
                    <a:pt x="5" y="109"/>
                  </a:lnTo>
                  <a:lnTo>
                    <a:pt x="5" y="109"/>
                  </a:lnTo>
                  <a:cubicBezTo>
                    <a:pt x="2" y="111"/>
                    <a:pt x="0" y="113"/>
                    <a:pt x="143" y="648"/>
                  </a:cubicBezTo>
                  <a:cubicBezTo>
                    <a:pt x="143" y="653"/>
                    <a:pt x="145" y="653"/>
                    <a:pt x="147" y="653"/>
                  </a:cubicBezTo>
                  <a:lnTo>
                    <a:pt x="149" y="653"/>
                  </a:lnTo>
                  <a:cubicBezTo>
                    <a:pt x="151" y="653"/>
                    <a:pt x="153" y="650"/>
                    <a:pt x="153" y="648"/>
                  </a:cubicBezTo>
                  <a:lnTo>
                    <a:pt x="346" y="5"/>
                  </a:lnTo>
                  <a:lnTo>
                    <a:pt x="335"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6609698" y="1950337"/>
              <a:ext cx="195763" cy="265865"/>
            </a:xfrm>
            <a:custGeom>
              <a:avLst/>
              <a:gdLst/>
              <a:ahLst/>
              <a:cxnLst/>
              <a:rect l="l" t="t" r="r" b="b"/>
              <a:pathLst>
                <a:path w="5169" h="7020" extrusionOk="0">
                  <a:moveTo>
                    <a:pt x="3028" y="1"/>
                  </a:moveTo>
                  <a:cubicBezTo>
                    <a:pt x="2971" y="3"/>
                    <a:pt x="2930" y="12"/>
                    <a:pt x="2905" y="37"/>
                  </a:cubicBezTo>
                  <a:cubicBezTo>
                    <a:pt x="3323" y="147"/>
                    <a:pt x="4048" y="639"/>
                    <a:pt x="4225" y="2560"/>
                  </a:cubicBezTo>
                  <a:cubicBezTo>
                    <a:pt x="4359" y="3999"/>
                    <a:pt x="3815" y="5803"/>
                    <a:pt x="3522" y="6414"/>
                  </a:cubicBezTo>
                  <a:lnTo>
                    <a:pt x="3284" y="6444"/>
                  </a:lnTo>
                  <a:cubicBezTo>
                    <a:pt x="3373" y="5781"/>
                    <a:pt x="3360" y="4088"/>
                    <a:pt x="3226" y="2644"/>
                  </a:cubicBezTo>
                  <a:cubicBezTo>
                    <a:pt x="3049" y="721"/>
                    <a:pt x="2773" y="175"/>
                    <a:pt x="2516" y="50"/>
                  </a:cubicBezTo>
                  <a:cubicBezTo>
                    <a:pt x="2468" y="26"/>
                    <a:pt x="2420" y="18"/>
                    <a:pt x="2373" y="18"/>
                  </a:cubicBezTo>
                  <a:cubicBezTo>
                    <a:pt x="2352" y="18"/>
                    <a:pt x="2332" y="20"/>
                    <a:pt x="2311" y="22"/>
                  </a:cubicBezTo>
                  <a:cubicBezTo>
                    <a:pt x="2246" y="31"/>
                    <a:pt x="2180" y="50"/>
                    <a:pt x="2121" y="102"/>
                  </a:cubicBezTo>
                  <a:cubicBezTo>
                    <a:pt x="1906" y="290"/>
                    <a:pt x="1780" y="888"/>
                    <a:pt x="2106" y="2791"/>
                  </a:cubicBezTo>
                  <a:cubicBezTo>
                    <a:pt x="2352" y="4219"/>
                    <a:pt x="2777" y="5861"/>
                    <a:pt x="3032" y="6478"/>
                  </a:cubicBezTo>
                  <a:lnTo>
                    <a:pt x="2797" y="6509"/>
                  </a:lnTo>
                  <a:cubicBezTo>
                    <a:pt x="2354" y="5995"/>
                    <a:pt x="1364" y="4394"/>
                    <a:pt x="1120" y="2970"/>
                  </a:cubicBezTo>
                  <a:cubicBezTo>
                    <a:pt x="796" y="1067"/>
                    <a:pt x="1368" y="404"/>
                    <a:pt x="1744" y="191"/>
                  </a:cubicBezTo>
                  <a:cubicBezTo>
                    <a:pt x="1727" y="181"/>
                    <a:pt x="1708" y="176"/>
                    <a:pt x="1686" y="176"/>
                  </a:cubicBezTo>
                  <a:cubicBezTo>
                    <a:pt x="1665" y="176"/>
                    <a:pt x="1642" y="180"/>
                    <a:pt x="1616" y="186"/>
                  </a:cubicBezTo>
                  <a:cubicBezTo>
                    <a:pt x="1560" y="199"/>
                    <a:pt x="1467" y="232"/>
                    <a:pt x="1355" y="288"/>
                  </a:cubicBezTo>
                  <a:cubicBezTo>
                    <a:pt x="863" y="536"/>
                    <a:pt x="0" y="1267"/>
                    <a:pt x="317" y="3117"/>
                  </a:cubicBezTo>
                  <a:cubicBezTo>
                    <a:pt x="559" y="4517"/>
                    <a:pt x="1994" y="6051"/>
                    <a:pt x="2592" y="6534"/>
                  </a:cubicBezTo>
                  <a:lnTo>
                    <a:pt x="2385" y="6562"/>
                  </a:lnTo>
                  <a:lnTo>
                    <a:pt x="2844" y="7020"/>
                  </a:lnTo>
                  <a:lnTo>
                    <a:pt x="3606" y="6919"/>
                  </a:lnTo>
                  <a:lnTo>
                    <a:pt x="3934" y="6360"/>
                  </a:lnTo>
                  <a:lnTo>
                    <a:pt x="3727" y="6386"/>
                  </a:lnTo>
                  <a:cubicBezTo>
                    <a:pt x="4178" y="5764"/>
                    <a:pt x="5168" y="3913"/>
                    <a:pt x="5039" y="2495"/>
                  </a:cubicBezTo>
                  <a:cubicBezTo>
                    <a:pt x="4866" y="626"/>
                    <a:pt x="3845" y="143"/>
                    <a:pt x="3306" y="31"/>
                  </a:cubicBezTo>
                  <a:cubicBezTo>
                    <a:pt x="3183" y="7"/>
                    <a:pt x="3084" y="1"/>
                    <a:pt x="30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0"/>
            <p:cNvGrpSpPr/>
            <p:nvPr/>
          </p:nvGrpSpPr>
          <p:grpSpPr>
            <a:xfrm>
              <a:off x="6581176" y="1950034"/>
              <a:ext cx="250802" cy="318069"/>
              <a:chOff x="6185880" y="1823180"/>
              <a:chExt cx="264671" cy="335658"/>
            </a:xfrm>
          </p:grpSpPr>
          <p:sp>
            <p:nvSpPr>
              <p:cNvPr id="924" name="Google Shape;924;p30"/>
              <p:cNvSpPr/>
              <p:nvPr/>
            </p:nvSpPr>
            <p:spPr>
              <a:xfrm>
                <a:off x="6337602" y="2136096"/>
                <a:ext cx="26778" cy="22742"/>
              </a:xfrm>
              <a:custGeom>
                <a:avLst/>
                <a:gdLst/>
                <a:ahLst/>
                <a:cxnLst/>
                <a:rect l="l" t="t" r="r" b="b"/>
                <a:pathLst>
                  <a:path w="670" h="569" extrusionOk="0">
                    <a:moveTo>
                      <a:pt x="583" y="0"/>
                    </a:moveTo>
                    <a:cubicBezTo>
                      <a:pt x="581" y="0"/>
                      <a:pt x="580" y="0"/>
                      <a:pt x="579" y="0"/>
                    </a:cubicBezTo>
                    <a:lnTo>
                      <a:pt x="26" y="74"/>
                    </a:lnTo>
                    <a:cubicBezTo>
                      <a:pt x="11" y="76"/>
                      <a:pt x="1" y="89"/>
                      <a:pt x="3" y="104"/>
                    </a:cubicBezTo>
                    <a:lnTo>
                      <a:pt x="61" y="544"/>
                    </a:lnTo>
                    <a:cubicBezTo>
                      <a:pt x="63" y="558"/>
                      <a:pt x="74" y="568"/>
                      <a:pt x="89" y="568"/>
                    </a:cubicBezTo>
                    <a:cubicBezTo>
                      <a:pt x="90" y="568"/>
                      <a:pt x="92" y="568"/>
                      <a:pt x="93" y="568"/>
                    </a:cubicBezTo>
                    <a:lnTo>
                      <a:pt x="644" y="497"/>
                    </a:lnTo>
                    <a:cubicBezTo>
                      <a:pt x="659" y="495"/>
                      <a:pt x="669" y="479"/>
                      <a:pt x="667" y="464"/>
                    </a:cubicBezTo>
                    <a:lnTo>
                      <a:pt x="609" y="24"/>
                    </a:lnTo>
                    <a:cubicBezTo>
                      <a:pt x="607" y="10"/>
                      <a:pt x="596" y="0"/>
                      <a:pt x="5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6337762" y="2119589"/>
                <a:ext cx="23061" cy="20943"/>
              </a:xfrm>
              <a:custGeom>
                <a:avLst/>
                <a:gdLst/>
                <a:ahLst/>
                <a:cxnLst/>
                <a:rect l="l" t="t" r="r" b="b"/>
                <a:pathLst>
                  <a:path w="577" h="524" extrusionOk="0">
                    <a:moveTo>
                      <a:pt x="250" y="1"/>
                    </a:moveTo>
                    <a:cubicBezTo>
                      <a:pt x="247" y="1"/>
                      <a:pt x="244" y="1"/>
                      <a:pt x="240" y="1"/>
                    </a:cubicBezTo>
                    <a:cubicBezTo>
                      <a:pt x="132" y="14"/>
                      <a:pt x="1" y="297"/>
                      <a:pt x="31" y="524"/>
                    </a:cubicBezTo>
                    <a:lnTo>
                      <a:pt x="50" y="521"/>
                    </a:lnTo>
                    <a:cubicBezTo>
                      <a:pt x="25" y="312"/>
                      <a:pt x="145" y="42"/>
                      <a:pt x="242" y="29"/>
                    </a:cubicBezTo>
                    <a:cubicBezTo>
                      <a:pt x="245" y="29"/>
                      <a:pt x="248" y="29"/>
                      <a:pt x="251" y="29"/>
                    </a:cubicBezTo>
                    <a:cubicBezTo>
                      <a:pt x="350" y="29"/>
                      <a:pt x="530" y="251"/>
                      <a:pt x="555" y="454"/>
                    </a:cubicBezTo>
                    <a:lnTo>
                      <a:pt x="577" y="450"/>
                    </a:lnTo>
                    <a:cubicBezTo>
                      <a:pt x="548" y="233"/>
                      <a:pt x="358" y="1"/>
                      <a:pt x="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6334485" y="2101763"/>
                <a:ext cx="9193" cy="21942"/>
              </a:xfrm>
              <a:custGeom>
                <a:avLst/>
                <a:gdLst/>
                <a:ahLst/>
                <a:cxnLst/>
                <a:rect l="l" t="t" r="r" b="b"/>
                <a:pathLst>
                  <a:path w="230" h="549" extrusionOk="0">
                    <a:moveTo>
                      <a:pt x="122" y="1"/>
                    </a:moveTo>
                    <a:lnTo>
                      <a:pt x="111" y="5"/>
                    </a:lnTo>
                    <a:lnTo>
                      <a:pt x="204" y="484"/>
                    </a:lnTo>
                    <a:lnTo>
                      <a:pt x="12" y="16"/>
                    </a:lnTo>
                    <a:lnTo>
                      <a:pt x="1" y="20"/>
                    </a:lnTo>
                    <a:lnTo>
                      <a:pt x="217" y="544"/>
                    </a:lnTo>
                    <a:cubicBezTo>
                      <a:pt x="217" y="547"/>
                      <a:pt x="221" y="549"/>
                      <a:pt x="223" y="549"/>
                    </a:cubicBezTo>
                    <a:lnTo>
                      <a:pt x="225" y="549"/>
                    </a:lnTo>
                    <a:cubicBezTo>
                      <a:pt x="227" y="547"/>
                      <a:pt x="230" y="544"/>
                      <a:pt x="230" y="540"/>
                    </a:cubicBezTo>
                    <a:lnTo>
                      <a:pt x="1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6350352" y="2099684"/>
                <a:ext cx="4876" cy="22821"/>
              </a:xfrm>
              <a:custGeom>
                <a:avLst/>
                <a:gdLst/>
                <a:ahLst/>
                <a:cxnLst/>
                <a:rect l="l" t="t" r="r" b="b"/>
                <a:pathLst>
                  <a:path w="122" h="571" extrusionOk="0">
                    <a:moveTo>
                      <a:pt x="111" y="1"/>
                    </a:moveTo>
                    <a:lnTo>
                      <a:pt x="46" y="504"/>
                    </a:lnTo>
                    <a:lnTo>
                      <a:pt x="14" y="16"/>
                    </a:lnTo>
                    <a:lnTo>
                      <a:pt x="1" y="18"/>
                    </a:lnTo>
                    <a:lnTo>
                      <a:pt x="38" y="566"/>
                    </a:lnTo>
                    <a:cubicBezTo>
                      <a:pt x="38" y="568"/>
                      <a:pt x="42" y="571"/>
                      <a:pt x="44" y="571"/>
                    </a:cubicBezTo>
                    <a:lnTo>
                      <a:pt x="46" y="571"/>
                    </a:lnTo>
                    <a:cubicBezTo>
                      <a:pt x="48" y="571"/>
                      <a:pt x="50" y="568"/>
                      <a:pt x="50" y="566"/>
                    </a:cubicBezTo>
                    <a:lnTo>
                      <a:pt x="122" y="3"/>
                    </a:lnTo>
                    <a:lnTo>
                      <a:pt x="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a:off x="6185880" y="1834171"/>
                <a:ext cx="133811" cy="251675"/>
              </a:xfrm>
              <a:custGeom>
                <a:avLst/>
                <a:gdLst/>
                <a:ahLst/>
                <a:cxnLst/>
                <a:rect l="l" t="t" r="r" b="b"/>
                <a:pathLst>
                  <a:path w="3348" h="6297" extrusionOk="0">
                    <a:moveTo>
                      <a:pt x="2067" y="0"/>
                    </a:moveTo>
                    <a:cubicBezTo>
                      <a:pt x="2052" y="0"/>
                      <a:pt x="2033" y="3"/>
                      <a:pt x="2010" y="9"/>
                    </a:cubicBezTo>
                    <a:cubicBezTo>
                      <a:pt x="1710" y="82"/>
                      <a:pt x="1" y="742"/>
                      <a:pt x="385" y="2976"/>
                    </a:cubicBezTo>
                    <a:cubicBezTo>
                      <a:pt x="622" y="4361"/>
                      <a:pt x="2422" y="5837"/>
                      <a:pt x="3141" y="6296"/>
                    </a:cubicBezTo>
                    <a:lnTo>
                      <a:pt x="3348" y="6268"/>
                    </a:lnTo>
                    <a:cubicBezTo>
                      <a:pt x="2750" y="5785"/>
                      <a:pt x="1315" y="4251"/>
                      <a:pt x="1076" y="2851"/>
                    </a:cubicBezTo>
                    <a:cubicBezTo>
                      <a:pt x="758" y="1001"/>
                      <a:pt x="1619" y="270"/>
                      <a:pt x="2111" y="22"/>
                    </a:cubicBezTo>
                    <a:cubicBezTo>
                      <a:pt x="2102" y="7"/>
                      <a:pt x="2088" y="0"/>
                      <a:pt x="20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6247912" y="1827217"/>
                <a:ext cx="89367" cy="256471"/>
              </a:xfrm>
              <a:custGeom>
                <a:avLst/>
                <a:gdLst/>
                <a:ahLst/>
                <a:cxnLst/>
                <a:rect l="l" t="t" r="r" b="b"/>
                <a:pathLst>
                  <a:path w="2236" h="6417" extrusionOk="0">
                    <a:moveTo>
                      <a:pt x="1250" y="1"/>
                    </a:moveTo>
                    <a:cubicBezTo>
                      <a:pt x="1218" y="1"/>
                      <a:pt x="1186" y="6"/>
                      <a:pt x="1155" y="14"/>
                    </a:cubicBezTo>
                    <a:cubicBezTo>
                      <a:pt x="1103" y="25"/>
                      <a:pt x="1030" y="51"/>
                      <a:pt x="948" y="99"/>
                    </a:cubicBezTo>
                    <a:cubicBezTo>
                      <a:pt x="572" y="312"/>
                      <a:pt x="0" y="975"/>
                      <a:pt x="324" y="2878"/>
                    </a:cubicBezTo>
                    <a:cubicBezTo>
                      <a:pt x="568" y="4302"/>
                      <a:pt x="1558" y="5903"/>
                      <a:pt x="2001" y="6417"/>
                    </a:cubicBezTo>
                    <a:lnTo>
                      <a:pt x="2236" y="6386"/>
                    </a:lnTo>
                    <a:cubicBezTo>
                      <a:pt x="1981" y="5769"/>
                      <a:pt x="1556" y="4127"/>
                      <a:pt x="1310" y="2699"/>
                    </a:cubicBezTo>
                    <a:cubicBezTo>
                      <a:pt x="984" y="796"/>
                      <a:pt x="1110" y="198"/>
                      <a:pt x="1325" y="10"/>
                    </a:cubicBezTo>
                    <a:cubicBezTo>
                      <a:pt x="1300" y="4"/>
                      <a:pt x="1275" y="1"/>
                      <a:pt x="1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6348194" y="1823180"/>
                <a:ext cx="102357" cy="255592"/>
              </a:xfrm>
              <a:custGeom>
                <a:avLst/>
                <a:gdLst/>
                <a:ahLst/>
                <a:cxnLst/>
                <a:rect l="l" t="t" r="r" b="b"/>
                <a:pathLst>
                  <a:path w="2561" h="6395" extrusionOk="0">
                    <a:moveTo>
                      <a:pt x="109" y="1"/>
                    </a:moveTo>
                    <a:cubicBezTo>
                      <a:pt x="103" y="1"/>
                      <a:pt x="98" y="1"/>
                      <a:pt x="94" y="1"/>
                    </a:cubicBezTo>
                    <a:cubicBezTo>
                      <a:pt x="35" y="3"/>
                      <a:pt x="7" y="12"/>
                      <a:pt x="1" y="40"/>
                    </a:cubicBezTo>
                    <a:cubicBezTo>
                      <a:pt x="540" y="152"/>
                      <a:pt x="1561" y="635"/>
                      <a:pt x="1734" y="2504"/>
                    </a:cubicBezTo>
                    <a:cubicBezTo>
                      <a:pt x="1863" y="3922"/>
                      <a:pt x="873" y="5773"/>
                      <a:pt x="422" y="6395"/>
                    </a:cubicBezTo>
                    <a:lnTo>
                      <a:pt x="629" y="6369"/>
                    </a:lnTo>
                    <a:cubicBezTo>
                      <a:pt x="1203" y="5739"/>
                      <a:pt x="2560" y="3846"/>
                      <a:pt x="2433" y="2448"/>
                    </a:cubicBezTo>
                    <a:cubicBezTo>
                      <a:pt x="2227" y="225"/>
                      <a:pt x="456" y="1"/>
                      <a:pt x="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6316658" y="1823859"/>
                <a:ext cx="73660" cy="257231"/>
              </a:xfrm>
              <a:custGeom>
                <a:avLst/>
                <a:gdLst/>
                <a:ahLst/>
                <a:cxnLst/>
                <a:rect l="l" t="t" r="r" b="b"/>
                <a:pathLst>
                  <a:path w="1843" h="6436" extrusionOk="0">
                    <a:moveTo>
                      <a:pt x="186" y="1"/>
                    </a:moveTo>
                    <a:cubicBezTo>
                      <a:pt x="179" y="1"/>
                      <a:pt x="173" y="1"/>
                      <a:pt x="166" y="1"/>
                    </a:cubicBezTo>
                    <a:cubicBezTo>
                      <a:pt x="110" y="4"/>
                      <a:pt x="54" y="12"/>
                      <a:pt x="0" y="42"/>
                    </a:cubicBezTo>
                    <a:cubicBezTo>
                      <a:pt x="257" y="167"/>
                      <a:pt x="533" y="713"/>
                      <a:pt x="710" y="2636"/>
                    </a:cubicBezTo>
                    <a:cubicBezTo>
                      <a:pt x="842" y="4080"/>
                      <a:pt x="857" y="5773"/>
                      <a:pt x="768" y="6436"/>
                    </a:cubicBezTo>
                    <a:lnTo>
                      <a:pt x="1004" y="6406"/>
                    </a:lnTo>
                    <a:cubicBezTo>
                      <a:pt x="1299" y="5795"/>
                      <a:pt x="1843" y="3991"/>
                      <a:pt x="1709" y="2552"/>
                    </a:cubicBezTo>
                    <a:cubicBezTo>
                      <a:pt x="1530" y="631"/>
                      <a:pt x="807" y="139"/>
                      <a:pt x="389" y="29"/>
                    </a:cubicBezTo>
                    <a:cubicBezTo>
                      <a:pt x="309" y="8"/>
                      <a:pt x="239" y="1"/>
                      <a:pt x="1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2" name="Google Shape;932;p30"/>
            <p:cNvSpPr/>
            <p:nvPr/>
          </p:nvSpPr>
          <p:spPr>
            <a:xfrm>
              <a:off x="5217300" y="3060452"/>
              <a:ext cx="3774676" cy="2406381"/>
            </a:xfrm>
            <a:custGeom>
              <a:avLst/>
              <a:gdLst/>
              <a:ahLst/>
              <a:cxnLst/>
              <a:rect l="l" t="t" r="r" b="b"/>
              <a:pathLst>
                <a:path w="99668" h="63539" extrusionOk="0">
                  <a:moveTo>
                    <a:pt x="97758" y="63539"/>
                  </a:moveTo>
                  <a:cubicBezTo>
                    <a:pt x="99001" y="59186"/>
                    <a:pt x="99668" y="54588"/>
                    <a:pt x="99668" y="49835"/>
                  </a:cubicBezTo>
                  <a:cubicBezTo>
                    <a:pt x="99668" y="22312"/>
                    <a:pt x="77356" y="1"/>
                    <a:pt x="49834" y="1"/>
                  </a:cubicBezTo>
                  <a:cubicBezTo>
                    <a:pt x="22311" y="1"/>
                    <a:pt x="0" y="22312"/>
                    <a:pt x="0" y="49835"/>
                  </a:cubicBezTo>
                  <a:cubicBezTo>
                    <a:pt x="0" y="54588"/>
                    <a:pt x="665" y="59186"/>
                    <a:pt x="1907" y="63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933;p30"/>
            <p:cNvSpPr/>
            <p:nvPr/>
          </p:nvSpPr>
          <p:spPr>
            <a:xfrm>
              <a:off x="5312894" y="3060641"/>
              <a:ext cx="3624928" cy="2406191"/>
            </a:xfrm>
            <a:custGeom>
              <a:avLst/>
              <a:gdLst/>
              <a:ahLst/>
              <a:cxnLst/>
              <a:rect l="l" t="t" r="r" b="b"/>
              <a:pathLst>
                <a:path w="95714" h="63534" extrusionOk="0">
                  <a:moveTo>
                    <a:pt x="52838" y="6059"/>
                  </a:moveTo>
                  <a:cubicBezTo>
                    <a:pt x="56549" y="4954"/>
                    <a:pt x="57961" y="6338"/>
                    <a:pt x="56718" y="6683"/>
                  </a:cubicBezTo>
                  <a:cubicBezTo>
                    <a:pt x="55587" y="6996"/>
                    <a:pt x="54478" y="7492"/>
                    <a:pt x="53017" y="7164"/>
                  </a:cubicBezTo>
                  <a:cubicBezTo>
                    <a:pt x="52387" y="6989"/>
                    <a:pt x="52031" y="6711"/>
                    <a:pt x="52074" y="6292"/>
                  </a:cubicBezTo>
                  <a:cubicBezTo>
                    <a:pt x="52184" y="6223"/>
                    <a:pt x="51371" y="6452"/>
                    <a:pt x="51112" y="6124"/>
                  </a:cubicBezTo>
                  <a:cubicBezTo>
                    <a:pt x="50956" y="5928"/>
                    <a:pt x="51198" y="5779"/>
                    <a:pt x="51459" y="5699"/>
                  </a:cubicBezTo>
                  <a:cubicBezTo>
                    <a:pt x="52117" y="5500"/>
                    <a:pt x="52381" y="5928"/>
                    <a:pt x="52838" y="6059"/>
                  </a:cubicBezTo>
                  <a:close/>
                  <a:moveTo>
                    <a:pt x="92789" y="58737"/>
                  </a:moveTo>
                  <a:cubicBezTo>
                    <a:pt x="92522" y="59365"/>
                    <a:pt x="92323" y="60215"/>
                    <a:pt x="92000" y="60474"/>
                  </a:cubicBezTo>
                  <a:cubicBezTo>
                    <a:pt x="91076" y="61214"/>
                    <a:pt x="90975" y="62360"/>
                    <a:pt x="90925" y="63534"/>
                  </a:cubicBezTo>
                  <a:lnTo>
                    <a:pt x="92494" y="63534"/>
                  </a:lnTo>
                  <a:cubicBezTo>
                    <a:pt x="92535" y="63398"/>
                    <a:pt x="92582" y="63264"/>
                    <a:pt x="92640" y="63130"/>
                  </a:cubicBezTo>
                  <a:cubicBezTo>
                    <a:pt x="93061" y="60126"/>
                    <a:pt x="93245" y="59479"/>
                    <a:pt x="92789" y="58737"/>
                  </a:cubicBezTo>
                  <a:close/>
                  <a:moveTo>
                    <a:pt x="56962" y="40290"/>
                  </a:moveTo>
                  <a:cubicBezTo>
                    <a:pt x="57100" y="42577"/>
                    <a:pt x="57652" y="43943"/>
                    <a:pt x="59421" y="45631"/>
                  </a:cubicBezTo>
                  <a:cubicBezTo>
                    <a:pt x="60043" y="46222"/>
                    <a:pt x="59918" y="48101"/>
                    <a:pt x="63057" y="48943"/>
                  </a:cubicBezTo>
                  <a:cubicBezTo>
                    <a:pt x="65545" y="48334"/>
                    <a:pt x="68290" y="48317"/>
                    <a:pt x="70402" y="47443"/>
                  </a:cubicBezTo>
                  <a:cubicBezTo>
                    <a:pt x="70983" y="47204"/>
                    <a:pt x="71818" y="47389"/>
                    <a:pt x="71911" y="48459"/>
                  </a:cubicBezTo>
                  <a:cubicBezTo>
                    <a:pt x="72413" y="49102"/>
                    <a:pt x="73166" y="48645"/>
                    <a:pt x="73706" y="49005"/>
                  </a:cubicBezTo>
                  <a:cubicBezTo>
                    <a:pt x="74973" y="49851"/>
                    <a:pt x="73857" y="51325"/>
                    <a:pt x="74314" y="52376"/>
                  </a:cubicBezTo>
                  <a:cubicBezTo>
                    <a:pt x="74002" y="54458"/>
                    <a:pt x="75788" y="55254"/>
                    <a:pt x="76224" y="56799"/>
                  </a:cubicBezTo>
                  <a:cubicBezTo>
                    <a:pt x="76518" y="57837"/>
                    <a:pt x="77003" y="59127"/>
                    <a:pt x="76578" y="59993"/>
                  </a:cubicBezTo>
                  <a:cubicBezTo>
                    <a:pt x="76049" y="61069"/>
                    <a:pt x="75607" y="62291"/>
                    <a:pt x="75575" y="63534"/>
                  </a:cubicBezTo>
                  <a:lnTo>
                    <a:pt x="88146" y="63534"/>
                  </a:lnTo>
                  <a:cubicBezTo>
                    <a:pt x="88845" y="62189"/>
                    <a:pt x="90213" y="61125"/>
                    <a:pt x="90030" y="59181"/>
                  </a:cubicBezTo>
                  <a:cubicBezTo>
                    <a:pt x="89820" y="56998"/>
                    <a:pt x="89166" y="54931"/>
                    <a:pt x="90355" y="52889"/>
                  </a:cubicBezTo>
                  <a:cubicBezTo>
                    <a:pt x="92088" y="49907"/>
                    <a:pt x="92664" y="49821"/>
                    <a:pt x="92923" y="47678"/>
                  </a:cubicBezTo>
                  <a:cubicBezTo>
                    <a:pt x="92854" y="47633"/>
                    <a:pt x="93825" y="46595"/>
                    <a:pt x="93493" y="45082"/>
                  </a:cubicBezTo>
                  <a:cubicBezTo>
                    <a:pt x="93113" y="43352"/>
                    <a:pt x="91605" y="45993"/>
                    <a:pt x="90884" y="43997"/>
                  </a:cubicBezTo>
                  <a:cubicBezTo>
                    <a:pt x="89041" y="41201"/>
                    <a:pt x="88351" y="37722"/>
                    <a:pt x="87268" y="34604"/>
                  </a:cubicBezTo>
                  <a:cubicBezTo>
                    <a:pt x="88987" y="37636"/>
                    <a:pt x="89753" y="40965"/>
                    <a:pt x="90992" y="44187"/>
                  </a:cubicBezTo>
                  <a:cubicBezTo>
                    <a:pt x="93497" y="43751"/>
                    <a:pt x="95713" y="41296"/>
                    <a:pt x="95353" y="38711"/>
                  </a:cubicBezTo>
                  <a:cubicBezTo>
                    <a:pt x="94384" y="34356"/>
                    <a:pt x="94078" y="39798"/>
                    <a:pt x="92671" y="34341"/>
                  </a:cubicBezTo>
                  <a:cubicBezTo>
                    <a:pt x="93294" y="35377"/>
                    <a:pt x="93754" y="36596"/>
                    <a:pt x="94412" y="36624"/>
                  </a:cubicBezTo>
                  <a:cubicBezTo>
                    <a:pt x="94807" y="36259"/>
                    <a:pt x="94608" y="37392"/>
                    <a:pt x="95558" y="37660"/>
                  </a:cubicBezTo>
                  <a:cubicBezTo>
                    <a:pt x="95590" y="37668"/>
                    <a:pt x="95620" y="37679"/>
                    <a:pt x="95651" y="37690"/>
                  </a:cubicBezTo>
                  <a:cubicBezTo>
                    <a:pt x="92789" y="26254"/>
                    <a:pt x="85973" y="16386"/>
                    <a:pt x="76742" y="9617"/>
                  </a:cubicBezTo>
                  <a:cubicBezTo>
                    <a:pt x="76727" y="10021"/>
                    <a:pt x="77025" y="10714"/>
                    <a:pt x="78047" y="12075"/>
                  </a:cubicBezTo>
                  <a:cubicBezTo>
                    <a:pt x="78274" y="12377"/>
                    <a:pt x="78669" y="12942"/>
                    <a:pt x="78416" y="12966"/>
                  </a:cubicBezTo>
                  <a:cubicBezTo>
                    <a:pt x="77240" y="13081"/>
                    <a:pt x="77463" y="14671"/>
                    <a:pt x="75590" y="14371"/>
                  </a:cubicBezTo>
                  <a:cubicBezTo>
                    <a:pt x="73270" y="14000"/>
                    <a:pt x="73022" y="14121"/>
                    <a:pt x="71818" y="12174"/>
                  </a:cubicBezTo>
                  <a:cubicBezTo>
                    <a:pt x="69753" y="11311"/>
                    <a:pt x="71328" y="13758"/>
                    <a:pt x="70286" y="14019"/>
                  </a:cubicBezTo>
                  <a:cubicBezTo>
                    <a:pt x="69181" y="14295"/>
                    <a:pt x="68283" y="15044"/>
                    <a:pt x="67300" y="15694"/>
                  </a:cubicBezTo>
                  <a:cubicBezTo>
                    <a:pt x="67407" y="15545"/>
                    <a:pt x="67483" y="15357"/>
                    <a:pt x="67647" y="15271"/>
                  </a:cubicBezTo>
                  <a:cubicBezTo>
                    <a:pt x="67943" y="14617"/>
                    <a:pt x="67427" y="14423"/>
                    <a:pt x="66773" y="14304"/>
                  </a:cubicBezTo>
                  <a:cubicBezTo>
                    <a:pt x="66238" y="13031"/>
                    <a:pt x="64978" y="12632"/>
                    <a:pt x="64937" y="12651"/>
                  </a:cubicBezTo>
                  <a:cubicBezTo>
                    <a:pt x="64872" y="12287"/>
                    <a:pt x="64615" y="11902"/>
                    <a:pt x="64954" y="11605"/>
                  </a:cubicBezTo>
                  <a:cubicBezTo>
                    <a:pt x="64894" y="10776"/>
                    <a:pt x="63916" y="10694"/>
                    <a:pt x="63247" y="10370"/>
                  </a:cubicBezTo>
                  <a:cubicBezTo>
                    <a:pt x="62919" y="10681"/>
                    <a:pt x="62302" y="11257"/>
                    <a:pt x="62719" y="11784"/>
                  </a:cubicBezTo>
                  <a:cubicBezTo>
                    <a:pt x="62865" y="12817"/>
                    <a:pt x="63625" y="12994"/>
                    <a:pt x="63623" y="12964"/>
                  </a:cubicBezTo>
                  <a:cubicBezTo>
                    <a:pt x="65681" y="13199"/>
                    <a:pt x="63185" y="14474"/>
                    <a:pt x="64661" y="15450"/>
                  </a:cubicBezTo>
                  <a:cubicBezTo>
                    <a:pt x="64930" y="15978"/>
                    <a:pt x="65200" y="15797"/>
                    <a:pt x="66609" y="15858"/>
                  </a:cubicBezTo>
                  <a:cubicBezTo>
                    <a:pt x="66754" y="15907"/>
                    <a:pt x="66868" y="15920"/>
                    <a:pt x="66961" y="15912"/>
                  </a:cubicBezTo>
                  <a:cubicBezTo>
                    <a:pt x="66130" y="16423"/>
                    <a:pt x="65215" y="16826"/>
                    <a:pt x="64048" y="16796"/>
                  </a:cubicBezTo>
                  <a:cubicBezTo>
                    <a:pt x="62339" y="17696"/>
                    <a:pt x="66529" y="19127"/>
                    <a:pt x="66583" y="19483"/>
                  </a:cubicBezTo>
                  <a:cubicBezTo>
                    <a:pt x="66251" y="19772"/>
                    <a:pt x="66102" y="20309"/>
                    <a:pt x="65461" y="20331"/>
                  </a:cubicBezTo>
                  <a:cubicBezTo>
                    <a:pt x="62473" y="20430"/>
                    <a:pt x="60684" y="19498"/>
                    <a:pt x="61566" y="22344"/>
                  </a:cubicBezTo>
                  <a:cubicBezTo>
                    <a:pt x="60787" y="24657"/>
                    <a:pt x="61316" y="25466"/>
                    <a:pt x="64117" y="26133"/>
                  </a:cubicBezTo>
                  <a:cubicBezTo>
                    <a:pt x="66145" y="26267"/>
                    <a:pt x="67634" y="25816"/>
                    <a:pt x="68201" y="23882"/>
                  </a:cubicBezTo>
                  <a:cubicBezTo>
                    <a:pt x="68661" y="22316"/>
                    <a:pt x="72096" y="20866"/>
                    <a:pt x="73251" y="21971"/>
                  </a:cubicBezTo>
                  <a:cubicBezTo>
                    <a:pt x="74532" y="23198"/>
                    <a:pt x="76095" y="24029"/>
                    <a:pt x="77208" y="25432"/>
                  </a:cubicBezTo>
                  <a:cubicBezTo>
                    <a:pt x="77419" y="25565"/>
                    <a:pt x="76377" y="24929"/>
                    <a:pt x="76682" y="26728"/>
                  </a:cubicBezTo>
                  <a:cubicBezTo>
                    <a:pt x="77227" y="26416"/>
                    <a:pt x="77130" y="25852"/>
                    <a:pt x="77309" y="25488"/>
                  </a:cubicBezTo>
                  <a:cubicBezTo>
                    <a:pt x="77432" y="25544"/>
                    <a:pt x="77555" y="25565"/>
                    <a:pt x="77674" y="25544"/>
                  </a:cubicBezTo>
                  <a:cubicBezTo>
                    <a:pt x="78347" y="24154"/>
                    <a:pt x="78285" y="24044"/>
                    <a:pt x="75967" y="21953"/>
                  </a:cubicBezTo>
                  <a:cubicBezTo>
                    <a:pt x="78050" y="23252"/>
                    <a:pt x="79625" y="27136"/>
                    <a:pt x="81278" y="27166"/>
                  </a:cubicBezTo>
                  <a:cubicBezTo>
                    <a:pt x="81627" y="27173"/>
                    <a:pt x="81845" y="26593"/>
                    <a:pt x="81763" y="26034"/>
                  </a:cubicBezTo>
                  <a:cubicBezTo>
                    <a:pt x="81729" y="25801"/>
                    <a:pt x="81347" y="25466"/>
                    <a:pt x="81677" y="25337"/>
                  </a:cubicBezTo>
                  <a:cubicBezTo>
                    <a:pt x="81929" y="25350"/>
                    <a:pt x="82320" y="25557"/>
                    <a:pt x="82417" y="25792"/>
                  </a:cubicBezTo>
                  <a:cubicBezTo>
                    <a:pt x="83409" y="28174"/>
                    <a:pt x="86586" y="28163"/>
                    <a:pt x="87002" y="29570"/>
                  </a:cubicBezTo>
                  <a:cubicBezTo>
                    <a:pt x="87186" y="30187"/>
                    <a:pt x="86808" y="31296"/>
                    <a:pt x="85895" y="31212"/>
                  </a:cubicBezTo>
                  <a:cubicBezTo>
                    <a:pt x="84790" y="31109"/>
                    <a:pt x="83653" y="31143"/>
                    <a:pt x="82426" y="30196"/>
                  </a:cubicBezTo>
                  <a:cubicBezTo>
                    <a:pt x="79178" y="27691"/>
                    <a:pt x="80404" y="32175"/>
                    <a:pt x="77411" y="29592"/>
                  </a:cubicBezTo>
                  <a:cubicBezTo>
                    <a:pt x="76600" y="28893"/>
                    <a:pt x="75229" y="28923"/>
                    <a:pt x="74949" y="27449"/>
                  </a:cubicBezTo>
                  <a:cubicBezTo>
                    <a:pt x="74245" y="23770"/>
                    <a:pt x="67349" y="26364"/>
                    <a:pt x="64695" y="26232"/>
                  </a:cubicBezTo>
                  <a:cubicBezTo>
                    <a:pt x="61709" y="26498"/>
                    <a:pt x="61342" y="29952"/>
                    <a:pt x="59311" y="31579"/>
                  </a:cubicBezTo>
                  <a:cubicBezTo>
                    <a:pt x="58923" y="31903"/>
                    <a:pt x="58796" y="32380"/>
                    <a:pt x="58608" y="32824"/>
                  </a:cubicBezTo>
                  <a:cubicBezTo>
                    <a:pt x="57999" y="33113"/>
                    <a:pt x="57978" y="33778"/>
                    <a:pt x="57689" y="34279"/>
                  </a:cubicBezTo>
                  <a:cubicBezTo>
                    <a:pt x="57201" y="34922"/>
                    <a:pt x="56649" y="35672"/>
                    <a:pt x="56534" y="36495"/>
                  </a:cubicBezTo>
                  <a:cubicBezTo>
                    <a:pt x="57794" y="37975"/>
                    <a:pt x="56867" y="38741"/>
                    <a:pt x="56962" y="40290"/>
                  </a:cubicBezTo>
                  <a:close/>
                  <a:moveTo>
                    <a:pt x="73192" y="23326"/>
                  </a:moveTo>
                  <a:cubicBezTo>
                    <a:pt x="72862" y="22883"/>
                    <a:pt x="72126" y="23408"/>
                    <a:pt x="73095" y="24504"/>
                  </a:cubicBezTo>
                  <a:cubicBezTo>
                    <a:pt x="73574" y="24167"/>
                    <a:pt x="73525" y="23768"/>
                    <a:pt x="73192" y="23326"/>
                  </a:cubicBezTo>
                  <a:close/>
                  <a:moveTo>
                    <a:pt x="71404" y="11596"/>
                  </a:moveTo>
                  <a:cubicBezTo>
                    <a:pt x="72131" y="11432"/>
                    <a:pt x="72470" y="12226"/>
                    <a:pt x="72741" y="12662"/>
                  </a:cubicBezTo>
                  <a:cubicBezTo>
                    <a:pt x="74176" y="14966"/>
                    <a:pt x="76880" y="13346"/>
                    <a:pt x="75989" y="11100"/>
                  </a:cubicBezTo>
                  <a:cubicBezTo>
                    <a:pt x="75609" y="10148"/>
                    <a:pt x="75592" y="9622"/>
                    <a:pt x="76295" y="9324"/>
                  </a:cubicBezTo>
                  <a:cubicBezTo>
                    <a:pt x="76306" y="9320"/>
                    <a:pt x="76313" y="9315"/>
                    <a:pt x="76323" y="9311"/>
                  </a:cubicBezTo>
                  <a:cubicBezTo>
                    <a:pt x="74880" y="8275"/>
                    <a:pt x="73378" y="7317"/>
                    <a:pt x="71824" y="6437"/>
                  </a:cubicBezTo>
                  <a:cubicBezTo>
                    <a:pt x="70892" y="7252"/>
                    <a:pt x="69951" y="8232"/>
                    <a:pt x="68661" y="8428"/>
                  </a:cubicBezTo>
                  <a:cubicBezTo>
                    <a:pt x="67863" y="9024"/>
                    <a:pt x="68590" y="10004"/>
                    <a:pt x="69201" y="10880"/>
                  </a:cubicBezTo>
                  <a:cubicBezTo>
                    <a:pt x="69774" y="11704"/>
                    <a:pt x="70661" y="11764"/>
                    <a:pt x="71404" y="11596"/>
                  </a:cubicBezTo>
                  <a:close/>
                  <a:moveTo>
                    <a:pt x="62608" y="14457"/>
                  </a:moveTo>
                  <a:cubicBezTo>
                    <a:pt x="62567" y="13892"/>
                    <a:pt x="63411" y="13352"/>
                    <a:pt x="62572" y="12835"/>
                  </a:cubicBezTo>
                  <a:cubicBezTo>
                    <a:pt x="61366" y="12088"/>
                    <a:pt x="61048" y="13566"/>
                    <a:pt x="60399" y="13193"/>
                  </a:cubicBezTo>
                  <a:cubicBezTo>
                    <a:pt x="59458" y="15966"/>
                    <a:pt x="62637" y="14841"/>
                    <a:pt x="62608" y="14457"/>
                  </a:cubicBezTo>
                  <a:close/>
                  <a:moveTo>
                    <a:pt x="1015" y="36281"/>
                  </a:moveTo>
                  <a:cubicBezTo>
                    <a:pt x="1017" y="36874"/>
                    <a:pt x="1146" y="37330"/>
                    <a:pt x="1349" y="37722"/>
                  </a:cubicBezTo>
                  <a:cubicBezTo>
                    <a:pt x="1770" y="36933"/>
                    <a:pt x="1202" y="36501"/>
                    <a:pt x="1330" y="35817"/>
                  </a:cubicBezTo>
                  <a:cubicBezTo>
                    <a:pt x="1293" y="35556"/>
                    <a:pt x="406" y="32792"/>
                    <a:pt x="1092" y="34902"/>
                  </a:cubicBezTo>
                  <a:cubicBezTo>
                    <a:pt x="1157" y="35256"/>
                    <a:pt x="1369" y="35198"/>
                    <a:pt x="1507" y="35355"/>
                  </a:cubicBezTo>
                  <a:cubicBezTo>
                    <a:pt x="1779" y="36879"/>
                    <a:pt x="2892" y="37097"/>
                    <a:pt x="3209" y="38724"/>
                  </a:cubicBezTo>
                  <a:cubicBezTo>
                    <a:pt x="2959" y="39319"/>
                    <a:pt x="3198" y="39159"/>
                    <a:pt x="3218" y="39843"/>
                  </a:cubicBezTo>
                  <a:cubicBezTo>
                    <a:pt x="3453" y="40899"/>
                    <a:pt x="4135" y="40726"/>
                    <a:pt x="4681" y="41045"/>
                  </a:cubicBezTo>
                  <a:cubicBezTo>
                    <a:pt x="4860" y="41505"/>
                    <a:pt x="5227" y="41149"/>
                    <a:pt x="5473" y="41362"/>
                  </a:cubicBezTo>
                  <a:cubicBezTo>
                    <a:pt x="6159" y="42137"/>
                    <a:pt x="7108" y="41455"/>
                    <a:pt x="7939" y="41863"/>
                  </a:cubicBezTo>
                  <a:cubicBezTo>
                    <a:pt x="9404" y="43576"/>
                    <a:pt x="10274" y="42426"/>
                    <a:pt x="10865" y="43956"/>
                  </a:cubicBezTo>
                  <a:cubicBezTo>
                    <a:pt x="11325" y="44491"/>
                    <a:pt x="11627" y="45298"/>
                    <a:pt x="12343" y="45471"/>
                  </a:cubicBezTo>
                  <a:cubicBezTo>
                    <a:pt x="12442" y="45469"/>
                    <a:pt x="12455" y="46334"/>
                    <a:pt x="13903" y="46200"/>
                  </a:cubicBezTo>
                  <a:lnTo>
                    <a:pt x="13903" y="46200"/>
                  </a:lnTo>
                  <a:cubicBezTo>
                    <a:pt x="15273" y="46043"/>
                    <a:pt x="14719" y="44722"/>
                    <a:pt x="15819" y="47532"/>
                  </a:cubicBezTo>
                  <a:cubicBezTo>
                    <a:pt x="16432" y="50002"/>
                    <a:pt x="14132" y="51066"/>
                    <a:pt x="14205" y="52199"/>
                  </a:cubicBezTo>
                  <a:cubicBezTo>
                    <a:pt x="13579" y="52958"/>
                    <a:pt x="14466" y="53852"/>
                    <a:pt x="14115" y="54624"/>
                  </a:cubicBezTo>
                  <a:cubicBezTo>
                    <a:pt x="13489" y="55177"/>
                    <a:pt x="13694" y="55377"/>
                    <a:pt x="14182" y="56137"/>
                  </a:cubicBezTo>
                  <a:cubicBezTo>
                    <a:pt x="15509" y="58193"/>
                    <a:pt x="15981" y="61980"/>
                    <a:pt x="18512" y="63093"/>
                  </a:cubicBezTo>
                  <a:cubicBezTo>
                    <a:pt x="18773" y="63208"/>
                    <a:pt x="19011" y="63357"/>
                    <a:pt x="19220" y="63534"/>
                  </a:cubicBezTo>
                  <a:lnTo>
                    <a:pt x="41277" y="63534"/>
                  </a:lnTo>
                  <a:cubicBezTo>
                    <a:pt x="41415" y="61997"/>
                    <a:pt x="41555" y="60394"/>
                    <a:pt x="43113" y="59050"/>
                  </a:cubicBezTo>
                  <a:cubicBezTo>
                    <a:pt x="44047" y="58245"/>
                    <a:pt x="44373" y="56715"/>
                    <a:pt x="43311" y="56025"/>
                  </a:cubicBezTo>
                  <a:cubicBezTo>
                    <a:pt x="42010" y="55179"/>
                    <a:pt x="40921" y="53735"/>
                    <a:pt x="38996" y="53903"/>
                  </a:cubicBezTo>
                  <a:cubicBezTo>
                    <a:pt x="38014" y="53990"/>
                    <a:pt x="36888" y="53690"/>
                    <a:pt x="36124" y="52812"/>
                  </a:cubicBezTo>
                  <a:cubicBezTo>
                    <a:pt x="35257" y="51899"/>
                    <a:pt x="33625" y="52156"/>
                    <a:pt x="33103" y="50738"/>
                  </a:cubicBezTo>
                  <a:cubicBezTo>
                    <a:pt x="33142" y="50781"/>
                    <a:pt x="32154" y="47402"/>
                    <a:pt x="28557" y="47689"/>
                  </a:cubicBezTo>
                  <a:cubicBezTo>
                    <a:pt x="28214" y="47152"/>
                    <a:pt x="27033" y="46733"/>
                    <a:pt x="26962" y="46755"/>
                  </a:cubicBezTo>
                  <a:cubicBezTo>
                    <a:pt x="26984" y="46655"/>
                    <a:pt x="26580" y="46090"/>
                    <a:pt x="25937" y="45967"/>
                  </a:cubicBezTo>
                  <a:cubicBezTo>
                    <a:pt x="25926" y="45104"/>
                    <a:pt x="24839" y="44491"/>
                    <a:pt x="24118" y="44161"/>
                  </a:cubicBezTo>
                  <a:cubicBezTo>
                    <a:pt x="22092" y="44291"/>
                    <a:pt x="19414" y="42381"/>
                    <a:pt x="17619" y="43768"/>
                  </a:cubicBezTo>
                  <a:cubicBezTo>
                    <a:pt x="16689" y="44224"/>
                    <a:pt x="16277" y="44414"/>
                    <a:pt x="15858" y="45749"/>
                  </a:cubicBezTo>
                  <a:cubicBezTo>
                    <a:pt x="15841" y="45810"/>
                    <a:pt x="15455" y="45434"/>
                    <a:pt x="15228" y="45372"/>
                  </a:cubicBezTo>
                  <a:cubicBezTo>
                    <a:pt x="14417" y="44468"/>
                    <a:pt x="14011" y="46174"/>
                    <a:pt x="12844" y="45117"/>
                  </a:cubicBezTo>
                  <a:cubicBezTo>
                    <a:pt x="13021" y="44636"/>
                    <a:pt x="12846" y="43468"/>
                    <a:pt x="12941" y="42653"/>
                  </a:cubicBezTo>
                  <a:cubicBezTo>
                    <a:pt x="13215" y="40325"/>
                    <a:pt x="11402" y="40776"/>
                    <a:pt x="10175" y="40648"/>
                  </a:cubicBezTo>
                  <a:cubicBezTo>
                    <a:pt x="10483" y="39833"/>
                    <a:pt x="10369" y="38838"/>
                    <a:pt x="10921" y="38115"/>
                  </a:cubicBezTo>
                  <a:cubicBezTo>
                    <a:pt x="11228" y="37614"/>
                    <a:pt x="11150" y="37358"/>
                    <a:pt x="10682" y="37353"/>
                  </a:cubicBezTo>
                  <a:cubicBezTo>
                    <a:pt x="9376" y="37226"/>
                    <a:pt x="9145" y="39090"/>
                    <a:pt x="8334" y="39759"/>
                  </a:cubicBezTo>
                  <a:cubicBezTo>
                    <a:pt x="6416" y="38957"/>
                    <a:pt x="6073" y="37472"/>
                    <a:pt x="6651" y="34975"/>
                  </a:cubicBezTo>
                  <a:cubicBezTo>
                    <a:pt x="7005" y="33456"/>
                    <a:pt x="7581" y="32951"/>
                    <a:pt x="9165" y="32995"/>
                  </a:cubicBezTo>
                  <a:cubicBezTo>
                    <a:pt x="9601" y="33036"/>
                    <a:pt x="9974" y="32660"/>
                    <a:pt x="10388" y="32444"/>
                  </a:cubicBezTo>
                  <a:cubicBezTo>
                    <a:pt x="13249" y="30956"/>
                    <a:pt x="12820" y="36061"/>
                    <a:pt x="14419" y="34729"/>
                  </a:cubicBezTo>
                  <a:cubicBezTo>
                    <a:pt x="15081" y="34177"/>
                    <a:pt x="14984" y="33409"/>
                    <a:pt x="14507" y="32820"/>
                  </a:cubicBezTo>
                  <a:cubicBezTo>
                    <a:pt x="14948" y="33163"/>
                    <a:pt x="13754" y="30910"/>
                    <a:pt x="14745" y="29762"/>
                  </a:cubicBezTo>
                  <a:cubicBezTo>
                    <a:pt x="18967" y="25986"/>
                    <a:pt x="16795" y="26519"/>
                    <a:pt x="17776" y="25404"/>
                  </a:cubicBezTo>
                  <a:cubicBezTo>
                    <a:pt x="19384" y="23779"/>
                    <a:pt x="18068" y="23576"/>
                    <a:pt x="20599" y="22706"/>
                  </a:cubicBezTo>
                  <a:cubicBezTo>
                    <a:pt x="21257" y="21643"/>
                    <a:pt x="22277" y="21092"/>
                    <a:pt x="23298" y="20521"/>
                  </a:cubicBezTo>
                  <a:cubicBezTo>
                    <a:pt x="24073" y="19979"/>
                    <a:pt x="23827" y="20158"/>
                    <a:pt x="23639" y="20512"/>
                  </a:cubicBezTo>
                  <a:cubicBezTo>
                    <a:pt x="23514" y="21015"/>
                    <a:pt x="23751" y="21129"/>
                    <a:pt x="24228" y="20987"/>
                  </a:cubicBezTo>
                  <a:cubicBezTo>
                    <a:pt x="24804" y="20093"/>
                    <a:pt x="25965" y="20206"/>
                    <a:pt x="26649" y="19509"/>
                  </a:cubicBezTo>
                  <a:cubicBezTo>
                    <a:pt x="27074" y="19396"/>
                    <a:pt x="27605" y="19304"/>
                    <a:pt x="27372" y="18773"/>
                  </a:cubicBezTo>
                  <a:cubicBezTo>
                    <a:pt x="27217" y="18417"/>
                    <a:pt x="26895" y="18671"/>
                    <a:pt x="26647" y="18866"/>
                  </a:cubicBezTo>
                  <a:cubicBezTo>
                    <a:pt x="26682" y="19219"/>
                    <a:pt x="26990" y="19424"/>
                    <a:pt x="25042" y="18758"/>
                  </a:cubicBezTo>
                  <a:cubicBezTo>
                    <a:pt x="25212" y="17536"/>
                    <a:pt x="25408" y="17368"/>
                    <a:pt x="25231" y="16960"/>
                  </a:cubicBezTo>
                  <a:cubicBezTo>
                    <a:pt x="25074" y="16671"/>
                    <a:pt x="24565" y="16835"/>
                    <a:pt x="24401" y="16583"/>
                  </a:cubicBezTo>
                  <a:cubicBezTo>
                    <a:pt x="24940" y="16826"/>
                    <a:pt x="25618" y="16555"/>
                    <a:pt x="26302" y="16309"/>
                  </a:cubicBezTo>
                  <a:cubicBezTo>
                    <a:pt x="29135" y="16145"/>
                    <a:pt x="27786" y="15560"/>
                    <a:pt x="29364" y="15478"/>
                  </a:cubicBezTo>
                  <a:cubicBezTo>
                    <a:pt x="29588" y="16060"/>
                    <a:pt x="28772" y="16326"/>
                    <a:pt x="28587" y="16794"/>
                  </a:cubicBezTo>
                  <a:cubicBezTo>
                    <a:pt x="27657" y="18233"/>
                    <a:pt x="28891" y="17767"/>
                    <a:pt x="29394" y="18013"/>
                  </a:cubicBezTo>
                  <a:cubicBezTo>
                    <a:pt x="29547" y="17970"/>
                    <a:pt x="29705" y="17938"/>
                    <a:pt x="29815" y="17834"/>
                  </a:cubicBezTo>
                  <a:cubicBezTo>
                    <a:pt x="30093" y="17996"/>
                    <a:pt x="29976" y="18555"/>
                    <a:pt x="30589" y="18387"/>
                  </a:cubicBezTo>
                  <a:cubicBezTo>
                    <a:pt x="31198" y="18281"/>
                    <a:pt x="31571" y="18309"/>
                    <a:pt x="31774" y="17944"/>
                  </a:cubicBezTo>
                  <a:cubicBezTo>
                    <a:pt x="32037" y="16900"/>
                    <a:pt x="31739" y="16255"/>
                    <a:pt x="30542" y="16507"/>
                  </a:cubicBezTo>
                  <a:cubicBezTo>
                    <a:pt x="30699" y="16192"/>
                    <a:pt x="30561" y="15855"/>
                    <a:pt x="30335" y="15670"/>
                  </a:cubicBezTo>
                  <a:cubicBezTo>
                    <a:pt x="30770" y="15316"/>
                    <a:pt x="30419" y="14848"/>
                    <a:pt x="30689" y="14479"/>
                  </a:cubicBezTo>
                  <a:cubicBezTo>
                    <a:pt x="30520" y="14196"/>
                    <a:pt x="31070" y="13324"/>
                    <a:pt x="29905" y="13872"/>
                  </a:cubicBezTo>
                  <a:cubicBezTo>
                    <a:pt x="27935" y="12183"/>
                    <a:pt x="27107" y="12105"/>
                    <a:pt x="27443" y="10916"/>
                  </a:cubicBezTo>
                  <a:cubicBezTo>
                    <a:pt x="26202" y="8040"/>
                    <a:pt x="24668" y="11400"/>
                    <a:pt x="23848" y="10042"/>
                  </a:cubicBezTo>
                  <a:cubicBezTo>
                    <a:pt x="22992" y="8625"/>
                    <a:pt x="19434" y="8536"/>
                    <a:pt x="18972" y="10435"/>
                  </a:cubicBezTo>
                  <a:cubicBezTo>
                    <a:pt x="18808" y="11106"/>
                    <a:pt x="18217" y="12066"/>
                    <a:pt x="18553" y="12472"/>
                  </a:cubicBezTo>
                  <a:cubicBezTo>
                    <a:pt x="19500" y="13109"/>
                    <a:pt x="18124" y="13894"/>
                    <a:pt x="17673" y="14334"/>
                  </a:cubicBezTo>
                  <a:cubicBezTo>
                    <a:pt x="17140" y="14856"/>
                    <a:pt x="17265" y="15335"/>
                    <a:pt x="17161" y="15843"/>
                  </a:cubicBezTo>
                  <a:cubicBezTo>
                    <a:pt x="16546" y="16408"/>
                    <a:pt x="16497" y="16367"/>
                    <a:pt x="16294" y="15346"/>
                  </a:cubicBezTo>
                  <a:cubicBezTo>
                    <a:pt x="16270" y="14572"/>
                    <a:pt x="15599" y="14513"/>
                    <a:pt x="14971" y="14459"/>
                  </a:cubicBezTo>
                  <a:cubicBezTo>
                    <a:pt x="14302" y="14401"/>
                    <a:pt x="13400" y="13946"/>
                    <a:pt x="12669" y="14008"/>
                  </a:cubicBezTo>
                  <a:cubicBezTo>
                    <a:pt x="6955" y="19534"/>
                    <a:pt x="2560" y="26413"/>
                    <a:pt x="1" y="34132"/>
                  </a:cubicBezTo>
                  <a:cubicBezTo>
                    <a:pt x="89" y="34522"/>
                    <a:pt x="178" y="34984"/>
                    <a:pt x="260" y="35539"/>
                  </a:cubicBezTo>
                  <a:cubicBezTo>
                    <a:pt x="400" y="36479"/>
                    <a:pt x="773" y="36592"/>
                    <a:pt x="1015" y="36281"/>
                  </a:cubicBezTo>
                  <a:close/>
                  <a:moveTo>
                    <a:pt x="17664" y="37677"/>
                  </a:moveTo>
                  <a:cubicBezTo>
                    <a:pt x="15716" y="36779"/>
                    <a:pt x="14013" y="35545"/>
                    <a:pt x="13523" y="36689"/>
                  </a:cubicBezTo>
                  <a:cubicBezTo>
                    <a:pt x="14000" y="36801"/>
                    <a:pt x="14484" y="36913"/>
                    <a:pt x="14976" y="37028"/>
                  </a:cubicBezTo>
                  <a:cubicBezTo>
                    <a:pt x="14926" y="37153"/>
                    <a:pt x="14971" y="37317"/>
                    <a:pt x="15135" y="37353"/>
                  </a:cubicBezTo>
                  <a:cubicBezTo>
                    <a:pt x="15897" y="37819"/>
                    <a:pt x="16590" y="38773"/>
                    <a:pt x="17664" y="37677"/>
                  </a:cubicBezTo>
                  <a:close/>
                  <a:moveTo>
                    <a:pt x="34676" y="3002"/>
                  </a:moveTo>
                  <a:cubicBezTo>
                    <a:pt x="34918" y="2999"/>
                    <a:pt x="35019" y="3138"/>
                    <a:pt x="35134" y="3261"/>
                  </a:cubicBezTo>
                  <a:cubicBezTo>
                    <a:pt x="34693" y="3217"/>
                    <a:pt x="34255" y="3176"/>
                    <a:pt x="33819" y="3135"/>
                  </a:cubicBezTo>
                  <a:cubicBezTo>
                    <a:pt x="32814" y="3800"/>
                    <a:pt x="33418" y="3630"/>
                    <a:pt x="33302" y="4007"/>
                  </a:cubicBezTo>
                  <a:cubicBezTo>
                    <a:pt x="35781" y="3891"/>
                    <a:pt x="35351" y="3940"/>
                    <a:pt x="35272" y="4430"/>
                  </a:cubicBezTo>
                  <a:cubicBezTo>
                    <a:pt x="34913" y="4126"/>
                    <a:pt x="33135" y="4255"/>
                    <a:pt x="33958" y="5358"/>
                  </a:cubicBezTo>
                  <a:lnTo>
                    <a:pt x="33958" y="5358"/>
                  </a:lnTo>
                  <a:cubicBezTo>
                    <a:pt x="33599" y="5550"/>
                    <a:pt x="34085" y="6038"/>
                    <a:pt x="34141" y="6178"/>
                  </a:cubicBezTo>
                  <a:cubicBezTo>
                    <a:pt x="34232" y="6186"/>
                    <a:pt x="34324" y="6197"/>
                    <a:pt x="34415" y="6204"/>
                  </a:cubicBezTo>
                  <a:cubicBezTo>
                    <a:pt x="34613" y="6458"/>
                    <a:pt x="35975" y="6484"/>
                    <a:pt x="34657" y="7060"/>
                  </a:cubicBezTo>
                  <a:cubicBezTo>
                    <a:pt x="34929" y="8478"/>
                    <a:pt x="35984" y="8789"/>
                    <a:pt x="37164" y="9061"/>
                  </a:cubicBezTo>
                  <a:cubicBezTo>
                    <a:pt x="39238" y="9538"/>
                    <a:pt x="39220" y="9449"/>
                    <a:pt x="40299" y="8040"/>
                  </a:cubicBezTo>
                  <a:cubicBezTo>
                    <a:pt x="40906" y="7246"/>
                    <a:pt x="41473" y="6471"/>
                    <a:pt x="42362" y="5869"/>
                  </a:cubicBezTo>
                  <a:cubicBezTo>
                    <a:pt x="44468" y="5528"/>
                    <a:pt x="44967" y="5338"/>
                    <a:pt x="45025" y="5244"/>
                  </a:cubicBezTo>
                  <a:cubicBezTo>
                    <a:pt x="45051" y="5250"/>
                    <a:pt x="45081" y="5257"/>
                    <a:pt x="45115" y="5265"/>
                  </a:cubicBezTo>
                  <a:cubicBezTo>
                    <a:pt x="47547" y="4141"/>
                    <a:pt x="50026" y="4700"/>
                    <a:pt x="50706" y="3815"/>
                  </a:cubicBezTo>
                  <a:cubicBezTo>
                    <a:pt x="50782" y="3567"/>
                    <a:pt x="51181" y="3485"/>
                    <a:pt x="51457" y="3522"/>
                  </a:cubicBezTo>
                  <a:cubicBezTo>
                    <a:pt x="50954" y="3349"/>
                    <a:pt x="50521" y="3427"/>
                    <a:pt x="50428" y="3364"/>
                  </a:cubicBezTo>
                  <a:cubicBezTo>
                    <a:pt x="50488" y="3299"/>
                    <a:pt x="49880" y="3172"/>
                    <a:pt x="50404" y="3192"/>
                  </a:cubicBezTo>
                  <a:cubicBezTo>
                    <a:pt x="50952" y="3213"/>
                    <a:pt x="51489" y="3353"/>
                    <a:pt x="51912" y="3105"/>
                  </a:cubicBezTo>
                  <a:cubicBezTo>
                    <a:pt x="51977" y="3036"/>
                    <a:pt x="51966" y="2967"/>
                    <a:pt x="51882" y="2900"/>
                  </a:cubicBezTo>
                  <a:cubicBezTo>
                    <a:pt x="51030" y="2678"/>
                    <a:pt x="51981" y="2402"/>
                    <a:pt x="51643" y="2190"/>
                  </a:cubicBezTo>
                  <a:cubicBezTo>
                    <a:pt x="51675" y="2190"/>
                    <a:pt x="51567" y="2231"/>
                    <a:pt x="52055" y="1925"/>
                  </a:cubicBezTo>
                  <a:cubicBezTo>
                    <a:pt x="52672" y="1979"/>
                    <a:pt x="52154" y="1537"/>
                    <a:pt x="52914" y="1651"/>
                  </a:cubicBezTo>
                  <a:cubicBezTo>
                    <a:pt x="53201" y="1614"/>
                    <a:pt x="53393" y="1549"/>
                    <a:pt x="53328" y="1429"/>
                  </a:cubicBezTo>
                  <a:cubicBezTo>
                    <a:pt x="53058" y="1245"/>
                    <a:pt x="53544" y="1053"/>
                    <a:pt x="52987" y="909"/>
                  </a:cubicBezTo>
                  <a:cubicBezTo>
                    <a:pt x="52663" y="827"/>
                    <a:pt x="52944" y="820"/>
                    <a:pt x="53103" y="799"/>
                  </a:cubicBezTo>
                  <a:cubicBezTo>
                    <a:pt x="53857" y="663"/>
                    <a:pt x="53231" y="514"/>
                    <a:pt x="52724" y="488"/>
                  </a:cubicBezTo>
                  <a:cubicBezTo>
                    <a:pt x="52616" y="382"/>
                    <a:pt x="52210" y="464"/>
                    <a:pt x="52139" y="397"/>
                  </a:cubicBezTo>
                  <a:cubicBezTo>
                    <a:pt x="52264" y="343"/>
                    <a:pt x="52378" y="300"/>
                    <a:pt x="52486" y="263"/>
                  </a:cubicBezTo>
                  <a:cubicBezTo>
                    <a:pt x="50872" y="97"/>
                    <a:pt x="49232" y="9"/>
                    <a:pt x="47575" y="0"/>
                  </a:cubicBezTo>
                  <a:cubicBezTo>
                    <a:pt x="47487" y="0"/>
                    <a:pt x="47398" y="0"/>
                    <a:pt x="47310" y="0"/>
                  </a:cubicBezTo>
                  <a:lnTo>
                    <a:pt x="47083" y="0"/>
                  </a:lnTo>
                  <a:cubicBezTo>
                    <a:pt x="42233" y="22"/>
                    <a:pt x="37546" y="738"/>
                    <a:pt x="33118" y="2050"/>
                  </a:cubicBezTo>
                  <a:cubicBezTo>
                    <a:pt x="33291" y="2529"/>
                    <a:pt x="33254" y="3021"/>
                    <a:pt x="34676" y="3002"/>
                  </a:cubicBezTo>
                  <a:close/>
                  <a:moveTo>
                    <a:pt x="15491" y="39371"/>
                  </a:moveTo>
                  <a:cubicBezTo>
                    <a:pt x="15496" y="39682"/>
                    <a:pt x="15731" y="39897"/>
                    <a:pt x="16251" y="39392"/>
                  </a:cubicBezTo>
                  <a:cubicBezTo>
                    <a:pt x="16147" y="38613"/>
                    <a:pt x="15485" y="39058"/>
                    <a:pt x="15491" y="39371"/>
                  </a:cubicBezTo>
                  <a:close/>
                  <a:moveTo>
                    <a:pt x="18242" y="39129"/>
                  </a:moveTo>
                  <a:cubicBezTo>
                    <a:pt x="19101" y="39300"/>
                    <a:pt x="20085" y="39395"/>
                    <a:pt x="20845" y="38363"/>
                  </a:cubicBezTo>
                  <a:cubicBezTo>
                    <a:pt x="18834" y="37880"/>
                    <a:pt x="18309" y="37558"/>
                    <a:pt x="18340" y="38372"/>
                  </a:cubicBezTo>
                  <a:cubicBezTo>
                    <a:pt x="18713" y="38670"/>
                    <a:pt x="17278" y="38941"/>
                    <a:pt x="18242" y="39129"/>
                  </a:cubicBezTo>
                  <a:close/>
                  <a:moveTo>
                    <a:pt x="20010" y="8210"/>
                  </a:moveTo>
                  <a:cubicBezTo>
                    <a:pt x="20340" y="8390"/>
                    <a:pt x="20655" y="8182"/>
                    <a:pt x="21906" y="7736"/>
                  </a:cubicBezTo>
                  <a:cubicBezTo>
                    <a:pt x="21712" y="7596"/>
                    <a:pt x="23281" y="8677"/>
                    <a:pt x="24211" y="8670"/>
                  </a:cubicBezTo>
                  <a:cubicBezTo>
                    <a:pt x="24487" y="8668"/>
                    <a:pt x="25324" y="8879"/>
                    <a:pt x="25158" y="8085"/>
                  </a:cubicBezTo>
                  <a:cubicBezTo>
                    <a:pt x="25260" y="8064"/>
                    <a:pt x="25357" y="8023"/>
                    <a:pt x="25449" y="7962"/>
                  </a:cubicBezTo>
                  <a:cubicBezTo>
                    <a:pt x="25764" y="7936"/>
                    <a:pt x="26858" y="8083"/>
                    <a:pt x="26505" y="7127"/>
                  </a:cubicBezTo>
                  <a:cubicBezTo>
                    <a:pt x="26377" y="6784"/>
                    <a:pt x="25825" y="6810"/>
                    <a:pt x="25540" y="6622"/>
                  </a:cubicBezTo>
                  <a:cubicBezTo>
                    <a:pt x="25490" y="6186"/>
                    <a:pt x="25531" y="6253"/>
                    <a:pt x="25499" y="6260"/>
                  </a:cubicBezTo>
                  <a:cubicBezTo>
                    <a:pt x="25969" y="5833"/>
                    <a:pt x="26211" y="6087"/>
                    <a:pt x="26541" y="6089"/>
                  </a:cubicBezTo>
                  <a:cubicBezTo>
                    <a:pt x="27117" y="6618"/>
                    <a:pt x="27234" y="6648"/>
                    <a:pt x="27767" y="6141"/>
                  </a:cubicBezTo>
                  <a:cubicBezTo>
                    <a:pt x="27497" y="5945"/>
                    <a:pt x="30127" y="5613"/>
                    <a:pt x="28140" y="5274"/>
                  </a:cubicBezTo>
                  <a:cubicBezTo>
                    <a:pt x="27314" y="4732"/>
                    <a:pt x="26297" y="4831"/>
                    <a:pt x="25883" y="4827"/>
                  </a:cubicBezTo>
                  <a:cubicBezTo>
                    <a:pt x="24752" y="5367"/>
                    <a:pt x="23646" y="5945"/>
                    <a:pt x="22564" y="6566"/>
                  </a:cubicBezTo>
                  <a:cubicBezTo>
                    <a:pt x="22228" y="6825"/>
                    <a:pt x="21859" y="7088"/>
                    <a:pt x="21725" y="7384"/>
                  </a:cubicBezTo>
                  <a:cubicBezTo>
                    <a:pt x="21481" y="7477"/>
                    <a:pt x="21244" y="7481"/>
                    <a:pt x="21004" y="7501"/>
                  </a:cubicBezTo>
                  <a:cubicBezTo>
                    <a:pt x="20659" y="7716"/>
                    <a:pt x="20314" y="7936"/>
                    <a:pt x="19973" y="8161"/>
                  </a:cubicBezTo>
                  <a:cubicBezTo>
                    <a:pt x="19982" y="8182"/>
                    <a:pt x="19995" y="8200"/>
                    <a:pt x="20010" y="8210"/>
                  </a:cubicBezTo>
                  <a:close/>
                  <a:moveTo>
                    <a:pt x="22221" y="38626"/>
                  </a:moveTo>
                  <a:cubicBezTo>
                    <a:pt x="21684" y="38685"/>
                    <a:pt x="21634" y="39304"/>
                    <a:pt x="22040" y="39265"/>
                  </a:cubicBezTo>
                  <a:cubicBezTo>
                    <a:pt x="22530" y="39220"/>
                    <a:pt x="22649" y="38577"/>
                    <a:pt x="22221" y="386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a:off x="6575763" y="4596684"/>
              <a:ext cx="340247" cy="696740"/>
            </a:xfrm>
            <a:custGeom>
              <a:avLst/>
              <a:gdLst/>
              <a:ahLst/>
              <a:cxnLst/>
              <a:rect l="l" t="t" r="r" b="b"/>
              <a:pathLst>
                <a:path w="8984" h="18397" extrusionOk="0">
                  <a:moveTo>
                    <a:pt x="5440" y="1"/>
                  </a:moveTo>
                  <a:lnTo>
                    <a:pt x="1" y="6996"/>
                  </a:lnTo>
                  <a:lnTo>
                    <a:pt x="7074" y="18305"/>
                  </a:lnTo>
                  <a:cubicBezTo>
                    <a:pt x="7113" y="18367"/>
                    <a:pt x="7176" y="18396"/>
                    <a:pt x="7239" y="18396"/>
                  </a:cubicBezTo>
                  <a:cubicBezTo>
                    <a:pt x="7314" y="18396"/>
                    <a:pt x="7388" y="18354"/>
                    <a:pt x="7421" y="18273"/>
                  </a:cubicBezTo>
                  <a:lnTo>
                    <a:pt x="8828" y="14734"/>
                  </a:lnTo>
                  <a:cubicBezTo>
                    <a:pt x="8960" y="14404"/>
                    <a:pt x="8984" y="14039"/>
                    <a:pt x="8897" y="13696"/>
                  </a:cubicBezTo>
                  <a:lnTo>
                    <a:pt x="5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6087643" y="4596684"/>
              <a:ext cx="694165" cy="264994"/>
            </a:xfrm>
            <a:custGeom>
              <a:avLst/>
              <a:gdLst/>
              <a:ahLst/>
              <a:cxnLst/>
              <a:rect l="l" t="t" r="r" b="b"/>
              <a:pathLst>
                <a:path w="18329" h="6997" extrusionOk="0">
                  <a:moveTo>
                    <a:pt x="18328" y="1"/>
                  </a:moveTo>
                  <a:lnTo>
                    <a:pt x="4204" y="24"/>
                  </a:lnTo>
                  <a:cubicBezTo>
                    <a:pt x="3850" y="24"/>
                    <a:pt x="3502" y="139"/>
                    <a:pt x="3215" y="346"/>
                  </a:cubicBezTo>
                  <a:lnTo>
                    <a:pt x="130" y="2583"/>
                  </a:lnTo>
                  <a:cubicBezTo>
                    <a:pt x="0" y="2676"/>
                    <a:pt x="33" y="2877"/>
                    <a:pt x="186" y="2927"/>
                  </a:cubicBezTo>
                  <a:lnTo>
                    <a:pt x="12889" y="6996"/>
                  </a:lnTo>
                  <a:lnTo>
                    <a:pt x="18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6087643" y="4596684"/>
              <a:ext cx="694165" cy="264994"/>
            </a:xfrm>
            <a:custGeom>
              <a:avLst/>
              <a:gdLst/>
              <a:ahLst/>
              <a:cxnLst/>
              <a:rect l="l" t="t" r="r" b="b"/>
              <a:pathLst>
                <a:path w="18329" h="6997" extrusionOk="0">
                  <a:moveTo>
                    <a:pt x="18328" y="1"/>
                  </a:moveTo>
                  <a:lnTo>
                    <a:pt x="13512" y="9"/>
                  </a:lnTo>
                  <a:cubicBezTo>
                    <a:pt x="12802" y="1073"/>
                    <a:pt x="12112" y="2126"/>
                    <a:pt x="11449" y="3160"/>
                  </a:cubicBezTo>
                  <a:cubicBezTo>
                    <a:pt x="10980" y="3891"/>
                    <a:pt x="10175" y="4320"/>
                    <a:pt x="9328" y="4320"/>
                  </a:cubicBezTo>
                  <a:cubicBezTo>
                    <a:pt x="9168" y="4320"/>
                    <a:pt x="9006" y="4305"/>
                    <a:pt x="8845" y="4273"/>
                  </a:cubicBezTo>
                  <a:lnTo>
                    <a:pt x="130" y="2583"/>
                  </a:lnTo>
                  <a:lnTo>
                    <a:pt x="130" y="2583"/>
                  </a:lnTo>
                  <a:cubicBezTo>
                    <a:pt x="0" y="2676"/>
                    <a:pt x="33" y="2877"/>
                    <a:pt x="186" y="2927"/>
                  </a:cubicBezTo>
                  <a:lnTo>
                    <a:pt x="12889" y="6996"/>
                  </a:lnTo>
                  <a:lnTo>
                    <a:pt x="183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7814468" y="4427085"/>
              <a:ext cx="178758" cy="184212"/>
            </a:xfrm>
            <a:custGeom>
              <a:avLst/>
              <a:gdLst/>
              <a:ahLst/>
              <a:cxnLst/>
              <a:rect l="l" t="t" r="r" b="b"/>
              <a:pathLst>
                <a:path w="4720" h="4864" extrusionOk="0">
                  <a:moveTo>
                    <a:pt x="2369" y="1"/>
                  </a:moveTo>
                  <a:cubicBezTo>
                    <a:pt x="2264" y="1"/>
                    <a:pt x="2160" y="51"/>
                    <a:pt x="2098" y="146"/>
                  </a:cubicBezTo>
                  <a:lnTo>
                    <a:pt x="156" y="3063"/>
                  </a:lnTo>
                  <a:cubicBezTo>
                    <a:pt x="0" y="3300"/>
                    <a:pt x="52" y="3618"/>
                    <a:pt x="274" y="3790"/>
                  </a:cubicBezTo>
                  <a:lnTo>
                    <a:pt x="1508" y="4751"/>
                  </a:lnTo>
                  <a:cubicBezTo>
                    <a:pt x="1607" y="4826"/>
                    <a:pt x="1724" y="4863"/>
                    <a:pt x="1840" y="4863"/>
                  </a:cubicBezTo>
                  <a:cubicBezTo>
                    <a:pt x="1989" y="4863"/>
                    <a:pt x="2136" y="4803"/>
                    <a:pt x="2242" y="4686"/>
                  </a:cubicBezTo>
                  <a:lnTo>
                    <a:pt x="4592" y="2086"/>
                  </a:lnTo>
                  <a:cubicBezTo>
                    <a:pt x="4719" y="1945"/>
                    <a:pt x="4700" y="1727"/>
                    <a:pt x="4551" y="1611"/>
                  </a:cubicBezTo>
                  <a:lnTo>
                    <a:pt x="2568" y="68"/>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7814468" y="4458899"/>
              <a:ext cx="178758" cy="152399"/>
            </a:xfrm>
            <a:custGeom>
              <a:avLst/>
              <a:gdLst/>
              <a:ahLst/>
              <a:cxnLst/>
              <a:rect l="l" t="t" r="r" b="b"/>
              <a:pathLst>
                <a:path w="4720" h="4024" extrusionOk="0">
                  <a:moveTo>
                    <a:pt x="3558" y="1"/>
                  </a:moveTo>
                  <a:lnTo>
                    <a:pt x="3353" y="266"/>
                  </a:lnTo>
                  <a:cubicBezTo>
                    <a:pt x="3340" y="255"/>
                    <a:pt x="3322" y="250"/>
                    <a:pt x="3301" y="250"/>
                  </a:cubicBezTo>
                  <a:cubicBezTo>
                    <a:pt x="3073" y="250"/>
                    <a:pt x="2436" y="864"/>
                    <a:pt x="1752" y="1662"/>
                  </a:cubicBezTo>
                  <a:cubicBezTo>
                    <a:pt x="1691" y="1734"/>
                    <a:pt x="1607" y="1767"/>
                    <a:pt x="1525" y="1767"/>
                  </a:cubicBezTo>
                  <a:cubicBezTo>
                    <a:pt x="1397" y="1767"/>
                    <a:pt x="1271" y="1687"/>
                    <a:pt x="1234" y="1543"/>
                  </a:cubicBezTo>
                  <a:lnTo>
                    <a:pt x="1064" y="862"/>
                  </a:lnTo>
                  <a:lnTo>
                    <a:pt x="158" y="2225"/>
                  </a:lnTo>
                  <a:cubicBezTo>
                    <a:pt x="0" y="2460"/>
                    <a:pt x="52" y="2778"/>
                    <a:pt x="274" y="2950"/>
                  </a:cubicBezTo>
                  <a:lnTo>
                    <a:pt x="1508" y="3911"/>
                  </a:lnTo>
                  <a:cubicBezTo>
                    <a:pt x="1607" y="3986"/>
                    <a:pt x="1724" y="4023"/>
                    <a:pt x="1840" y="4023"/>
                  </a:cubicBezTo>
                  <a:cubicBezTo>
                    <a:pt x="1989" y="4023"/>
                    <a:pt x="2136" y="3963"/>
                    <a:pt x="2242" y="3846"/>
                  </a:cubicBezTo>
                  <a:lnTo>
                    <a:pt x="4592" y="1246"/>
                  </a:lnTo>
                  <a:cubicBezTo>
                    <a:pt x="4719" y="1105"/>
                    <a:pt x="4700" y="887"/>
                    <a:pt x="4551" y="771"/>
                  </a:cubicBezTo>
                  <a:lnTo>
                    <a:pt x="35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7910629" y="4414852"/>
              <a:ext cx="89682" cy="72185"/>
            </a:xfrm>
            <a:custGeom>
              <a:avLst/>
              <a:gdLst/>
              <a:ahLst/>
              <a:cxnLst/>
              <a:rect l="l" t="t" r="r" b="b"/>
              <a:pathLst>
                <a:path w="2368" h="1906" extrusionOk="0">
                  <a:moveTo>
                    <a:pt x="301" y="0"/>
                  </a:moveTo>
                  <a:cubicBezTo>
                    <a:pt x="221" y="0"/>
                    <a:pt x="142" y="36"/>
                    <a:pt x="89" y="102"/>
                  </a:cubicBezTo>
                  <a:cubicBezTo>
                    <a:pt x="1" y="219"/>
                    <a:pt x="20" y="387"/>
                    <a:pt x="137" y="477"/>
                  </a:cubicBezTo>
                  <a:lnTo>
                    <a:pt x="1902" y="1850"/>
                  </a:lnTo>
                  <a:cubicBezTo>
                    <a:pt x="1950" y="1888"/>
                    <a:pt x="2008" y="1906"/>
                    <a:pt x="2065" y="1906"/>
                  </a:cubicBezTo>
                  <a:cubicBezTo>
                    <a:pt x="2145" y="1906"/>
                    <a:pt x="2224" y="1870"/>
                    <a:pt x="2277" y="1802"/>
                  </a:cubicBezTo>
                  <a:cubicBezTo>
                    <a:pt x="2368" y="1686"/>
                    <a:pt x="2346" y="1520"/>
                    <a:pt x="2230" y="1429"/>
                  </a:cubicBezTo>
                  <a:lnTo>
                    <a:pt x="465" y="57"/>
                  </a:lnTo>
                  <a:cubicBezTo>
                    <a:pt x="416" y="19"/>
                    <a:pt x="358" y="0"/>
                    <a:pt x="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7910629" y="4418677"/>
              <a:ext cx="86274" cy="68360"/>
            </a:xfrm>
            <a:custGeom>
              <a:avLst/>
              <a:gdLst/>
              <a:ahLst/>
              <a:cxnLst/>
              <a:rect l="l" t="t" r="r" b="b"/>
              <a:pathLst>
                <a:path w="2278" h="1805" extrusionOk="0">
                  <a:moveTo>
                    <a:pt x="89" y="1"/>
                  </a:moveTo>
                  <a:cubicBezTo>
                    <a:pt x="1" y="118"/>
                    <a:pt x="20" y="286"/>
                    <a:pt x="137" y="376"/>
                  </a:cubicBezTo>
                  <a:lnTo>
                    <a:pt x="1902" y="1749"/>
                  </a:lnTo>
                  <a:cubicBezTo>
                    <a:pt x="1950" y="1787"/>
                    <a:pt x="2008" y="1805"/>
                    <a:pt x="2065" y="1805"/>
                  </a:cubicBezTo>
                  <a:cubicBezTo>
                    <a:pt x="2145" y="1805"/>
                    <a:pt x="2224" y="1769"/>
                    <a:pt x="2277" y="1701"/>
                  </a:cubicBezTo>
                  <a:lnTo>
                    <a:pt x="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7778752" y="4474730"/>
              <a:ext cx="163723" cy="196293"/>
            </a:xfrm>
            <a:custGeom>
              <a:avLst/>
              <a:gdLst/>
              <a:ahLst/>
              <a:cxnLst/>
              <a:rect l="l" t="t" r="r" b="b"/>
              <a:pathLst>
                <a:path w="4323" h="5183" extrusionOk="0">
                  <a:moveTo>
                    <a:pt x="4139" y="1"/>
                  </a:moveTo>
                  <a:cubicBezTo>
                    <a:pt x="3911" y="1"/>
                    <a:pt x="2936" y="1024"/>
                    <a:pt x="1884" y="2375"/>
                  </a:cubicBezTo>
                  <a:cubicBezTo>
                    <a:pt x="775" y="3801"/>
                    <a:pt x="0" y="5055"/>
                    <a:pt x="153" y="5173"/>
                  </a:cubicBezTo>
                  <a:cubicBezTo>
                    <a:pt x="161" y="5179"/>
                    <a:pt x="171" y="5182"/>
                    <a:pt x="184" y="5182"/>
                  </a:cubicBezTo>
                  <a:cubicBezTo>
                    <a:pt x="412" y="5182"/>
                    <a:pt x="1386" y="4160"/>
                    <a:pt x="2438" y="2808"/>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7704368" y="3994151"/>
              <a:ext cx="178758" cy="184250"/>
            </a:xfrm>
            <a:custGeom>
              <a:avLst/>
              <a:gdLst/>
              <a:ahLst/>
              <a:cxnLst/>
              <a:rect l="l" t="t" r="r" b="b"/>
              <a:pathLst>
                <a:path w="4720" h="4865" extrusionOk="0">
                  <a:moveTo>
                    <a:pt x="2369" y="1"/>
                  </a:moveTo>
                  <a:cubicBezTo>
                    <a:pt x="2264" y="1"/>
                    <a:pt x="2160" y="51"/>
                    <a:pt x="2098" y="145"/>
                  </a:cubicBezTo>
                  <a:lnTo>
                    <a:pt x="156" y="3064"/>
                  </a:lnTo>
                  <a:cubicBezTo>
                    <a:pt x="1" y="3300"/>
                    <a:pt x="52" y="3617"/>
                    <a:pt x="275" y="3792"/>
                  </a:cubicBezTo>
                  <a:lnTo>
                    <a:pt x="1509" y="4750"/>
                  </a:lnTo>
                  <a:cubicBezTo>
                    <a:pt x="1608" y="4827"/>
                    <a:pt x="1725" y="4864"/>
                    <a:pt x="1841" y="4864"/>
                  </a:cubicBezTo>
                  <a:cubicBezTo>
                    <a:pt x="1989" y="4864"/>
                    <a:pt x="2136" y="4803"/>
                    <a:pt x="2243" y="4685"/>
                  </a:cubicBezTo>
                  <a:lnTo>
                    <a:pt x="4592" y="2085"/>
                  </a:lnTo>
                  <a:cubicBezTo>
                    <a:pt x="4720" y="1945"/>
                    <a:pt x="4700" y="1727"/>
                    <a:pt x="4551" y="1612"/>
                  </a:cubicBezTo>
                  <a:lnTo>
                    <a:pt x="2568" y="69"/>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7704368" y="4025927"/>
              <a:ext cx="178758" cy="152475"/>
            </a:xfrm>
            <a:custGeom>
              <a:avLst/>
              <a:gdLst/>
              <a:ahLst/>
              <a:cxnLst/>
              <a:rect l="l" t="t" r="r" b="b"/>
              <a:pathLst>
                <a:path w="4720" h="4026" extrusionOk="0">
                  <a:moveTo>
                    <a:pt x="3559" y="1"/>
                  </a:moveTo>
                  <a:lnTo>
                    <a:pt x="3354" y="266"/>
                  </a:lnTo>
                  <a:cubicBezTo>
                    <a:pt x="3340" y="255"/>
                    <a:pt x="3323" y="250"/>
                    <a:pt x="3302" y="250"/>
                  </a:cubicBezTo>
                  <a:cubicBezTo>
                    <a:pt x="3073" y="250"/>
                    <a:pt x="2437" y="866"/>
                    <a:pt x="1753" y="1662"/>
                  </a:cubicBezTo>
                  <a:cubicBezTo>
                    <a:pt x="1691" y="1734"/>
                    <a:pt x="1608" y="1767"/>
                    <a:pt x="1525" y="1767"/>
                  </a:cubicBezTo>
                  <a:cubicBezTo>
                    <a:pt x="1397" y="1767"/>
                    <a:pt x="1272" y="1687"/>
                    <a:pt x="1235" y="1544"/>
                  </a:cubicBezTo>
                  <a:lnTo>
                    <a:pt x="1064" y="862"/>
                  </a:lnTo>
                  <a:lnTo>
                    <a:pt x="158" y="2225"/>
                  </a:lnTo>
                  <a:cubicBezTo>
                    <a:pt x="1" y="2461"/>
                    <a:pt x="52" y="2778"/>
                    <a:pt x="277" y="2953"/>
                  </a:cubicBezTo>
                  <a:lnTo>
                    <a:pt x="1509" y="3911"/>
                  </a:lnTo>
                  <a:cubicBezTo>
                    <a:pt x="1608" y="3988"/>
                    <a:pt x="1725" y="4025"/>
                    <a:pt x="1841" y="4025"/>
                  </a:cubicBezTo>
                  <a:cubicBezTo>
                    <a:pt x="1989" y="4025"/>
                    <a:pt x="2136" y="3964"/>
                    <a:pt x="2243" y="3846"/>
                  </a:cubicBezTo>
                  <a:lnTo>
                    <a:pt x="4592" y="1246"/>
                  </a:lnTo>
                  <a:cubicBezTo>
                    <a:pt x="4720" y="1106"/>
                    <a:pt x="4700" y="888"/>
                    <a:pt x="4551" y="773"/>
                  </a:cubicBezTo>
                  <a:lnTo>
                    <a:pt x="35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7800568" y="3981880"/>
              <a:ext cx="89682" cy="72223"/>
            </a:xfrm>
            <a:custGeom>
              <a:avLst/>
              <a:gdLst/>
              <a:ahLst/>
              <a:cxnLst/>
              <a:rect l="l" t="t" r="r" b="b"/>
              <a:pathLst>
                <a:path w="2368" h="1907" extrusionOk="0">
                  <a:moveTo>
                    <a:pt x="302" y="1"/>
                  </a:moveTo>
                  <a:cubicBezTo>
                    <a:pt x="222" y="1"/>
                    <a:pt x="144" y="36"/>
                    <a:pt x="91" y="104"/>
                  </a:cubicBezTo>
                  <a:cubicBezTo>
                    <a:pt x="0" y="221"/>
                    <a:pt x="22" y="387"/>
                    <a:pt x="136" y="478"/>
                  </a:cubicBezTo>
                  <a:lnTo>
                    <a:pt x="1901" y="1850"/>
                  </a:lnTo>
                  <a:cubicBezTo>
                    <a:pt x="1950" y="1888"/>
                    <a:pt x="2008" y="1906"/>
                    <a:pt x="2066" y="1906"/>
                  </a:cubicBezTo>
                  <a:cubicBezTo>
                    <a:pt x="2145" y="1906"/>
                    <a:pt x="2224" y="1871"/>
                    <a:pt x="2277" y="1805"/>
                  </a:cubicBezTo>
                  <a:cubicBezTo>
                    <a:pt x="2367" y="1688"/>
                    <a:pt x="2346" y="1520"/>
                    <a:pt x="2229" y="1429"/>
                  </a:cubicBezTo>
                  <a:lnTo>
                    <a:pt x="464" y="57"/>
                  </a:lnTo>
                  <a:cubicBezTo>
                    <a:pt x="416" y="19"/>
                    <a:pt x="358"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7800568" y="3985819"/>
              <a:ext cx="86236" cy="68284"/>
            </a:xfrm>
            <a:custGeom>
              <a:avLst/>
              <a:gdLst/>
              <a:ahLst/>
              <a:cxnLst/>
              <a:rect l="l" t="t" r="r" b="b"/>
              <a:pathLst>
                <a:path w="2277" h="1803" extrusionOk="0">
                  <a:moveTo>
                    <a:pt x="91" y="0"/>
                  </a:moveTo>
                  <a:cubicBezTo>
                    <a:pt x="0" y="117"/>
                    <a:pt x="20" y="283"/>
                    <a:pt x="136" y="374"/>
                  </a:cubicBezTo>
                  <a:lnTo>
                    <a:pt x="1901" y="1746"/>
                  </a:lnTo>
                  <a:cubicBezTo>
                    <a:pt x="1951" y="1784"/>
                    <a:pt x="2009" y="1803"/>
                    <a:pt x="2067" y="1803"/>
                  </a:cubicBezTo>
                  <a:cubicBezTo>
                    <a:pt x="2146" y="1803"/>
                    <a:pt x="2224" y="1768"/>
                    <a:pt x="2277" y="1701"/>
                  </a:cubicBezTo>
                  <a:lnTo>
                    <a:pt x="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7668653" y="4041759"/>
              <a:ext cx="163723" cy="196369"/>
            </a:xfrm>
            <a:custGeom>
              <a:avLst/>
              <a:gdLst/>
              <a:ahLst/>
              <a:cxnLst/>
              <a:rect l="l" t="t" r="r" b="b"/>
              <a:pathLst>
                <a:path w="4323" h="5185" extrusionOk="0">
                  <a:moveTo>
                    <a:pt x="4139" y="1"/>
                  </a:moveTo>
                  <a:cubicBezTo>
                    <a:pt x="3911" y="1"/>
                    <a:pt x="2937" y="1024"/>
                    <a:pt x="1884" y="2377"/>
                  </a:cubicBezTo>
                  <a:cubicBezTo>
                    <a:pt x="775" y="3803"/>
                    <a:pt x="1" y="5055"/>
                    <a:pt x="154" y="5176"/>
                  </a:cubicBezTo>
                  <a:cubicBezTo>
                    <a:pt x="162" y="5182"/>
                    <a:pt x="172" y="5185"/>
                    <a:pt x="184" y="5185"/>
                  </a:cubicBezTo>
                  <a:cubicBezTo>
                    <a:pt x="412" y="5185"/>
                    <a:pt x="1389" y="4162"/>
                    <a:pt x="2441" y="2809"/>
                  </a:cubicBezTo>
                  <a:cubicBezTo>
                    <a:pt x="3548" y="1382"/>
                    <a:pt x="4323" y="129"/>
                    <a:pt x="4169" y="10"/>
                  </a:cubicBezTo>
                  <a:cubicBezTo>
                    <a:pt x="4162" y="4"/>
                    <a:pt x="4152"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6492894" y="3399459"/>
              <a:ext cx="178758" cy="184250"/>
            </a:xfrm>
            <a:custGeom>
              <a:avLst/>
              <a:gdLst/>
              <a:ahLst/>
              <a:cxnLst/>
              <a:rect l="l" t="t" r="r" b="b"/>
              <a:pathLst>
                <a:path w="4720" h="4865" extrusionOk="0">
                  <a:moveTo>
                    <a:pt x="2371" y="1"/>
                  </a:moveTo>
                  <a:cubicBezTo>
                    <a:pt x="2266" y="1"/>
                    <a:pt x="2163" y="52"/>
                    <a:pt x="2100" y="147"/>
                  </a:cubicBezTo>
                  <a:lnTo>
                    <a:pt x="158" y="3064"/>
                  </a:lnTo>
                  <a:cubicBezTo>
                    <a:pt x="1" y="3302"/>
                    <a:pt x="53" y="3619"/>
                    <a:pt x="277" y="3791"/>
                  </a:cubicBezTo>
                  <a:lnTo>
                    <a:pt x="1509" y="4752"/>
                  </a:lnTo>
                  <a:cubicBezTo>
                    <a:pt x="1608" y="4828"/>
                    <a:pt x="1725" y="4865"/>
                    <a:pt x="1841" y="4865"/>
                  </a:cubicBezTo>
                  <a:cubicBezTo>
                    <a:pt x="1989" y="4865"/>
                    <a:pt x="2136" y="4804"/>
                    <a:pt x="2243" y="4687"/>
                  </a:cubicBezTo>
                  <a:lnTo>
                    <a:pt x="4595" y="2087"/>
                  </a:lnTo>
                  <a:cubicBezTo>
                    <a:pt x="4720" y="1947"/>
                    <a:pt x="4700" y="1729"/>
                    <a:pt x="4551" y="1612"/>
                  </a:cubicBezTo>
                  <a:lnTo>
                    <a:pt x="2568" y="69"/>
                  </a:lnTo>
                  <a:cubicBezTo>
                    <a:pt x="2509" y="23"/>
                    <a:pt x="2440" y="1"/>
                    <a:pt x="2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6492894" y="3399497"/>
              <a:ext cx="134902" cy="184212"/>
            </a:xfrm>
            <a:custGeom>
              <a:avLst/>
              <a:gdLst/>
              <a:ahLst/>
              <a:cxnLst/>
              <a:rect l="l" t="t" r="r" b="b"/>
              <a:pathLst>
                <a:path w="3562" h="4864" extrusionOk="0">
                  <a:moveTo>
                    <a:pt x="2370" y="1"/>
                  </a:moveTo>
                  <a:cubicBezTo>
                    <a:pt x="2266" y="1"/>
                    <a:pt x="2163" y="51"/>
                    <a:pt x="2100" y="146"/>
                  </a:cubicBezTo>
                  <a:lnTo>
                    <a:pt x="158" y="3063"/>
                  </a:lnTo>
                  <a:cubicBezTo>
                    <a:pt x="1" y="3301"/>
                    <a:pt x="53" y="3616"/>
                    <a:pt x="277" y="3790"/>
                  </a:cubicBezTo>
                  <a:lnTo>
                    <a:pt x="1509" y="4749"/>
                  </a:lnTo>
                  <a:cubicBezTo>
                    <a:pt x="1608" y="4826"/>
                    <a:pt x="1726" y="4863"/>
                    <a:pt x="1842" y="4863"/>
                  </a:cubicBezTo>
                  <a:cubicBezTo>
                    <a:pt x="1990" y="4863"/>
                    <a:pt x="2137" y="4803"/>
                    <a:pt x="2243" y="4686"/>
                  </a:cubicBezTo>
                  <a:lnTo>
                    <a:pt x="3341" y="3471"/>
                  </a:lnTo>
                  <a:lnTo>
                    <a:pt x="3341" y="3471"/>
                  </a:lnTo>
                  <a:lnTo>
                    <a:pt x="2638" y="3473"/>
                  </a:lnTo>
                  <a:cubicBezTo>
                    <a:pt x="2396" y="3473"/>
                    <a:pt x="2256" y="3199"/>
                    <a:pt x="2396" y="3001"/>
                  </a:cubicBezTo>
                  <a:cubicBezTo>
                    <a:pt x="3056" y="2062"/>
                    <a:pt x="3518" y="1234"/>
                    <a:pt x="3354" y="1106"/>
                  </a:cubicBezTo>
                  <a:lnTo>
                    <a:pt x="3561" y="841"/>
                  </a:lnTo>
                  <a:lnTo>
                    <a:pt x="2568" y="68"/>
                  </a:lnTo>
                  <a:cubicBezTo>
                    <a:pt x="2509" y="23"/>
                    <a:pt x="2439" y="1"/>
                    <a:pt x="2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6589094" y="3387226"/>
              <a:ext cx="89682" cy="72261"/>
            </a:xfrm>
            <a:custGeom>
              <a:avLst/>
              <a:gdLst/>
              <a:ahLst/>
              <a:cxnLst/>
              <a:rect l="l" t="t" r="r" b="b"/>
              <a:pathLst>
                <a:path w="2368" h="1908" extrusionOk="0">
                  <a:moveTo>
                    <a:pt x="302" y="1"/>
                  </a:moveTo>
                  <a:cubicBezTo>
                    <a:pt x="223" y="1"/>
                    <a:pt x="144" y="35"/>
                    <a:pt x="91" y="103"/>
                  </a:cubicBezTo>
                  <a:cubicBezTo>
                    <a:pt x="0" y="220"/>
                    <a:pt x="22" y="388"/>
                    <a:pt x="139" y="479"/>
                  </a:cubicBezTo>
                  <a:lnTo>
                    <a:pt x="1904" y="1851"/>
                  </a:lnTo>
                  <a:cubicBezTo>
                    <a:pt x="1952" y="1889"/>
                    <a:pt x="2009" y="1907"/>
                    <a:pt x="2066" y="1907"/>
                  </a:cubicBezTo>
                  <a:cubicBezTo>
                    <a:pt x="2146" y="1907"/>
                    <a:pt x="2224" y="1871"/>
                    <a:pt x="2277" y="1804"/>
                  </a:cubicBezTo>
                  <a:cubicBezTo>
                    <a:pt x="2368" y="1687"/>
                    <a:pt x="2346" y="1521"/>
                    <a:pt x="2232" y="1430"/>
                  </a:cubicBezTo>
                  <a:lnTo>
                    <a:pt x="464" y="56"/>
                  </a:lnTo>
                  <a:cubicBezTo>
                    <a:pt x="416" y="19"/>
                    <a:pt x="359"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6589094" y="3391127"/>
              <a:ext cx="86236" cy="68360"/>
            </a:xfrm>
            <a:custGeom>
              <a:avLst/>
              <a:gdLst/>
              <a:ahLst/>
              <a:cxnLst/>
              <a:rect l="l" t="t" r="r" b="b"/>
              <a:pathLst>
                <a:path w="2277" h="1805" extrusionOk="0">
                  <a:moveTo>
                    <a:pt x="91" y="0"/>
                  </a:moveTo>
                  <a:lnTo>
                    <a:pt x="91" y="0"/>
                  </a:lnTo>
                  <a:cubicBezTo>
                    <a:pt x="0" y="117"/>
                    <a:pt x="22" y="285"/>
                    <a:pt x="139" y="376"/>
                  </a:cubicBezTo>
                  <a:lnTo>
                    <a:pt x="1904" y="1748"/>
                  </a:lnTo>
                  <a:cubicBezTo>
                    <a:pt x="1952" y="1786"/>
                    <a:pt x="2009" y="1804"/>
                    <a:pt x="2066" y="1804"/>
                  </a:cubicBezTo>
                  <a:cubicBezTo>
                    <a:pt x="2146" y="1804"/>
                    <a:pt x="2224" y="1768"/>
                    <a:pt x="2277" y="1701"/>
                  </a:cubicBezTo>
                  <a:lnTo>
                    <a:pt x="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6457255" y="3447142"/>
              <a:ext cx="163723" cy="196293"/>
            </a:xfrm>
            <a:custGeom>
              <a:avLst/>
              <a:gdLst/>
              <a:ahLst/>
              <a:cxnLst/>
              <a:rect l="l" t="t" r="r" b="b"/>
              <a:pathLst>
                <a:path w="4323" h="5183" extrusionOk="0">
                  <a:moveTo>
                    <a:pt x="4139" y="1"/>
                  </a:moveTo>
                  <a:cubicBezTo>
                    <a:pt x="3910" y="1"/>
                    <a:pt x="2936" y="1023"/>
                    <a:pt x="1885" y="2375"/>
                  </a:cubicBezTo>
                  <a:cubicBezTo>
                    <a:pt x="776" y="3801"/>
                    <a:pt x="1" y="5055"/>
                    <a:pt x="154" y="5174"/>
                  </a:cubicBezTo>
                  <a:cubicBezTo>
                    <a:pt x="162" y="5180"/>
                    <a:pt x="172" y="5183"/>
                    <a:pt x="184" y="5183"/>
                  </a:cubicBezTo>
                  <a:cubicBezTo>
                    <a:pt x="412" y="5183"/>
                    <a:pt x="1387" y="4160"/>
                    <a:pt x="2439" y="2807"/>
                  </a:cubicBezTo>
                  <a:cubicBezTo>
                    <a:pt x="3548" y="1382"/>
                    <a:pt x="4323" y="129"/>
                    <a:pt x="4170" y="10"/>
                  </a:cubicBezTo>
                  <a:cubicBezTo>
                    <a:pt x="4162"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6939618" y="3399535"/>
              <a:ext cx="178758" cy="184174"/>
            </a:xfrm>
            <a:custGeom>
              <a:avLst/>
              <a:gdLst/>
              <a:ahLst/>
              <a:cxnLst/>
              <a:rect l="l" t="t" r="r" b="b"/>
              <a:pathLst>
                <a:path w="4720"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4594" y="2085"/>
                  </a:lnTo>
                  <a:cubicBezTo>
                    <a:pt x="4719" y="1945"/>
                    <a:pt x="4702" y="1727"/>
                    <a:pt x="4553" y="1610"/>
                  </a:cubicBezTo>
                  <a:lnTo>
                    <a:pt x="2568" y="69"/>
                  </a:lnTo>
                  <a:cubicBezTo>
                    <a:pt x="2508" y="23"/>
                    <a:pt x="2438" y="0"/>
                    <a:pt x="2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6939618" y="3399535"/>
              <a:ext cx="134864" cy="184174"/>
            </a:xfrm>
            <a:custGeom>
              <a:avLst/>
              <a:gdLst/>
              <a:ahLst/>
              <a:cxnLst/>
              <a:rect l="l" t="t" r="r" b="b"/>
              <a:pathLst>
                <a:path w="3561"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3340" y="3470"/>
                  </a:lnTo>
                  <a:lnTo>
                    <a:pt x="3340" y="3470"/>
                  </a:lnTo>
                  <a:lnTo>
                    <a:pt x="2637" y="3472"/>
                  </a:lnTo>
                  <a:cubicBezTo>
                    <a:pt x="2395" y="3472"/>
                    <a:pt x="2255" y="3198"/>
                    <a:pt x="2395" y="3000"/>
                  </a:cubicBezTo>
                  <a:cubicBezTo>
                    <a:pt x="3056" y="2061"/>
                    <a:pt x="3517" y="1233"/>
                    <a:pt x="3353" y="1105"/>
                  </a:cubicBezTo>
                  <a:lnTo>
                    <a:pt x="3560" y="840"/>
                  </a:lnTo>
                  <a:lnTo>
                    <a:pt x="2568" y="69"/>
                  </a:lnTo>
                  <a:cubicBezTo>
                    <a:pt x="2508" y="23"/>
                    <a:pt x="2438" y="0"/>
                    <a:pt x="2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7035779" y="3387264"/>
              <a:ext cx="89682" cy="72223"/>
            </a:xfrm>
            <a:custGeom>
              <a:avLst/>
              <a:gdLst/>
              <a:ahLst/>
              <a:cxnLst/>
              <a:rect l="l" t="t" r="r" b="b"/>
              <a:pathLst>
                <a:path w="2368" h="1907" extrusionOk="0">
                  <a:moveTo>
                    <a:pt x="303" y="1"/>
                  </a:moveTo>
                  <a:cubicBezTo>
                    <a:pt x="223" y="1"/>
                    <a:pt x="144" y="36"/>
                    <a:pt x="91" y="104"/>
                  </a:cubicBezTo>
                  <a:cubicBezTo>
                    <a:pt x="1" y="219"/>
                    <a:pt x="22" y="387"/>
                    <a:pt x="139" y="478"/>
                  </a:cubicBezTo>
                  <a:lnTo>
                    <a:pt x="1904" y="1850"/>
                  </a:lnTo>
                  <a:cubicBezTo>
                    <a:pt x="1953" y="1888"/>
                    <a:pt x="2010" y="1906"/>
                    <a:pt x="2067" y="1906"/>
                  </a:cubicBezTo>
                  <a:cubicBezTo>
                    <a:pt x="2147" y="1906"/>
                    <a:pt x="2226" y="1870"/>
                    <a:pt x="2277" y="1803"/>
                  </a:cubicBezTo>
                  <a:cubicBezTo>
                    <a:pt x="2368" y="1686"/>
                    <a:pt x="2349" y="1520"/>
                    <a:pt x="2232" y="1429"/>
                  </a:cubicBezTo>
                  <a:lnTo>
                    <a:pt x="467" y="57"/>
                  </a:lnTo>
                  <a:cubicBezTo>
                    <a:pt x="418" y="19"/>
                    <a:pt x="361" y="1"/>
                    <a:pt x="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0"/>
            <p:cNvSpPr/>
            <p:nvPr/>
          </p:nvSpPr>
          <p:spPr>
            <a:xfrm>
              <a:off x="7035779" y="3391127"/>
              <a:ext cx="86274" cy="68360"/>
            </a:xfrm>
            <a:custGeom>
              <a:avLst/>
              <a:gdLst/>
              <a:ahLst/>
              <a:cxnLst/>
              <a:rect l="l" t="t" r="r" b="b"/>
              <a:pathLst>
                <a:path w="2278" h="1805" extrusionOk="0">
                  <a:moveTo>
                    <a:pt x="91" y="0"/>
                  </a:moveTo>
                  <a:lnTo>
                    <a:pt x="91" y="0"/>
                  </a:lnTo>
                  <a:cubicBezTo>
                    <a:pt x="1" y="117"/>
                    <a:pt x="22" y="285"/>
                    <a:pt x="139" y="376"/>
                  </a:cubicBezTo>
                  <a:lnTo>
                    <a:pt x="1904" y="1748"/>
                  </a:lnTo>
                  <a:cubicBezTo>
                    <a:pt x="1953" y="1786"/>
                    <a:pt x="2010" y="1804"/>
                    <a:pt x="2067" y="1804"/>
                  </a:cubicBezTo>
                  <a:cubicBezTo>
                    <a:pt x="2146" y="1804"/>
                    <a:pt x="2224" y="1768"/>
                    <a:pt x="2277" y="1701"/>
                  </a:cubicBezTo>
                  <a:lnTo>
                    <a:pt x="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0"/>
            <p:cNvSpPr/>
            <p:nvPr/>
          </p:nvSpPr>
          <p:spPr>
            <a:xfrm>
              <a:off x="6903978" y="3447142"/>
              <a:ext cx="163723" cy="196293"/>
            </a:xfrm>
            <a:custGeom>
              <a:avLst/>
              <a:gdLst/>
              <a:ahLst/>
              <a:cxnLst/>
              <a:rect l="l" t="t" r="r" b="b"/>
              <a:pathLst>
                <a:path w="4323" h="5183" extrusionOk="0">
                  <a:moveTo>
                    <a:pt x="4139" y="1"/>
                  </a:moveTo>
                  <a:cubicBezTo>
                    <a:pt x="3911" y="1"/>
                    <a:pt x="2936" y="1024"/>
                    <a:pt x="1884" y="2377"/>
                  </a:cubicBezTo>
                  <a:cubicBezTo>
                    <a:pt x="775" y="3801"/>
                    <a:pt x="0" y="5055"/>
                    <a:pt x="154" y="5174"/>
                  </a:cubicBezTo>
                  <a:cubicBezTo>
                    <a:pt x="162" y="5180"/>
                    <a:pt x="172" y="5183"/>
                    <a:pt x="184" y="5183"/>
                  </a:cubicBezTo>
                  <a:cubicBezTo>
                    <a:pt x="414" y="5183"/>
                    <a:pt x="1387" y="4161"/>
                    <a:pt x="2439" y="2809"/>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5952206" y="3553075"/>
              <a:ext cx="1638629" cy="508666"/>
            </a:xfrm>
            <a:custGeom>
              <a:avLst/>
              <a:gdLst/>
              <a:ahLst/>
              <a:cxnLst/>
              <a:rect l="l" t="t" r="r" b="b"/>
              <a:pathLst>
                <a:path w="43267" h="13431" extrusionOk="0">
                  <a:moveTo>
                    <a:pt x="43266" y="1"/>
                  </a:moveTo>
                  <a:lnTo>
                    <a:pt x="4075" y="68"/>
                  </a:lnTo>
                  <a:cubicBezTo>
                    <a:pt x="3719" y="68"/>
                    <a:pt x="3373" y="180"/>
                    <a:pt x="3084" y="389"/>
                  </a:cubicBezTo>
                  <a:lnTo>
                    <a:pt x="130" y="2532"/>
                  </a:lnTo>
                  <a:cubicBezTo>
                    <a:pt x="1" y="2625"/>
                    <a:pt x="33" y="2825"/>
                    <a:pt x="184" y="2875"/>
                  </a:cubicBezTo>
                  <a:lnTo>
                    <a:pt x="32823" y="13431"/>
                  </a:lnTo>
                  <a:lnTo>
                    <a:pt x="432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0"/>
            <p:cNvSpPr/>
            <p:nvPr/>
          </p:nvSpPr>
          <p:spPr>
            <a:xfrm>
              <a:off x="5952206" y="3553075"/>
              <a:ext cx="1638705" cy="508666"/>
            </a:xfrm>
            <a:custGeom>
              <a:avLst/>
              <a:gdLst/>
              <a:ahLst/>
              <a:cxnLst/>
              <a:rect l="l" t="t" r="r" b="b"/>
              <a:pathLst>
                <a:path w="43269" h="13431" extrusionOk="0">
                  <a:moveTo>
                    <a:pt x="43269" y="1"/>
                  </a:moveTo>
                  <a:lnTo>
                    <a:pt x="34998" y="14"/>
                  </a:lnTo>
                  <a:cubicBezTo>
                    <a:pt x="33175" y="2780"/>
                    <a:pt x="31360" y="5544"/>
                    <a:pt x="29558" y="8295"/>
                  </a:cubicBezTo>
                  <a:cubicBezTo>
                    <a:pt x="29085" y="9019"/>
                    <a:pt x="28288" y="9436"/>
                    <a:pt x="27451" y="9436"/>
                  </a:cubicBezTo>
                  <a:cubicBezTo>
                    <a:pt x="27243" y="9436"/>
                    <a:pt x="27033" y="9410"/>
                    <a:pt x="26824" y="9357"/>
                  </a:cubicBezTo>
                  <a:cubicBezTo>
                    <a:pt x="16666" y="6757"/>
                    <a:pt x="131" y="2532"/>
                    <a:pt x="130" y="2532"/>
                  </a:cubicBezTo>
                  <a:lnTo>
                    <a:pt x="130" y="2532"/>
                  </a:lnTo>
                  <a:cubicBezTo>
                    <a:pt x="1" y="2625"/>
                    <a:pt x="33" y="2825"/>
                    <a:pt x="184" y="2875"/>
                  </a:cubicBezTo>
                  <a:lnTo>
                    <a:pt x="32823" y="13431"/>
                  </a:lnTo>
                  <a:lnTo>
                    <a:pt x="43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0"/>
            <p:cNvSpPr/>
            <p:nvPr/>
          </p:nvSpPr>
          <p:spPr>
            <a:xfrm>
              <a:off x="7198334" y="3555461"/>
              <a:ext cx="762184" cy="1611664"/>
            </a:xfrm>
            <a:custGeom>
              <a:avLst/>
              <a:gdLst/>
              <a:ahLst/>
              <a:cxnLst/>
              <a:rect l="l" t="t" r="r" b="b"/>
              <a:pathLst>
                <a:path w="20125" h="42555" extrusionOk="0">
                  <a:moveTo>
                    <a:pt x="10444" y="0"/>
                  </a:moveTo>
                  <a:lnTo>
                    <a:pt x="1" y="13430"/>
                  </a:lnTo>
                  <a:lnTo>
                    <a:pt x="18273" y="42463"/>
                  </a:lnTo>
                  <a:cubicBezTo>
                    <a:pt x="18312" y="42525"/>
                    <a:pt x="18375" y="42555"/>
                    <a:pt x="18437" y="42555"/>
                  </a:cubicBezTo>
                  <a:cubicBezTo>
                    <a:pt x="18513" y="42555"/>
                    <a:pt x="18587" y="42512"/>
                    <a:pt x="18620" y="42431"/>
                  </a:cubicBezTo>
                  <a:lnTo>
                    <a:pt x="19969" y="39039"/>
                  </a:lnTo>
                  <a:cubicBezTo>
                    <a:pt x="20100" y="38709"/>
                    <a:pt x="20124" y="38346"/>
                    <a:pt x="20036" y="38001"/>
                  </a:cubicBezTo>
                  <a:lnTo>
                    <a:pt x="104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7607600" y="3859056"/>
              <a:ext cx="352820" cy="1174919"/>
            </a:xfrm>
            <a:custGeom>
              <a:avLst/>
              <a:gdLst/>
              <a:ahLst/>
              <a:cxnLst/>
              <a:rect l="l" t="t" r="r" b="b"/>
              <a:pathLst>
                <a:path w="9316" h="31023" extrusionOk="0">
                  <a:moveTo>
                    <a:pt x="1662" y="1"/>
                  </a:moveTo>
                  <a:cubicBezTo>
                    <a:pt x="1427" y="262"/>
                    <a:pt x="1190" y="521"/>
                    <a:pt x="952" y="780"/>
                  </a:cubicBezTo>
                  <a:cubicBezTo>
                    <a:pt x="240" y="1558"/>
                    <a:pt x="1" y="2661"/>
                    <a:pt x="327" y="3667"/>
                  </a:cubicBezTo>
                  <a:lnTo>
                    <a:pt x="9163" y="31023"/>
                  </a:lnTo>
                  <a:cubicBezTo>
                    <a:pt x="9292" y="30693"/>
                    <a:pt x="9316" y="30330"/>
                    <a:pt x="9230" y="29985"/>
                  </a:cubicBezTo>
                  <a:lnTo>
                    <a:pt x="16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0"/>
            <p:cNvSpPr/>
            <p:nvPr/>
          </p:nvSpPr>
          <p:spPr>
            <a:xfrm>
              <a:off x="6426539" y="3162256"/>
              <a:ext cx="1495509" cy="1810571"/>
            </a:xfrm>
            <a:custGeom>
              <a:avLst/>
              <a:gdLst/>
              <a:ahLst/>
              <a:cxnLst/>
              <a:rect l="l" t="t" r="r" b="b"/>
              <a:pathLst>
                <a:path w="39488" h="47807" extrusionOk="0">
                  <a:moveTo>
                    <a:pt x="38488" y="1"/>
                  </a:moveTo>
                  <a:cubicBezTo>
                    <a:pt x="37153" y="1"/>
                    <a:pt x="32506" y="2550"/>
                    <a:pt x="29987" y="5789"/>
                  </a:cubicBezTo>
                  <a:lnTo>
                    <a:pt x="16706" y="22867"/>
                  </a:lnTo>
                  <a:cubicBezTo>
                    <a:pt x="10200" y="31235"/>
                    <a:pt x="1" y="46368"/>
                    <a:pt x="1729" y="47714"/>
                  </a:cubicBezTo>
                  <a:cubicBezTo>
                    <a:pt x="1809" y="47776"/>
                    <a:pt x="1912" y="47807"/>
                    <a:pt x="2036" y="47807"/>
                  </a:cubicBezTo>
                  <a:cubicBezTo>
                    <a:pt x="4575" y="47807"/>
                    <a:pt x="15916" y="35057"/>
                    <a:pt x="22120" y="27077"/>
                  </a:cubicBezTo>
                  <a:lnTo>
                    <a:pt x="35401" y="9998"/>
                  </a:lnTo>
                  <a:cubicBezTo>
                    <a:pt x="38161" y="6449"/>
                    <a:pt x="39488" y="627"/>
                    <a:pt x="38776" y="73"/>
                  </a:cubicBezTo>
                  <a:cubicBezTo>
                    <a:pt x="38714" y="24"/>
                    <a:pt x="38616" y="1"/>
                    <a:pt x="38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0"/>
            <p:cNvSpPr/>
            <p:nvPr/>
          </p:nvSpPr>
          <p:spPr>
            <a:xfrm>
              <a:off x="6492023" y="3164983"/>
              <a:ext cx="1430028" cy="1807844"/>
            </a:xfrm>
            <a:custGeom>
              <a:avLst/>
              <a:gdLst/>
              <a:ahLst/>
              <a:cxnLst/>
              <a:rect l="l" t="t" r="r" b="b"/>
              <a:pathLst>
                <a:path w="37759" h="47735" extrusionOk="0">
                  <a:moveTo>
                    <a:pt x="37047" y="1"/>
                  </a:moveTo>
                  <a:lnTo>
                    <a:pt x="0" y="47642"/>
                  </a:lnTo>
                  <a:cubicBezTo>
                    <a:pt x="80" y="47704"/>
                    <a:pt x="183" y="47735"/>
                    <a:pt x="307" y="47735"/>
                  </a:cubicBezTo>
                  <a:cubicBezTo>
                    <a:pt x="2846" y="47735"/>
                    <a:pt x="14187" y="34985"/>
                    <a:pt x="20391" y="27005"/>
                  </a:cubicBezTo>
                  <a:lnTo>
                    <a:pt x="33672" y="9926"/>
                  </a:lnTo>
                  <a:cubicBezTo>
                    <a:pt x="36432" y="6377"/>
                    <a:pt x="37759" y="555"/>
                    <a:pt x="37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0"/>
            <p:cNvSpPr/>
            <p:nvPr/>
          </p:nvSpPr>
          <p:spPr>
            <a:xfrm>
              <a:off x="7845751" y="3212704"/>
              <a:ext cx="33138" cy="77676"/>
            </a:xfrm>
            <a:custGeom>
              <a:avLst/>
              <a:gdLst/>
              <a:ahLst/>
              <a:cxnLst/>
              <a:rect l="l" t="t" r="r" b="b"/>
              <a:pathLst>
                <a:path w="875" h="2051" extrusionOk="0">
                  <a:moveTo>
                    <a:pt x="387" y="1"/>
                  </a:moveTo>
                  <a:lnTo>
                    <a:pt x="1" y="499"/>
                  </a:lnTo>
                  <a:cubicBezTo>
                    <a:pt x="618" y="1019"/>
                    <a:pt x="678" y="2051"/>
                    <a:pt x="678" y="2051"/>
                  </a:cubicBezTo>
                  <a:lnTo>
                    <a:pt x="840" y="1649"/>
                  </a:lnTo>
                  <a:cubicBezTo>
                    <a:pt x="864" y="1591"/>
                    <a:pt x="874" y="1528"/>
                    <a:pt x="870" y="1464"/>
                  </a:cubicBezTo>
                  <a:cubicBezTo>
                    <a:pt x="853" y="1179"/>
                    <a:pt x="767" y="346"/>
                    <a:pt x="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0"/>
            <p:cNvSpPr/>
            <p:nvPr/>
          </p:nvSpPr>
          <p:spPr>
            <a:xfrm>
              <a:off x="7779472" y="3203614"/>
              <a:ext cx="77904" cy="25715"/>
            </a:xfrm>
            <a:custGeom>
              <a:avLst/>
              <a:gdLst/>
              <a:ahLst/>
              <a:cxnLst/>
              <a:rect l="l" t="t" r="r" b="b"/>
              <a:pathLst>
                <a:path w="2057" h="679" extrusionOk="0">
                  <a:moveTo>
                    <a:pt x="1251" y="0"/>
                  </a:moveTo>
                  <a:cubicBezTo>
                    <a:pt x="949" y="0"/>
                    <a:pt x="664" y="45"/>
                    <a:pt x="521" y="72"/>
                  </a:cubicBezTo>
                  <a:cubicBezTo>
                    <a:pt x="458" y="83"/>
                    <a:pt x="400" y="109"/>
                    <a:pt x="348" y="148"/>
                  </a:cubicBezTo>
                  <a:lnTo>
                    <a:pt x="1" y="403"/>
                  </a:lnTo>
                  <a:cubicBezTo>
                    <a:pt x="1" y="403"/>
                    <a:pt x="208" y="363"/>
                    <a:pt x="495" y="363"/>
                  </a:cubicBezTo>
                  <a:cubicBezTo>
                    <a:pt x="843" y="363"/>
                    <a:pt x="1309" y="421"/>
                    <a:pt x="1669" y="679"/>
                  </a:cubicBezTo>
                  <a:lnTo>
                    <a:pt x="2057" y="180"/>
                  </a:lnTo>
                  <a:cubicBezTo>
                    <a:pt x="1847" y="42"/>
                    <a:pt x="1541" y="0"/>
                    <a:pt x="1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p:nvPr/>
          </p:nvSpPr>
          <p:spPr>
            <a:xfrm>
              <a:off x="6930111" y="4586306"/>
              <a:ext cx="114" cy="114"/>
            </a:xfrm>
            <a:custGeom>
              <a:avLst/>
              <a:gdLst/>
              <a:ahLst/>
              <a:cxnLst/>
              <a:rect l="l" t="t" r="r" b="b"/>
              <a:pathLst>
                <a:path w="3" h="3" extrusionOk="0">
                  <a:moveTo>
                    <a:pt x="3" y="1"/>
                  </a:moveTo>
                  <a:lnTo>
                    <a:pt x="3" y="1"/>
                  </a:lnTo>
                  <a:cubicBezTo>
                    <a:pt x="2" y="1"/>
                    <a:pt x="2" y="1"/>
                    <a:pt x="1" y="1"/>
                  </a:cubicBezTo>
                  <a:lnTo>
                    <a:pt x="1" y="1"/>
                  </a:lnTo>
                  <a:cubicBezTo>
                    <a:pt x="2" y="1"/>
                    <a:pt x="3" y="1"/>
                    <a:pt x="3" y="1"/>
                  </a:cubicBezTo>
                  <a:close/>
                  <a:moveTo>
                    <a:pt x="1" y="1"/>
                  </a:moveTo>
                  <a:lnTo>
                    <a:pt x="1" y="1"/>
                  </a:lnTo>
                  <a:cubicBezTo>
                    <a:pt x="1" y="2"/>
                    <a:pt x="1" y="2"/>
                    <a:pt x="1" y="3"/>
                  </a:cubicBezTo>
                  <a:lnTo>
                    <a:pt x="1" y="3"/>
                  </a:lnTo>
                  <a:cubicBezTo>
                    <a:pt x="1" y="3"/>
                    <a:pt x="1" y="2"/>
                    <a:pt x="1"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p:nvPr/>
          </p:nvSpPr>
          <p:spPr>
            <a:xfrm>
              <a:off x="6755247" y="4450226"/>
              <a:ext cx="114" cy="227"/>
            </a:xfrm>
            <a:custGeom>
              <a:avLst/>
              <a:gdLst/>
              <a:ahLst/>
              <a:cxnLst/>
              <a:rect l="l" t="t" r="r" b="b"/>
              <a:pathLst>
                <a:path w="3" h="6" extrusionOk="0">
                  <a:moveTo>
                    <a:pt x="2" y="1"/>
                  </a:moveTo>
                  <a:cubicBezTo>
                    <a:pt x="2" y="3"/>
                    <a:pt x="0" y="3"/>
                    <a:pt x="0" y="5"/>
                  </a:cubicBezTo>
                  <a:lnTo>
                    <a:pt x="0" y="5"/>
                  </a:lnTo>
                  <a:cubicBezTo>
                    <a:pt x="0" y="5"/>
                    <a:pt x="0" y="3"/>
                    <a:pt x="2" y="3"/>
                  </a:cubicBezTo>
                  <a:lnTo>
                    <a:pt x="2" y="1"/>
                  </a:ln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p:nvPr/>
          </p:nvSpPr>
          <p:spPr>
            <a:xfrm>
              <a:off x="6486039" y="4562218"/>
              <a:ext cx="321197" cy="407167"/>
            </a:xfrm>
            <a:custGeom>
              <a:avLst/>
              <a:gdLst/>
              <a:ahLst/>
              <a:cxnLst/>
              <a:rect l="l" t="t" r="r" b="b"/>
              <a:pathLst>
                <a:path w="8481" h="10751" extrusionOk="0">
                  <a:moveTo>
                    <a:pt x="8326" y="1"/>
                  </a:moveTo>
                  <a:cubicBezTo>
                    <a:pt x="7878" y="1"/>
                    <a:pt x="6934" y="783"/>
                    <a:pt x="6280" y="1627"/>
                  </a:cubicBezTo>
                  <a:cubicBezTo>
                    <a:pt x="5708" y="2361"/>
                    <a:pt x="1699" y="7844"/>
                    <a:pt x="0" y="10493"/>
                  </a:cubicBezTo>
                  <a:cubicBezTo>
                    <a:pt x="31" y="10603"/>
                    <a:pt x="82" y="10690"/>
                    <a:pt x="158" y="10750"/>
                  </a:cubicBezTo>
                  <a:lnTo>
                    <a:pt x="8481" y="48"/>
                  </a:lnTo>
                  <a:cubicBezTo>
                    <a:pt x="8440" y="16"/>
                    <a:pt x="8387" y="1"/>
                    <a:pt x="8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0"/>
            <p:cNvSpPr/>
            <p:nvPr/>
          </p:nvSpPr>
          <p:spPr>
            <a:xfrm>
              <a:off x="6492023" y="4563999"/>
              <a:ext cx="327862" cy="408796"/>
            </a:xfrm>
            <a:custGeom>
              <a:avLst/>
              <a:gdLst/>
              <a:ahLst/>
              <a:cxnLst/>
              <a:rect l="l" t="t" r="r" b="b"/>
              <a:pathLst>
                <a:path w="8657" h="10794" extrusionOk="0">
                  <a:moveTo>
                    <a:pt x="8323" y="1"/>
                  </a:moveTo>
                  <a:lnTo>
                    <a:pt x="0" y="10703"/>
                  </a:lnTo>
                  <a:cubicBezTo>
                    <a:pt x="76" y="10761"/>
                    <a:pt x="173" y="10789"/>
                    <a:pt x="287" y="10794"/>
                  </a:cubicBezTo>
                  <a:cubicBezTo>
                    <a:pt x="2436" y="8493"/>
                    <a:pt x="6765" y="3257"/>
                    <a:pt x="7334" y="2523"/>
                  </a:cubicBezTo>
                  <a:cubicBezTo>
                    <a:pt x="8081" y="1565"/>
                    <a:pt x="8657" y="262"/>
                    <a:pt x="8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0"/>
            <p:cNvSpPr/>
            <p:nvPr/>
          </p:nvSpPr>
          <p:spPr>
            <a:xfrm>
              <a:off x="6548645" y="4482191"/>
              <a:ext cx="355926" cy="389746"/>
            </a:xfrm>
            <a:custGeom>
              <a:avLst/>
              <a:gdLst/>
              <a:ahLst/>
              <a:cxnLst/>
              <a:rect l="l" t="t" r="r" b="b"/>
              <a:pathLst>
                <a:path w="9398" h="10291" extrusionOk="0">
                  <a:moveTo>
                    <a:pt x="4896" y="1"/>
                  </a:moveTo>
                  <a:cubicBezTo>
                    <a:pt x="3006" y="2847"/>
                    <a:pt x="1306" y="5587"/>
                    <a:pt x="106" y="7807"/>
                  </a:cubicBezTo>
                  <a:cubicBezTo>
                    <a:pt x="0" y="8649"/>
                    <a:pt x="164" y="9408"/>
                    <a:pt x="805" y="9905"/>
                  </a:cubicBezTo>
                  <a:cubicBezTo>
                    <a:pt x="1152" y="10174"/>
                    <a:pt x="1538" y="10290"/>
                    <a:pt x="1944" y="10290"/>
                  </a:cubicBezTo>
                  <a:cubicBezTo>
                    <a:pt x="2289" y="10290"/>
                    <a:pt x="2648" y="10207"/>
                    <a:pt x="3010" y="10064"/>
                  </a:cubicBezTo>
                  <a:cubicBezTo>
                    <a:pt x="4868" y="8355"/>
                    <a:pt x="7104" y="6034"/>
                    <a:pt x="9397" y="3500"/>
                  </a:cubicBezTo>
                  <a:lnTo>
                    <a:pt x="9397" y="3500"/>
                  </a:lnTo>
                  <a:cubicBezTo>
                    <a:pt x="8506" y="4350"/>
                    <a:pt x="7574" y="4716"/>
                    <a:pt x="6752" y="4716"/>
                  </a:cubicBezTo>
                  <a:cubicBezTo>
                    <a:pt x="6173" y="4716"/>
                    <a:pt x="5648" y="4534"/>
                    <a:pt x="5233" y="4210"/>
                  </a:cubicBezTo>
                  <a:cubicBezTo>
                    <a:pt x="4230" y="3431"/>
                    <a:pt x="3865" y="1833"/>
                    <a:pt x="4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0"/>
            <p:cNvSpPr/>
            <p:nvPr/>
          </p:nvSpPr>
          <p:spPr>
            <a:xfrm>
              <a:off x="6448203" y="4574565"/>
              <a:ext cx="359296" cy="439056"/>
            </a:xfrm>
            <a:custGeom>
              <a:avLst/>
              <a:gdLst/>
              <a:ahLst/>
              <a:cxnLst/>
              <a:rect l="l" t="t" r="r" b="b"/>
              <a:pathLst>
                <a:path w="9487" h="11593" extrusionOk="0">
                  <a:moveTo>
                    <a:pt x="9117" y="1"/>
                  </a:moveTo>
                  <a:cubicBezTo>
                    <a:pt x="8784" y="1"/>
                    <a:pt x="8084" y="579"/>
                    <a:pt x="7430" y="1420"/>
                  </a:cubicBezTo>
                  <a:cubicBezTo>
                    <a:pt x="6685" y="2378"/>
                    <a:pt x="0" y="11393"/>
                    <a:pt x="253" y="11589"/>
                  </a:cubicBezTo>
                  <a:cubicBezTo>
                    <a:pt x="256" y="11591"/>
                    <a:pt x="259" y="11592"/>
                    <a:pt x="264" y="11592"/>
                  </a:cubicBezTo>
                  <a:cubicBezTo>
                    <a:pt x="659" y="11592"/>
                    <a:pt x="7602" y="3073"/>
                    <a:pt x="8340" y="2125"/>
                  </a:cubicBezTo>
                  <a:cubicBezTo>
                    <a:pt x="9085" y="1167"/>
                    <a:pt x="9486" y="231"/>
                    <a:pt x="9236" y="37"/>
                  </a:cubicBezTo>
                  <a:cubicBezTo>
                    <a:pt x="9204" y="12"/>
                    <a:pt x="9165" y="1"/>
                    <a:pt x="9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0"/>
            <p:cNvSpPr/>
            <p:nvPr/>
          </p:nvSpPr>
          <p:spPr>
            <a:xfrm>
              <a:off x="6457672" y="4575929"/>
              <a:ext cx="357744" cy="437692"/>
            </a:xfrm>
            <a:custGeom>
              <a:avLst/>
              <a:gdLst/>
              <a:ahLst/>
              <a:cxnLst/>
              <a:rect l="l" t="t" r="r" b="b"/>
              <a:pathLst>
                <a:path w="9446" h="11557" extrusionOk="0">
                  <a:moveTo>
                    <a:pt x="8984" y="1"/>
                  </a:moveTo>
                  <a:cubicBezTo>
                    <a:pt x="9445" y="359"/>
                    <a:pt x="5179" y="4894"/>
                    <a:pt x="1" y="11553"/>
                  </a:cubicBezTo>
                  <a:cubicBezTo>
                    <a:pt x="4" y="11555"/>
                    <a:pt x="7" y="11556"/>
                    <a:pt x="12" y="11556"/>
                  </a:cubicBezTo>
                  <a:cubicBezTo>
                    <a:pt x="409" y="11556"/>
                    <a:pt x="7352" y="3037"/>
                    <a:pt x="8088" y="2089"/>
                  </a:cubicBezTo>
                  <a:cubicBezTo>
                    <a:pt x="8835" y="1131"/>
                    <a:pt x="9236" y="195"/>
                    <a:pt x="8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0"/>
            <p:cNvSpPr/>
            <p:nvPr/>
          </p:nvSpPr>
          <p:spPr>
            <a:xfrm>
              <a:off x="6638368" y="4324978"/>
              <a:ext cx="11968" cy="3787"/>
            </a:xfrm>
            <a:custGeom>
              <a:avLst/>
              <a:gdLst/>
              <a:ahLst/>
              <a:cxnLst/>
              <a:rect l="l" t="t" r="r" b="b"/>
              <a:pathLst>
                <a:path w="316" h="100" extrusionOk="0">
                  <a:moveTo>
                    <a:pt x="5" y="0"/>
                  </a:moveTo>
                  <a:lnTo>
                    <a:pt x="1" y="15"/>
                  </a:lnTo>
                  <a:lnTo>
                    <a:pt x="316" y="99"/>
                  </a:lnTo>
                  <a:lnTo>
                    <a:pt x="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0"/>
            <p:cNvSpPr/>
            <p:nvPr/>
          </p:nvSpPr>
          <p:spPr>
            <a:xfrm>
              <a:off x="7862189" y="4285476"/>
              <a:ext cx="11627" cy="4961"/>
            </a:xfrm>
            <a:custGeom>
              <a:avLst/>
              <a:gdLst/>
              <a:ahLst/>
              <a:cxnLst/>
              <a:rect l="l" t="t" r="r" b="b"/>
              <a:pathLst>
                <a:path w="307" h="131" extrusionOk="0">
                  <a:moveTo>
                    <a:pt x="300" y="1"/>
                  </a:moveTo>
                  <a:lnTo>
                    <a:pt x="0" y="130"/>
                  </a:lnTo>
                  <a:lnTo>
                    <a:pt x="307" y="16"/>
                  </a:lnTo>
                  <a:lnTo>
                    <a:pt x="30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0"/>
            <p:cNvSpPr/>
            <p:nvPr/>
          </p:nvSpPr>
          <p:spPr>
            <a:xfrm>
              <a:off x="6437258" y="3434341"/>
              <a:ext cx="8786" cy="9203"/>
            </a:xfrm>
            <a:custGeom>
              <a:avLst/>
              <a:gdLst/>
              <a:ahLst/>
              <a:cxnLst/>
              <a:rect l="l" t="t" r="r" b="b"/>
              <a:pathLst>
                <a:path w="232" h="243" extrusionOk="0">
                  <a:moveTo>
                    <a:pt x="11" y="1"/>
                  </a:moveTo>
                  <a:lnTo>
                    <a:pt x="0" y="11"/>
                  </a:lnTo>
                  <a:lnTo>
                    <a:pt x="231" y="242"/>
                  </a:lnTo>
                  <a:lnTo>
                    <a:pt x="1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0"/>
            <p:cNvSpPr/>
            <p:nvPr/>
          </p:nvSpPr>
          <p:spPr>
            <a:xfrm>
              <a:off x="4870659" y="4064153"/>
              <a:ext cx="12830" cy="3397"/>
            </a:xfrm>
            <a:custGeom>
              <a:avLst/>
              <a:gdLst/>
              <a:ahLst/>
              <a:cxnLst/>
              <a:rect l="l" t="t" r="r" b="b"/>
              <a:pathLst>
                <a:path w="321" h="85" extrusionOk="0">
                  <a:moveTo>
                    <a:pt x="320" y="1"/>
                  </a:moveTo>
                  <a:lnTo>
                    <a:pt x="1" y="65"/>
                  </a:lnTo>
                  <a:lnTo>
                    <a:pt x="5" y="85"/>
                  </a:lnTo>
                  <a:lnTo>
                    <a:pt x="32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6" name="Google Shape;976;p30"/>
            <p:cNvGrpSpPr/>
            <p:nvPr/>
          </p:nvGrpSpPr>
          <p:grpSpPr>
            <a:xfrm>
              <a:off x="5320177" y="1655257"/>
              <a:ext cx="3640625" cy="3532590"/>
              <a:chOff x="4855151" y="1512102"/>
              <a:chExt cx="3841943" cy="3727934"/>
            </a:xfrm>
          </p:grpSpPr>
          <p:grpSp>
            <p:nvGrpSpPr>
              <p:cNvPr id="977" name="Google Shape;977;p30"/>
              <p:cNvGrpSpPr/>
              <p:nvPr/>
            </p:nvGrpSpPr>
            <p:grpSpPr>
              <a:xfrm>
                <a:off x="6750722" y="1512102"/>
                <a:ext cx="1417381" cy="1473891"/>
                <a:chOff x="6750722" y="1512102"/>
                <a:chExt cx="1417381" cy="1473891"/>
              </a:xfrm>
            </p:grpSpPr>
            <p:sp>
              <p:nvSpPr>
                <p:cNvPr id="978" name="Google Shape;978;p30"/>
                <p:cNvSpPr/>
                <p:nvPr/>
              </p:nvSpPr>
              <p:spPr>
                <a:xfrm>
                  <a:off x="7684918" y="2977400"/>
                  <a:ext cx="10032" cy="8593"/>
                </a:xfrm>
                <a:custGeom>
                  <a:avLst/>
                  <a:gdLst/>
                  <a:ahLst/>
                  <a:cxnLst/>
                  <a:rect l="l" t="t" r="r" b="b"/>
                  <a:pathLst>
                    <a:path w="251" h="215" extrusionOk="0">
                      <a:moveTo>
                        <a:pt x="244" y="1"/>
                      </a:moveTo>
                      <a:lnTo>
                        <a:pt x="0" y="214"/>
                      </a:lnTo>
                      <a:lnTo>
                        <a:pt x="251" y="7"/>
                      </a:lnTo>
                      <a:lnTo>
                        <a:pt x="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0"/>
                <p:cNvSpPr/>
                <p:nvPr/>
              </p:nvSpPr>
              <p:spPr>
                <a:xfrm>
                  <a:off x="7713976" y="2942228"/>
                  <a:ext cx="19784" cy="18465"/>
                </a:xfrm>
                <a:custGeom>
                  <a:avLst/>
                  <a:gdLst/>
                  <a:ahLst/>
                  <a:cxnLst/>
                  <a:rect l="l" t="t" r="r" b="b"/>
                  <a:pathLst>
                    <a:path w="495" h="462" extrusionOk="0">
                      <a:moveTo>
                        <a:pt x="471" y="0"/>
                      </a:moveTo>
                      <a:lnTo>
                        <a:pt x="0" y="447"/>
                      </a:lnTo>
                      <a:lnTo>
                        <a:pt x="13" y="462"/>
                      </a:lnTo>
                      <a:lnTo>
                        <a:pt x="495" y="26"/>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0"/>
                <p:cNvSpPr/>
                <p:nvPr/>
              </p:nvSpPr>
              <p:spPr>
                <a:xfrm>
                  <a:off x="7751147" y="2905296"/>
                  <a:ext cx="19784" cy="20064"/>
                </a:xfrm>
                <a:custGeom>
                  <a:avLst/>
                  <a:gdLst/>
                  <a:ahLst/>
                  <a:cxnLst/>
                  <a:rect l="l" t="t" r="r" b="b"/>
                  <a:pathLst>
                    <a:path w="495" h="502" extrusionOk="0">
                      <a:moveTo>
                        <a:pt x="451" y="1"/>
                      </a:moveTo>
                      <a:lnTo>
                        <a:pt x="0" y="467"/>
                      </a:lnTo>
                      <a:lnTo>
                        <a:pt x="35" y="501"/>
                      </a:lnTo>
                      <a:lnTo>
                        <a:pt x="495" y="44"/>
                      </a:lnTo>
                      <a:lnTo>
                        <a:pt x="4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0"/>
                <p:cNvSpPr/>
                <p:nvPr/>
              </p:nvSpPr>
              <p:spPr>
                <a:xfrm>
                  <a:off x="7786679" y="2866926"/>
                  <a:ext cx="19784" cy="21343"/>
                </a:xfrm>
                <a:custGeom>
                  <a:avLst/>
                  <a:gdLst/>
                  <a:ahLst/>
                  <a:cxnLst/>
                  <a:rect l="l" t="t" r="r" b="b"/>
                  <a:pathLst>
                    <a:path w="495" h="534" extrusionOk="0">
                      <a:moveTo>
                        <a:pt x="432" y="0"/>
                      </a:moveTo>
                      <a:lnTo>
                        <a:pt x="0" y="484"/>
                      </a:lnTo>
                      <a:lnTo>
                        <a:pt x="54" y="533"/>
                      </a:lnTo>
                      <a:lnTo>
                        <a:pt x="495" y="54"/>
                      </a:lnTo>
                      <a:lnTo>
                        <a:pt x="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0"/>
                <p:cNvSpPr/>
                <p:nvPr/>
              </p:nvSpPr>
              <p:spPr>
                <a:xfrm>
                  <a:off x="7820733" y="2827157"/>
                  <a:ext cx="19704" cy="22462"/>
                </a:xfrm>
                <a:custGeom>
                  <a:avLst/>
                  <a:gdLst/>
                  <a:ahLst/>
                  <a:cxnLst/>
                  <a:rect l="l" t="t" r="r" b="b"/>
                  <a:pathLst>
                    <a:path w="493" h="562" extrusionOk="0">
                      <a:moveTo>
                        <a:pt x="411" y="1"/>
                      </a:moveTo>
                      <a:lnTo>
                        <a:pt x="1" y="501"/>
                      </a:lnTo>
                      <a:lnTo>
                        <a:pt x="72" y="562"/>
                      </a:lnTo>
                      <a:lnTo>
                        <a:pt x="493" y="65"/>
                      </a:lnTo>
                      <a:lnTo>
                        <a:pt x="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0"/>
                <p:cNvSpPr/>
                <p:nvPr/>
              </p:nvSpPr>
              <p:spPr>
                <a:xfrm>
                  <a:off x="7853188" y="2786189"/>
                  <a:ext cx="19584" cy="23501"/>
                </a:xfrm>
                <a:custGeom>
                  <a:avLst/>
                  <a:gdLst/>
                  <a:ahLst/>
                  <a:cxnLst/>
                  <a:rect l="l" t="t" r="r" b="b"/>
                  <a:pathLst>
                    <a:path w="490" h="588" extrusionOk="0">
                      <a:moveTo>
                        <a:pt x="391" y="1"/>
                      </a:moveTo>
                      <a:lnTo>
                        <a:pt x="0" y="516"/>
                      </a:lnTo>
                      <a:lnTo>
                        <a:pt x="91" y="588"/>
                      </a:lnTo>
                      <a:lnTo>
                        <a:pt x="490" y="74"/>
                      </a:lnTo>
                      <a:lnTo>
                        <a:pt x="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0"/>
                <p:cNvSpPr/>
                <p:nvPr/>
              </p:nvSpPr>
              <p:spPr>
                <a:xfrm>
                  <a:off x="7884044" y="2744022"/>
                  <a:ext cx="19704" cy="24460"/>
                </a:xfrm>
                <a:custGeom>
                  <a:avLst/>
                  <a:gdLst/>
                  <a:ahLst/>
                  <a:cxnLst/>
                  <a:rect l="l" t="t" r="r" b="b"/>
                  <a:pathLst>
                    <a:path w="493" h="612" extrusionOk="0">
                      <a:moveTo>
                        <a:pt x="372" y="1"/>
                      </a:moveTo>
                      <a:lnTo>
                        <a:pt x="1" y="531"/>
                      </a:lnTo>
                      <a:lnTo>
                        <a:pt x="111" y="611"/>
                      </a:lnTo>
                      <a:lnTo>
                        <a:pt x="493" y="85"/>
                      </a:lnTo>
                      <a:lnTo>
                        <a:pt x="3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0"/>
                <p:cNvSpPr/>
                <p:nvPr/>
              </p:nvSpPr>
              <p:spPr>
                <a:xfrm>
                  <a:off x="7913381" y="2700896"/>
                  <a:ext cx="19704" cy="25140"/>
                </a:xfrm>
                <a:custGeom>
                  <a:avLst/>
                  <a:gdLst/>
                  <a:ahLst/>
                  <a:cxnLst/>
                  <a:rect l="l" t="t" r="r" b="b"/>
                  <a:pathLst>
                    <a:path w="493" h="629" extrusionOk="0">
                      <a:moveTo>
                        <a:pt x="354" y="1"/>
                      </a:moveTo>
                      <a:lnTo>
                        <a:pt x="0" y="542"/>
                      </a:lnTo>
                      <a:lnTo>
                        <a:pt x="130" y="629"/>
                      </a:lnTo>
                      <a:lnTo>
                        <a:pt x="492" y="89"/>
                      </a:lnTo>
                      <a:lnTo>
                        <a:pt x="3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0"/>
                <p:cNvSpPr/>
                <p:nvPr/>
              </p:nvSpPr>
              <p:spPr>
                <a:xfrm>
                  <a:off x="7941240" y="2656730"/>
                  <a:ext cx="19704" cy="25939"/>
                </a:xfrm>
                <a:custGeom>
                  <a:avLst/>
                  <a:gdLst/>
                  <a:ahLst/>
                  <a:cxnLst/>
                  <a:rect l="l" t="t" r="r" b="b"/>
                  <a:pathLst>
                    <a:path w="493" h="649" extrusionOk="0">
                      <a:moveTo>
                        <a:pt x="335" y="1"/>
                      </a:moveTo>
                      <a:lnTo>
                        <a:pt x="0" y="555"/>
                      </a:lnTo>
                      <a:lnTo>
                        <a:pt x="149" y="648"/>
                      </a:lnTo>
                      <a:lnTo>
                        <a:pt x="492" y="96"/>
                      </a:lnTo>
                      <a:lnTo>
                        <a:pt x="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0"/>
                <p:cNvSpPr/>
                <p:nvPr/>
              </p:nvSpPr>
              <p:spPr>
                <a:xfrm>
                  <a:off x="7967539" y="2611725"/>
                  <a:ext cx="19784" cy="26498"/>
                </a:xfrm>
                <a:custGeom>
                  <a:avLst/>
                  <a:gdLst/>
                  <a:ahLst/>
                  <a:cxnLst/>
                  <a:rect l="l" t="t" r="r" b="b"/>
                  <a:pathLst>
                    <a:path w="495" h="663" extrusionOk="0">
                      <a:moveTo>
                        <a:pt x="315" y="1"/>
                      </a:moveTo>
                      <a:lnTo>
                        <a:pt x="0" y="566"/>
                      </a:lnTo>
                      <a:lnTo>
                        <a:pt x="169" y="663"/>
                      </a:lnTo>
                      <a:lnTo>
                        <a:pt x="494" y="100"/>
                      </a:lnTo>
                      <a:lnTo>
                        <a:pt x="3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0"/>
                <p:cNvSpPr/>
                <p:nvPr/>
              </p:nvSpPr>
              <p:spPr>
                <a:xfrm>
                  <a:off x="7992280" y="2566201"/>
                  <a:ext cx="19704" cy="26858"/>
                </a:xfrm>
                <a:custGeom>
                  <a:avLst/>
                  <a:gdLst/>
                  <a:ahLst/>
                  <a:cxnLst/>
                  <a:rect l="l" t="t" r="r" b="b"/>
                  <a:pathLst>
                    <a:path w="493" h="672" extrusionOk="0">
                      <a:moveTo>
                        <a:pt x="294" y="0"/>
                      </a:moveTo>
                      <a:lnTo>
                        <a:pt x="1" y="568"/>
                      </a:lnTo>
                      <a:lnTo>
                        <a:pt x="190" y="671"/>
                      </a:lnTo>
                      <a:lnTo>
                        <a:pt x="493" y="102"/>
                      </a:lnTo>
                      <a:lnTo>
                        <a:pt x="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0"/>
                <p:cNvSpPr/>
                <p:nvPr/>
              </p:nvSpPr>
              <p:spPr>
                <a:xfrm>
                  <a:off x="8015582" y="2519637"/>
                  <a:ext cx="19584" cy="27458"/>
                </a:xfrm>
                <a:custGeom>
                  <a:avLst/>
                  <a:gdLst/>
                  <a:ahLst/>
                  <a:cxnLst/>
                  <a:rect l="l" t="t" r="r" b="b"/>
                  <a:pathLst>
                    <a:path w="490" h="687" extrusionOk="0">
                      <a:moveTo>
                        <a:pt x="279" y="0"/>
                      </a:moveTo>
                      <a:lnTo>
                        <a:pt x="0" y="585"/>
                      </a:lnTo>
                      <a:lnTo>
                        <a:pt x="205" y="686"/>
                      </a:lnTo>
                      <a:lnTo>
                        <a:pt x="490" y="101"/>
                      </a:lnTo>
                      <a:lnTo>
                        <a:pt x="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0"/>
                <p:cNvSpPr/>
                <p:nvPr/>
              </p:nvSpPr>
              <p:spPr>
                <a:xfrm>
                  <a:off x="8037405" y="2472434"/>
                  <a:ext cx="19424" cy="27737"/>
                </a:xfrm>
                <a:custGeom>
                  <a:avLst/>
                  <a:gdLst/>
                  <a:ahLst/>
                  <a:cxnLst/>
                  <a:rect l="l" t="t" r="r" b="b"/>
                  <a:pathLst>
                    <a:path w="486" h="694" extrusionOk="0">
                      <a:moveTo>
                        <a:pt x="259" y="1"/>
                      </a:moveTo>
                      <a:lnTo>
                        <a:pt x="0" y="594"/>
                      </a:lnTo>
                      <a:lnTo>
                        <a:pt x="220" y="693"/>
                      </a:lnTo>
                      <a:lnTo>
                        <a:pt x="486" y="98"/>
                      </a:lnTo>
                      <a:lnTo>
                        <a:pt x="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0"/>
                <p:cNvSpPr/>
                <p:nvPr/>
              </p:nvSpPr>
              <p:spPr>
                <a:xfrm>
                  <a:off x="8057669" y="2424511"/>
                  <a:ext cx="19264" cy="27977"/>
                </a:xfrm>
                <a:custGeom>
                  <a:avLst/>
                  <a:gdLst/>
                  <a:ahLst/>
                  <a:cxnLst/>
                  <a:rect l="l" t="t" r="r" b="b"/>
                  <a:pathLst>
                    <a:path w="482" h="700" extrusionOk="0">
                      <a:moveTo>
                        <a:pt x="238" y="0"/>
                      </a:moveTo>
                      <a:lnTo>
                        <a:pt x="0" y="602"/>
                      </a:lnTo>
                      <a:lnTo>
                        <a:pt x="235" y="699"/>
                      </a:lnTo>
                      <a:lnTo>
                        <a:pt x="481" y="95"/>
                      </a:lnTo>
                      <a:lnTo>
                        <a:pt x="2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0"/>
                <p:cNvSpPr/>
                <p:nvPr/>
              </p:nvSpPr>
              <p:spPr>
                <a:xfrm>
                  <a:off x="8076295" y="2375949"/>
                  <a:ext cx="18905" cy="28057"/>
                </a:xfrm>
                <a:custGeom>
                  <a:avLst/>
                  <a:gdLst/>
                  <a:ahLst/>
                  <a:cxnLst/>
                  <a:rect l="l" t="t" r="r" b="b"/>
                  <a:pathLst>
                    <a:path w="473" h="702" extrusionOk="0">
                      <a:moveTo>
                        <a:pt x="216" y="0"/>
                      </a:moveTo>
                      <a:lnTo>
                        <a:pt x="0" y="611"/>
                      </a:lnTo>
                      <a:lnTo>
                        <a:pt x="248" y="702"/>
                      </a:lnTo>
                      <a:lnTo>
                        <a:pt x="473" y="91"/>
                      </a:lnTo>
                      <a:lnTo>
                        <a:pt x="2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a:off x="8093122" y="2326787"/>
                  <a:ext cx="18665" cy="28217"/>
                </a:xfrm>
                <a:custGeom>
                  <a:avLst/>
                  <a:gdLst/>
                  <a:ahLst/>
                  <a:cxnLst/>
                  <a:rect l="l" t="t" r="r" b="b"/>
                  <a:pathLst>
                    <a:path w="467" h="706" extrusionOk="0">
                      <a:moveTo>
                        <a:pt x="194" y="0"/>
                      </a:moveTo>
                      <a:lnTo>
                        <a:pt x="0" y="617"/>
                      </a:lnTo>
                      <a:lnTo>
                        <a:pt x="265" y="706"/>
                      </a:lnTo>
                      <a:lnTo>
                        <a:pt x="466" y="8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0"/>
                <p:cNvSpPr/>
                <p:nvPr/>
              </p:nvSpPr>
              <p:spPr>
                <a:xfrm>
                  <a:off x="8108110" y="2277106"/>
                  <a:ext cx="18425" cy="28137"/>
                </a:xfrm>
                <a:custGeom>
                  <a:avLst/>
                  <a:gdLst/>
                  <a:ahLst/>
                  <a:cxnLst/>
                  <a:rect l="l" t="t" r="r" b="b"/>
                  <a:pathLst>
                    <a:path w="461" h="704" extrusionOk="0">
                      <a:moveTo>
                        <a:pt x="173" y="0"/>
                      </a:moveTo>
                      <a:lnTo>
                        <a:pt x="1" y="624"/>
                      </a:lnTo>
                      <a:lnTo>
                        <a:pt x="281" y="704"/>
                      </a:lnTo>
                      <a:lnTo>
                        <a:pt x="460" y="78"/>
                      </a:lnTo>
                      <a:lnTo>
                        <a:pt x="1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0"/>
                <p:cNvSpPr/>
                <p:nvPr/>
              </p:nvSpPr>
              <p:spPr>
                <a:xfrm>
                  <a:off x="8121300" y="2226905"/>
                  <a:ext cx="17905" cy="28057"/>
                </a:xfrm>
                <a:custGeom>
                  <a:avLst/>
                  <a:gdLst/>
                  <a:ahLst/>
                  <a:cxnLst/>
                  <a:rect l="l" t="t" r="r" b="b"/>
                  <a:pathLst>
                    <a:path w="448" h="702" extrusionOk="0">
                      <a:moveTo>
                        <a:pt x="145" y="1"/>
                      </a:moveTo>
                      <a:lnTo>
                        <a:pt x="1" y="631"/>
                      </a:lnTo>
                      <a:lnTo>
                        <a:pt x="296" y="702"/>
                      </a:lnTo>
                      <a:lnTo>
                        <a:pt x="447" y="70"/>
                      </a:lnTo>
                      <a:lnTo>
                        <a:pt x="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0"/>
                <p:cNvSpPr/>
                <p:nvPr/>
              </p:nvSpPr>
              <p:spPr>
                <a:xfrm>
                  <a:off x="8132411" y="2176265"/>
                  <a:ext cx="17466" cy="27897"/>
                </a:xfrm>
                <a:custGeom>
                  <a:avLst/>
                  <a:gdLst/>
                  <a:ahLst/>
                  <a:cxnLst/>
                  <a:rect l="l" t="t" r="r" b="b"/>
                  <a:pathLst>
                    <a:path w="437" h="698" extrusionOk="0">
                      <a:moveTo>
                        <a:pt x="120" y="1"/>
                      </a:moveTo>
                      <a:lnTo>
                        <a:pt x="1" y="635"/>
                      </a:lnTo>
                      <a:lnTo>
                        <a:pt x="310" y="698"/>
                      </a:lnTo>
                      <a:lnTo>
                        <a:pt x="437" y="59"/>
                      </a:lnTo>
                      <a:lnTo>
                        <a:pt x="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8141325" y="2125304"/>
                  <a:ext cx="16946" cy="27658"/>
                </a:xfrm>
                <a:custGeom>
                  <a:avLst/>
                  <a:gdLst/>
                  <a:ahLst/>
                  <a:cxnLst/>
                  <a:rect l="l" t="t" r="r" b="b"/>
                  <a:pathLst>
                    <a:path w="424" h="692" extrusionOk="0">
                      <a:moveTo>
                        <a:pt x="91" y="1"/>
                      </a:moveTo>
                      <a:lnTo>
                        <a:pt x="0" y="639"/>
                      </a:lnTo>
                      <a:lnTo>
                        <a:pt x="326" y="691"/>
                      </a:lnTo>
                      <a:lnTo>
                        <a:pt x="423" y="46"/>
                      </a:lnTo>
                      <a:lnTo>
                        <a:pt x="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0"/>
                <p:cNvSpPr/>
                <p:nvPr/>
              </p:nvSpPr>
              <p:spPr>
                <a:xfrm>
                  <a:off x="8147959" y="2073984"/>
                  <a:ext cx="16267" cy="27218"/>
                </a:xfrm>
                <a:custGeom>
                  <a:avLst/>
                  <a:gdLst/>
                  <a:ahLst/>
                  <a:cxnLst/>
                  <a:rect l="l" t="t" r="r" b="b"/>
                  <a:pathLst>
                    <a:path w="407" h="681" extrusionOk="0">
                      <a:moveTo>
                        <a:pt x="61" y="1"/>
                      </a:moveTo>
                      <a:lnTo>
                        <a:pt x="0" y="644"/>
                      </a:lnTo>
                      <a:lnTo>
                        <a:pt x="339" y="681"/>
                      </a:lnTo>
                      <a:lnTo>
                        <a:pt x="406" y="31"/>
                      </a:lnTo>
                      <a:lnTo>
                        <a:pt x="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0"/>
                <p:cNvSpPr/>
                <p:nvPr/>
              </p:nvSpPr>
              <p:spPr>
                <a:xfrm>
                  <a:off x="8152076" y="2022584"/>
                  <a:ext cx="15427" cy="26618"/>
                </a:xfrm>
                <a:custGeom>
                  <a:avLst/>
                  <a:gdLst/>
                  <a:ahLst/>
                  <a:cxnLst/>
                  <a:rect l="l" t="t" r="r" b="b"/>
                  <a:pathLst>
                    <a:path w="386" h="666" extrusionOk="0">
                      <a:moveTo>
                        <a:pt x="27" y="1"/>
                      </a:moveTo>
                      <a:lnTo>
                        <a:pt x="1" y="644"/>
                      </a:lnTo>
                      <a:lnTo>
                        <a:pt x="353" y="665"/>
                      </a:lnTo>
                      <a:lnTo>
                        <a:pt x="385" y="12"/>
                      </a:lnTo>
                      <a:lnTo>
                        <a:pt x="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8153035" y="1970785"/>
                  <a:ext cx="15068" cy="26139"/>
                </a:xfrm>
                <a:custGeom>
                  <a:avLst/>
                  <a:gdLst/>
                  <a:ahLst/>
                  <a:cxnLst/>
                  <a:rect l="l" t="t" r="r" b="b"/>
                  <a:pathLst>
                    <a:path w="377" h="654" extrusionOk="0">
                      <a:moveTo>
                        <a:pt x="370" y="0"/>
                      </a:moveTo>
                      <a:lnTo>
                        <a:pt x="1" y="11"/>
                      </a:lnTo>
                      <a:lnTo>
                        <a:pt x="9" y="654"/>
                      </a:lnTo>
                      <a:lnTo>
                        <a:pt x="376" y="654"/>
                      </a:lnTo>
                      <a:lnTo>
                        <a:pt x="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8149958" y="1918506"/>
                  <a:ext cx="16826" cy="27018"/>
                </a:xfrm>
                <a:custGeom>
                  <a:avLst/>
                  <a:gdLst/>
                  <a:ahLst/>
                  <a:cxnLst/>
                  <a:rect l="l" t="t" r="r" b="b"/>
                  <a:pathLst>
                    <a:path w="421" h="676" extrusionOk="0">
                      <a:moveTo>
                        <a:pt x="373" y="0"/>
                      </a:moveTo>
                      <a:lnTo>
                        <a:pt x="0" y="35"/>
                      </a:lnTo>
                      <a:lnTo>
                        <a:pt x="50" y="676"/>
                      </a:lnTo>
                      <a:lnTo>
                        <a:pt x="421" y="654"/>
                      </a:lnTo>
                      <a:lnTo>
                        <a:pt x="3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8143203" y="1866506"/>
                  <a:ext cx="18865" cy="27897"/>
                </a:xfrm>
                <a:custGeom>
                  <a:avLst/>
                  <a:gdLst/>
                  <a:ahLst/>
                  <a:cxnLst/>
                  <a:rect l="l" t="t" r="r" b="b"/>
                  <a:pathLst>
                    <a:path w="472" h="698" extrusionOk="0">
                      <a:moveTo>
                        <a:pt x="376" y="0"/>
                      </a:moveTo>
                      <a:lnTo>
                        <a:pt x="1" y="63"/>
                      </a:lnTo>
                      <a:lnTo>
                        <a:pt x="96" y="697"/>
                      </a:lnTo>
                      <a:lnTo>
                        <a:pt x="471" y="650"/>
                      </a:lnTo>
                      <a:lnTo>
                        <a:pt x="3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8132411" y="1815026"/>
                  <a:ext cx="21023" cy="28817"/>
                </a:xfrm>
                <a:custGeom>
                  <a:avLst/>
                  <a:gdLst/>
                  <a:ahLst/>
                  <a:cxnLst/>
                  <a:rect l="l" t="t" r="r" b="b"/>
                  <a:pathLst>
                    <a:path w="526" h="721" extrusionOk="0">
                      <a:moveTo>
                        <a:pt x="379" y="0"/>
                      </a:moveTo>
                      <a:lnTo>
                        <a:pt x="1" y="97"/>
                      </a:lnTo>
                      <a:cubicBezTo>
                        <a:pt x="55" y="304"/>
                        <a:pt x="105" y="511"/>
                        <a:pt x="150" y="721"/>
                      </a:cubicBezTo>
                      <a:lnTo>
                        <a:pt x="525" y="641"/>
                      </a:lnTo>
                      <a:cubicBezTo>
                        <a:pt x="482" y="427"/>
                        <a:pt x="433" y="214"/>
                        <a:pt x="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8117263" y="1764745"/>
                  <a:ext cx="23221" cy="29616"/>
                </a:xfrm>
                <a:custGeom>
                  <a:avLst/>
                  <a:gdLst/>
                  <a:ahLst/>
                  <a:cxnLst/>
                  <a:rect l="l" t="t" r="r" b="b"/>
                  <a:pathLst>
                    <a:path w="581" h="741" extrusionOk="0">
                      <a:moveTo>
                        <a:pt x="371" y="0"/>
                      </a:moveTo>
                      <a:lnTo>
                        <a:pt x="0" y="136"/>
                      </a:lnTo>
                      <a:cubicBezTo>
                        <a:pt x="74" y="335"/>
                        <a:pt x="143" y="537"/>
                        <a:pt x="205" y="740"/>
                      </a:cubicBezTo>
                      <a:lnTo>
                        <a:pt x="581" y="624"/>
                      </a:lnTo>
                      <a:cubicBezTo>
                        <a:pt x="516" y="414"/>
                        <a:pt x="447" y="205"/>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0"/>
                <p:cNvSpPr/>
                <p:nvPr/>
              </p:nvSpPr>
              <p:spPr>
                <a:xfrm>
                  <a:off x="8096999" y="1716263"/>
                  <a:ext cx="25459" cy="30215"/>
                </a:xfrm>
                <a:custGeom>
                  <a:avLst/>
                  <a:gdLst/>
                  <a:ahLst/>
                  <a:cxnLst/>
                  <a:rect l="l" t="t" r="r" b="b"/>
                  <a:pathLst>
                    <a:path w="637" h="756" extrusionOk="0">
                      <a:moveTo>
                        <a:pt x="358" y="0"/>
                      </a:moveTo>
                      <a:lnTo>
                        <a:pt x="0" y="180"/>
                      </a:lnTo>
                      <a:cubicBezTo>
                        <a:pt x="95" y="369"/>
                        <a:pt x="186" y="561"/>
                        <a:pt x="270" y="756"/>
                      </a:cubicBezTo>
                      <a:lnTo>
                        <a:pt x="637" y="598"/>
                      </a:lnTo>
                      <a:cubicBezTo>
                        <a:pt x="548" y="397"/>
                        <a:pt x="455" y="197"/>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0"/>
                <p:cNvSpPr/>
                <p:nvPr/>
              </p:nvSpPr>
              <p:spPr>
                <a:xfrm>
                  <a:off x="8071019" y="1670539"/>
                  <a:ext cx="27658" cy="30655"/>
                </a:xfrm>
                <a:custGeom>
                  <a:avLst/>
                  <a:gdLst/>
                  <a:ahLst/>
                  <a:cxnLst/>
                  <a:rect l="l" t="t" r="r" b="b"/>
                  <a:pathLst>
                    <a:path w="692" h="767" extrusionOk="0">
                      <a:moveTo>
                        <a:pt x="335" y="1"/>
                      </a:moveTo>
                      <a:lnTo>
                        <a:pt x="1" y="234"/>
                      </a:lnTo>
                      <a:cubicBezTo>
                        <a:pt x="121" y="406"/>
                        <a:pt x="234" y="586"/>
                        <a:pt x="344" y="767"/>
                      </a:cubicBezTo>
                      <a:lnTo>
                        <a:pt x="691" y="562"/>
                      </a:lnTo>
                      <a:cubicBezTo>
                        <a:pt x="579" y="370"/>
                        <a:pt x="460" y="184"/>
                        <a:pt x="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0"/>
                <p:cNvSpPr/>
                <p:nvPr/>
              </p:nvSpPr>
              <p:spPr>
                <a:xfrm>
                  <a:off x="8039124" y="1629251"/>
                  <a:ext cx="29536" cy="30375"/>
                </a:xfrm>
                <a:custGeom>
                  <a:avLst/>
                  <a:gdLst/>
                  <a:ahLst/>
                  <a:cxnLst/>
                  <a:rect l="l" t="t" r="r" b="b"/>
                  <a:pathLst>
                    <a:path w="739" h="760" extrusionOk="0">
                      <a:moveTo>
                        <a:pt x="300" y="0"/>
                      </a:moveTo>
                      <a:lnTo>
                        <a:pt x="0" y="285"/>
                      </a:lnTo>
                      <a:cubicBezTo>
                        <a:pt x="145" y="438"/>
                        <a:pt x="285" y="596"/>
                        <a:pt x="419" y="760"/>
                      </a:cubicBezTo>
                      <a:lnTo>
                        <a:pt x="738" y="501"/>
                      </a:lnTo>
                      <a:cubicBezTo>
                        <a:pt x="598" y="328"/>
                        <a:pt x="453" y="16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0"/>
                <p:cNvSpPr/>
                <p:nvPr/>
              </p:nvSpPr>
              <p:spPr>
                <a:xfrm>
                  <a:off x="8001353" y="1593959"/>
                  <a:ext cx="30655" cy="29216"/>
                </a:xfrm>
                <a:custGeom>
                  <a:avLst/>
                  <a:gdLst/>
                  <a:ahLst/>
                  <a:cxnLst/>
                  <a:rect l="l" t="t" r="r" b="b"/>
                  <a:pathLst>
                    <a:path w="767" h="731" extrusionOk="0">
                      <a:moveTo>
                        <a:pt x="246" y="1"/>
                      </a:moveTo>
                      <a:lnTo>
                        <a:pt x="0" y="335"/>
                      </a:lnTo>
                      <a:cubicBezTo>
                        <a:pt x="168" y="460"/>
                        <a:pt x="332" y="592"/>
                        <a:pt x="490" y="730"/>
                      </a:cubicBezTo>
                      <a:lnTo>
                        <a:pt x="766" y="419"/>
                      </a:lnTo>
                      <a:cubicBezTo>
                        <a:pt x="598" y="273"/>
                        <a:pt x="425" y="132"/>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0"/>
                <p:cNvSpPr/>
                <p:nvPr/>
              </p:nvSpPr>
              <p:spPr>
                <a:xfrm>
                  <a:off x="7958226" y="1566300"/>
                  <a:ext cx="30815" cy="27098"/>
                </a:xfrm>
                <a:custGeom>
                  <a:avLst/>
                  <a:gdLst/>
                  <a:ahLst/>
                  <a:cxnLst/>
                  <a:rect l="l" t="t" r="r" b="b"/>
                  <a:pathLst>
                    <a:path w="771" h="678" extrusionOk="0">
                      <a:moveTo>
                        <a:pt x="186" y="0"/>
                      </a:moveTo>
                      <a:lnTo>
                        <a:pt x="0" y="376"/>
                      </a:lnTo>
                      <a:lnTo>
                        <a:pt x="281" y="522"/>
                      </a:lnTo>
                      <a:lnTo>
                        <a:pt x="555" y="678"/>
                      </a:lnTo>
                      <a:lnTo>
                        <a:pt x="771" y="319"/>
                      </a:lnTo>
                      <a:lnTo>
                        <a:pt x="481" y="153"/>
                      </a:lnTo>
                      <a:lnTo>
                        <a:pt x="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0"/>
                <p:cNvSpPr/>
                <p:nvPr/>
              </p:nvSpPr>
              <p:spPr>
                <a:xfrm>
                  <a:off x="7911383" y="1545756"/>
                  <a:ext cx="30215" cy="24980"/>
                </a:xfrm>
                <a:custGeom>
                  <a:avLst/>
                  <a:gdLst/>
                  <a:ahLst/>
                  <a:cxnLst/>
                  <a:rect l="l" t="t" r="r" b="b"/>
                  <a:pathLst>
                    <a:path w="756" h="625" extrusionOk="0">
                      <a:moveTo>
                        <a:pt x="139" y="1"/>
                      </a:moveTo>
                      <a:lnTo>
                        <a:pt x="1" y="398"/>
                      </a:lnTo>
                      <a:cubicBezTo>
                        <a:pt x="201" y="467"/>
                        <a:pt x="398" y="544"/>
                        <a:pt x="594" y="624"/>
                      </a:cubicBezTo>
                      <a:lnTo>
                        <a:pt x="756" y="238"/>
                      </a:lnTo>
                      <a:cubicBezTo>
                        <a:pt x="553" y="152"/>
                        <a:pt x="346" y="74"/>
                        <a:pt x="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0"/>
                <p:cNvSpPr/>
                <p:nvPr/>
              </p:nvSpPr>
              <p:spPr>
                <a:xfrm>
                  <a:off x="7862421" y="1531287"/>
                  <a:ext cx="29336" cy="22702"/>
                </a:xfrm>
                <a:custGeom>
                  <a:avLst/>
                  <a:gdLst/>
                  <a:ahLst/>
                  <a:cxnLst/>
                  <a:rect l="l" t="t" r="r" b="b"/>
                  <a:pathLst>
                    <a:path w="734" h="568" extrusionOk="0">
                      <a:moveTo>
                        <a:pt x="93" y="0"/>
                      </a:moveTo>
                      <a:lnTo>
                        <a:pt x="0" y="412"/>
                      </a:lnTo>
                      <a:cubicBezTo>
                        <a:pt x="207" y="457"/>
                        <a:pt x="414" y="511"/>
                        <a:pt x="617" y="568"/>
                      </a:cubicBezTo>
                      <a:lnTo>
                        <a:pt x="734" y="162"/>
                      </a:lnTo>
                      <a:cubicBezTo>
                        <a:pt x="522" y="101"/>
                        <a:pt x="309" y="47"/>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0"/>
                <p:cNvSpPr/>
                <p:nvPr/>
              </p:nvSpPr>
              <p:spPr>
                <a:xfrm>
                  <a:off x="7812140" y="1522214"/>
                  <a:ext cx="28137" cy="20583"/>
                </a:xfrm>
                <a:custGeom>
                  <a:avLst/>
                  <a:gdLst/>
                  <a:ahLst/>
                  <a:cxnLst/>
                  <a:rect l="l" t="t" r="r" b="b"/>
                  <a:pathLst>
                    <a:path w="704" h="515" extrusionOk="0">
                      <a:moveTo>
                        <a:pt x="52" y="0"/>
                      </a:moveTo>
                      <a:lnTo>
                        <a:pt x="0" y="421"/>
                      </a:lnTo>
                      <a:cubicBezTo>
                        <a:pt x="211" y="447"/>
                        <a:pt x="421" y="479"/>
                        <a:pt x="632" y="514"/>
                      </a:cubicBezTo>
                      <a:lnTo>
                        <a:pt x="703" y="98"/>
                      </a:lnTo>
                      <a:cubicBezTo>
                        <a:pt x="488" y="59"/>
                        <a:pt x="270" y="26"/>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0"/>
                <p:cNvSpPr/>
                <p:nvPr/>
              </p:nvSpPr>
              <p:spPr>
                <a:xfrm>
                  <a:off x="7761139" y="1518058"/>
                  <a:ext cx="26858" cy="18505"/>
                </a:xfrm>
                <a:custGeom>
                  <a:avLst/>
                  <a:gdLst/>
                  <a:ahLst/>
                  <a:cxnLst/>
                  <a:rect l="l" t="t" r="r" b="b"/>
                  <a:pathLst>
                    <a:path w="672" h="463" extrusionOk="0">
                      <a:moveTo>
                        <a:pt x="16" y="1"/>
                      </a:moveTo>
                      <a:lnTo>
                        <a:pt x="1" y="428"/>
                      </a:lnTo>
                      <a:cubicBezTo>
                        <a:pt x="214" y="435"/>
                        <a:pt x="428" y="448"/>
                        <a:pt x="639" y="463"/>
                      </a:cubicBezTo>
                      <a:lnTo>
                        <a:pt x="672" y="38"/>
                      </a:lnTo>
                      <a:cubicBezTo>
                        <a:pt x="454" y="20"/>
                        <a:pt x="234" y="10"/>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0"/>
                <p:cNvSpPr/>
                <p:nvPr/>
              </p:nvSpPr>
              <p:spPr>
                <a:xfrm>
                  <a:off x="7709139" y="1517738"/>
                  <a:ext cx="26538" cy="17865"/>
                </a:xfrm>
                <a:custGeom>
                  <a:avLst/>
                  <a:gdLst/>
                  <a:ahLst/>
                  <a:cxnLst/>
                  <a:rect l="l" t="t" r="r" b="b"/>
                  <a:pathLst>
                    <a:path w="664" h="447" extrusionOk="0">
                      <a:moveTo>
                        <a:pt x="659" y="0"/>
                      </a:moveTo>
                      <a:cubicBezTo>
                        <a:pt x="439" y="2"/>
                        <a:pt x="221" y="9"/>
                        <a:pt x="1" y="18"/>
                      </a:cubicBezTo>
                      <a:lnTo>
                        <a:pt x="22" y="447"/>
                      </a:lnTo>
                      <a:cubicBezTo>
                        <a:pt x="236" y="436"/>
                        <a:pt x="449" y="430"/>
                        <a:pt x="663" y="430"/>
                      </a:cubicBezTo>
                      <a:lnTo>
                        <a:pt x="6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0"/>
                <p:cNvSpPr/>
                <p:nvPr/>
              </p:nvSpPr>
              <p:spPr>
                <a:xfrm>
                  <a:off x="7656900" y="1520216"/>
                  <a:ext cx="27618" cy="19784"/>
                </a:xfrm>
                <a:custGeom>
                  <a:avLst/>
                  <a:gdLst/>
                  <a:ahLst/>
                  <a:cxnLst/>
                  <a:rect l="l" t="t" r="r" b="b"/>
                  <a:pathLst>
                    <a:path w="691" h="495" extrusionOk="0">
                      <a:moveTo>
                        <a:pt x="654" y="1"/>
                      </a:moveTo>
                      <a:lnTo>
                        <a:pt x="0" y="68"/>
                      </a:lnTo>
                      <a:lnTo>
                        <a:pt x="52" y="495"/>
                      </a:lnTo>
                      <a:lnTo>
                        <a:pt x="691" y="428"/>
                      </a:lnTo>
                      <a:lnTo>
                        <a:pt x="6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0"/>
                <p:cNvSpPr/>
                <p:nvPr/>
              </p:nvSpPr>
              <p:spPr>
                <a:xfrm>
                  <a:off x="7605060" y="1526611"/>
                  <a:ext cx="28577" cy="21503"/>
                </a:xfrm>
                <a:custGeom>
                  <a:avLst/>
                  <a:gdLst/>
                  <a:ahLst/>
                  <a:cxnLst/>
                  <a:rect l="l" t="t" r="r" b="b"/>
                  <a:pathLst>
                    <a:path w="715" h="538" extrusionOk="0">
                      <a:moveTo>
                        <a:pt x="645" y="1"/>
                      </a:moveTo>
                      <a:lnTo>
                        <a:pt x="0" y="115"/>
                      </a:lnTo>
                      <a:lnTo>
                        <a:pt x="82" y="538"/>
                      </a:lnTo>
                      <a:lnTo>
                        <a:pt x="714" y="426"/>
                      </a:lnTo>
                      <a:lnTo>
                        <a:pt x="6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0"/>
                <p:cNvSpPr/>
                <p:nvPr/>
              </p:nvSpPr>
              <p:spPr>
                <a:xfrm>
                  <a:off x="7553900" y="1536603"/>
                  <a:ext cx="29376" cy="23181"/>
                </a:xfrm>
                <a:custGeom>
                  <a:avLst/>
                  <a:gdLst/>
                  <a:ahLst/>
                  <a:cxnLst/>
                  <a:rect l="l" t="t" r="r" b="b"/>
                  <a:pathLst>
                    <a:path w="735" h="580" extrusionOk="0">
                      <a:moveTo>
                        <a:pt x="637" y="1"/>
                      </a:moveTo>
                      <a:lnTo>
                        <a:pt x="1" y="160"/>
                      </a:lnTo>
                      <a:lnTo>
                        <a:pt x="113" y="579"/>
                      </a:lnTo>
                      <a:lnTo>
                        <a:pt x="734" y="424"/>
                      </a:lnTo>
                      <a:lnTo>
                        <a:pt x="6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0"/>
                <p:cNvSpPr/>
                <p:nvPr/>
              </p:nvSpPr>
              <p:spPr>
                <a:xfrm>
                  <a:off x="7503699" y="1550153"/>
                  <a:ext cx="30056" cy="24460"/>
                </a:xfrm>
                <a:custGeom>
                  <a:avLst/>
                  <a:gdLst/>
                  <a:ahLst/>
                  <a:cxnLst/>
                  <a:rect l="l" t="t" r="r" b="b"/>
                  <a:pathLst>
                    <a:path w="752" h="612" extrusionOk="0">
                      <a:moveTo>
                        <a:pt x="627" y="1"/>
                      </a:moveTo>
                      <a:lnTo>
                        <a:pt x="1" y="203"/>
                      </a:lnTo>
                      <a:lnTo>
                        <a:pt x="141" y="611"/>
                      </a:lnTo>
                      <a:lnTo>
                        <a:pt x="752" y="415"/>
                      </a:lnTo>
                      <a:lnTo>
                        <a:pt x="6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0"/>
                <p:cNvSpPr/>
                <p:nvPr/>
              </p:nvSpPr>
              <p:spPr>
                <a:xfrm>
                  <a:off x="7454657" y="1567060"/>
                  <a:ext cx="30455" cy="25579"/>
                </a:xfrm>
                <a:custGeom>
                  <a:avLst/>
                  <a:gdLst/>
                  <a:ahLst/>
                  <a:cxnLst/>
                  <a:rect l="l" t="t" r="r" b="b"/>
                  <a:pathLst>
                    <a:path w="762" h="640" extrusionOk="0">
                      <a:moveTo>
                        <a:pt x="611" y="1"/>
                      </a:moveTo>
                      <a:lnTo>
                        <a:pt x="0" y="244"/>
                      </a:lnTo>
                      <a:lnTo>
                        <a:pt x="166" y="639"/>
                      </a:lnTo>
                      <a:lnTo>
                        <a:pt x="762" y="404"/>
                      </a:lnTo>
                      <a:lnTo>
                        <a:pt x="6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0"/>
                <p:cNvSpPr/>
                <p:nvPr/>
              </p:nvSpPr>
              <p:spPr>
                <a:xfrm>
                  <a:off x="7406934" y="1587244"/>
                  <a:ext cx="30855" cy="26698"/>
                </a:xfrm>
                <a:custGeom>
                  <a:avLst/>
                  <a:gdLst/>
                  <a:ahLst/>
                  <a:cxnLst/>
                  <a:rect l="l" t="t" r="r" b="b"/>
                  <a:pathLst>
                    <a:path w="772" h="668" extrusionOk="0">
                      <a:moveTo>
                        <a:pt x="594" y="0"/>
                      </a:moveTo>
                      <a:lnTo>
                        <a:pt x="1" y="283"/>
                      </a:lnTo>
                      <a:lnTo>
                        <a:pt x="191" y="667"/>
                      </a:lnTo>
                      <a:lnTo>
                        <a:pt x="771" y="391"/>
                      </a:lnTo>
                      <a:lnTo>
                        <a:pt x="5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0"/>
                <p:cNvSpPr/>
                <p:nvPr/>
              </p:nvSpPr>
              <p:spPr>
                <a:xfrm>
                  <a:off x="7360809" y="1610626"/>
                  <a:ext cx="30975" cy="27618"/>
                </a:xfrm>
                <a:custGeom>
                  <a:avLst/>
                  <a:gdLst/>
                  <a:ahLst/>
                  <a:cxnLst/>
                  <a:rect l="l" t="t" r="r" b="b"/>
                  <a:pathLst>
                    <a:path w="775" h="691" extrusionOk="0">
                      <a:moveTo>
                        <a:pt x="572" y="0"/>
                      </a:moveTo>
                      <a:lnTo>
                        <a:pt x="0" y="322"/>
                      </a:lnTo>
                      <a:lnTo>
                        <a:pt x="216" y="691"/>
                      </a:lnTo>
                      <a:lnTo>
                        <a:pt x="775" y="376"/>
                      </a:lnTo>
                      <a:lnTo>
                        <a:pt x="5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30"/>
                <p:cNvGrpSpPr/>
                <p:nvPr/>
              </p:nvGrpSpPr>
              <p:grpSpPr>
                <a:xfrm>
                  <a:off x="6750722" y="1512102"/>
                  <a:ext cx="621917" cy="566678"/>
                  <a:chOff x="6750722" y="1512102"/>
                  <a:chExt cx="621917" cy="566678"/>
                </a:xfrm>
              </p:grpSpPr>
              <p:sp>
                <p:nvSpPr>
                  <p:cNvPr id="1023" name="Google Shape;1023;p30"/>
                  <p:cNvSpPr/>
                  <p:nvPr/>
                </p:nvSpPr>
                <p:spPr>
                  <a:xfrm>
                    <a:off x="7212444" y="2063393"/>
                    <a:ext cx="11031" cy="8593"/>
                  </a:xfrm>
                  <a:custGeom>
                    <a:avLst/>
                    <a:gdLst/>
                    <a:ahLst/>
                    <a:cxnLst/>
                    <a:rect l="l" t="t" r="r" b="b"/>
                    <a:pathLst>
                      <a:path w="276" h="215" extrusionOk="0">
                        <a:moveTo>
                          <a:pt x="247" y="0"/>
                        </a:moveTo>
                        <a:lnTo>
                          <a:pt x="1" y="214"/>
                        </a:lnTo>
                        <a:lnTo>
                          <a:pt x="1" y="214"/>
                        </a:lnTo>
                        <a:lnTo>
                          <a:pt x="275" y="35"/>
                        </a:lnTo>
                        <a:lnTo>
                          <a:pt x="2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0"/>
                  <p:cNvSpPr/>
                  <p:nvPr/>
                </p:nvSpPr>
                <p:spPr>
                  <a:xfrm>
                    <a:off x="7240583" y="2026581"/>
                    <a:ext cx="22382" cy="22462"/>
                  </a:xfrm>
                  <a:custGeom>
                    <a:avLst/>
                    <a:gdLst/>
                    <a:ahLst/>
                    <a:cxnLst/>
                    <a:rect l="l" t="t" r="r" b="b"/>
                    <a:pathLst>
                      <a:path w="560" h="562" extrusionOk="0">
                        <a:moveTo>
                          <a:pt x="423" y="0"/>
                        </a:moveTo>
                        <a:cubicBezTo>
                          <a:pt x="287" y="164"/>
                          <a:pt x="147" y="322"/>
                          <a:pt x="0" y="475"/>
                        </a:cubicBezTo>
                        <a:lnTo>
                          <a:pt x="82" y="561"/>
                        </a:lnTo>
                        <a:cubicBezTo>
                          <a:pt x="246" y="423"/>
                          <a:pt x="406" y="276"/>
                          <a:pt x="559" y="123"/>
                        </a:cubicBezTo>
                        <a:lnTo>
                          <a:pt x="4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0"/>
                  <p:cNvSpPr/>
                  <p:nvPr/>
                </p:nvSpPr>
                <p:spPr>
                  <a:xfrm>
                    <a:off x="7272997" y="1985693"/>
                    <a:ext cx="23941" cy="26858"/>
                  </a:xfrm>
                  <a:custGeom>
                    <a:avLst/>
                    <a:gdLst/>
                    <a:ahLst/>
                    <a:cxnLst/>
                    <a:rect l="l" t="t" r="r" b="b"/>
                    <a:pathLst>
                      <a:path w="599" h="672" extrusionOk="0">
                        <a:moveTo>
                          <a:pt x="359" y="0"/>
                        </a:moveTo>
                        <a:cubicBezTo>
                          <a:pt x="247" y="177"/>
                          <a:pt x="126" y="352"/>
                          <a:pt x="1" y="522"/>
                        </a:cubicBezTo>
                        <a:lnTo>
                          <a:pt x="191" y="671"/>
                        </a:lnTo>
                        <a:cubicBezTo>
                          <a:pt x="331" y="507"/>
                          <a:pt x="467" y="339"/>
                          <a:pt x="598" y="164"/>
                        </a:cubicBezTo>
                        <a:lnTo>
                          <a:pt x="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a:off x="7300416" y="1941807"/>
                    <a:ext cx="24620" cy="29096"/>
                  </a:xfrm>
                  <a:custGeom>
                    <a:avLst/>
                    <a:gdLst/>
                    <a:ahLst/>
                    <a:cxnLst/>
                    <a:rect l="l" t="t" r="r" b="b"/>
                    <a:pathLst>
                      <a:path w="616" h="728" extrusionOk="0">
                        <a:moveTo>
                          <a:pt x="297" y="0"/>
                        </a:moveTo>
                        <a:cubicBezTo>
                          <a:pt x="204" y="190"/>
                          <a:pt x="104" y="375"/>
                          <a:pt x="1" y="559"/>
                        </a:cubicBezTo>
                        <a:lnTo>
                          <a:pt x="281" y="727"/>
                        </a:lnTo>
                        <a:cubicBezTo>
                          <a:pt x="398" y="544"/>
                          <a:pt x="510" y="358"/>
                          <a:pt x="616" y="168"/>
                        </a:cubicBez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a:off x="7322759" y="1895484"/>
                    <a:ext cx="24300" cy="29696"/>
                  </a:xfrm>
                  <a:custGeom>
                    <a:avLst/>
                    <a:gdLst/>
                    <a:ahLst/>
                    <a:cxnLst/>
                    <a:rect l="l" t="t" r="r" b="b"/>
                    <a:pathLst>
                      <a:path w="608" h="743" extrusionOk="0">
                        <a:moveTo>
                          <a:pt x="227" y="0"/>
                        </a:moveTo>
                        <a:cubicBezTo>
                          <a:pt x="158" y="199"/>
                          <a:pt x="83" y="393"/>
                          <a:pt x="1" y="587"/>
                        </a:cubicBezTo>
                        <a:lnTo>
                          <a:pt x="350" y="743"/>
                        </a:lnTo>
                        <a:cubicBezTo>
                          <a:pt x="443" y="546"/>
                          <a:pt x="529" y="346"/>
                          <a:pt x="607" y="143"/>
                        </a:cubicBezTo>
                        <a:lnTo>
                          <a:pt x="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0"/>
                  <p:cNvSpPr/>
                  <p:nvPr/>
                </p:nvSpPr>
                <p:spPr>
                  <a:xfrm>
                    <a:off x="7339586" y="1847361"/>
                    <a:ext cx="22901" cy="29176"/>
                  </a:xfrm>
                  <a:custGeom>
                    <a:avLst/>
                    <a:gdLst/>
                    <a:ahLst/>
                    <a:cxnLst/>
                    <a:rect l="l" t="t" r="r" b="b"/>
                    <a:pathLst>
                      <a:path w="573" h="730" extrusionOk="0">
                        <a:moveTo>
                          <a:pt x="158" y="0"/>
                        </a:moveTo>
                        <a:cubicBezTo>
                          <a:pt x="113" y="205"/>
                          <a:pt x="59" y="408"/>
                          <a:pt x="1" y="609"/>
                        </a:cubicBezTo>
                        <a:lnTo>
                          <a:pt x="402" y="730"/>
                        </a:lnTo>
                        <a:cubicBezTo>
                          <a:pt x="464" y="520"/>
                          <a:pt x="523" y="309"/>
                          <a:pt x="572" y="97"/>
                        </a:cubicBezTo>
                        <a:lnTo>
                          <a:pt x="1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0"/>
                  <p:cNvSpPr/>
                  <p:nvPr/>
                </p:nvSpPr>
                <p:spPr>
                  <a:xfrm>
                    <a:off x="7350617" y="1797920"/>
                    <a:ext cx="20383" cy="27658"/>
                  </a:xfrm>
                  <a:custGeom>
                    <a:avLst/>
                    <a:gdLst/>
                    <a:ahLst/>
                    <a:cxnLst/>
                    <a:rect l="l" t="t" r="r" b="b"/>
                    <a:pathLst>
                      <a:path w="510" h="692" extrusionOk="0">
                        <a:moveTo>
                          <a:pt x="83" y="1"/>
                        </a:moveTo>
                        <a:cubicBezTo>
                          <a:pt x="63" y="208"/>
                          <a:pt x="33" y="415"/>
                          <a:pt x="1" y="622"/>
                        </a:cubicBezTo>
                        <a:lnTo>
                          <a:pt x="428" y="691"/>
                        </a:lnTo>
                        <a:cubicBezTo>
                          <a:pt x="465" y="476"/>
                          <a:pt x="488" y="260"/>
                          <a:pt x="510" y="42"/>
                        </a:cubicBezTo>
                        <a:lnTo>
                          <a:pt x="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0"/>
                  <p:cNvSpPr/>
                  <p:nvPr/>
                </p:nvSpPr>
                <p:spPr>
                  <a:xfrm>
                    <a:off x="7355613" y="1747239"/>
                    <a:ext cx="17026" cy="26259"/>
                  </a:xfrm>
                  <a:custGeom>
                    <a:avLst/>
                    <a:gdLst/>
                    <a:ahLst/>
                    <a:cxnLst/>
                    <a:rect l="l" t="t" r="r" b="b"/>
                    <a:pathLst>
                      <a:path w="426" h="657" extrusionOk="0">
                        <a:moveTo>
                          <a:pt x="415" y="0"/>
                        </a:moveTo>
                        <a:lnTo>
                          <a:pt x="3" y="15"/>
                        </a:lnTo>
                        <a:cubicBezTo>
                          <a:pt x="7" y="224"/>
                          <a:pt x="10" y="434"/>
                          <a:pt x="1" y="643"/>
                        </a:cubicBezTo>
                        <a:lnTo>
                          <a:pt x="422" y="656"/>
                        </a:lnTo>
                        <a:cubicBezTo>
                          <a:pt x="426" y="438"/>
                          <a:pt x="426" y="218"/>
                          <a:pt x="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a:off x="7351417" y="1695399"/>
                    <a:ext cx="18585" cy="27458"/>
                  </a:xfrm>
                  <a:custGeom>
                    <a:avLst/>
                    <a:gdLst/>
                    <a:ahLst/>
                    <a:cxnLst/>
                    <a:rect l="l" t="t" r="r" b="b"/>
                    <a:pathLst>
                      <a:path w="465" h="687" extrusionOk="0">
                        <a:moveTo>
                          <a:pt x="365" y="0"/>
                        </a:moveTo>
                        <a:lnTo>
                          <a:pt x="0" y="61"/>
                        </a:lnTo>
                        <a:cubicBezTo>
                          <a:pt x="33" y="270"/>
                          <a:pt x="56" y="477"/>
                          <a:pt x="76" y="686"/>
                        </a:cubicBezTo>
                        <a:lnTo>
                          <a:pt x="464" y="645"/>
                        </a:lnTo>
                        <a:cubicBezTo>
                          <a:pt x="438" y="430"/>
                          <a:pt x="404" y="214"/>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a:off x="7323199" y="1596796"/>
                    <a:ext cx="20383" cy="27658"/>
                  </a:xfrm>
                  <a:custGeom>
                    <a:avLst/>
                    <a:gdLst/>
                    <a:ahLst/>
                    <a:cxnLst/>
                    <a:rect l="l" t="t" r="r" b="b"/>
                    <a:pathLst>
                      <a:path w="510" h="692" extrusionOk="0">
                        <a:moveTo>
                          <a:pt x="225" y="1"/>
                        </a:moveTo>
                        <a:lnTo>
                          <a:pt x="1" y="128"/>
                        </a:lnTo>
                        <a:cubicBezTo>
                          <a:pt x="104" y="307"/>
                          <a:pt x="190" y="497"/>
                          <a:pt x="266" y="691"/>
                        </a:cubicBezTo>
                        <a:lnTo>
                          <a:pt x="510" y="596"/>
                        </a:lnTo>
                        <a:cubicBezTo>
                          <a:pt x="430" y="391"/>
                          <a:pt x="335" y="191"/>
                          <a:pt x="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0"/>
                  <p:cNvSpPr/>
                  <p:nvPr/>
                </p:nvSpPr>
                <p:spPr>
                  <a:xfrm>
                    <a:off x="7292223" y="1556028"/>
                    <a:ext cx="24980" cy="25379"/>
                  </a:xfrm>
                  <a:custGeom>
                    <a:avLst/>
                    <a:gdLst/>
                    <a:ahLst/>
                    <a:cxnLst/>
                    <a:rect l="l" t="t" r="r" b="b"/>
                    <a:pathLst>
                      <a:path w="625" h="635" extrusionOk="0">
                        <a:moveTo>
                          <a:pt x="165" y="0"/>
                        </a:moveTo>
                        <a:lnTo>
                          <a:pt x="1" y="186"/>
                        </a:lnTo>
                        <a:cubicBezTo>
                          <a:pt x="156" y="324"/>
                          <a:pt x="299" y="475"/>
                          <a:pt x="428" y="635"/>
                        </a:cubicBezTo>
                        <a:lnTo>
                          <a:pt x="625" y="475"/>
                        </a:lnTo>
                        <a:cubicBezTo>
                          <a:pt x="486" y="305"/>
                          <a:pt x="331" y="145"/>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0"/>
                  <p:cNvSpPr/>
                  <p:nvPr/>
                </p:nvSpPr>
                <p:spPr>
                  <a:xfrm>
                    <a:off x="7250495" y="1528170"/>
                    <a:ext cx="27138" cy="20383"/>
                  </a:xfrm>
                  <a:custGeom>
                    <a:avLst/>
                    <a:gdLst/>
                    <a:ahLst/>
                    <a:cxnLst/>
                    <a:rect l="l" t="t" r="r" b="b"/>
                    <a:pathLst>
                      <a:path w="679" h="510" extrusionOk="0">
                        <a:moveTo>
                          <a:pt x="93" y="0"/>
                        </a:moveTo>
                        <a:lnTo>
                          <a:pt x="1" y="220"/>
                        </a:lnTo>
                        <a:cubicBezTo>
                          <a:pt x="190" y="302"/>
                          <a:pt x="374" y="400"/>
                          <a:pt x="551" y="510"/>
                        </a:cubicBezTo>
                        <a:lnTo>
                          <a:pt x="678" y="305"/>
                        </a:lnTo>
                        <a:cubicBezTo>
                          <a:pt x="493" y="188"/>
                          <a:pt x="296" y="87"/>
                          <a:pt x="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0"/>
                  <p:cNvSpPr/>
                  <p:nvPr/>
                </p:nvSpPr>
                <p:spPr>
                  <a:xfrm>
                    <a:off x="7202452" y="1514381"/>
                    <a:ext cx="26938" cy="14268"/>
                  </a:xfrm>
                  <a:custGeom>
                    <a:avLst/>
                    <a:gdLst/>
                    <a:ahLst/>
                    <a:cxnLst/>
                    <a:rect l="l" t="t" r="r" b="b"/>
                    <a:pathLst>
                      <a:path w="674" h="357" extrusionOk="0">
                        <a:moveTo>
                          <a:pt x="33" y="0"/>
                        </a:moveTo>
                        <a:lnTo>
                          <a:pt x="1" y="227"/>
                        </a:lnTo>
                        <a:cubicBezTo>
                          <a:pt x="208" y="257"/>
                          <a:pt x="413" y="300"/>
                          <a:pt x="613" y="356"/>
                        </a:cubicBezTo>
                        <a:lnTo>
                          <a:pt x="674" y="132"/>
                        </a:lnTo>
                        <a:cubicBezTo>
                          <a:pt x="465" y="73"/>
                          <a:pt x="249" y="3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0"/>
                  <p:cNvSpPr/>
                  <p:nvPr/>
                </p:nvSpPr>
                <p:spPr>
                  <a:xfrm>
                    <a:off x="7151651" y="1512102"/>
                    <a:ext cx="26099" cy="9472"/>
                  </a:xfrm>
                  <a:custGeom>
                    <a:avLst/>
                    <a:gdLst/>
                    <a:ahLst/>
                    <a:cxnLst/>
                    <a:rect l="l" t="t" r="r" b="b"/>
                    <a:pathLst>
                      <a:path w="653" h="237" extrusionOk="0">
                        <a:moveTo>
                          <a:pt x="482" y="1"/>
                        </a:moveTo>
                        <a:cubicBezTo>
                          <a:pt x="321" y="1"/>
                          <a:pt x="160" y="7"/>
                          <a:pt x="1" y="18"/>
                        </a:cubicBezTo>
                        <a:lnTo>
                          <a:pt x="16" y="236"/>
                        </a:lnTo>
                        <a:cubicBezTo>
                          <a:pt x="151" y="228"/>
                          <a:pt x="287" y="223"/>
                          <a:pt x="423" y="223"/>
                        </a:cubicBezTo>
                        <a:cubicBezTo>
                          <a:pt x="497" y="223"/>
                          <a:pt x="572" y="225"/>
                          <a:pt x="646" y="228"/>
                        </a:cubicBezTo>
                        <a:lnTo>
                          <a:pt x="652" y="3"/>
                        </a:lnTo>
                        <a:cubicBezTo>
                          <a:pt x="595" y="1"/>
                          <a:pt x="538"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0"/>
                  <p:cNvSpPr/>
                  <p:nvPr/>
                </p:nvSpPr>
                <p:spPr>
                  <a:xfrm>
                    <a:off x="7100451" y="1515899"/>
                    <a:ext cx="26738" cy="13269"/>
                  </a:xfrm>
                  <a:custGeom>
                    <a:avLst/>
                    <a:gdLst/>
                    <a:ahLst/>
                    <a:cxnLst/>
                    <a:rect l="l" t="t" r="r" b="b"/>
                    <a:pathLst>
                      <a:path w="669" h="332" extrusionOk="0">
                        <a:moveTo>
                          <a:pt x="637" y="1"/>
                        </a:moveTo>
                        <a:cubicBezTo>
                          <a:pt x="421" y="35"/>
                          <a:pt x="209" y="79"/>
                          <a:pt x="0" y="133"/>
                        </a:cubicBezTo>
                        <a:lnTo>
                          <a:pt x="48" y="331"/>
                        </a:lnTo>
                        <a:cubicBezTo>
                          <a:pt x="255" y="281"/>
                          <a:pt x="462" y="240"/>
                          <a:pt x="669" y="210"/>
                        </a:cubicBezTo>
                        <a:lnTo>
                          <a:pt x="6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0"/>
                  <p:cNvSpPr/>
                  <p:nvPr/>
                </p:nvSpPr>
                <p:spPr>
                  <a:xfrm>
                    <a:off x="7051289" y="1528410"/>
                    <a:ext cx="26778" cy="16267"/>
                  </a:xfrm>
                  <a:custGeom>
                    <a:avLst/>
                    <a:gdLst/>
                    <a:ahLst/>
                    <a:cxnLst/>
                    <a:rect l="l" t="t" r="r" b="b"/>
                    <a:pathLst>
                      <a:path w="670" h="407" extrusionOk="0">
                        <a:moveTo>
                          <a:pt x="606" y="1"/>
                        </a:moveTo>
                        <a:cubicBezTo>
                          <a:pt x="401" y="70"/>
                          <a:pt x="201" y="145"/>
                          <a:pt x="0" y="230"/>
                        </a:cubicBezTo>
                        <a:lnTo>
                          <a:pt x="73" y="406"/>
                        </a:lnTo>
                        <a:cubicBezTo>
                          <a:pt x="270" y="327"/>
                          <a:pt x="468" y="255"/>
                          <a:pt x="669" y="191"/>
                        </a:cubicBezTo>
                        <a:lnTo>
                          <a:pt x="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0"/>
                  <p:cNvSpPr/>
                  <p:nvPr/>
                </p:nvSpPr>
                <p:spPr>
                  <a:xfrm>
                    <a:off x="7004965" y="1548354"/>
                    <a:ext cx="26099" cy="18385"/>
                  </a:xfrm>
                  <a:custGeom>
                    <a:avLst/>
                    <a:gdLst/>
                    <a:ahLst/>
                    <a:cxnLst/>
                    <a:rect l="l" t="t" r="r" b="b"/>
                    <a:pathLst>
                      <a:path w="653" h="460" extrusionOk="0">
                        <a:moveTo>
                          <a:pt x="570" y="0"/>
                        </a:moveTo>
                        <a:cubicBezTo>
                          <a:pt x="378" y="95"/>
                          <a:pt x="188" y="199"/>
                          <a:pt x="0" y="307"/>
                        </a:cubicBezTo>
                        <a:lnTo>
                          <a:pt x="89" y="460"/>
                        </a:lnTo>
                        <a:cubicBezTo>
                          <a:pt x="274" y="356"/>
                          <a:pt x="462" y="257"/>
                          <a:pt x="652" y="164"/>
                        </a:cubicBez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0"/>
                  <p:cNvSpPr/>
                  <p:nvPr/>
                </p:nvSpPr>
                <p:spPr>
                  <a:xfrm>
                    <a:off x="6961998" y="1574214"/>
                    <a:ext cx="24820" cy="20303"/>
                  </a:xfrm>
                  <a:custGeom>
                    <a:avLst/>
                    <a:gdLst/>
                    <a:ahLst/>
                    <a:cxnLst/>
                    <a:rect l="l" t="t" r="r" b="b"/>
                    <a:pathLst>
                      <a:path w="621" h="508" extrusionOk="0">
                        <a:moveTo>
                          <a:pt x="527" y="1"/>
                        </a:moveTo>
                        <a:cubicBezTo>
                          <a:pt x="348" y="121"/>
                          <a:pt x="171" y="247"/>
                          <a:pt x="1" y="376"/>
                        </a:cubicBezTo>
                        <a:lnTo>
                          <a:pt x="98" y="508"/>
                        </a:lnTo>
                        <a:cubicBezTo>
                          <a:pt x="268" y="380"/>
                          <a:pt x="443" y="260"/>
                          <a:pt x="620" y="143"/>
                        </a:cubicBezTo>
                        <a:lnTo>
                          <a:pt x="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0"/>
                  <p:cNvSpPr/>
                  <p:nvPr/>
                </p:nvSpPr>
                <p:spPr>
                  <a:xfrm>
                    <a:off x="6922669" y="1605350"/>
                    <a:ext cx="23261" cy="21702"/>
                  </a:xfrm>
                  <a:custGeom>
                    <a:avLst/>
                    <a:gdLst/>
                    <a:ahLst/>
                    <a:cxnLst/>
                    <a:rect l="l" t="t" r="r" b="b"/>
                    <a:pathLst>
                      <a:path w="582" h="543" extrusionOk="0">
                        <a:moveTo>
                          <a:pt x="480" y="1"/>
                        </a:moveTo>
                        <a:cubicBezTo>
                          <a:pt x="316" y="141"/>
                          <a:pt x="156" y="283"/>
                          <a:pt x="1" y="432"/>
                        </a:cubicBezTo>
                        <a:lnTo>
                          <a:pt x="104" y="542"/>
                        </a:lnTo>
                        <a:cubicBezTo>
                          <a:pt x="260" y="398"/>
                          <a:pt x="419" y="257"/>
                          <a:pt x="581" y="121"/>
                        </a:cubicBezTo>
                        <a:lnTo>
                          <a:pt x="4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0"/>
                  <p:cNvSpPr/>
                  <p:nvPr/>
                </p:nvSpPr>
                <p:spPr>
                  <a:xfrm>
                    <a:off x="6887336" y="1640882"/>
                    <a:ext cx="21343" cy="22821"/>
                  </a:xfrm>
                  <a:custGeom>
                    <a:avLst/>
                    <a:gdLst/>
                    <a:ahLst/>
                    <a:cxnLst/>
                    <a:rect l="l" t="t" r="r" b="b"/>
                    <a:pathLst>
                      <a:path w="534" h="571" extrusionOk="0">
                        <a:moveTo>
                          <a:pt x="430" y="1"/>
                        </a:moveTo>
                        <a:cubicBezTo>
                          <a:pt x="283" y="156"/>
                          <a:pt x="138" y="318"/>
                          <a:pt x="0" y="480"/>
                        </a:cubicBezTo>
                        <a:lnTo>
                          <a:pt x="104" y="570"/>
                        </a:lnTo>
                        <a:cubicBezTo>
                          <a:pt x="242" y="408"/>
                          <a:pt x="386" y="253"/>
                          <a:pt x="533" y="100"/>
                        </a:cubicBezTo>
                        <a:lnTo>
                          <a:pt x="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0"/>
                  <p:cNvSpPr/>
                  <p:nvPr/>
                </p:nvSpPr>
                <p:spPr>
                  <a:xfrm>
                    <a:off x="6856001" y="1680131"/>
                    <a:ext cx="19304" cy="23661"/>
                  </a:xfrm>
                  <a:custGeom>
                    <a:avLst/>
                    <a:gdLst/>
                    <a:ahLst/>
                    <a:cxnLst/>
                    <a:rect l="l" t="t" r="r" b="b"/>
                    <a:pathLst>
                      <a:path w="483" h="592" extrusionOk="0">
                        <a:moveTo>
                          <a:pt x="379" y="0"/>
                        </a:moveTo>
                        <a:cubicBezTo>
                          <a:pt x="249" y="171"/>
                          <a:pt x="122" y="346"/>
                          <a:pt x="1" y="523"/>
                        </a:cubicBezTo>
                        <a:lnTo>
                          <a:pt x="102" y="592"/>
                        </a:lnTo>
                        <a:cubicBezTo>
                          <a:pt x="225" y="419"/>
                          <a:pt x="350" y="248"/>
                          <a:pt x="482" y="80"/>
                        </a:cubicBezTo>
                        <a:lnTo>
                          <a:pt x="3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0"/>
                  <p:cNvSpPr/>
                  <p:nvPr/>
                </p:nvSpPr>
                <p:spPr>
                  <a:xfrm>
                    <a:off x="6828942" y="1722538"/>
                    <a:ext cx="16946" cy="24380"/>
                  </a:xfrm>
                  <a:custGeom>
                    <a:avLst/>
                    <a:gdLst/>
                    <a:ahLst/>
                    <a:cxnLst/>
                    <a:rect l="l" t="t" r="r" b="b"/>
                    <a:pathLst>
                      <a:path w="424" h="610" extrusionOk="0">
                        <a:moveTo>
                          <a:pt x="326" y="1"/>
                        </a:moveTo>
                        <a:cubicBezTo>
                          <a:pt x="212" y="182"/>
                          <a:pt x="104" y="368"/>
                          <a:pt x="0" y="556"/>
                        </a:cubicBezTo>
                        <a:lnTo>
                          <a:pt x="95" y="609"/>
                        </a:lnTo>
                        <a:cubicBezTo>
                          <a:pt x="201" y="424"/>
                          <a:pt x="311" y="240"/>
                          <a:pt x="423" y="61"/>
                        </a:cubicBez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0"/>
                  <p:cNvSpPr/>
                  <p:nvPr/>
                </p:nvSpPr>
                <p:spPr>
                  <a:xfrm>
                    <a:off x="6805999" y="1767503"/>
                    <a:ext cx="14628" cy="24860"/>
                  </a:xfrm>
                  <a:custGeom>
                    <a:avLst/>
                    <a:gdLst/>
                    <a:ahLst/>
                    <a:cxnLst/>
                    <a:rect l="l" t="t" r="r" b="b"/>
                    <a:pathLst>
                      <a:path w="366" h="622" extrusionOk="0">
                        <a:moveTo>
                          <a:pt x="274" y="0"/>
                        </a:moveTo>
                        <a:cubicBezTo>
                          <a:pt x="179" y="192"/>
                          <a:pt x="89" y="386"/>
                          <a:pt x="0" y="583"/>
                        </a:cubicBezTo>
                        <a:lnTo>
                          <a:pt x="89" y="622"/>
                        </a:lnTo>
                        <a:cubicBezTo>
                          <a:pt x="177" y="427"/>
                          <a:pt x="270" y="235"/>
                          <a:pt x="365" y="45"/>
                        </a:cubicBezTo>
                        <a:lnTo>
                          <a:pt x="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0"/>
                  <p:cNvSpPr/>
                  <p:nvPr/>
                </p:nvSpPr>
                <p:spPr>
                  <a:xfrm>
                    <a:off x="6787294" y="1814507"/>
                    <a:ext cx="12190" cy="25219"/>
                  </a:xfrm>
                  <a:custGeom>
                    <a:avLst/>
                    <a:gdLst/>
                    <a:ahLst/>
                    <a:cxnLst/>
                    <a:rect l="l" t="t" r="r" b="b"/>
                    <a:pathLst>
                      <a:path w="305" h="631" extrusionOk="0">
                        <a:moveTo>
                          <a:pt x="222" y="0"/>
                        </a:moveTo>
                        <a:cubicBezTo>
                          <a:pt x="145" y="199"/>
                          <a:pt x="71" y="401"/>
                          <a:pt x="0" y="604"/>
                        </a:cubicBezTo>
                        <a:lnTo>
                          <a:pt x="78" y="630"/>
                        </a:lnTo>
                        <a:cubicBezTo>
                          <a:pt x="149" y="430"/>
                          <a:pt x="225" y="231"/>
                          <a:pt x="304" y="33"/>
                        </a:cubicBezTo>
                        <a:lnTo>
                          <a:pt x="2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0"/>
                  <p:cNvSpPr/>
                  <p:nvPr/>
                </p:nvSpPr>
                <p:spPr>
                  <a:xfrm>
                    <a:off x="6772625" y="1863149"/>
                    <a:ext cx="9792" cy="25459"/>
                  </a:xfrm>
                  <a:custGeom>
                    <a:avLst/>
                    <a:gdLst/>
                    <a:ahLst/>
                    <a:cxnLst/>
                    <a:rect l="l" t="t" r="r" b="b"/>
                    <a:pathLst>
                      <a:path w="245" h="637" extrusionOk="0">
                        <a:moveTo>
                          <a:pt x="173" y="0"/>
                        </a:moveTo>
                        <a:cubicBezTo>
                          <a:pt x="110" y="205"/>
                          <a:pt x="54" y="410"/>
                          <a:pt x="0" y="619"/>
                        </a:cubicBezTo>
                        <a:lnTo>
                          <a:pt x="67" y="637"/>
                        </a:lnTo>
                        <a:cubicBezTo>
                          <a:pt x="121" y="430"/>
                          <a:pt x="182" y="225"/>
                          <a:pt x="244" y="22"/>
                        </a:cubicBezTo>
                        <a:lnTo>
                          <a:pt x="1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0"/>
                  <p:cNvSpPr/>
                  <p:nvPr/>
                </p:nvSpPr>
                <p:spPr>
                  <a:xfrm>
                    <a:off x="6761913" y="1912910"/>
                    <a:ext cx="7314" cy="25539"/>
                  </a:xfrm>
                  <a:custGeom>
                    <a:avLst/>
                    <a:gdLst/>
                    <a:ahLst/>
                    <a:cxnLst/>
                    <a:rect l="l" t="t" r="r" b="b"/>
                    <a:pathLst>
                      <a:path w="183" h="639" extrusionOk="0">
                        <a:moveTo>
                          <a:pt x="124" y="0"/>
                        </a:moveTo>
                        <a:lnTo>
                          <a:pt x="1" y="630"/>
                        </a:lnTo>
                        <a:lnTo>
                          <a:pt x="50" y="639"/>
                        </a:lnTo>
                        <a:lnTo>
                          <a:pt x="182" y="13"/>
                        </a:lnTo>
                        <a:lnTo>
                          <a:pt x="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0"/>
                  <p:cNvSpPr/>
                  <p:nvPr/>
                </p:nvSpPr>
                <p:spPr>
                  <a:xfrm>
                    <a:off x="6754839" y="1963431"/>
                    <a:ext cx="4796" cy="25659"/>
                  </a:xfrm>
                  <a:custGeom>
                    <a:avLst/>
                    <a:gdLst/>
                    <a:ahLst/>
                    <a:cxnLst/>
                    <a:rect l="l" t="t" r="r" b="b"/>
                    <a:pathLst>
                      <a:path w="120" h="642" extrusionOk="0">
                        <a:moveTo>
                          <a:pt x="79" y="1"/>
                        </a:moveTo>
                        <a:lnTo>
                          <a:pt x="1" y="637"/>
                        </a:lnTo>
                        <a:lnTo>
                          <a:pt x="33" y="641"/>
                        </a:lnTo>
                        <a:lnTo>
                          <a:pt x="120" y="5"/>
                        </a:lnTo>
                        <a:lnTo>
                          <a:pt x="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0"/>
                  <p:cNvSpPr/>
                  <p:nvPr/>
                </p:nvSpPr>
                <p:spPr>
                  <a:xfrm>
                    <a:off x="6751322" y="2014391"/>
                    <a:ext cx="2278" cy="25659"/>
                  </a:xfrm>
                  <a:custGeom>
                    <a:avLst/>
                    <a:gdLst/>
                    <a:ahLst/>
                    <a:cxnLst/>
                    <a:rect l="l" t="t" r="r" b="b"/>
                    <a:pathLst>
                      <a:path w="57" h="642" extrusionOk="0">
                        <a:moveTo>
                          <a:pt x="35" y="1"/>
                        </a:moveTo>
                        <a:lnTo>
                          <a:pt x="0" y="642"/>
                        </a:lnTo>
                        <a:lnTo>
                          <a:pt x="13" y="642"/>
                        </a:lnTo>
                        <a:lnTo>
                          <a:pt x="56" y="3"/>
                        </a:lnTo>
                        <a:lnTo>
                          <a:pt x="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0"/>
                  <p:cNvSpPr/>
                  <p:nvPr/>
                </p:nvSpPr>
                <p:spPr>
                  <a:xfrm>
                    <a:off x="6750722" y="2065711"/>
                    <a:ext cx="200" cy="13069"/>
                  </a:xfrm>
                  <a:custGeom>
                    <a:avLst/>
                    <a:gdLst/>
                    <a:ahLst/>
                    <a:cxnLst/>
                    <a:rect l="l" t="t" r="r" b="b"/>
                    <a:pathLst>
                      <a:path w="5" h="327" extrusionOk="0">
                        <a:moveTo>
                          <a:pt x="0" y="1"/>
                        </a:moveTo>
                        <a:lnTo>
                          <a:pt x="0" y="327"/>
                        </a:lnTo>
                        <a:lnTo>
                          <a:pt x="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0"/>
                  <p:cNvSpPr/>
                  <p:nvPr/>
                </p:nvSpPr>
                <p:spPr>
                  <a:xfrm>
                    <a:off x="7316564" y="1637165"/>
                    <a:ext cx="43605" cy="35931"/>
                  </a:xfrm>
                  <a:custGeom>
                    <a:avLst/>
                    <a:gdLst/>
                    <a:ahLst/>
                    <a:cxnLst/>
                    <a:rect l="l" t="t" r="r" b="b"/>
                    <a:pathLst>
                      <a:path w="1091" h="899" extrusionOk="0">
                        <a:moveTo>
                          <a:pt x="546" y="1"/>
                        </a:moveTo>
                        <a:lnTo>
                          <a:pt x="0" y="363"/>
                        </a:lnTo>
                        <a:lnTo>
                          <a:pt x="240" y="713"/>
                        </a:lnTo>
                        <a:lnTo>
                          <a:pt x="654" y="439"/>
                        </a:lnTo>
                        <a:cubicBezTo>
                          <a:pt x="693" y="592"/>
                          <a:pt x="730" y="745"/>
                          <a:pt x="762" y="898"/>
                        </a:cubicBezTo>
                        <a:lnTo>
                          <a:pt x="1090" y="821"/>
                        </a:lnTo>
                        <a:cubicBezTo>
                          <a:pt x="1034" y="611"/>
                          <a:pt x="971" y="402"/>
                          <a:pt x="902" y="197"/>
                        </a:cubicBezTo>
                        <a:lnTo>
                          <a:pt x="708" y="255"/>
                        </a:lnTo>
                        <a:lnTo>
                          <a:pt x="5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3" name="Google Shape;1053;p30"/>
                <p:cNvSpPr/>
                <p:nvPr/>
              </p:nvSpPr>
              <p:spPr>
                <a:xfrm>
                  <a:off x="7274396" y="1666942"/>
                  <a:ext cx="30895" cy="29256"/>
                </a:xfrm>
                <a:custGeom>
                  <a:avLst/>
                  <a:gdLst/>
                  <a:ahLst/>
                  <a:cxnLst/>
                  <a:rect l="l" t="t" r="r" b="b"/>
                  <a:pathLst>
                    <a:path w="773" h="732" extrusionOk="0">
                      <a:moveTo>
                        <a:pt x="520" y="0"/>
                      </a:moveTo>
                      <a:lnTo>
                        <a:pt x="0" y="404"/>
                      </a:lnTo>
                      <a:lnTo>
                        <a:pt x="266" y="732"/>
                      </a:lnTo>
                      <a:lnTo>
                        <a:pt x="773" y="339"/>
                      </a:lnTo>
                      <a:lnTo>
                        <a:pt x="5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0"/>
                <p:cNvSpPr/>
                <p:nvPr/>
              </p:nvSpPr>
              <p:spPr>
                <a:xfrm>
                  <a:off x="7234907" y="1699956"/>
                  <a:ext cx="30455" cy="29896"/>
                </a:xfrm>
                <a:custGeom>
                  <a:avLst/>
                  <a:gdLst/>
                  <a:ahLst/>
                  <a:cxnLst/>
                  <a:rect l="l" t="t" r="r" b="b"/>
                  <a:pathLst>
                    <a:path w="762" h="748" extrusionOk="0">
                      <a:moveTo>
                        <a:pt x="486" y="1"/>
                      </a:moveTo>
                      <a:cubicBezTo>
                        <a:pt x="404" y="72"/>
                        <a:pt x="322" y="145"/>
                        <a:pt x="242" y="221"/>
                      </a:cubicBezTo>
                      <a:lnTo>
                        <a:pt x="0" y="447"/>
                      </a:lnTo>
                      <a:lnTo>
                        <a:pt x="293" y="747"/>
                      </a:lnTo>
                      <a:lnTo>
                        <a:pt x="527" y="531"/>
                      </a:lnTo>
                      <a:cubicBezTo>
                        <a:pt x="602" y="458"/>
                        <a:pt x="682" y="387"/>
                        <a:pt x="762" y="318"/>
                      </a:cubicBezTo>
                      <a:lnTo>
                        <a:pt x="4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0"/>
                <p:cNvSpPr/>
                <p:nvPr/>
              </p:nvSpPr>
              <p:spPr>
                <a:xfrm>
                  <a:off x="7199015" y="1736767"/>
                  <a:ext cx="29696" cy="30575"/>
                </a:xfrm>
                <a:custGeom>
                  <a:avLst/>
                  <a:gdLst/>
                  <a:ahLst/>
                  <a:cxnLst/>
                  <a:rect l="l" t="t" r="r" b="b"/>
                  <a:pathLst>
                    <a:path w="743" h="765" extrusionOk="0">
                      <a:moveTo>
                        <a:pt x="434" y="1"/>
                      </a:moveTo>
                      <a:cubicBezTo>
                        <a:pt x="285" y="163"/>
                        <a:pt x="141" y="329"/>
                        <a:pt x="0" y="497"/>
                      </a:cubicBezTo>
                      <a:lnTo>
                        <a:pt x="320" y="765"/>
                      </a:lnTo>
                      <a:cubicBezTo>
                        <a:pt x="458" y="603"/>
                        <a:pt x="598" y="443"/>
                        <a:pt x="743" y="286"/>
                      </a:cubicBezTo>
                      <a:lnTo>
                        <a:pt x="4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0"/>
                <p:cNvSpPr/>
                <p:nvPr/>
              </p:nvSpPr>
              <p:spPr>
                <a:xfrm>
                  <a:off x="7167119" y="1777216"/>
                  <a:ext cx="28737" cy="30775"/>
                </a:xfrm>
                <a:custGeom>
                  <a:avLst/>
                  <a:gdLst/>
                  <a:ahLst/>
                  <a:cxnLst/>
                  <a:rect l="l" t="t" r="r" b="b"/>
                  <a:pathLst>
                    <a:path w="719" h="770" extrusionOk="0">
                      <a:moveTo>
                        <a:pt x="386" y="1"/>
                      </a:moveTo>
                      <a:cubicBezTo>
                        <a:pt x="255" y="176"/>
                        <a:pt x="125" y="353"/>
                        <a:pt x="0" y="534"/>
                      </a:cubicBezTo>
                      <a:lnTo>
                        <a:pt x="343" y="769"/>
                      </a:lnTo>
                      <a:cubicBezTo>
                        <a:pt x="464" y="594"/>
                        <a:pt x="589" y="422"/>
                        <a:pt x="719" y="253"/>
                      </a:cubicBezTo>
                      <a:lnTo>
                        <a:pt x="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0"/>
                <p:cNvSpPr/>
                <p:nvPr/>
              </p:nvSpPr>
              <p:spPr>
                <a:xfrm>
                  <a:off x="7139341" y="1820542"/>
                  <a:ext cx="27458" cy="30735"/>
                </a:xfrm>
                <a:custGeom>
                  <a:avLst/>
                  <a:gdLst/>
                  <a:ahLst/>
                  <a:cxnLst/>
                  <a:rect l="l" t="t" r="r" b="b"/>
                  <a:pathLst>
                    <a:path w="687" h="769" extrusionOk="0">
                      <a:moveTo>
                        <a:pt x="335" y="0"/>
                      </a:moveTo>
                      <a:cubicBezTo>
                        <a:pt x="218" y="186"/>
                        <a:pt x="106" y="376"/>
                        <a:pt x="0" y="568"/>
                      </a:cubicBezTo>
                      <a:lnTo>
                        <a:pt x="358" y="768"/>
                      </a:lnTo>
                      <a:cubicBezTo>
                        <a:pt x="462" y="583"/>
                        <a:pt x="572" y="399"/>
                        <a:pt x="686" y="220"/>
                      </a:cubicBezTo>
                      <a:lnTo>
                        <a:pt x="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0"/>
                <p:cNvSpPr/>
                <p:nvPr/>
              </p:nvSpPr>
              <p:spPr>
                <a:xfrm>
                  <a:off x="7115879" y="1866506"/>
                  <a:ext cx="25739" cy="30375"/>
                </a:xfrm>
                <a:custGeom>
                  <a:avLst/>
                  <a:gdLst/>
                  <a:ahLst/>
                  <a:cxnLst/>
                  <a:rect l="l" t="t" r="r" b="b"/>
                  <a:pathLst>
                    <a:path w="644" h="760" extrusionOk="0">
                      <a:moveTo>
                        <a:pt x="279" y="0"/>
                      </a:moveTo>
                      <a:cubicBezTo>
                        <a:pt x="182" y="197"/>
                        <a:pt x="89" y="395"/>
                        <a:pt x="0" y="598"/>
                      </a:cubicBezTo>
                      <a:lnTo>
                        <a:pt x="369" y="760"/>
                      </a:lnTo>
                      <a:cubicBezTo>
                        <a:pt x="456" y="566"/>
                        <a:pt x="546" y="371"/>
                        <a:pt x="643" y="182"/>
                      </a:cubicBezTo>
                      <a:lnTo>
                        <a:pt x="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0"/>
                <p:cNvSpPr/>
                <p:nvPr/>
              </p:nvSpPr>
              <p:spPr>
                <a:xfrm>
                  <a:off x="7097653" y="1914868"/>
                  <a:ext cx="23421" cy="29736"/>
                </a:xfrm>
                <a:custGeom>
                  <a:avLst/>
                  <a:gdLst/>
                  <a:ahLst/>
                  <a:cxnLst/>
                  <a:rect l="l" t="t" r="r" b="b"/>
                  <a:pathLst>
                    <a:path w="586" h="744" extrusionOk="0">
                      <a:moveTo>
                        <a:pt x="210" y="1"/>
                      </a:moveTo>
                      <a:cubicBezTo>
                        <a:pt x="133" y="206"/>
                        <a:pt x="64" y="415"/>
                        <a:pt x="1" y="627"/>
                      </a:cubicBezTo>
                      <a:lnTo>
                        <a:pt x="381" y="743"/>
                      </a:lnTo>
                      <a:cubicBezTo>
                        <a:pt x="443" y="540"/>
                        <a:pt x="510" y="337"/>
                        <a:pt x="586" y="139"/>
                      </a:cubicBezTo>
                      <a:lnTo>
                        <a:pt x="2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0"/>
                <p:cNvSpPr/>
                <p:nvPr/>
              </p:nvSpPr>
              <p:spPr>
                <a:xfrm>
                  <a:off x="7086222" y="1965589"/>
                  <a:ext cx="20104" cy="28337"/>
                </a:xfrm>
                <a:custGeom>
                  <a:avLst/>
                  <a:gdLst/>
                  <a:ahLst/>
                  <a:cxnLst/>
                  <a:rect l="l" t="t" r="r" b="b"/>
                  <a:pathLst>
                    <a:path w="503" h="709" extrusionOk="0">
                      <a:moveTo>
                        <a:pt x="119" y="1"/>
                      </a:moveTo>
                      <a:cubicBezTo>
                        <a:pt x="71" y="216"/>
                        <a:pt x="30" y="434"/>
                        <a:pt x="0" y="654"/>
                      </a:cubicBezTo>
                      <a:lnTo>
                        <a:pt x="388" y="708"/>
                      </a:lnTo>
                      <a:cubicBezTo>
                        <a:pt x="419" y="499"/>
                        <a:pt x="457" y="292"/>
                        <a:pt x="503" y="87"/>
                      </a:cubicBezTo>
                      <a:lnTo>
                        <a:pt x="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0"/>
                <p:cNvSpPr/>
                <p:nvPr/>
              </p:nvSpPr>
              <p:spPr>
                <a:xfrm>
                  <a:off x="7083624" y="2018388"/>
                  <a:ext cx="16347" cy="26858"/>
                </a:xfrm>
                <a:custGeom>
                  <a:avLst/>
                  <a:gdLst/>
                  <a:ahLst/>
                  <a:cxnLst/>
                  <a:rect l="l" t="t" r="r" b="b"/>
                  <a:pathLst>
                    <a:path w="409" h="672" extrusionOk="0">
                      <a:moveTo>
                        <a:pt x="9" y="0"/>
                      </a:moveTo>
                      <a:lnTo>
                        <a:pt x="9" y="0"/>
                      </a:lnTo>
                      <a:cubicBezTo>
                        <a:pt x="0" y="222"/>
                        <a:pt x="5" y="447"/>
                        <a:pt x="24" y="671"/>
                      </a:cubicBezTo>
                      <a:lnTo>
                        <a:pt x="408" y="639"/>
                      </a:lnTo>
                      <a:cubicBezTo>
                        <a:pt x="391" y="432"/>
                        <a:pt x="389" y="222"/>
                        <a:pt x="397" y="15"/>
                      </a:cubicBezTo>
                      <a:lnTo>
                        <a:pt x="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0"/>
                <p:cNvSpPr/>
                <p:nvPr/>
              </p:nvSpPr>
              <p:spPr>
                <a:xfrm>
                  <a:off x="7091738" y="2068669"/>
                  <a:ext cx="10272" cy="13389"/>
                </a:xfrm>
                <a:custGeom>
                  <a:avLst/>
                  <a:gdLst/>
                  <a:ahLst/>
                  <a:cxnLst/>
                  <a:rect l="l" t="t" r="r" b="b"/>
                  <a:pathLst>
                    <a:path w="257" h="335" extrusionOk="0">
                      <a:moveTo>
                        <a:pt x="244" y="0"/>
                      </a:moveTo>
                      <a:lnTo>
                        <a:pt x="0" y="80"/>
                      </a:lnTo>
                      <a:cubicBezTo>
                        <a:pt x="15" y="106"/>
                        <a:pt x="30" y="130"/>
                        <a:pt x="48" y="155"/>
                      </a:cubicBezTo>
                      <a:cubicBezTo>
                        <a:pt x="69" y="179"/>
                        <a:pt x="91" y="201"/>
                        <a:pt x="112" y="222"/>
                      </a:cubicBezTo>
                      <a:cubicBezTo>
                        <a:pt x="134" y="244"/>
                        <a:pt x="155" y="265"/>
                        <a:pt x="179" y="285"/>
                      </a:cubicBezTo>
                      <a:cubicBezTo>
                        <a:pt x="201" y="304"/>
                        <a:pt x="231" y="319"/>
                        <a:pt x="257" y="335"/>
                      </a:cubicBezTo>
                      <a:cubicBezTo>
                        <a:pt x="253" y="304"/>
                        <a:pt x="257" y="272"/>
                        <a:pt x="253" y="246"/>
                      </a:cubicBezTo>
                      <a:cubicBezTo>
                        <a:pt x="250" y="218"/>
                        <a:pt x="250" y="190"/>
                        <a:pt x="248" y="162"/>
                      </a:cubicBezTo>
                      <a:cubicBezTo>
                        <a:pt x="248" y="134"/>
                        <a:pt x="248" y="106"/>
                        <a:pt x="250" y="78"/>
                      </a:cubicBezTo>
                      <a:cubicBezTo>
                        <a:pt x="248" y="52"/>
                        <a:pt x="246" y="26"/>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3" name="Google Shape;1063;p30"/>
              <p:cNvGrpSpPr/>
              <p:nvPr/>
            </p:nvGrpSpPr>
            <p:grpSpPr>
              <a:xfrm>
                <a:off x="4949838" y="3374371"/>
                <a:ext cx="1271374" cy="948820"/>
                <a:chOff x="4949838" y="3374371"/>
                <a:chExt cx="1271374" cy="948820"/>
              </a:xfrm>
            </p:grpSpPr>
            <p:sp>
              <p:nvSpPr>
                <p:cNvPr id="1064" name="Google Shape;1064;p30"/>
                <p:cNvSpPr/>
                <p:nvPr/>
              </p:nvSpPr>
              <p:spPr>
                <a:xfrm>
                  <a:off x="5075940" y="3376369"/>
                  <a:ext cx="12989" cy="1998"/>
                </a:xfrm>
                <a:custGeom>
                  <a:avLst/>
                  <a:gdLst/>
                  <a:ahLst/>
                  <a:cxnLst/>
                  <a:rect l="l" t="t" r="r" b="b"/>
                  <a:pathLst>
                    <a:path w="325" h="50" extrusionOk="0">
                      <a:moveTo>
                        <a:pt x="3" y="0"/>
                      </a:moveTo>
                      <a:lnTo>
                        <a:pt x="0" y="15"/>
                      </a:lnTo>
                      <a:lnTo>
                        <a:pt x="324" y="50"/>
                      </a:lnTo>
                      <a:lnTo>
                        <a:pt x="324" y="50"/>
                      </a:lnTo>
                      <a:lnTo>
                        <a:pt x="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0"/>
                <p:cNvSpPr/>
                <p:nvPr/>
              </p:nvSpPr>
              <p:spPr>
                <a:xfrm>
                  <a:off x="5024020" y="3374371"/>
                  <a:ext cx="26179" cy="4716"/>
                </a:xfrm>
                <a:custGeom>
                  <a:avLst/>
                  <a:gdLst/>
                  <a:ahLst/>
                  <a:cxnLst/>
                  <a:rect l="l" t="t" r="r" b="b"/>
                  <a:pathLst>
                    <a:path w="655" h="118" extrusionOk="0">
                      <a:moveTo>
                        <a:pt x="600" y="0"/>
                      </a:moveTo>
                      <a:cubicBezTo>
                        <a:pt x="401" y="0"/>
                        <a:pt x="199" y="12"/>
                        <a:pt x="0" y="44"/>
                      </a:cubicBezTo>
                      <a:lnTo>
                        <a:pt x="13" y="117"/>
                      </a:lnTo>
                      <a:cubicBezTo>
                        <a:pt x="225" y="76"/>
                        <a:pt x="438" y="53"/>
                        <a:pt x="654" y="46"/>
                      </a:cubicBezTo>
                      <a:lnTo>
                        <a:pt x="652" y="1"/>
                      </a:lnTo>
                      <a:cubicBezTo>
                        <a:pt x="635" y="1"/>
                        <a:pt x="617" y="0"/>
                        <a:pt x="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0"/>
                <p:cNvSpPr/>
                <p:nvPr/>
              </p:nvSpPr>
              <p:spPr>
                <a:xfrm>
                  <a:off x="4976257" y="3383244"/>
                  <a:ext cx="24100" cy="17466"/>
                </a:xfrm>
                <a:custGeom>
                  <a:avLst/>
                  <a:gdLst/>
                  <a:ahLst/>
                  <a:cxnLst/>
                  <a:rect l="l" t="t" r="r" b="b"/>
                  <a:pathLst>
                    <a:path w="603" h="437" extrusionOk="0">
                      <a:moveTo>
                        <a:pt x="563" y="1"/>
                      </a:moveTo>
                      <a:cubicBezTo>
                        <a:pt x="360" y="87"/>
                        <a:pt x="166" y="204"/>
                        <a:pt x="0" y="351"/>
                      </a:cubicBezTo>
                      <a:lnTo>
                        <a:pt x="80" y="437"/>
                      </a:lnTo>
                      <a:cubicBezTo>
                        <a:pt x="231" y="292"/>
                        <a:pt x="410" y="176"/>
                        <a:pt x="602" y="87"/>
                      </a:cubicBezTo>
                      <a:lnTo>
                        <a:pt x="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0"/>
                <p:cNvSpPr/>
                <p:nvPr/>
              </p:nvSpPr>
              <p:spPr>
                <a:xfrm>
                  <a:off x="4951476" y="3418376"/>
                  <a:ext cx="13429" cy="26419"/>
                </a:xfrm>
                <a:custGeom>
                  <a:avLst/>
                  <a:gdLst/>
                  <a:ahLst/>
                  <a:cxnLst/>
                  <a:rect l="l" t="t" r="r" b="b"/>
                  <a:pathLst>
                    <a:path w="336" h="661" extrusionOk="0">
                      <a:moveTo>
                        <a:pt x="212" y="0"/>
                      </a:moveTo>
                      <a:cubicBezTo>
                        <a:pt x="109" y="201"/>
                        <a:pt x="40" y="417"/>
                        <a:pt x="1" y="637"/>
                      </a:cubicBezTo>
                      <a:lnTo>
                        <a:pt x="160" y="660"/>
                      </a:lnTo>
                      <a:cubicBezTo>
                        <a:pt x="191" y="455"/>
                        <a:pt x="247" y="250"/>
                        <a:pt x="335" y="63"/>
                      </a:cubicBezTo>
                      <a:lnTo>
                        <a:pt x="2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0"/>
                <p:cNvSpPr/>
                <p:nvPr/>
              </p:nvSpPr>
              <p:spPr>
                <a:xfrm>
                  <a:off x="4949838" y="3469936"/>
                  <a:ext cx="11351" cy="26778"/>
                </a:xfrm>
                <a:custGeom>
                  <a:avLst/>
                  <a:gdLst/>
                  <a:ahLst/>
                  <a:cxnLst/>
                  <a:rect l="l" t="t" r="r" b="b"/>
                  <a:pathLst>
                    <a:path w="284" h="670" extrusionOk="0">
                      <a:moveTo>
                        <a:pt x="184" y="1"/>
                      </a:moveTo>
                      <a:lnTo>
                        <a:pt x="1" y="11"/>
                      </a:lnTo>
                      <a:cubicBezTo>
                        <a:pt x="9" y="234"/>
                        <a:pt x="40" y="452"/>
                        <a:pt x="81" y="669"/>
                      </a:cubicBezTo>
                      <a:lnTo>
                        <a:pt x="283" y="626"/>
                      </a:lnTo>
                      <a:cubicBezTo>
                        <a:pt x="236" y="419"/>
                        <a:pt x="201" y="210"/>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0"/>
                <p:cNvSpPr/>
                <p:nvPr/>
              </p:nvSpPr>
              <p:spPr>
                <a:xfrm>
                  <a:off x="4959670" y="3519338"/>
                  <a:ext cx="18065" cy="27578"/>
                </a:xfrm>
                <a:custGeom>
                  <a:avLst/>
                  <a:gdLst/>
                  <a:ahLst/>
                  <a:cxnLst/>
                  <a:rect l="l" t="t" r="r" b="b"/>
                  <a:pathLst>
                    <a:path w="452" h="690" extrusionOk="0">
                      <a:moveTo>
                        <a:pt x="214" y="1"/>
                      </a:moveTo>
                      <a:lnTo>
                        <a:pt x="1" y="72"/>
                      </a:lnTo>
                      <a:lnTo>
                        <a:pt x="229" y="689"/>
                      </a:lnTo>
                      <a:lnTo>
                        <a:pt x="452" y="594"/>
                      </a:lnTo>
                      <a:lnTo>
                        <a:pt x="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0"/>
                <p:cNvSpPr/>
                <p:nvPr/>
              </p:nvSpPr>
              <p:spPr>
                <a:xfrm>
                  <a:off x="4979774" y="3566021"/>
                  <a:ext cx="21862" cy="27897"/>
                </a:xfrm>
                <a:custGeom>
                  <a:avLst/>
                  <a:gdLst/>
                  <a:ahLst/>
                  <a:cxnLst/>
                  <a:rect l="l" t="t" r="r" b="b"/>
                  <a:pathLst>
                    <a:path w="547" h="698" extrusionOk="0">
                      <a:moveTo>
                        <a:pt x="229" y="0"/>
                      </a:moveTo>
                      <a:lnTo>
                        <a:pt x="0" y="119"/>
                      </a:lnTo>
                      <a:lnTo>
                        <a:pt x="311" y="697"/>
                      </a:lnTo>
                      <a:lnTo>
                        <a:pt x="546" y="559"/>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0"/>
                <p:cNvSpPr/>
                <p:nvPr/>
              </p:nvSpPr>
              <p:spPr>
                <a:xfrm>
                  <a:off x="5005834" y="3609907"/>
                  <a:ext cx="24420" cy="28177"/>
                </a:xfrm>
                <a:custGeom>
                  <a:avLst/>
                  <a:gdLst/>
                  <a:ahLst/>
                  <a:cxnLst/>
                  <a:rect l="l" t="t" r="r" b="b"/>
                  <a:pathLst>
                    <a:path w="611" h="705" extrusionOk="0">
                      <a:moveTo>
                        <a:pt x="242" y="1"/>
                      </a:moveTo>
                      <a:lnTo>
                        <a:pt x="0" y="160"/>
                      </a:lnTo>
                      <a:lnTo>
                        <a:pt x="365" y="704"/>
                      </a:lnTo>
                      <a:lnTo>
                        <a:pt x="611" y="527"/>
                      </a:lnTo>
                      <a:lnTo>
                        <a:pt x="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0"/>
                <p:cNvSpPr/>
                <p:nvPr/>
              </p:nvSpPr>
              <p:spPr>
                <a:xfrm>
                  <a:off x="5035851" y="3651395"/>
                  <a:ext cx="26139" cy="28337"/>
                </a:xfrm>
                <a:custGeom>
                  <a:avLst/>
                  <a:gdLst/>
                  <a:ahLst/>
                  <a:cxnLst/>
                  <a:rect l="l" t="t" r="r" b="b"/>
                  <a:pathLst>
                    <a:path w="654" h="709" extrusionOk="0">
                      <a:moveTo>
                        <a:pt x="248" y="0"/>
                      </a:moveTo>
                      <a:lnTo>
                        <a:pt x="0" y="193"/>
                      </a:lnTo>
                      <a:lnTo>
                        <a:pt x="404" y="708"/>
                      </a:lnTo>
                      <a:lnTo>
                        <a:pt x="654" y="499"/>
                      </a:lnTo>
                      <a:lnTo>
                        <a:pt x="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0"/>
                <p:cNvSpPr/>
                <p:nvPr/>
              </p:nvSpPr>
              <p:spPr>
                <a:xfrm>
                  <a:off x="5068705" y="3690804"/>
                  <a:ext cx="27618" cy="28417"/>
                </a:xfrm>
                <a:custGeom>
                  <a:avLst/>
                  <a:gdLst/>
                  <a:ahLst/>
                  <a:cxnLst/>
                  <a:rect l="l" t="t" r="r" b="b"/>
                  <a:pathLst>
                    <a:path w="691" h="711" extrusionOk="0">
                      <a:moveTo>
                        <a:pt x="255" y="1"/>
                      </a:moveTo>
                      <a:lnTo>
                        <a:pt x="0" y="223"/>
                      </a:lnTo>
                      <a:lnTo>
                        <a:pt x="434" y="710"/>
                      </a:lnTo>
                      <a:lnTo>
                        <a:pt x="691" y="475"/>
                      </a:lnTo>
                      <a:lnTo>
                        <a:pt x="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0"/>
                <p:cNvSpPr/>
                <p:nvPr/>
              </p:nvSpPr>
              <p:spPr>
                <a:xfrm>
                  <a:off x="5103878" y="3728255"/>
                  <a:ext cx="28657" cy="28737"/>
                </a:xfrm>
                <a:custGeom>
                  <a:avLst/>
                  <a:gdLst/>
                  <a:ahLst/>
                  <a:cxnLst/>
                  <a:rect l="l" t="t" r="r" b="b"/>
                  <a:pathLst>
                    <a:path w="717" h="719" extrusionOk="0">
                      <a:moveTo>
                        <a:pt x="257" y="0"/>
                      </a:moveTo>
                      <a:lnTo>
                        <a:pt x="1" y="253"/>
                      </a:lnTo>
                      <a:lnTo>
                        <a:pt x="458" y="719"/>
                      </a:lnTo>
                      <a:lnTo>
                        <a:pt x="717" y="453"/>
                      </a:lnTo>
                      <a:lnTo>
                        <a:pt x="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0"/>
                <p:cNvSpPr/>
                <p:nvPr/>
              </p:nvSpPr>
              <p:spPr>
                <a:xfrm>
                  <a:off x="5140890" y="3764107"/>
                  <a:ext cx="29336" cy="28777"/>
                </a:xfrm>
                <a:custGeom>
                  <a:avLst/>
                  <a:gdLst/>
                  <a:ahLst/>
                  <a:cxnLst/>
                  <a:rect l="l" t="t" r="r" b="b"/>
                  <a:pathLst>
                    <a:path w="734" h="720" extrusionOk="0">
                      <a:moveTo>
                        <a:pt x="257" y="1"/>
                      </a:moveTo>
                      <a:lnTo>
                        <a:pt x="0" y="275"/>
                      </a:lnTo>
                      <a:lnTo>
                        <a:pt x="477" y="719"/>
                      </a:lnTo>
                      <a:lnTo>
                        <a:pt x="734" y="437"/>
                      </a:lnTo>
                      <a:lnTo>
                        <a:pt x="2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0"/>
                <p:cNvSpPr/>
                <p:nvPr/>
              </p:nvSpPr>
              <p:spPr>
                <a:xfrm>
                  <a:off x="5179340" y="3798520"/>
                  <a:ext cx="29976" cy="28857"/>
                </a:xfrm>
                <a:custGeom>
                  <a:avLst/>
                  <a:gdLst/>
                  <a:ahLst/>
                  <a:cxnLst/>
                  <a:rect l="l" t="t" r="r" b="b"/>
                  <a:pathLst>
                    <a:path w="750" h="722" extrusionOk="0">
                      <a:moveTo>
                        <a:pt x="257" y="1"/>
                      </a:moveTo>
                      <a:lnTo>
                        <a:pt x="1" y="294"/>
                      </a:lnTo>
                      <a:lnTo>
                        <a:pt x="495" y="721"/>
                      </a:lnTo>
                      <a:lnTo>
                        <a:pt x="749" y="417"/>
                      </a:lnTo>
                      <a:lnTo>
                        <a:pt x="2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5219109" y="3831454"/>
                  <a:ext cx="30455" cy="28936"/>
                </a:xfrm>
                <a:custGeom>
                  <a:avLst/>
                  <a:gdLst/>
                  <a:ahLst/>
                  <a:cxnLst/>
                  <a:rect l="l" t="t" r="r" b="b"/>
                  <a:pathLst>
                    <a:path w="762" h="724" extrusionOk="0">
                      <a:moveTo>
                        <a:pt x="255" y="1"/>
                      </a:moveTo>
                      <a:lnTo>
                        <a:pt x="0" y="314"/>
                      </a:lnTo>
                      <a:lnTo>
                        <a:pt x="507" y="724"/>
                      </a:lnTo>
                      <a:lnTo>
                        <a:pt x="762" y="400"/>
                      </a:lnTo>
                      <a:lnTo>
                        <a:pt x="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5259877" y="3863110"/>
                  <a:ext cx="30855" cy="28936"/>
                </a:xfrm>
                <a:custGeom>
                  <a:avLst/>
                  <a:gdLst/>
                  <a:ahLst/>
                  <a:cxnLst/>
                  <a:rect l="l" t="t" r="r" b="b"/>
                  <a:pathLst>
                    <a:path w="772" h="724" extrusionOk="0">
                      <a:moveTo>
                        <a:pt x="253" y="1"/>
                      </a:moveTo>
                      <a:lnTo>
                        <a:pt x="1" y="333"/>
                      </a:lnTo>
                      <a:lnTo>
                        <a:pt x="523" y="724"/>
                      </a:lnTo>
                      <a:lnTo>
                        <a:pt x="771" y="387"/>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5301805" y="3893646"/>
                  <a:ext cx="30935" cy="28857"/>
                </a:xfrm>
                <a:custGeom>
                  <a:avLst/>
                  <a:gdLst/>
                  <a:ahLst/>
                  <a:cxnLst/>
                  <a:rect l="l" t="t" r="r" b="b"/>
                  <a:pathLst>
                    <a:path w="774" h="722" extrusionOk="0">
                      <a:moveTo>
                        <a:pt x="244" y="1"/>
                      </a:moveTo>
                      <a:lnTo>
                        <a:pt x="1" y="344"/>
                      </a:lnTo>
                      <a:lnTo>
                        <a:pt x="531" y="721"/>
                      </a:lnTo>
                      <a:lnTo>
                        <a:pt x="773" y="374"/>
                      </a:lnTo>
                      <a:lnTo>
                        <a:pt x="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5344492" y="3923063"/>
                  <a:ext cx="31095" cy="28657"/>
                </a:xfrm>
                <a:custGeom>
                  <a:avLst/>
                  <a:gdLst/>
                  <a:ahLst/>
                  <a:cxnLst/>
                  <a:rect l="l" t="t" r="r" b="b"/>
                  <a:pathLst>
                    <a:path w="778" h="717" extrusionOk="0">
                      <a:moveTo>
                        <a:pt x="238" y="0"/>
                      </a:moveTo>
                      <a:lnTo>
                        <a:pt x="1" y="354"/>
                      </a:lnTo>
                      <a:lnTo>
                        <a:pt x="542" y="717"/>
                      </a:lnTo>
                      <a:lnTo>
                        <a:pt x="778" y="359"/>
                      </a:lnTo>
                      <a:lnTo>
                        <a:pt x="2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5387898" y="3951441"/>
                  <a:ext cx="31175" cy="28497"/>
                </a:xfrm>
                <a:custGeom>
                  <a:avLst/>
                  <a:gdLst/>
                  <a:ahLst/>
                  <a:cxnLst/>
                  <a:rect l="l" t="t" r="r" b="b"/>
                  <a:pathLst>
                    <a:path w="780" h="713" extrusionOk="0">
                      <a:moveTo>
                        <a:pt x="233" y="0"/>
                      </a:moveTo>
                      <a:lnTo>
                        <a:pt x="0" y="363"/>
                      </a:lnTo>
                      <a:lnTo>
                        <a:pt x="550" y="712"/>
                      </a:lnTo>
                      <a:lnTo>
                        <a:pt x="779" y="346"/>
                      </a:lnTo>
                      <a:lnTo>
                        <a:pt x="2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5432024" y="3978780"/>
                  <a:ext cx="31175" cy="28137"/>
                </a:xfrm>
                <a:custGeom>
                  <a:avLst/>
                  <a:gdLst/>
                  <a:ahLst/>
                  <a:cxnLst/>
                  <a:rect l="l" t="t" r="r" b="b"/>
                  <a:pathLst>
                    <a:path w="780" h="704" extrusionOk="0">
                      <a:moveTo>
                        <a:pt x="225" y="0"/>
                      </a:moveTo>
                      <a:lnTo>
                        <a:pt x="1" y="369"/>
                      </a:lnTo>
                      <a:lnTo>
                        <a:pt x="560" y="704"/>
                      </a:lnTo>
                      <a:lnTo>
                        <a:pt x="780" y="335"/>
                      </a:lnTo>
                      <a:lnTo>
                        <a:pt x="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5476789" y="4005239"/>
                  <a:ext cx="31015" cy="27817"/>
                </a:xfrm>
                <a:custGeom>
                  <a:avLst/>
                  <a:gdLst/>
                  <a:ahLst/>
                  <a:cxnLst/>
                  <a:rect l="l" t="t" r="r" b="b"/>
                  <a:pathLst>
                    <a:path w="776" h="696" extrusionOk="0">
                      <a:moveTo>
                        <a:pt x="217" y="1"/>
                      </a:moveTo>
                      <a:lnTo>
                        <a:pt x="1" y="372"/>
                      </a:lnTo>
                      <a:lnTo>
                        <a:pt x="566" y="696"/>
                      </a:lnTo>
                      <a:lnTo>
                        <a:pt x="775" y="324"/>
                      </a:lnTo>
                      <a:lnTo>
                        <a:pt x="2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0"/>
                <p:cNvSpPr/>
                <p:nvPr/>
              </p:nvSpPr>
              <p:spPr>
                <a:xfrm>
                  <a:off x="5522074" y="4030859"/>
                  <a:ext cx="30935" cy="27298"/>
                </a:xfrm>
                <a:custGeom>
                  <a:avLst/>
                  <a:gdLst/>
                  <a:ahLst/>
                  <a:cxnLst/>
                  <a:rect l="l" t="t" r="r" b="b"/>
                  <a:pathLst>
                    <a:path w="774" h="683" extrusionOk="0">
                      <a:moveTo>
                        <a:pt x="208" y="1"/>
                      </a:moveTo>
                      <a:lnTo>
                        <a:pt x="1" y="370"/>
                      </a:lnTo>
                      <a:lnTo>
                        <a:pt x="572" y="683"/>
                      </a:lnTo>
                      <a:lnTo>
                        <a:pt x="773" y="311"/>
                      </a:lnTo>
                      <a:lnTo>
                        <a:pt x="2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0"/>
                <p:cNvSpPr/>
                <p:nvPr/>
              </p:nvSpPr>
              <p:spPr>
                <a:xfrm>
                  <a:off x="5567959" y="4055440"/>
                  <a:ext cx="30735" cy="26858"/>
                </a:xfrm>
                <a:custGeom>
                  <a:avLst/>
                  <a:gdLst/>
                  <a:ahLst/>
                  <a:cxnLst/>
                  <a:rect l="l" t="t" r="r" b="b"/>
                  <a:pathLst>
                    <a:path w="769" h="672" extrusionOk="0">
                      <a:moveTo>
                        <a:pt x="195" y="1"/>
                      </a:moveTo>
                      <a:lnTo>
                        <a:pt x="1" y="372"/>
                      </a:lnTo>
                      <a:lnTo>
                        <a:pt x="577" y="672"/>
                      </a:lnTo>
                      <a:lnTo>
                        <a:pt x="769" y="303"/>
                      </a:lnTo>
                      <a:lnTo>
                        <a:pt x="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5614203" y="4079341"/>
                  <a:ext cx="30535" cy="26259"/>
                </a:xfrm>
                <a:custGeom>
                  <a:avLst/>
                  <a:gdLst/>
                  <a:ahLst/>
                  <a:cxnLst/>
                  <a:rect l="l" t="t" r="r" b="b"/>
                  <a:pathLst>
                    <a:path w="764" h="657" extrusionOk="0">
                      <a:moveTo>
                        <a:pt x="186" y="0"/>
                      </a:moveTo>
                      <a:lnTo>
                        <a:pt x="0" y="369"/>
                      </a:lnTo>
                      <a:lnTo>
                        <a:pt x="583" y="656"/>
                      </a:lnTo>
                      <a:lnTo>
                        <a:pt x="764" y="292"/>
                      </a:lnTo>
                      <a:lnTo>
                        <a:pt x="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5660927" y="4102443"/>
                  <a:ext cx="30215" cy="25499"/>
                </a:xfrm>
                <a:custGeom>
                  <a:avLst/>
                  <a:gdLst/>
                  <a:ahLst/>
                  <a:cxnLst/>
                  <a:rect l="l" t="t" r="r" b="b"/>
                  <a:pathLst>
                    <a:path w="756" h="638" extrusionOk="0">
                      <a:moveTo>
                        <a:pt x="173" y="1"/>
                      </a:moveTo>
                      <a:lnTo>
                        <a:pt x="1" y="361"/>
                      </a:lnTo>
                      <a:lnTo>
                        <a:pt x="590" y="637"/>
                      </a:lnTo>
                      <a:lnTo>
                        <a:pt x="756" y="283"/>
                      </a:lnTo>
                      <a:lnTo>
                        <a:pt x="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5708010" y="4124866"/>
                  <a:ext cx="29976" cy="24620"/>
                </a:xfrm>
                <a:custGeom>
                  <a:avLst/>
                  <a:gdLst/>
                  <a:ahLst/>
                  <a:cxnLst/>
                  <a:rect l="l" t="t" r="r" b="b"/>
                  <a:pathLst>
                    <a:path w="750" h="616" extrusionOk="0">
                      <a:moveTo>
                        <a:pt x="163" y="1"/>
                      </a:moveTo>
                      <a:lnTo>
                        <a:pt x="1" y="350"/>
                      </a:lnTo>
                      <a:lnTo>
                        <a:pt x="594" y="616"/>
                      </a:lnTo>
                      <a:lnTo>
                        <a:pt x="749" y="273"/>
                      </a:lnTo>
                      <a:lnTo>
                        <a:pt x="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5755533" y="4146449"/>
                  <a:ext cx="29616" cy="23821"/>
                </a:xfrm>
                <a:custGeom>
                  <a:avLst/>
                  <a:gdLst/>
                  <a:ahLst/>
                  <a:cxnLst/>
                  <a:rect l="l" t="t" r="r" b="b"/>
                  <a:pathLst>
                    <a:path w="741" h="596" extrusionOk="0">
                      <a:moveTo>
                        <a:pt x="150" y="0"/>
                      </a:moveTo>
                      <a:lnTo>
                        <a:pt x="1" y="339"/>
                      </a:lnTo>
                      <a:lnTo>
                        <a:pt x="598" y="596"/>
                      </a:lnTo>
                      <a:lnTo>
                        <a:pt x="741" y="265"/>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5803336" y="4167393"/>
                  <a:ext cx="29336" cy="22821"/>
                </a:xfrm>
                <a:custGeom>
                  <a:avLst/>
                  <a:gdLst/>
                  <a:ahLst/>
                  <a:cxnLst/>
                  <a:rect l="l" t="t" r="r" b="b"/>
                  <a:pathLst>
                    <a:path w="734" h="571" extrusionOk="0">
                      <a:moveTo>
                        <a:pt x="138" y="0"/>
                      </a:moveTo>
                      <a:lnTo>
                        <a:pt x="0" y="324"/>
                      </a:lnTo>
                      <a:lnTo>
                        <a:pt x="602" y="570"/>
                      </a:lnTo>
                      <a:lnTo>
                        <a:pt x="734" y="257"/>
                      </a:lnTo>
                      <a:lnTo>
                        <a:pt x="1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5851539" y="4187737"/>
                  <a:ext cx="28817" cy="21702"/>
                </a:xfrm>
                <a:custGeom>
                  <a:avLst/>
                  <a:gdLst/>
                  <a:ahLst/>
                  <a:cxnLst/>
                  <a:rect l="l" t="t" r="r" b="b"/>
                  <a:pathLst>
                    <a:path w="721" h="543" extrusionOk="0">
                      <a:moveTo>
                        <a:pt x="123" y="1"/>
                      </a:moveTo>
                      <a:lnTo>
                        <a:pt x="0" y="303"/>
                      </a:lnTo>
                      <a:lnTo>
                        <a:pt x="604" y="542"/>
                      </a:lnTo>
                      <a:lnTo>
                        <a:pt x="721" y="249"/>
                      </a:lnTo>
                      <a:lnTo>
                        <a:pt x="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5899901" y="4207401"/>
                  <a:ext cx="28497" cy="20383"/>
                </a:xfrm>
                <a:custGeom>
                  <a:avLst/>
                  <a:gdLst/>
                  <a:ahLst/>
                  <a:cxnLst/>
                  <a:rect l="l" t="t" r="r" b="b"/>
                  <a:pathLst>
                    <a:path w="713" h="510" extrusionOk="0">
                      <a:moveTo>
                        <a:pt x="111" y="1"/>
                      </a:moveTo>
                      <a:lnTo>
                        <a:pt x="1" y="283"/>
                      </a:lnTo>
                      <a:lnTo>
                        <a:pt x="609" y="510"/>
                      </a:lnTo>
                      <a:lnTo>
                        <a:pt x="713" y="240"/>
                      </a:lnTo>
                      <a:lnTo>
                        <a:pt x="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0"/>
                <p:cNvSpPr/>
                <p:nvPr/>
              </p:nvSpPr>
              <p:spPr>
                <a:xfrm>
                  <a:off x="5948624" y="4226467"/>
                  <a:ext cx="28097" cy="19025"/>
                </a:xfrm>
                <a:custGeom>
                  <a:avLst/>
                  <a:gdLst/>
                  <a:ahLst/>
                  <a:cxnLst/>
                  <a:rect l="l" t="t" r="r" b="b"/>
                  <a:pathLst>
                    <a:path w="703" h="476" extrusionOk="0">
                      <a:moveTo>
                        <a:pt x="98" y="0"/>
                      </a:moveTo>
                      <a:lnTo>
                        <a:pt x="1" y="257"/>
                      </a:lnTo>
                      <a:lnTo>
                        <a:pt x="614" y="475"/>
                      </a:lnTo>
                      <a:lnTo>
                        <a:pt x="702" y="234"/>
                      </a:lnTo>
                      <a:lnTo>
                        <a:pt x="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5997626" y="4244932"/>
                  <a:ext cx="27538" cy="17546"/>
                </a:xfrm>
                <a:custGeom>
                  <a:avLst/>
                  <a:gdLst/>
                  <a:ahLst/>
                  <a:cxnLst/>
                  <a:rect l="l" t="t" r="r" b="b"/>
                  <a:pathLst>
                    <a:path w="689" h="439" extrusionOk="0">
                      <a:moveTo>
                        <a:pt x="83" y="0"/>
                      </a:moveTo>
                      <a:lnTo>
                        <a:pt x="1" y="227"/>
                      </a:lnTo>
                      <a:lnTo>
                        <a:pt x="616" y="438"/>
                      </a:lnTo>
                      <a:lnTo>
                        <a:pt x="689" y="225"/>
                      </a:lnTo>
                      <a:lnTo>
                        <a:pt x="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6046788" y="4262758"/>
                  <a:ext cx="27138" cy="15827"/>
                </a:xfrm>
                <a:custGeom>
                  <a:avLst/>
                  <a:gdLst/>
                  <a:ahLst/>
                  <a:cxnLst/>
                  <a:rect l="l" t="t" r="r" b="b"/>
                  <a:pathLst>
                    <a:path w="679" h="396" extrusionOk="0">
                      <a:moveTo>
                        <a:pt x="70" y="1"/>
                      </a:moveTo>
                      <a:lnTo>
                        <a:pt x="0" y="197"/>
                      </a:lnTo>
                      <a:lnTo>
                        <a:pt x="620" y="396"/>
                      </a:lnTo>
                      <a:lnTo>
                        <a:pt x="678" y="221"/>
                      </a:lnTo>
                      <a:lnTo>
                        <a:pt x="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6096309" y="4280185"/>
                  <a:ext cx="26498" cy="13949"/>
                </a:xfrm>
                <a:custGeom>
                  <a:avLst/>
                  <a:gdLst/>
                  <a:ahLst/>
                  <a:cxnLst/>
                  <a:rect l="l" t="t" r="r" b="b"/>
                  <a:pathLst>
                    <a:path w="663" h="349" extrusionOk="0">
                      <a:moveTo>
                        <a:pt x="50" y="1"/>
                      </a:moveTo>
                      <a:lnTo>
                        <a:pt x="0" y="156"/>
                      </a:lnTo>
                      <a:lnTo>
                        <a:pt x="619" y="348"/>
                      </a:lnTo>
                      <a:lnTo>
                        <a:pt x="662" y="214"/>
                      </a:lnTo>
                      <a:lnTo>
                        <a:pt x="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a:off x="6145871" y="4297092"/>
                  <a:ext cx="26099" cy="11950"/>
                </a:xfrm>
                <a:custGeom>
                  <a:avLst/>
                  <a:gdLst/>
                  <a:ahLst/>
                  <a:cxnLst/>
                  <a:rect l="l" t="t" r="r" b="b"/>
                  <a:pathLst>
                    <a:path w="653" h="299" extrusionOk="0">
                      <a:moveTo>
                        <a:pt x="37" y="1"/>
                      </a:moveTo>
                      <a:lnTo>
                        <a:pt x="1" y="113"/>
                      </a:lnTo>
                      <a:lnTo>
                        <a:pt x="624" y="298"/>
                      </a:lnTo>
                      <a:lnTo>
                        <a:pt x="652" y="206"/>
                      </a:lnTo>
                      <a:lnTo>
                        <a:pt x="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a:off x="6195632" y="4313399"/>
                  <a:ext cx="25579" cy="9792"/>
                </a:xfrm>
                <a:custGeom>
                  <a:avLst/>
                  <a:gdLst/>
                  <a:ahLst/>
                  <a:cxnLst/>
                  <a:rect l="l" t="t" r="r" b="b"/>
                  <a:pathLst>
                    <a:path w="640" h="245" extrusionOk="0">
                      <a:moveTo>
                        <a:pt x="22" y="1"/>
                      </a:moveTo>
                      <a:lnTo>
                        <a:pt x="1" y="70"/>
                      </a:lnTo>
                      <a:lnTo>
                        <a:pt x="627" y="244"/>
                      </a:lnTo>
                      <a:lnTo>
                        <a:pt x="640" y="201"/>
                      </a:ln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0"/>
              <p:cNvGrpSpPr/>
              <p:nvPr/>
            </p:nvGrpSpPr>
            <p:grpSpPr>
              <a:xfrm>
                <a:off x="6198990" y="1530688"/>
                <a:ext cx="538063" cy="1035113"/>
                <a:chOff x="6198990" y="1530688"/>
                <a:chExt cx="538063" cy="1035113"/>
              </a:xfrm>
            </p:grpSpPr>
            <p:sp>
              <p:nvSpPr>
                <p:cNvPr id="1100" name="Google Shape;1100;p30"/>
                <p:cNvSpPr/>
                <p:nvPr/>
              </p:nvSpPr>
              <p:spPr>
                <a:xfrm>
                  <a:off x="6736213" y="2552731"/>
                  <a:ext cx="839" cy="13069"/>
                </a:xfrm>
                <a:custGeom>
                  <a:avLst/>
                  <a:gdLst/>
                  <a:ahLst/>
                  <a:cxnLst/>
                  <a:rect l="l" t="t" r="r" b="b"/>
                  <a:pathLst>
                    <a:path w="21" h="327" extrusionOk="0">
                      <a:moveTo>
                        <a:pt x="1" y="1"/>
                      </a:moveTo>
                      <a:lnTo>
                        <a:pt x="18" y="326"/>
                      </a:lnTo>
                      <a:lnTo>
                        <a:pt x="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a:off x="6732856" y="2501171"/>
                  <a:ext cx="3997" cy="25899"/>
                </a:xfrm>
                <a:custGeom>
                  <a:avLst/>
                  <a:gdLst/>
                  <a:ahLst/>
                  <a:cxnLst/>
                  <a:rect l="l" t="t" r="r" b="b"/>
                  <a:pathLst>
                    <a:path w="100" h="648" extrusionOk="0">
                      <a:moveTo>
                        <a:pt x="89" y="0"/>
                      </a:moveTo>
                      <a:lnTo>
                        <a:pt x="1" y="5"/>
                      </a:lnTo>
                      <a:lnTo>
                        <a:pt x="44" y="648"/>
                      </a:lnTo>
                      <a:lnTo>
                        <a:pt x="100" y="645"/>
                      </a:lnTo>
                      <a:lnTo>
                        <a:pt x="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0"/>
                <p:cNvSpPr/>
                <p:nvPr/>
              </p:nvSpPr>
              <p:spPr>
                <a:xfrm>
                  <a:off x="6728539" y="2449572"/>
                  <a:ext cx="7114" cy="26099"/>
                </a:xfrm>
                <a:custGeom>
                  <a:avLst/>
                  <a:gdLst/>
                  <a:ahLst/>
                  <a:cxnLst/>
                  <a:rect l="l" t="t" r="r" b="b"/>
                  <a:pathLst>
                    <a:path w="178" h="653" extrusionOk="0">
                      <a:moveTo>
                        <a:pt x="150" y="1"/>
                      </a:moveTo>
                      <a:lnTo>
                        <a:pt x="1" y="10"/>
                      </a:lnTo>
                      <a:lnTo>
                        <a:pt x="57" y="653"/>
                      </a:lnTo>
                      <a:lnTo>
                        <a:pt x="178" y="646"/>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0"/>
                <p:cNvSpPr/>
                <p:nvPr/>
              </p:nvSpPr>
              <p:spPr>
                <a:xfrm>
                  <a:off x="6723543" y="2398012"/>
                  <a:ext cx="9632" cy="26339"/>
                </a:xfrm>
                <a:custGeom>
                  <a:avLst/>
                  <a:gdLst/>
                  <a:ahLst/>
                  <a:cxnLst/>
                  <a:rect l="l" t="t" r="r" b="b"/>
                  <a:pathLst>
                    <a:path w="241" h="659" extrusionOk="0">
                      <a:moveTo>
                        <a:pt x="199" y="1"/>
                      </a:moveTo>
                      <a:lnTo>
                        <a:pt x="1" y="18"/>
                      </a:lnTo>
                      <a:lnTo>
                        <a:pt x="65" y="659"/>
                      </a:lnTo>
                      <a:lnTo>
                        <a:pt x="240" y="646"/>
                      </a:lnTo>
                      <a:lnTo>
                        <a:pt x="1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6717668" y="2346612"/>
                  <a:ext cx="11870" cy="26618"/>
                </a:xfrm>
                <a:custGeom>
                  <a:avLst/>
                  <a:gdLst/>
                  <a:ahLst/>
                  <a:cxnLst/>
                  <a:rect l="l" t="t" r="r" b="b"/>
                  <a:pathLst>
                    <a:path w="297" h="666" extrusionOk="0">
                      <a:moveTo>
                        <a:pt x="242" y="1"/>
                      </a:moveTo>
                      <a:lnTo>
                        <a:pt x="1" y="26"/>
                      </a:lnTo>
                      <a:lnTo>
                        <a:pt x="76" y="665"/>
                      </a:lnTo>
                      <a:lnTo>
                        <a:pt x="296" y="644"/>
                      </a:lnTo>
                      <a:lnTo>
                        <a:pt x="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6711033" y="2295212"/>
                  <a:ext cx="13949" cy="26938"/>
                </a:xfrm>
                <a:custGeom>
                  <a:avLst/>
                  <a:gdLst/>
                  <a:ahLst/>
                  <a:cxnLst/>
                  <a:rect l="l" t="t" r="r" b="b"/>
                  <a:pathLst>
                    <a:path w="349" h="674" extrusionOk="0">
                      <a:moveTo>
                        <a:pt x="281" y="1"/>
                      </a:moveTo>
                      <a:lnTo>
                        <a:pt x="1" y="35"/>
                      </a:lnTo>
                      <a:lnTo>
                        <a:pt x="87" y="674"/>
                      </a:lnTo>
                      <a:lnTo>
                        <a:pt x="348" y="644"/>
                      </a:lnTo>
                      <a:lnTo>
                        <a:pt x="2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6703719" y="2243892"/>
                  <a:ext cx="15627" cy="27298"/>
                </a:xfrm>
                <a:custGeom>
                  <a:avLst/>
                  <a:gdLst/>
                  <a:ahLst/>
                  <a:cxnLst/>
                  <a:rect l="l" t="t" r="r" b="b"/>
                  <a:pathLst>
                    <a:path w="391" h="683" extrusionOk="0">
                      <a:moveTo>
                        <a:pt x="313" y="1"/>
                      </a:moveTo>
                      <a:lnTo>
                        <a:pt x="0" y="46"/>
                      </a:lnTo>
                      <a:lnTo>
                        <a:pt x="93" y="683"/>
                      </a:lnTo>
                      <a:lnTo>
                        <a:pt x="391" y="642"/>
                      </a:lnTo>
                      <a:lnTo>
                        <a:pt x="3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6695525" y="2192772"/>
                  <a:ext cx="17266" cy="27538"/>
                </a:xfrm>
                <a:custGeom>
                  <a:avLst/>
                  <a:gdLst/>
                  <a:ahLst/>
                  <a:cxnLst/>
                  <a:rect l="l" t="t" r="r" b="b"/>
                  <a:pathLst>
                    <a:path w="432" h="689" extrusionOk="0">
                      <a:moveTo>
                        <a:pt x="341" y="0"/>
                      </a:moveTo>
                      <a:lnTo>
                        <a:pt x="0" y="54"/>
                      </a:lnTo>
                      <a:lnTo>
                        <a:pt x="106" y="688"/>
                      </a:lnTo>
                      <a:lnTo>
                        <a:pt x="432" y="639"/>
                      </a:lnTo>
                      <a:lnTo>
                        <a:pt x="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6686652" y="2141692"/>
                  <a:ext cx="18665" cy="27897"/>
                </a:xfrm>
                <a:custGeom>
                  <a:avLst/>
                  <a:gdLst/>
                  <a:ahLst/>
                  <a:cxnLst/>
                  <a:rect l="l" t="t" r="r" b="b"/>
                  <a:pathLst>
                    <a:path w="467" h="698" extrusionOk="0">
                      <a:moveTo>
                        <a:pt x="365" y="1"/>
                      </a:moveTo>
                      <a:lnTo>
                        <a:pt x="0" y="63"/>
                      </a:lnTo>
                      <a:lnTo>
                        <a:pt x="112" y="698"/>
                      </a:lnTo>
                      <a:lnTo>
                        <a:pt x="466" y="639"/>
                      </a:lnTo>
                      <a:lnTo>
                        <a:pt x="3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6676899" y="2090731"/>
                  <a:ext cx="19944" cy="28257"/>
                </a:xfrm>
                <a:custGeom>
                  <a:avLst/>
                  <a:gdLst/>
                  <a:ahLst/>
                  <a:cxnLst/>
                  <a:rect l="l" t="t" r="r" b="b"/>
                  <a:pathLst>
                    <a:path w="499" h="707" extrusionOk="0">
                      <a:moveTo>
                        <a:pt x="382" y="0"/>
                      </a:moveTo>
                      <a:lnTo>
                        <a:pt x="0" y="76"/>
                      </a:lnTo>
                      <a:lnTo>
                        <a:pt x="125" y="706"/>
                      </a:lnTo>
                      <a:lnTo>
                        <a:pt x="499" y="637"/>
                      </a:lnTo>
                      <a:lnTo>
                        <a:pt x="3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6666268" y="2040011"/>
                  <a:ext cx="21023" cy="28577"/>
                </a:xfrm>
                <a:custGeom>
                  <a:avLst/>
                  <a:gdLst/>
                  <a:ahLst/>
                  <a:cxnLst/>
                  <a:rect l="l" t="t" r="r" b="b"/>
                  <a:pathLst>
                    <a:path w="526" h="715" extrusionOk="0">
                      <a:moveTo>
                        <a:pt x="398" y="1"/>
                      </a:moveTo>
                      <a:lnTo>
                        <a:pt x="1" y="85"/>
                      </a:lnTo>
                      <a:lnTo>
                        <a:pt x="137" y="715"/>
                      </a:lnTo>
                      <a:lnTo>
                        <a:pt x="525" y="635"/>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0"/>
                <p:cNvSpPr/>
                <p:nvPr/>
              </p:nvSpPr>
              <p:spPr>
                <a:xfrm>
                  <a:off x="6654717" y="1989490"/>
                  <a:ext cx="22142" cy="28936"/>
                </a:xfrm>
                <a:custGeom>
                  <a:avLst/>
                  <a:gdLst/>
                  <a:ahLst/>
                  <a:cxnLst/>
                  <a:rect l="l" t="t" r="r" b="b"/>
                  <a:pathLst>
                    <a:path w="554" h="724" extrusionOk="0">
                      <a:moveTo>
                        <a:pt x="408" y="0"/>
                      </a:moveTo>
                      <a:lnTo>
                        <a:pt x="1" y="97"/>
                      </a:lnTo>
                      <a:lnTo>
                        <a:pt x="147" y="723"/>
                      </a:lnTo>
                      <a:lnTo>
                        <a:pt x="553" y="632"/>
                      </a:lnTo>
                      <a:lnTo>
                        <a:pt x="4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0"/>
                <p:cNvSpPr/>
                <p:nvPr/>
              </p:nvSpPr>
              <p:spPr>
                <a:xfrm>
                  <a:off x="6642286" y="1939289"/>
                  <a:ext cx="22742" cy="29176"/>
                </a:xfrm>
                <a:custGeom>
                  <a:avLst/>
                  <a:gdLst/>
                  <a:ahLst/>
                  <a:cxnLst/>
                  <a:rect l="l" t="t" r="r" b="b"/>
                  <a:pathLst>
                    <a:path w="569" h="730" extrusionOk="0">
                      <a:moveTo>
                        <a:pt x="411" y="0"/>
                      </a:moveTo>
                      <a:lnTo>
                        <a:pt x="1" y="106"/>
                      </a:lnTo>
                      <a:lnTo>
                        <a:pt x="161" y="730"/>
                      </a:lnTo>
                      <a:lnTo>
                        <a:pt x="568" y="628"/>
                      </a:lnTo>
                      <a:lnTo>
                        <a:pt x="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0"/>
                <p:cNvSpPr/>
                <p:nvPr/>
              </p:nvSpPr>
              <p:spPr>
                <a:xfrm>
                  <a:off x="6628577" y="1889248"/>
                  <a:ext cx="23501" cy="29536"/>
                </a:xfrm>
                <a:custGeom>
                  <a:avLst/>
                  <a:gdLst/>
                  <a:ahLst/>
                  <a:cxnLst/>
                  <a:rect l="l" t="t" r="r" b="b"/>
                  <a:pathLst>
                    <a:path w="588" h="739" extrusionOk="0">
                      <a:moveTo>
                        <a:pt x="413" y="1"/>
                      </a:moveTo>
                      <a:lnTo>
                        <a:pt x="1" y="122"/>
                      </a:lnTo>
                      <a:lnTo>
                        <a:pt x="176" y="739"/>
                      </a:lnTo>
                      <a:lnTo>
                        <a:pt x="588" y="627"/>
                      </a:lnTo>
                      <a:lnTo>
                        <a:pt x="4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0"/>
                <p:cNvSpPr/>
                <p:nvPr/>
              </p:nvSpPr>
              <p:spPr>
                <a:xfrm>
                  <a:off x="6613508" y="1839767"/>
                  <a:ext cx="24180" cy="29776"/>
                </a:xfrm>
                <a:custGeom>
                  <a:avLst/>
                  <a:gdLst/>
                  <a:ahLst/>
                  <a:cxnLst/>
                  <a:rect l="l" t="t" r="r" b="b"/>
                  <a:pathLst>
                    <a:path w="605" h="745" extrusionOk="0">
                      <a:moveTo>
                        <a:pt x="410" y="0"/>
                      </a:moveTo>
                      <a:lnTo>
                        <a:pt x="0" y="132"/>
                      </a:lnTo>
                      <a:lnTo>
                        <a:pt x="192" y="745"/>
                      </a:lnTo>
                      <a:lnTo>
                        <a:pt x="604" y="617"/>
                      </a:lnTo>
                      <a:lnTo>
                        <a:pt x="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0"/>
                <p:cNvSpPr/>
                <p:nvPr/>
              </p:nvSpPr>
              <p:spPr>
                <a:xfrm>
                  <a:off x="6596921" y="1790685"/>
                  <a:ext cx="24820" cy="30056"/>
                </a:xfrm>
                <a:custGeom>
                  <a:avLst/>
                  <a:gdLst/>
                  <a:ahLst/>
                  <a:cxnLst/>
                  <a:rect l="l" t="t" r="r" b="b"/>
                  <a:pathLst>
                    <a:path w="621" h="752" extrusionOk="0">
                      <a:moveTo>
                        <a:pt x="400" y="1"/>
                      </a:moveTo>
                      <a:lnTo>
                        <a:pt x="1" y="147"/>
                      </a:lnTo>
                      <a:lnTo>
                        <a:pt x="212" y="752"/>
                      </a:lnTo>
                      <a:lnTo>
                        <a:pt x="620" y="613"/>
                      </a:ln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0"/>
                <p:cNvSpPr/>
                <p:nvPr/>
              </p:nvSpPr>
              <p:spPr>
                <a:xfrm>
                  <a:off x="6578296" y="1742403"/>
                  <a:ext cx="25419" cy="30295"/>
                </a:xfrm>
                <a:custGeom>
                  <a:avLst/>
                  <a:gdLst/>
                  <a:ahLst/>
                  <a:cxnLst/>
                  <a:rect l="l" t="t" r="r" b="b"/>
                  <a:pathLst>
                    <a:path w="636" h="758" extrusionOk="0">
                      <a:moveTo>
                        <a:pt x="389" y="0"/>
                      </a:moveTo>
                      <a:lnTo>
                        <a:pt x="1" y="164"/>
                      </a:lnTo>
                      <a:lnTo>
                        <a:pt x="240" y="758"/>
                      </a:lnTo>
                      <a:lnTo>
                        <a:pt x="635" y="602"/>
                      </a:lnTo>
                      <a:lnTo>
                        <a:pt x="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0"/>
                <p:cNvSpPr/>
                <p:nvPr/>
              </p:nvSpPr>
              <p:spPr>
                <a:xfrm>
                  <a:off x="6557272" y="1695040"/>
                  <a:ext cx="26179" cy="30495"/>
                </a:xfrm>
                <a:custGeom>
                  <a:avLst/>
                  <a:gdLst/>
                  <a:ahLst/>
                  <a:cxnLst/>
                  <a:rect l="l" t="t" r="r" b="b"/>
                  <a:pathLst>
                    <a:path w="655" h="763" extrusionOk="0">
                      <a:moveTo>
                        <a:pt x="374" y="1"/>
                      </a:moveTo>
                      <a:lnTo>
                        <a:pt x="0" y="186"/>
                      </a:lnTo>
                      <a:lnTo>
                        <a:pt x="272" y="762"/>
                      </a:lnTo>
                      <a:lnTo>
                        <a:pt x="654" y="590"/>
                      </a:lnTo>
                      <a:lnTo>
                        <a:pt x="3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0"/>
                <p:cNvSpPr/>
                <p:nvPr/>
              </p:nvSpPr>
              <p:spPr>
                <a:xfrm>
                  <a:off x="6533131" y="1649435"/>
                  <a:ext cx="26858" cy="30375"/>
                </a:xfrm>
                <a:custGeom>
                  <a:avLst/>
                  <a:gdLst/>
                  <a:ahLst/>
                  <a:cxnLst/>
                  <a:rect l="l" t="t" r="r" b="b"/>
                  <a:pathLst>
                    <a:path w="672" h="760" extrusionOk="0">
                      <a:moveTo>
                        <a:pt x="339" y="0"/>
                      </a:moveTo>
                      <a:lnTo>
                        <a:pt x="0" y="209"/>
                      </a:lnTo>
                      <a:lnTo>
                        <a:pt x="315" y="760"/>
                      </a:lnTo>
                      <a:lnTo>
                        <a:pt x="671" y="566"/>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0"/>
                <p:cNvSpPr/>
                <p:nvPr/>
              </p:nvSpPr>
              <p:spPr>
                <a:xfrm>
                  <a:off x="6504313" y="1606629"/>
                  <a:ext cx="27817" cy="29896"/>
                </a:xfrm>
                <a:custGeom>
                  <a:avLst/>
                  <a:gdLst/>
                  <a:ahLst/>
                  <a:cxnLst/>
                  <a:rect l="l" t="t" r="r" b="b"/>
                  <a:pathLst>
                    <a:path w="696" h="748" extrusionOk="0">
                      <a:moveTo>
                        <a:pt x="296" y="1"/>
                      </a:moveTo>
                      <a:lnTo>
                        <a:pt x="0" y="240"/>
                      </a:lnTo>
                      <a:lnTo>
                        <a:pt x="378" y="748"/>
                      </a:lnTo>
                      <a:lnTo>
                        <a:pt x="695" y="525"/>
                      </a:lnTo>
                      <a:lnTo>
                        <a:pt x="2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0"/>
                <p:cNvSpPr/>
                <p:nvPr/>
              </p:nvSpPr>
              <p:spPr>
                <a:xfrm>
                  <a:off x="6469740" y="1569058"/>
                  <a:ext cx="28817" cy="28217"/>
                </a:xfrm>
                <a:custGeom>
                  <a:avLst/>
                  <a:gdLst/>
                  <a:ahLst/>
                  <a:cxnLst/>
                  <a:rect l="l" t="t" r="r" b="b"/>
                  <a:pathLst>
                    <a:path w="721" h="706" extrusionOk="0">
                      <a:moveTo>
                        <a:pt x="231" y="0"/>
                      </a:moveTo>
                      <a:lnTo>
                        <a:pt x="0" y="274"/>
                      </a:lnTo>
                      <a:cubicBezTo>
                        <a:pt x="158" y="410"/>
                        <a:pt x="309" y="555"/>
                        <a:pt x="453" y="706"/>
                      </a:cubicBezTo>
                      <a:lnTo>
                        <a:pt x="721" y="449"/>
                      </a:lnTo>
                      <a:cubicBezTo>
                        <a:pt x="566" y="291"/>
                        <a:pt x="404" y="14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0"/>
                <p:cNvSpPr/>
                <p:nvPr/>
              </p:nvSpPr>
              <p:spPr>
                <a:xfrm>
                  <a:off x="6428252" y="1541120"/>
                  <a:ext cx="29096" cy="23981"/>
                </a:xfrm>
                <a:custGeom>
                  <a:avLst/>
                  <a:gdLst/>
                  <a:ahLst/>
                  <a:cxnLst/>
                  <a:rect l="l" t="t" r="r" b="b"/>
                  <a:pathLst>
                    <a:path w="728" h="600" extrusionOk="0">
                      <a:moveTo>
                        <a:pt x="132" y="0"/>
                      </a:moveTo>
                      <a:lnTo>
                        <a:pt x="0" y="304"/>
                      </a:lnTo>
                      <a:cubicBezTo>
                        <a:pt x="188" y="386"/>
                        <a:pt x="369" y="488"/>
                        <a:pt x="542" y="600"/>
                      </a:cubicBezTo>
                      <a:lnTo>
                        <a:pt x="728" y="309"/>
                      </a:lnTo>
                      <a:cubicBezTo>
                        <a:pt x="538" y="190"/>
                        <a:pt x="339" y="86"/>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0"/>
                <p:cNvSpPr/>
                <p:nvPr/>
              </p:nvSpPr>
              <p:spPr>
                <a:xfrm>
                  <a:off x="6380649" y="1530688"/>
                  <a:ext cx="27018" cy="14868"/>
                </a:xfrm>
                <a:custGeom>
                  <a:avLst/>
                  <a:gdLst/>
                  <a:ahLst/>
                  <a:cxnLst/>
                  <a:rect l="l" t="t" r="r" b="b"/>
                  <a:pathLst>
                    <a:path w="676" h="372" extrusionOk="0">
                      <a:moveTo>
                        <a:pt x="80" y="1"/>
                      </a:moveTo>
                      <a:cubicBezTo>
                        <a:pt x="53" y="1"/>
                        <a:pt x="27" y="1"/>
                        <a:pt x="0" y="2"/>
                      </a:cubicBezTo>
                      <a:lnTo>
                        <a:pt x="5" y="304"/>
                      </a:lnTo>
                      <a:cubicBezTo>
                        <a:pt x="210" y="304"/>
                        <a:pt x="412" y="326"/>
                        <a:pt x="611" y="371"/>
                      </a:cubicBezTo>
                      <a:lnTo>
                        <a:pt x="676" y="60"/>
                      </a:lnTo>
                      <a:cubicBezTo>
                        <a:pt x="481" y="22"/>
                        <a:pt x="280" y="1"/>
                        <a:pt x="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0"/>
                <p:cNvSpPr/>
                <p:nvPr/>
              </p:nvSpPr>
              <p:spPr>
                <a:xfrm>
                  <a:off x="6328809" y="1534645"/>
                  <a:ext cx="27897" cy="19104"/>
                </a:xfrm>
                <a:custGeom>
                  <a:avLst/>
                  <a:gdLst/>
                  <a:ahLst/>
                  <a:cxnLst/>
                  <a:rect l="l" t="t" r="r" b="b"/>
                  <a:pathLst>
                    <a:path w="698" h="478" extrusionOk="0">
                      <a:moveTo>
                        <a:pt x="628" y="0"/>
                      </a:moveTo>
                      <a:cubicBezTo>
                        <a:pt x="410" y="56"/>
                        <a:pt x="199" y="138"/>
                        <a:pt x="0" y="240"/>
                      </a:cubicBezTo>
                      <a:lnTo>
                        <a:pt x="115" y="477"/>
                      </a:lnTo>
                      <a:cubicBezTo>
                        <a:pt x="303" y="391"/>
                        <a:pt x="497" y="322"/>
                        <a:pt x="697" y="276"/>
                      </a:cubicBezTo>
                      <a:lnTo>
                        <a:pt x="6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0"/>
                <p:cNvSpPr/>
                <p:nvPr/>
              </p:nvSpPr>
              <p:spPr>
                <a:xfrm>
                  <a:off x="6286122" y="1558186"/>
                  <a:ext cx="25739" cy="23821"/>
                </a:xfrm>
                <a:custGeom>
                  <a:avLst/>
                  <a:gdLst/>
                  <a:ahLst/>
                  <a:cxnLst/>
                  <a:rect l="l" t="t" r="r" b="b"/>
                  <a:pathLst>
                    <a:path w="644" h="596" extrusionOk="0">
                      <a:moveTo>
                        <a:pt x="501" y="0"/>
                      </a:moveTo>
                      <a:cubicBezTo>
                        <a:pt x="324" y="134"/>
                        <a:pt x="158" y="279"/>
                        <a:pt x="0" y="434"/>
                      </a:cubicBezTo>
                      <a:lnTo>
                        <a:pt x="158" y="596"/>
                      </a:lnTo>
                      <a:cubicBezTo>
                        <a:pt x="311" y="451"/>
                        <a:pt x="473" y="317"/>
                        <a:pt x="643" y="199"/>
                      </a:cubicBezTo>
                      <a:lnTo>
                        <a:pt x="5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0"/>
                <p:cNvSpPr/>
                <p:nvPr/>
              </p:nvSpPr>
              <p:spPr>
                <a:xfrm>
                  <a:off x="6253507" y="1595078"/>
                  <a:ext cx="21423" cy="25219"/>
                </a:xfrm>
                <a:custGeom>
                  <a:avLst/>
                  <a:gdLst/>
                  <a:ahLst/>
                  <a:cxnLst/>
                  <a:rect l="l" t="t" r="r" b="b"/>
                  <a:pathLst>
                    <a:path w="536" h="631" extrusionOk="0">
                      <a:moveTo>
                        <a:pt x="380" y="1"/>
                      </a:moveTo>
                      <a:cubicBezTo>
                        <a:pt x="247" y="173"/>
                        <a:pt x="119" y="350"/>
                        <a:pt x="1" y="534"/>
                      </a:cubicBezTo>
                      <a:lnTo>
                        <a:pt x="145" y="631"/>
                      </a:lnTo>
                      <a:cubicBezTo>
                        <a:pt x="268" y="458"/>
                        <a:pt x="398" y="290"/>
                        <a:pt x="536" y="128"/>
                      </a:cubicBezTo>
                      <a:lnTo>
                        <a:pt x="3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0"/>
                <p:cNvSpPr/>
                <p:nvPr/>
              </p:nvSpPr>
              <p:spPr>
                <a:xfrm>
                  <a:off x="6228687" y="1638724"/>
                  <a:ext cx="16746" cy="25379"/>
                </a:xfrm>
                <a:custGeom>
                  <a:avLst/>
                  <a:gdLst/>
                  <a:ahLst/>
                  <a:cxnLst/>
                  <a:rect l="l" t="t" r="r" b="b"/>
                  <a:pathLst>
                    <a:path w="419" h="635" extrusionOk="0">
                      <a:moveTo>
                        <a:pt x="289" y="1"/>
                      </a:moveTo>
                      <a:lnTo>
                        <a:pt x="0" y="583"/>
                      </a:lnTo>
                      <a:lnTo>
                        <a:pt x="110" y="635"/>
                      </a:lnTo>
                      <a:lnTo>
                        <a:pt x="419" y="74"/>
                      </a:lnTo>
                      <a:lnTo>
                        <a:pt x="2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0"/>
                <p:cNvSpPr/>
                <p:nvPr/>
              </p:nvSpPr>
              <p:spPr>
                <a:xfrm>
                  <a:off x="6209941" y="1685807"/>
                  <a:ext cx="12030" cy="25140"/>
                </a:xfrm>
                <a:custGeom>
                  <a:avLst/>
                  <a:gdLst/>
                  <a:ahLst/>
                  <a:cxnLst/>
                  <a:rect l="l" t="t" r="r" b="b"/>
                  <a:pathLst>
                    <a:path w="301" h="629" extrusionOk="0">
                      <a:moveTo>
                        <a:pt x="219" y="1"/>
                      </a:moveTo>
                      <a:lnTo>
                        <a:pt x="1" y="609"/>
                      </a:lnTo>
                      <a:lnTo>
                        <a:pt x="53" y="629"/>
                      </a:lnTo>
                      <a:lnTo>
                        <a:pt x="301" y="35"/>
                      </a:lnTo>
                      <a:lnTo>
                        <a:pt x="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0"/>
                <p:cNvSpPr/>
                <p:nvPr/>
              </p:nvSpPr>
              <p:spPr>
                <a:xfrm>
                  <a:off x="6198990" y="1734969"/>
                  <a:ext cx="4197" cy="12630"/>
                </a:xfrm>
                <a:custGeom>
                  <a:avLst/>
                  <a:gdLst/>
                  <a:ahLst/>
                  <a:cxnLst/>
                  <a:rect l="l" t="t" r="r" b="b"/>
                  <a:pathLst>
                    <a:path w="105" h="316" extrusionOk="0">
                      <a:moveTo>
                        <a:pt x="85" y="1"/>
                      </a:moveTo>
                      <a:lnTo>
                        <a:pt x="1" y="316"/>
                      </a:lnTo>
                      <a:lnTo>
                        <a:pt x="105" y="7"/>
                      </a:lnTo>
                      <a:lnTo>
                        <a:pt x="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30"/>
              <p:cNvGrpSpPr/>
              <p:nvPr/>
            </p:nvGrpSpPr>
            <p:grpSpPr>
              <a:xfrm>
                <a:off x="7573485" y="3252786"/>
                <a:ext cx="953141" cy="1025880"/>
                <a:chOff x="7573485" y="3252786"/>
                <a:chExt cx="953141" cy="1025880"/>
              </a:xfrm>
            </p:grpSpPr>
            <p:sp>
              <p:nvSpPr>
                <p:cNvPr id="1130" name="Google Shape;1130;p30"/>
                <p:cNvSpPr/>
                <p:nvPr/>
              </p:nvSpPr>
              <p:spPr>
                <a:xfrm>
                  <a:off x="7573485" y="4265276"/>
                  <a:ext cx="24700" cy="13389"/>
                </a:xfrm>
                <a:custGeom>
                  <a:avLst/>
                  <a:gdLst/>
                  <a:ahLst/>
                  <a:cxnLst/>
                  <a:rect l="l" t="t" r="r" b="b"/>
                  <a:pathLst>
                    <a:path w="618" h="335" extrusionOk="0">
                      <a:moveTo>
                        <a:pt x="583" y="0"/>
                      </a:moveTo>
                      <a:lnTo>
                        <a:pt x="0" y="292"/>
                      </a:lnTo>
                      <a:lnTo>
                        <a:pt x="20" y="335"/>
                      </a:lnTo>
                      <a:lnTo>
                        <a:pt x="618" y="70"/>
                      </a:lnTo>
                      <a:lnTo>
                        <a:pt x="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0"/>
                <p:cNvSpPr/>
                <p:nvPr/>
              </p:nvSpPr>
              <p:spPr>
                <a:xfrm>
                  <a:off x="7619809" y="4240536"/>
                  <a:ext cx="25140" cy="16227"/>
                </a:xfrm>
                <a:custGeom>
                  <a:avLst/>
                  <a:gdLst/>
                  <a:ahLst/>
                  <a:cxnLst/>
                  <a:rect l="l" t="t" r="r" b="b"/>
                  <a:pathLst>
                    <a:path w="629" h="406" extrusionOk="0">
                      <a:moveTo>
                        <a:pt x="570" y="0"/>
                      </a:moveTo>
                      <a:lnTo>
                        <a:pt x="0" y="317"/>
                      </a:lnTo>
                      <a:lnTo>
                        <a:pt x="48" y="406"/>
                      </a:lnTo>
                      <a:lnTo>
                        <a:pt x="628" y="108"/>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0"/>
                <p:cNvSpPr/>
                <p:nvPr/>
              </p:nvSpPr>
              <p:spPr>
                <a:xfrm>
                  <a:off x="7665094" y="4213956"/>
                  <a:ext cx="25699" cy="18665"/>
                </a:xfrm>
                <a:custGeom>
                  <a:avLst/>
                  <a:gdLst/>
                  <a:ahLst/>
                  <a:cxnLst/>
                  <a:rect l="l" t="t" r="r" b="b"/>
                  <a:pathLst>
                    <a:path w="643" h="467" extrusionOk="0">
                      <a:moveTo>
                        <a:pt x="557" y="1"/>
                      </a:moveTo>
                      <a:lnTo>
                        <a:pt x="0" y="339"/>
                      </a:lnTo>
                      <a:lnTo>
                        <a:pt x="73" y="467"/>
                      </a:lnTo>
                      <a:lnTo>
                        <a:pt x="643" y="147"/>
                      </a:lnTo>
                      <a:lnTo>
                        <a:pt x="5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0"/>
                <p:cNvSpPr/>
                <p:nvPr/>
              </p:nvSpPr>
              <p:spPr>
                <a:xfrm>
                  <a:off x="7709419" y="4185938"/>
                  <a:ext cx="26498" cy="20823"/>
                </a:xfrm>
                <a:custGeom>
                  <a:avLst/>
                  <a:gdLst/>
                  <a:ahLst/>
                  <a:cxnLst/>
                  <a:rect l="l" t="t" r="r" b="b"/>
                  <a:pathLst>
                    <a:path w="663" h="521" extrusionOk="0">
                      <a:moveTo>
                        <a:pt x="546" y="0"/>
                      </a:moveTo>
                      <a:lnTo>
                        <a:pt x="0" y="354"/>
                      </a:lnTo>
                      <a:lnTo>
                        <a:pt x="99" y="520"/>
                      </a:lnTo>
                      <a:lnTo>
                        <a:pt x="663" y="184"/>
                      </a:lnTo>
                      <a:lnTo>
                        <a:pt x="5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0"/>
                <p:cNvSpPr/>
                <p:nvPr/>
              </p:nvSpPr>
              <p:spPr>
                <a:xfrm>
                  <a:off x="7752866" y="4156961"/>
                  <a:ext cx="27138" cy="22462"/>
                </a:xfrm>
                <a:custGeom>
                  <a:avLst/>
                  <a:gdLst/>
                  <a:ahLst/>
                  <a:cxnLst/>
                  <a:rect l="l" t="t" r="r" b="b"/>
                  <a:pathLst>
                    <a:path w="679" h="562" extrusionOk="0">
                      <a:moveTo>
                        <a:pt x="540" y="0"/>
                      </a:moveTo>
                      <a:lnTo>
                        <a:pt x="1" y="365"/>
                      </a:lnTo>
                      <a:lnTo>
                        <a:pt x="130" y="561"/>
                      </a:lnTo>
                      <a:lnTo>
                        <a:pt x="678" y="207"/>
                      </a:lnTo>
                      <a:lnTo>
                        <a:pt x="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0"/>
                <p:cNvSpPr/>
                <p:nvPr/>
              </p:nvSpPr>
              <p:spPr>
                <a:xfrm>
                  <a:off x="7795752" y="4126864"/>
                  <a:ext cx="27697" cy="24020"/>
                </a:xfrm>
                <a:custGeom>
                  <a:avLst/>
                  <a:gdLst/>
                  <a:ahLst/>
                  <a:cxnLst/>
                  <a:rect l="l" t="t" r="r" b="b"/>
                  <a:pathLst>
                    <a:path w="693" h="601" extrusionOk="0">
                      <a:moveTo>
                        <a:pt x="529" y="0"/>
                      </a:moveTo>
                      <a:lnTo>
                        <a:pt x="0" y="380"/>
                      </a:lnTo>
                      <a:lnTo>
                        <a:pt x="151" y="600"/>
                      </a:lnTo>
                      <a:lnTo>
                        <a:pt x="693" y="233"/>
                      </a:lnTo>
                      <a:lnTo>
                        <a:pt x="5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0"/>
                <p:cNvSpPr/>
                <p:nvPr/>
              </p:nvSpPr>
              <p:spPr>
                <a:xfrm>
                  <a:off x="7837920" y="4095968"/>
                  <a:ext cx="28297" cy="25339"/>
                </a:xfrm>
                <a:custGeom>
                  <a:avLst/>
                  <a:gdLst/>
                  <a:ahLst/>
                  <a:cxnLst/>
                  <a:rect l="l" t="t" r="r" b="b"/>
                  <a:pathLst>
                    <a:path w="708" h="634" extrusionOk="0">
                      <a:moveTo>
                        <a:pt x="525" y="1"/>
                      </a:moveTo>
                      <a:lnTo>
                        <a:pt x="0" y="389"/>
                      </a:lnTo>
                      <a:lnTo>
                        <a:pt x="175" y="633"/>
                      </a:lnTo>
                      <a:lnTo>
                        <a:pt x="708" y="253"/>
                      </a:lnTo>
                      <a:lnTo>
                        <a:pt x="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0"/>
                <p:cNvSpPr/>
                <p:nvPr/>
              </p:nvSpPr>
              <p:spPr>
                <a:xfrm>
                  <a:off x="7879567" y="4064433"/>
                  <a:ext cx="28857" cy="26339"/>
                </a:xfrm>
                <a:custGeom>
                  <a:avLst/>
                  <a:gdLst/>
                  <a:ahLst/>
                  <a:cxnLst/>
                  <a:rect l="l" t="t" r="r" b="b"/>
                  <a:pathLst>
                    <a:path w="722" h="659" extrusionOk="0">
                      <a:moveTo>
                        <a:pt x="516" y="0"/>
                      </a:moveTo>
                      <a:lnTo>
                        <a:pt x="0" y="397"/>
                      </a:lnTo>
                      <a:lnTo>
                        <a:pt x="197" y="658"/>
                      </a:lnTo>
                      <a:lnTo>
                        <a:pt x="721" y="268"/>
                      </a:lnTo>
                      <a:lnTo>
                        <a:pt x="5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0"/>
                <p:cNvSpPr/>
                <p:nvPr/>
              </p:nvSpPr>
              <p:spPr>
                <a:xfrm>
                  <a:off x="7920616" y="4032058"/>
                  <a:ext cx="29376" cy="27298"/>
                </a:xfrm>
                <a:custGeom>
                  <a:avLst/>
                  <a:gdLst/>
                  <a:ahLst/>
                  <a:cxnLst/>
                  <a:rect l="l" t="t" r="r" b="b"/>
                  <a:pathLst>
                    <a:path w="735" h="683" extrusionOk="0">
                      <a:moveTo>
                        <a:pt x="510" y="1"/>
                      </a:moveTo>
                      <a:lnTo>
                        <a:pt x="1" y="407"/>
                      </a:lnTo>
                      <a:lnTo>
                        <a:pt x="216" y="683"/>
                      </a:lnTo>
                      <a:lnTo>
                        <a:pt x="734" y="284"/>
                      </a:lnTo>
                      <a:lnTo>
                        <a:pt x="5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0"/>
                <p:cNvSpPr/>
                <p:nvPr/>
              </p:nvSpPr>
              <p:spPr>
                <a:xfrm>
                  <a:off x="7961144" y="3999124"/>
                  <a:ext cx="29696" cy="28057"/>
                </a:xfrm>
                <a:custGeom>
                  <a:avLst/>
                  <a:gdLst/>
                  <a:ahLst/>
                  <a:cxnLst/>
                  <a:rect l="l" t="t" r="r" b="b"/>
                  <a:pathLst>
                    <a:path w="743" h="702" extrusionOk="0">
                      <a:moveTo>
                        <a:pt x="503" y="1"/>
                      </a:moveTo>
                      <a:lnTo>
                        <a:pt x="1" y="415"/>
                      </a:lnTo>
                      <a:lnTo>
                        <a:pt x="234" y="702"/>
                      </a:lnTo>
                      <a:lnTo>
                        <a:pt x="743" y="292"/>
                      </a:lnTo>
                      <a:lnTo>
                        <a:pt x="5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0"/>
                <p:cNvSpPr/>
                <p:nvPr/>
              </p:nvSpPr>
              <p:spPr>
                <a:xfrm>
                  <a:off x="8001153" y="3965590"/>
                  <a:ext cx="30056" cy="28737"/>
                </a:xfrm>
                <a:custGeom>
                  <a:avLst/>
                  <a:gdLst/>
                  <a:ahLst/>
                  <a:cxnLst/>
                  <a:rect l="l" t="t" r="r" b="b"/>
                  <a:pathLst>
                    <a:path w="752" h="719" extrusionOk="0">
                      <a:moveTo>
                        <a:pt x="497" y="0"/>
                      </a:moveTo>
                      <a:lnTo>
                        <a:pt x="1" y="421"/>
                      </a:lnTo>
                      <a:lnTo>
                        <a:pt x="247" y="719"/>
                      </a:lnTo>
                      <a:lnTo>
                        <a:pt x="752" y="300"/>
                      </a:lnTo>
                      <a:lnTo>
                        <a:pt x="4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0"/>
                <p:cNvSpPr/>
                <p:nvPr/>
              </p:nvSpPr>
              <p:spPr>
                <a:xfrm>
                  <a:off x="8040683" y="3931417"/>
                  <a:ext cx="30295" cy="29296"/>
                </a:xfrm>
                <a:custGeom>
                  <a:avLst/>
                  <a:gdLst/>
                  <a:ahLst/>
                  <a:cxnLst/>
                  <a:rect l="l" t="t" r="r" b="b"/>
                  <a:pathLst>
                    <a:path w="758" h="733" extrusionOk="0">
                      <a:moveTo>
                        <a:pt x="488" y="1"/>
                      </a:moveTo>
                      <a:lnTo>
                        <a:pt x="0" y="430"/>
                      </a:lnTo>
                      <a:lnTo>
                        <a:pt x="261" y="732"/>
                      </a:lnTo>
                      <a:lnTo>
                        <a:pt x="758" y="307"/>
                      </a:lnTo>
                      <a:lnTo>
                        <a:pt x="4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0"/>
                <p:cNvSpPr/>
                <p:nvPr/>
              </p:nvSpPr>
              <p:spPr>
                <a:xfrm>
                  <a:off x="8079572" y="3896684"/>
                  <a:ext cx="30575" cy="29776"/>
                </a:xfrm>
                <a:custGeom>
                  <a:avLst/>
                  <a:gdLst/>
                  <a:ahLst/>
                  <a:cxnLst/>
                  <a:rect l="l" t="t" r="r" b="b"/>
                  <a:pathLst>
                    <a:path w="765" h="745" extrusionOk="0">
                      <a:moveTo>
                        <a:pt x="484" y="0"/>
                      </a:moveTo>
                      <a:lnTo>
                        <a:pt x="0" y="436"/>
                      </a:lnTo>
                      <a:lnTo>
                        <a:pt x="276" y="745"/>
                      </a:lnTo>
                      <a:lnTo>
                        <a:pt x="764" y="309"/>
                      </a:lnTo>
                      <a:lnTo>
                        <a:pt x="4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0"/>
                <p:cNvSpPr/>
                <p:nvPr/>
              </p:nvSpPr>
              <p:spPr>
                <a:xfrm>
                  <a:off x="8118103" y="3861391"/>
                  <a:ext cx="30575" cy="30056"/>
                </a:xfrm>
                <a:custGeom>
                  <a:avLst/>
                  <a:gdLst/>
                  <a:ahLst/>
                  <a:cxnLst/>
                  <a:rect l="l" t="t" r="r" b="b"/>
                  <a:pathLst>
                    <a:path w="765" h="752" extrusionOk="0">
                      <a:moveTo>
                        <a:pt x="476" y="1"/>
                      </a:moveTo>
                      <a:lnTo>
                        <a:pt x="1" y="443"/>
                      </a:lnTo>
                      <a:lnTo>
                        <a:pt x="283" y="752"/>
                      </a:lnTo>
                      <a:lnTo>
                        <a:pt x="765" y="309"/>
                      </a:lnTo>
                      <a:lnTo>
                        <a:pt x="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0"/>
                <p:cNvSpPr/>
                <p:nvPr/>
              </p:nvSpPr>
              <p:spPr>
                <a:xfrm>
                  <a:off x="8155993" y="3825419"/>
                  <a:ext cx="30655" cy="30415"/>
                </a:xfrm>
                <a:custGeom>
                  <a:avLst/>
                  <a:gdLst/>
                  <a:ahLst/>
                  <a:cxnLst/>
                  <a:rect l="l" t="t" r="r" b="b"/>
                  <a:pathLst>
                    <a:path w="767" h="761" extrusionOk="0">
                      <a:moveTo>
                        <a:pt x="468" y="1"/>
                      </a:moveTo>
                      <a:lnTo>
                        <a:pt x="0" y="452"/>
                      </a:lnTo>
                      <a:lnTo>
                        <a:pt x="294" y="760"/>
                      </a:lnTo>
                      <a:lnTo>
                        <a:pt x="766" y="307"/>
                      </a:lnTo>
                      <a:lnTo>
                        <a:pt x="4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0"/>
                <p:cNvSpPr/>
                <p:nvPr/>
              </p:nvSpPr>
              <p:spPr>
                <a:xfrm>
                  <a:off x="8193324" y="3788848"/>
                  <a:ext cx="30655" cy="30655"/>
                </a:xfrm>
                <a:custGeom>
                  <a:avLst/>
                  <a:gdLst/>
                  <a:ahLst/>
                  <a:cxnLst/>
                  <a:rect l="l" t="t" r="r" b="b"/>
                  <a:pathLst>
                    <a:path w="767" h="767" extrusionOk="0">
                      <a:moveTo>
                        <a:pt x="460" y="1"/>
                      </a:moveTo>
                      <a:lnTo>
                        <a:pt x="0" y="461"/>
                      </a:lnTo>
                      <a:lnTo>
                        <a:pt x="302" y="767"/>
                      </a:lnTo>
                      <a:lnTo>
                        <a:pt x="766" y="307"/>
                      </a:lnTo>
                      <a:lnTo>
                        <a:pt x="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0"/>
                <p:cNvSpPr/>
                <p:nvPr/>
              </p:nvSpPr>
              <p:spPr>
                <a:xfrm>
                  <a:off x="8229976" y="3751797"/>
                  <a:ext cx="30575" cy="30735"/>
                </a:xfrm>
                <a:custGeom>
                  <a:avLst/>
                  <a:gdLst/>
                  <a:ahLst/>
                  <a:cxnLst/>
                  <a:rect l="l" t="t" r="r" b="b"/>
                  <a:pathLst>
                    <a:path w="765" h="769" extrusionOk="0">
                      <a:moveTo>
                        <a:pt x="454" y="0"/>
                      </a:moveTo>
                      <a:lnTo>
                        <a:pt x="0" y="466"/>
                      </a:lnTo>
                      <a:lnTo>
                        <a:pt x="309" y="768"/>
                      </a:lnTo>
                      <a:lnTo>
                        <a:pt x="764" y="298"/>
                      </a:lnTo>
                      <a:lnTo>
                        <a:pt x="4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0"/>
                <p:cNvSpPr/>
                <p:nvPr/>
              </p:nvSpPr>
              <p:spPr>
                <a:xfrm>
                  <a:off x="8266028" y="3713906"/>
                  <a:ext cx="30295" cy="30775"/>
                </a:xfrm>
                <a:custGeom>
                  <a:avLst/>
                  <a:gdLst/>
                  <a:ahLst/>
                  <a:cxnLst/>
                  <a:rect l="l" t="t" r="r" b="b"/>
                  <a:pathLst>
                    <a:path w="758" h="770" extrusionOk="0">
                      <a:moveTo>
                        <a:pt x="443" y="1"/>
                      </a:moveTo>
                      <a:lnTo>
                        <a:pt x="0" y="476"/>
                      </a:lnTo>
                      <a:lnTo>
                        <a:pt x="311" y="769"/>
                      </a:lnTo>
                      <a:lnTo>
                        <a:pt x="758" y="290"/>
                      </a:lnTo>
                      <a:lnTo>
                        <a:pt x="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0"/>
                <p:cNvSpPr/>
                <p:nvPr/>
              </p:nvSpPr>
              <p:spPr>
                <a:xfrm>
                  <a:off x="8301201" y="3675376"/>
                  <a:ext cx="29976" cy="30735"/>
                </a:xfrm>
                <a:custGeom>
                  <a:avLst/>
                  <a:gdLst/>
                  <a:ahLst/>
                  <a:cxnLst/>
                  <a:rect l="l" t="t" r="r" b="b"/>
                  <a:pathLst>
                    <a:path w="750" h="769" extrusionOk="0">
                      <a:moveTo>
                        <a:pt x="434" y="0"/>
                      </a:moveTo>
                      <a:lnTo>
                        <a:pt x="1" y="486"/>
                      </a:lnTo>
                      <a:lnTo>
                        <a:pt x="316" y="769"/>
                      </a:lnTo>
                      <a:lnTo>
                        <a:pt x="750" y="279"/>
                      </a:ln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0"/>
                <p:cNvSpPr/>
                <p:nvPr/>
              </p:nvSpPr>
              <p:spPr>
                <a:xfrm>
                  <a:off x="8335534" y="3635967"/>
                  <a:ext cx="29616" cy="30735"/>
                </a:xfrm>
                <a:custGeom>
                  <a:avLst/>
                  <a:gdLst/>
                  <a:ahLst/>
                  <a:cxnLst/>
                  <a:rect l="l" t="t" r="r" b="b"/>
                  <a:pathLst>
                    <a:path w="741" h="769" extrusionOk="0">
                      <a:moveTo>
                        <a:pt x="421" y="0"/>
                      </a:moveTo>
                      <a:lnTo>
                        <a:pt x="1" y="497"/>
                      </a:lnTo>
                      <a:lnTo>
                        <a:pt x="320" y="768"/>
                      </a:lnTo>
                      <a:lnTo>
                        <a:pt x="741" y="266"/>
                      </a:lnTo>
                      <a:lnTo>
                        <a:pt x="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0"/>
                <p:cNvSpPr/>
                <p:nvPr/>
              </p:nvSpPr>
              <p:spPr>
                <a:xfrm>
                  <a:off x="8368828" y="3595678"/>
                  <a:ext cx="29016" cy="30575"/>
                </a:xfrm>
                <a:custGeom>
                  <a:avLst/>
                  <a:gdLst/>
                  <a:ahLst/>
                  <a:cxnLst/>
                  <a:rect l="l" t="t" r="r" b="b"/>
                  <a:pathLst>
                    <a:path w="726" h="765" extrusionOk="0">
                      <a:moveTo>
                        <a:pt x="408" y="1"/>
                      </a:moveTo>
                      <a:lnTo>
                        <a:pt x="0" y="508"/>
                      </a:lnTo>
                      <a:lnTo>
                        <a:pt x="320" y="764"/>
                      </a:lnTo>
                      <a:lnTo>
                        <a:pt x="725" y="249"/>
                      </a:lnTo>
                      <a:lnTo>
                        <a:pt x="4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0"/>
                <p:cNvSpPr/>
                <p:nvPr/>
              </p:nvSpPr>
              <p:spPr>
                <a:xfrm>
                  <a:off x="8400923" y="3554350"/>
                  <a:ext cx="28057" cy="30335"/>
                </a:xfrm>
                <a:custGeom>
                  <a:avLst/>
                  <a:gdLst/>
                  <a:ahLst/>
                  <a:cxnLst/>
                  <a:rect l="l" t="t" r="r" b="b"/>
                  <a:pathLst>
                    <a:path w="702" h="759" extrusionOk="0">
                      <a:moveTo>
                        <a:pt x="386" y="1"/>
                      </a:moveTo>
                      <a:lnTo>
                        <a:pt x="0" y="523"/>
                      </a:lnTo>
                      <a:lnTo>
                        <a:pt x="317" y="758"/>
                      </a:lnTo>
                      <a:lnTo>
                        <a:pt x="701" y="228"/>
                      </a:lnTo>
                      <a:lnTo>
                        <a:pt x="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0"/>
                <p:cNvSpPr/>
                <p:nvPr/>
              </p:nvSpPr>
              <p:spPr>
                <a:xfrm>
                  <a:off x="8431340" y="3511784"/>
                  <a:ext cx="26978" cy="30016"/>
                </a:xfrm>
                <a:custGeom>
                  <a:avLst/>
                  <a:gdLst/>
                  <a:ahLst/>
                  <a:cxnLst/>
                  <a:rect l="l" t="t" r="r" b="b"/>
                  <a:pathLst>
                    <a:path w="675" h="751" extrusionOk="0">
                      <a:moveTo>
                        <a:pt x="361" y="0"/>
                      </a:moveTo>
                      <a:lnTo>
                        <a:pt x="1" y="537"/>
                      </a:lnTo>
                      <a:lnTo>
                        <a:pt x="314" y="751"/>
                      </a:lnTo>
                      <a:lnTo>
                        <a:pt x="674" y="201"/>
                      </a:lnTo>
                      <a:lnTo>
                        <a:pt x="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0"/>
                <p:cNvSpPr/>
                <p:nvPr/>
              </p:nvSpPr>
              <p:spPr>
                <a:xfrm>
                  <a:off x="8459558" y="3467698"/>
                  <a:ext cx="25379" cy="29696"/>
                </a:xfrm>
                <a:custGeom>
                  <a:avLst/>
                  <a:gdLst/>
                  <a:ahLst/>
                  <a:cxnLst/>
                  <a:rect l="l" t="t" r="r" b="b"/>
                  <a:pathLst>
                    <a:path w="635" h="743" extrusionOk="0">
                      <a:moveTo>
                        <a:pt x="328" y="0"/>
                      </a:moveTo>
                      <a:lnTo>
                        <a:pt x="0" y="557"/>
                      </a:lnTo>
                      <a:lnTo>
                        <a:pt x="313" y="743"/>
                      </a:lnTo>
                      <a:lnTo>
                        <a:pt x="635" y="169"/>
                      </a:lnTo>
                      <a:lnTo>
                        <a:pt x="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0"/>
                <p:cNvSpPr/>
                <p:nvPr/>
              </p:nvSpPr>
              <p:spPr>
                <a:xfrm>
                  <a:off x="8484738" y="3421654"/>
                  <a:ext cx="22901" cy="29256"/>
                </a:xfrm>
                <a:custGeom>
                  <a:avLst/>
                  <a:gdLst/>
                  <a:ahLst/>
                  <a:cxnLst/>
                  <a:rect l="l" t="t" r="r" b="b"/>
                  <a:pathLst>
                    <a:path w="573" h="732" extrusionOk="0">
                      <a:moveTo>
                        <a:pt x="270" y="0"/>
                      </a:moveTo>
                      <a:lnTo>
                        <a:pt x="1" y="583"/>
                      </a:lnTo>
                      <a:lnTo>
                        <a:pt x="305" y="732"/>
                      </a:lnTo>
                      <a:lnTo>
                        <a:pt x="572" y="125"/>
                      </a:lnTo>
                      <a:lnTo>
                        <a:pt x="2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0"/>
                <p:cNvSpPr/>
                <p:nvPr/>
              </p:nvSpPr>
              <p:spPr>
                <a:xfrm>
                  <a:off x="8504643" y="3373252"/>
                  <a:ext cx="18705" cy="28417"/>
                </a:xfrm>
                <a:custGeom>
                  <a:avLst/>
                  <a:gdLst/>
                  <a:ahLst/>
                  <a:cxnLst/>
                  <a:rect l="l" t="t" r="r" b="b"/>
                  <a:pathLst>
                    <a:path w="468" h="711" extrusionOk="0">
                      <a:moveTo>
                        <a:pt x="171" y="1"/>
                      </a:moveTo>
                      <a:cubicBezTo>
                        <a:pt x="126" y="208"/>
                        <a:pt x="68" y="411"/>
                        <a:pt x="1" y="613"/>
                      </a:cubicBezTo>
                      <a:lnTo>
                        <a:pt x="299" y="711"/>
                      </a:lnTo>
                      <a:cubicBezTo>
                        <a:pt x="366" y="497"/>
                        <a:pt x="424" y="281"/>
                        <a:pt x="467" y="61"/>
                      </a:cubicBezTo>
                      <a:lnTo>
                        <a:pt x="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0"/>
                <p:cNvSpPr/>
                <p:nvPr/>
              </p:nvSpPr>
              <p:spPr>
                <a:xfrm>
                  <a:off x="8513276" y="3321612"/>
                  <a:ext cx="13349" cy="27298"/>
                </a:xfrm>
                <a:custGeom>
                  <a:avLst/>
                  <a:gdLst/>
                  <a:ahLst/>
                  <a:cxnLst/>
                  <a:rect l="l" t="t" r="r" b="b"/>
                  <a:pathLst>
                    <a:path w="334" h="683" extrusionOk="0">
                      <a:moveTo>
                        <a:pt x="264" y="0"/>
                      </a:moveTo>
                      <a:lnTo>
                        <a:pt x="1" y="56"/>
                      </a:lnTo>
                      <a:cubicBezTo>
                        <a:pt x="42" y="257"/>
                        <a:pt x="50" y="464"/>
                        <a:pt x="42" y="671"/>
                      </a:cubicBezTo>
                      <a:lnTo>
                        <a:pt x="327" y="682"/>
                      </a:lnTo>
                      <a:cubicBezTo>
                        <a:pt x="333" y="455"/>
                        <a:pt x="316" y="225"/>
                        <a:pt x="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0"/>
                <p:cNvSpPr/>
                <p:nvPr/>
              </p:nvSpPr>
              <p:spPr>
                <a:xfrm>
                  <a:off x="8488376" y="3275967"/>
                  <a:ext cx="24780" cy="25419"/>
                </a:xfrm>
                <a:custGeom>
                  <a:avLst/>
                  <a:gdLst/>
                  <a:ahLst/>
                  <a:cxnLst/>
                  <a:rect l="l" t="t" r="r" b="b"/>
                  <a:pathLst>
                    <a:path w="620" h="636" extrusionOk="0">
                      <a:moveTo>
                        <a:pt x="143" y="1"/>
                      </a:moveTo>
                      <a:lnTo>
                        <a:pt x="0" y="188"/>
                      </a:lnTo>
                      <a:cubicBezTo>
                        <a:pt x="162" y="314"/>
                        <a:pt x="300" y="465"/>
                        <a:pt x="406" y="635"/>
                      </a:cubicBezTo>
                      <a:lnTo>
                        <a:pt x="619" y="501"/>
                      </a:lnTo>
                      <a:cubicBezTo>
                        <a:pt x="492" y="305"/>
                        <a:pt x="328" y="134"/>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0"/>
                <p:cNvSpPr/>
                <p:nvPr/>
              </p:nvSpPr>
              <p:spPr>
                <a:xfrm>
                  <a:off x="8442571" y="3256223"/>
                  <a:ext cx="27458" cy="15148"/>
                </a:xfrm>
                <a:custGeom>
                  <a:avLst/>
                  <a:gdLst/>
                  <a:ahLst/>
                  <a:cxnLst/>
                  <a:rect l="l" t="t" r="r" b="b"/>
                  <a:pathLst>
                    <a:path w="687" h="379" extrusionOk="0">
                      <a:moveTo>
                        <a:pt x="39" y="1"/>
                      </a:moveTo>
                      <a:lnTo>
                        <a:pt x="0" y="193"/>
                      </a:lnTo>
                      <a:cubicBezTo>
                        <a:pt x="210" y="238"/>
                        <a:pt x="412" y="298"/>
                        <a:pt x="607" y="378"/>
                      </a:cubicBezTo>
                      <a:lnTo>
                        <a:pt x="687" y="175"/>
                      </a:lnTo>
                      <a:cubicBezTo>
                        <a:pt x="475" y="96"/>
                        <a:pt x="257" y="42"/>
                        <a:pt x="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0"/>
                <p:cNvSpPr/>
                <p:nvPr/>
              </p:nvSpPr>
              <p:spPr>
                <a:xfrm>
                  <a:off x="8391411" y="3252786"/>
                  <a:ext cx="26458" cy="7274"/>
                </a:xfrm>
                <a:custGeom>
                  <a:avLst/>
                  <a:gdLst/>
                  <a:ahLst/>
                  <a:cxnLst/>
                  <a:rect l="l" t="t" r="r" b="b"/>
                  <a:pathLst>
                    <a:path w="662" h="182" extrusionOk="0">
                      <a:moveTo>
                        <a:pt x="1" y="0"/>
                      </a:moveTo>
                      <a:lnTo>
                        <a:pt x="3" y="149"/>
                      </a:lnTo>
                      <a:lnTo>
                        <a:pt x="648" y="182"/>
                      </a:lnTo>
                      <a:lnTo>
                        <a:pt x="661" y="1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0"/>
                <p:cNvSpPr/>
                <p:nvPr/>
              </p:nvSpPr>
              <p:spPr>
                <a:xfrm>
                  <a:off x="8339251" y="3254344"/>
                  <a:ext cx="26419" cy="6834"/>
                </a:xfrm>
                <a:custGeom>
                  <a:avLst/>
                  <a:gdLst/>
                  <a:ahLst/>
                  <a:cxnLst/>
                  <a:rect l="l" t="t" r="r" b="b"/>
                  <a:pathLst>
                    <a:path w="661" h="171" extrusionOk="0">
                      <a:moveTo>
                        <a:pt x="652" y="0"/>
                      </a:moveTo>
                      <a:lnTo>
                        <a:pt x="0" y="71"/>
                      </a:lnTo>
                      <a:lnTo>
                        <a:pt x="11" y="171"/>
                      </a:lnTo>
                      <a:lnTo>
                        <a:pt x="661" y="123"/>
                      </a:lnTo>
                      <a:lnTo>
                        <a:pt x="6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0"/>
                <p:cNvSpPr/>
                <p:nvPr/>
              </p:nvSpPr>
              <p:spPr>
                <a:xfrm>
                  <a:off x="8287771" y="3261219"/>
                  <a:ext cx="26139" cy="6954"/>
                </a:xfrm>
                <a:custGeom>
                  <a:avLst/>
                  <a:gdLst/>
                  <a:ahLst/>
                  <a:cxnLst/>
                  <a:rect l="l" t="t" r="r" b="b"/>
                  <a:pathLst>
                    <a:path w="654" h="174" extrusionOk="0">
                      <a:moveTo>
                        <a:pt x="643" y="1"/>
                      </a:moveTo>
                      <a:lnTo>
                        <a:pt x="0" y="126"/>
                      </a:lnTo>
                      <a:lnTo>
                        <a:pt x="9" y="173"/>
                      </a:lnTo>
                      <a:lnTo>
                        <a:pt x="654" y="76"/>
                      </a:lnTo>
                      <a:lnTo>
                        <a:pt x="6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0"/>
                <p:cNvSpPr/>
                <p:nvPr/>
              </p:nvSpPr>
              <p:spPr>
                <a:xfrm>
                  <a:off x="8249721" y="3272011"/>
                  <a:ext cx="12790" cy="3157"/>
                </a:xfrm>
                <a:custGeom>
                  <a:avLst/>
                  <a:gdLst/>
                  <a:ahLst/>
                  <a:cxnLst/>
                  <a:rect l="l" t="t" r="r" b="b"/>
                  <a:pathLst>
                    <a:path w="320" h="79" extrusionOk="0">
                      <a:moveTo>
                        <a:pt x="316" y="0"/>
                      </a:moveTo>
                      <a:lnTo>
                        <a:pt x="1" y="78"/>
                      </a:lnTo>
                      <a:lnTo>
                        <a:pt x="320" y="16"/>
                      </a:lnTo>
                      <a:lnTo>
                        <a:pt x="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30"/>
              <p:cNvGrpSpPr/>
              <p:nvPr/>
            </p:nvGrpSpPr>
            <p:grpSpPr>
              <a:xfrm>
                <a:off x="5341894" y="1937811"/>
                <a:ext cx="675276" cy="1433682"/>
                <a:chOff x="5341894" y="1937811"/>
                <a:chExt cx="675276" cy="1433682"/>
              </a:xfrm>
            </p:grpSpPr>
            <p:sp>
              <p:nvSpPr>
                <p:cNvPr id="1164" name="Google Shape;1164;p30"/>
                <p:cNvSpPr/>
                <p:nvPr/>
              </p:nvSpPr>
              <p:spPr>
                <a:xfrm>
                  <a:off x="5997706" y="3350749"/>
                  <a:ext cx="19464" cy="20743"/>
                </a:xfrm>
                <a:custGeom>
                  <a:avLst/>
                  <a:gdLst/>
                  <a:ahLst/>
                  <a:cxnLst/>
                  <a:rect l="l" t="t" r="r" b="b"/>
                  <a:pathLst>
                    <a:path w="487" h="519" extrusionOk="0">
                      <a:moveTo>
                        <a:pt x="52" y="1"/>
                      </a:moveTo>
                      <a:lnTo>
                        <a:pt x="1" y="50"/>
                      </a:lnTo>
                      <a:lnTo>
                        <a:pt x="454" y="518"/>
                      </a:lnTo>
                      <a:lnTo>
                        <a:pt x="486" y="488"/>
                      </a:lnTo>
                      <a:lnTo>
                        <a:pt x="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0"/>
                <p:cNvSpPr/>
                <p:nvPr/>
              </p:nvSpPr>
              <p:spPr>
                <a:xfrm>
                  <a:off x="5961933" y="3311580"/>
                  <a:ext cx="20623" cy="22222"/>
                </a:xfrm>
                <a:custGeom>
                  <a:avLst/>
                  <a:gdLst/>
                  <a:ahLst/>
                  <a:cxnLst/>
                  <a:rect l="l" t="t" r="r" b="b"/>
                  <a:pathLst>
                    <a:path w="516" h="556" extrusionOk="0">
                      <a:moveTo>
                        <a:pt x="89" y="1"/>
                      </a:moveTo>
                      <a:lnTo>
                        <a:pt x="0" y="79"/>
                      </a:lnTo>
                      <a:lnTo>
                        <a:pt x="447" y="555"/>
                      </a:lnTo>
                      <a:lnTo>
                        <a:pt x="516" y="493"/>
                      </a:ln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0"/>
                <p:cNvSpPr/>
                <p:nvPr/>
              </p:nvSpPr>
              <p:spPr>
                <a:xfrm>
                  <a:off x="5926721" y="3271931"/>
                  <a:ext cx="21782" cy="23581"/>
                </a:xfrm>
                <a:custGeom>
                  <a:avLst/>
                  <a:gdLst/>
                  <a:ahLst/>
                  <a:cxnLst/>
                  <a:rect l="l" t="t" r="r" b="b"/>
                  <a:pathLst>
                    <a:path w="545" h="590" extrusionOk="0">
                      <a:moveTo>
                        <a:pt x="124" y="0"/>
                      </a:moveTo>
                      <a:lnTo>
                        <a:pt x="1" y="106"/>
                      </a:lnTo>
                      <a:lnTo>
                        <a:pt x="439" y="589"/>
                      </a:lnTo>
                      <a:lnTo>
                        <a:pt x="545" y="499"/>
                      </a:lnTo>
                      <a:lnTo>
                        <a:pt x="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0"/>
                <p:cNvSpPr/>
                <p:nvPr/>
              </p:nvSpPr>
              <p:spPr>
                <a:xfrm>
                  <a:off x="5892067" y="3231802"/>
                  <a:ext cx="22901" cy="24980"/>
                </a:xfrm>
                <a:custGeom>
                  <a:avLst/>
                  <a:gdLst/>
                  <a:ahLst/>
                  <a:cxnLst/>
                  <a:rect l="l" t="t" r="r" b="b"/>
                  <a:pathLst>
                    <a:path w="573" h="625" extrusionOk="0">
                      <a:moveTo>
                        <a:pt x="158" y="1"/>
                      </a:moveTo>
                      <a:lnTo>
                        <a:pt x="0" y="135"/>
                      </a:lnTo>
                      <a:lnTo>
                        <a:pt x="432" y="625"/>
                      </a:lnTo>
                      <a:lnTo>
                        <a:pt x="572" y="504"/>
                      </a:lnTo>
                      <a:lnTo>
                        <a:pt x="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0"/>
                <p:cNvSpPr/>
                <p:nvPr/>
              </p:nvSpPr>
              <p:spPr>
                <a:xfrm>
                  <a:off x="5858094" y="3191353"/>
                  <a:ext cx="23821" cy="26099"/>
                </a:xfrm>
                <a:custGeom>
                  <a:avLst/>
                  <a:gdLst/>
                  <a:ahLst/>
                  <a:cxnLst/>
                  <a:rect l="l" t="t" r="r" b="b"/>
                  <a:pathLst>
                    <a:path w="596" h="653" extrusionOk="0">
                      <a:moveTo>
                        <a:pt x="188" y="1"/>
                      </a:moveTo>
                      <a:lnTo>
                        <a:pt x="0" y="154"/>
                      </a:lnTo>
                      <a:lnTo>
                        <a:pt x="423" y="653"/>
                      </a:lnTo>
                      <a:lnTo>
                        <a:pt x="596" y="508"/>
                      </a:lnTo>
                      <a:lnTo>
                        <a:pt x="1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a:off x="5824800" y="3150505"/>
                  <a:ext cx="24620" cy="27018"/>
                </a:xfrm>
                <a:custGeom>
                  <a:avLst/>
                  <a:gdLst/>
                  <a:ahLst/>
                  <a:cxnLst/>
                  <a:rect l="l" t="t" r="r" b="b"/>
                  <a:pathLst>
                    <a:path w="616" h="676" extrusionOk="0">
                      <a:moveTo>
                        <a:pt x="214" y="0"/>
                      </a:moveTo>
                      <a:lnTo>
                        <a:pt x="0" y="171"/>
                      </a:lnTo>
                      <a:lnTo>
                        <a:pt x="415" y="676"/>
                      </a:lnTo>
                      <a:lnTo>
                        <a:pt x="615" y="514"/>
                      </a:lnTo>
                      <a:lnTo>
                        <a:pt x="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0"/>
                <p:cNvSpPr/>
                <p:nvPr/>
              </p:nvSpPr>
              <p:spPr>
                <a:xfrm>
                  <a:off x="5792105" y="3109177"/>
                  <a:ext cx="25379" cy="27897"/>
                </a:xfrm>
                <a:custGeom>
                  <a:avLst/>
                  <a:gdLst/>
                  <a:ahLst/>
                  <a:cxnLst/>
                  <a:rect l="l" t="t" r="r" b="b"/>
                  <a:pathLst>
                    <a:path w="635" h="698" extrusionOk="0">
                      <a:moveTo>
                        <a:pt x="240" y="1"/>
                      </a:moveTo>
                      <a:lnTo>
                        <a:pt x="1" y="186"/>
                      </a:lnTo>
                      <a:lnTo>
                        <a:pt x="406" y="698"/>
                      </a:lnTo>
                      <a:lnTo>
                        <a:pt x="635" y="518"/>
                      </a:lnTo>
                      <a:lnTo>
                        <a:pt x="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0"/>
                <p:cNvSpPr/>
                <p:nvPr/>
              </p:nvSpPr>
              <p:spPr>
                <a:xfrm>
                  <a:off x="5760130" y="3067530"/>
                  <a:ext cx="25899" cy="28577"/>
                </a:xfrm>
                <a:custGeom>
                  <a:avLst/>
                  <a:gdLst/>
                  <a:ahLst/>
                  <a:cxnLst/>
                  <a:rect l="l" t="t" r="r" b="b"/>
                  <a:pathLst>
                    <a:path w="648" h="715" extrusionOk="0">
                      <a:moveTo>
                        <a:pt x="261" y="0"/>
                      </a:moveTo>
                      <a:lnTo>
                        <a:pt x="0" y="195"/>
                      </a:lnTo>
                      <a:lnTo>
                        <a:pt x="397" y="715"/>
                      </a:lnTo>
                      <a:lnTo>
                        <a:pt x="647" y="523"/>
                      </a:lnTo>
                      <a:lnTo>
                        <a:pt x="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0"/>
                <p:cNvSpPr/>
                <p:nvPr/>
              </p:nvSpPr>
              <p:spPr>
                <a:xfrm>
                  <a:off x="5728714" y="3025363"/>
                  <a:ext cx="26538" cy="29176"/>
                </a:xfrm>
                <a:custGeom>
                  <a:avLst/>
                  <a:gdLst/>
                  <a:ahLst/>
                  <a:cxnLst/>
                  <a:rect l="l" t="t" r="r" b="b"/>
                  <a:pathLst>
                    <a:path w="664" h="730" extrusionOk="0">
                      <a:moveTo>
                        <a:pt x="283" y="0"/>
                      </a:moveTo>
                      <a:lnTo>
                        <a:pt x="1" y="205"/>
                      </a:lnTo>
                      <a:lnTo>
                        <a:pt x="391" y="730"/>
                      </a:lnTo>
                      <a:lnTo>
                        <a:pt x="663" y="529"/>
                      </a:lnTo>
                      <a:lnTo>
                        <a:pt x="2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a:off x="5698098" y="2982756"/>
                  <a:ext cx="26938" cy="29696"/>
                </a:xfrm>
                <a:custGeom>
                  <a:avLst/>
                  <a:gdLst/>
                  <a:ahLst/>
                  <a:cxnLst/>
                  <a:rect l="l" t="t" r="r" b="b"/>
                  <a:pathLst>
                    <a:path w="674" h="743" extrusionOk="0">
                      <a:moveTo>
                        <a:pt x="303" y="0"/>
                      </a:moveTo>
                      <a:lnTo>
                        <a:pt x="1" y="212"/>
                      </a:lnTo>
                      <a:lnTo>
                        <a:pt x="380" y="743"/>
                      </a:lnTo>
                      <a:lnTo>
                        <a:pt x="674" y="533"/>
                      </a:lnTo>
                      <a:lnTo>
                        <a:pt x="3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a:off x="5668281" y="2939710"/>
                  <a:ext cx="27178" cy="30135"/>
                </a:xfrm>
                <a:custGeom>
                  <a:avLst/>
                  <a:gdLst/>
                  <a:ahLst/>
                  <a:cxnLst/>
                  <a:rect l="l" t="t" r="r" b="b"/>
                  <a:pathLst>
                    <a:path w="680" h="754" extrusionOk="0">
                      <a:moveTo>
                        <a:pt x="317" y="1"/>
                      </a:moveTo>
                      <a:lnTo>
                        <a:pt x="0" y="216"/>
                      </a:lnTo>
                      <a:lnTo>
                        <a:pt x="371" y="754"/>
                      </a:lnTo>
                      <a:lnTo>
                        <a:pt x="680" y="540"/>
                      </a:ln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a:off x="5639103" y="2896263"/>
                  <a:ext cx="27458" cy="30455"/>
                </a:xfrm>
                <a:custGeom>
                  <a:avLst/>
                  <a:gdLst/>
                  <a:ahLst/>
                  <a:cxnLst/>
                  <a:rect l="l" t="t" r="r" b="b"/>
                  <a:pathLst>
                    <a:path w="687" h="762" extrusionOk="0">
                      <a:moveTo>
                        <a:pt x="333" y="0"/>
                      </a:moveTo>
                      <a:lnTo>
                        <a:pt x="1" y="216"/>
                      </a:lnTo>
                      <a:lnTo>
                        <a:pt x="363" y="762"/>
                      </a:lnTo>
                      <a:lnTo>
                        <a:pt x="687" y="546"/>
                      </a:lnTo>
                      <a:lnTo>
                        <a:pt x="3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a:off x="5610725" y="2852258"/>
                  <a:ext cx="27737" cy="30815"/>
                </a:xfrm>
                <a:custGeom>
                  <a:avLst/>
                  <a:gdLst/>
                  <a:ahLst/>
                  <a:cxnLst/>
                  <a:rect l="l" t="t" r="r" b="b"/>
                  <a:pathLst>
                    <a:path w="694" h="771" extrusionOk="0">
                      <a:moveTo>
                        <a:pt x="350" y="1"/>
                      </a:moveTo>
                      <a:lnTo>
                        <a:pt x="1" y="219"/>
                      </a:lnTo>
                      <a:lnTo>
                        <a:pt x="352" y="771"/>
                      </a:lnTo>
                      <a:lnTo>
                        <a:pt x="693" y="553"/>
                      </a:lnTo>
                      <a:lnTo>
                        <a:pt x="3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a:off x="5583227" y="2807852"/>
                  <a:ext cx="27897" cy="30975"/>
                </a:xfrm>
                <a:custGeom>
                  <a:avLst/>
                  <a:gdLst/>
                  <a:ahLst/>
                  <a:cxnLst/>
                  <a:rect l="l" t="t" r="r" b="b"/>
                  <a:pathLst>
                    <a:path w="698" h="775" extrusionOk="0">
                      <a:moveTo>
                        <a:pt x="361" y="0"/>
                      </a:moveTo>
                      <a:lnTo>
                        <a:pt x="0" y="216"/>
                      </a:lnTo>
                      <a:lnTo>
                        <a:pt x="341" y="775"/>
                      </a:lnTo>
                      <a:lnTo>
                        <a:pt x="697" y="557"/>
                      </a:lnTo>
                      <a:lnTo>
                        <a:pt x="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a:off x="5556647" y="2763007"/>
                  <a:ext cx="27737" cy="31095"/>
                </a:xfrm>
                <a:custGeom>
                  <a:avLst/>
                  <a:gdLst/>
                  <a:ahLst/>
                  <a:cxnLst/>
                  <a:rect l="l" t="t" r="r" b="b"/>
                  <a:pathLst>
                    <a:path w="694" h="778" extrusionOk="0">
                      <a:moveTo>
                        <a:pt x="368" y="0"/>
                      </a:moveTo>
                      <a:lnTo>
                        <a:pt x="1" y="212"/>
                      </a:lnTo>
                      <a:lnTo>
                        <a:pt x="331" y="777"/>
                      </a:lnTo>
                      <a:lnTo>
                        <a:pt x="693" y="563"/>
                      </a:lnTo>
                      <a:lnTo>
                        <a:pt x="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0"/>
                <p:cNvSpPr/>
                <p:nvPr/>
              </p:nvSpPr>
              <p:spPr>
                <a:xfrm>
                  <a:off x="5531027" y="2717643"/>
                  <a:ext cx="27578" cy="31175"/>
                </a:xfrm>
                <a:custGeom>
                  <a:avLst/>
                  <a:gdLst/>
                  <a:ahLst/>
                  <a:cxnLst/>
                  <a:rect l="l" t="t" r="r" b="b"/>
                  <a:pathLst>
                    <a:path w="690" h="780" extrusionOk="0">
                      <a:moveTo>
                        <a:pt x="376" y="0"/>
                      </a:moveTo>
                      <a:lnTo>
                        <a:pt x="1" y="207"/>
                      </a:lnTo>
                      <a:lnTo>
                        <a:pt x="318" y="779"/>
                      </a:lnTo>
                      <a:lnTo>
                        <a:pt x="689" y="570"/>
                      </a:lnTo>
                      <a:lnTo>
                        <a:pt x="3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0"/>
                <p:cNvSpPr/>
                <p:nvPr/>
              </p:nvSpPr>
              <p:spPr>
                <a:xfrm>
                  <a:off x="5506286" y="2671758"/>
                  <a:ext cx="27458" cy="31175"/>
                </a:xfrm>
                <a:custGeom>
                  <a:avLst/>
                  <a:gdLst/>
                  <a:ahLst/>
                  <a:cxnLst/>
                  <a:rect l="l" t="t" r="r" b="b"/>
                  <a:pathLst>
                    <a:path w="687" h="780" extrusionOk="0">
                      <a:moveTo>
                        <a:pt x="385" y="0"/>
                      </a:moveTo>
                      <a:lnTo>
                        <a:pt x="1" y="201"/>
                      </a:lnTo>
                      <a:lnTo>
                        <a:pt x="307" y="779"/>
                      </a:lnTo>
                      <a:lnTo>
                        <a:pt x="687" y="577"/>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a:off x="5482665" y="2625435"/>
                  <a:ext cx="27098" cy="31095"/>
                </a:xfrm>
                <a:custGeom>
                  <a:avLst/>
                  <a:gdLst/>
                  <a:ahLst/>
                  <a:cxnLst/>
                  <a:rect l="l" t="t" r="r" b="b"/>
                  <a:pathLst>
                    <a:path w="678" h="778" extrusionOk="0">
                      <a:moveTo>
                        <a:pt x="389" y="1"/>
                      </a:moveTo>
                      <a:lnTo>
                        <a:pt x="0" y="191"/>
                      </a:lnTo>
                      <a:lnTo>
                        <a:pt x="292" y="777"/>
                      </a:lnTo>
                      <a:lnTo>
                        <a:pt x="678" y="581"/>
                      </a:lnTo>
                      <a:lnTo>
                        <a:pt x="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a:off x="5460242" y="2578591"/>
                  <a:ext cx="26618" cy="30935"/>
                </a:xfrm>
                <a:custGeom>
                  <a:avLst/>
                  <a:gdLst/>
                  <a:ahLst/>
                  <a:cxnLst/>
                  <a:rect l="l" t="t" r="r" b="b"/>
                  <a:pathLst>
                    <a:path w="666" h="774" extrusionOk="0">
                      <a:moveTo>
                        <a:pt x="389" y="1"/>
                      </a:moveTo>
                      <a:lnTo>
                        <a:pt x="0" y="180"/>
                      </a:lnTo>
                      <a:lnTo>
                        <a:pt x="279" y="773"/>
                      </a:lnTo>
                      <a:lnTo>
                        <a:pt x="665" y="588"/>
                      </a:lnTo>
                      <a:lnTo>
                        <a:pt x="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0"/>
                <p:cNvSpPr/>
                <p:nvPr/>
              </p:nvSpPr>
              <p:spPr>
                <a:xfrm>
                  <a:off x="5439098" y="2531268"/>
                  <a:ext cx="25939" cy="30655"/>
                </a:xfrm>
                <a:custGeom>
                  <a:avLst/>
                  <a:gdLst/>
                  <a:ahLst/>
                  <a:cxnLst/>
                  <a:rect l="l" t="t" r="r" b="b"/>
                  <a:pathLst>
                    <a:path w="649" h="767" extrusionOk="0">
                      <a:moveTo>
                        <a:pt x="387" y="0"/>
                      </a:moveTo>
                      <a:lnTo>
                        <a:pt x="1" y="164"/>
                      </a:lnTo>
                      <a:lnTo>
                        <a:pt x="262" y="766"/>
                      </a:lnTo>
                      <a:lnTo>
                        <a:pt x="648" y="594"/>
                      </a:lnTo>
                      <a:lnTo>
                        <a:pt x="3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0"/>
                <p:cNvSpPr/>
                <p:nvPr/>
              </p:nvSpPr>
              <p:spPr>
                <a:xfrm>
                  <a:off x="5419194" y="2483305"/>
                  <a:ext cx="25299" cy="30415"/>
                </a:xfrm>
                <a:custGeom>
                  <a:avLst/>
                  <a:gdLst/>
                  <a:ahLst/>
                  <a:cxnLst/>
                  <a:rect l="l" t="t" r="r" b="b"/>
                  <a:pathLst>
                    <a:path w="633" h="761" extrusionOk="0">
                      <a:moveTo>
                        <a:pt x="389" y="1"/>
                      </a:moveTo>
                      <a:lnTo>
                        <a:pt x="0" y="152"/>
                      </a:lnTo>
                      <a:lnTo>
                        <a:pt x="244" y="760"/>
                      </a:lnTo>
                      <a:lnTo>
                        <a:pt x="633" y="601"/>
                      </a:lnTo>
                      <a:lnTo>
                        <a:pt x="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0"/>
                <p:cNvSpPr/>
                <p:nvPr/>
              </p:nvSpPr>
              <p:spPr>
                <a:xfrm>
                  <a:off x="5401008" y="2434823"/>
                  <a:ext cx="24340" cy="30175"/>
                </a:xfrm>
                <a:custGeom>
                  <a:avLst/>
                  <a:gdLst/>
                  <a:ahLst/>
                  <a:cxnLst/>
                  <a:rect l="l" t="t" r="r" b="b"/>
                  <a:pathLst>
                    <a:path w="609" h="755" extrusionOk="0">
                      <a:moveTo>
                        <a:pt x="382" y="1"/>
                      </a:moveTo>
                      <a:lnTo>
                        <a:pt x="0" y="137"/>
                      </a:lnTo>
                      <a:lnTo>
                        <a:pt x="222" y="754"/>
                      </a:lnTo>
                      <a:lnTo>
                        <a:pt x="609" y="607"/>
                      </a:lnTo>
                      <a:lnTo>
                        <a:pt x="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0"/>
                <p:cNvSpPr/>
                <p:nvPr/>
              </p:nvSpPr>
              <p:spPr>
                <a:xfrm>
                  <a:off x="5384501" y="2385781"/>
                  <a:ext cx="23181" cy="29696"/>
                </a:xfrm>
                <a:custGeom>
                  <a:avLst/>
                  <a:gdLst/>
                  <a:ahLst/>
                  <a:cxnLst/>
                  <a:rect l="l" t="t" r="r" b="b"/>
                  <a:pathLst>
                    <a:path w="580" h="743" extrusionOk="0">
                      <a:moveTo>
                        <a:pt x="374" y="0"/>
                      </a:moveTo>
                      <a:lnTo>
                        <a:pt x="1" y="119"/>
                      </a:lnTo>
                      <a:lnTo>
                        <a:pt x="202" y="742"/>
                      </a:lnTo>
                      <a:lnTo>
                        <a:pt x="579" y="615"/>
                      </a:lnTo>
                      <a:lnTo>
                        <a:pt x="3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0"/>
                <p:cNvSpPr/>
                <p:nvPr/>
              </p:nvSpPr>
              <p:spPr>
                <a:xfrm>
                  <a:off x="5370032" y="2336100"/>
                  <a:ext cx="21782" cy="29256"/>
                </a:xfrm>
                <a:custGeom>
                  <a:avLst/>
                  <a:gdLst/>
                  <a:ahLst/>
                  <a:cxnLst/>
                  <a:rect l="l" t="t" r="r" b="b"/>
                  <a:pathLst>
                    <a:path w="545" h="732" extrusionOk="0">
                      <a:moveTo>
                        <a:pt x="365" y="0"/>
                      </a:moveTo>
                      <a:lnTo>
                        <a:pt x="0" y="100"/>
                      </a:lnTo>
                      <a:lnTo>
                        <a:pt x="175" y="732"/>
                      </a:lnTo>
                      <a:lnTo>
                        <a:pt x="544" y="624"/>
                      </a:lnTo>
                      <a:lnTo>
                        <a:pt x="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0"/>
                <p:cNvSpPr/>
                <p:nvPr/>
              </p:nvSpPr>
              <p:spPr>
                <a:xfrm>
                  <a:off x="5357881" y="2285899"/>
                  <a:ext cx="20104" cy="28777"/>
                </a:xfrm>
                <a:custGeom>
                  <a:avLst/>
                  <a:gdLst/>
                  <a:ahLst/>
                  <a:cxnLst/>
                  <a:rect l="l" t="t" r="r" b="b"/>
                  <a:pathLst>
                    <a:path w="503" h="720" extrusionOk="0">
                      <a:moveTo>
                        <a:pt x="354" y="1"/>
                      </a:moveTo>
                      <a:lnTo>
                        <a:pt x="0" y="78"/>
                      </a:lnTo>
                      <a:lnTo>
                        <a:pt x="143" y="719"/>
                      </a:lnTo>
                      <a:lnTo>
                        <a:pt x="503" y="631"/>
                      </a:lnTo>
                      <a:lnTo>
                        <a:pt x="3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0"/>
                <p:cNvSpPr/>
                <p:nvPr/>
              </p:nvSpPr>
              <p:spPr>
                <a:xfrm>
                  <a:off x="5348728" y="2235179"/>
                  <a:ext cx="17985" cy="27977"/>
                </a:xfrm>
                <a:custGeom>
                  <a:avLst/>
                  <a:gdLst/>
                  <a:ahLst/>
                  <a:cxnLst/>
                  <a:rect l="l" t="t" r="r" b="b"/>
                  <a:pathLst>
                    <a:path w="450" h="700" extrusionOk="0">
                      <a:moveTo>
                        <a:pt x="335" y="1"/>
                      </a:moveTo>
                      <a:lnTo>
                        <a:pt x="0" y="50"/>
                      </a:lnTo>
                      <a:lnTo>
                        <a:pt x="104" y="700"/>
                      </a:lnTo>
                      <a:lnTo>
                        <a:pt x="449" y="637"/>
                      </a:lnTo>
                      <a:lnTo>
                        <a:pt x="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0"/>
                <p:cNvSpPr/>
                <p:nvPr/>
              </p:nvSpPr>
              <p:spPr>
                <a:xfrm>
                  <a:off x="5343133" y="2183979"/>
                  <a:ext cx="15308" cy="27178"/>
                </a:xfrm>
                <a:custGeom>
                  <a:avLst/>
                  <a:gdLst/>
                  <a:ahLst/>
                  <a:cxnLst/>
                  <a:rect l="l" t="t" r="r" b="b"/>
                  <a:pathLst>
                    <a:path w="383" h="680" extrusionOk="0">
                      <a:moveTo>
                        <a:pt x="313" y="0"/>
                      </a:moveTo>
                      <a:lnTo>
                        <a:pt x="0" y="24"/>
                      </a:lnTo>
                      <a:lnTo>
                        <a:pt x="56" y="680"/>
                      </a:lnTo>
                      <a:lnTo>
                        <a:pt x="382" y="641"/>
                      </a:lnTo>
                      <a:lnTo>
                        <a:pt x="3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0"/>
                <p:cNvSpPr/>
                <p:nvPr/>
              </p:nvSpPr>
              <p:spPr>
                <a:xfrm>
                  <a:off x="5341894" y="2132139"/>
                  <a:ext cx="12230" cy="26419"/>
                </a:xfrm>
                <a:custGeom>
                  <a:avLst/>
                  <a:gdLst/>
                  <a:ahLst/>
                  <a:cxnLst/>
                  <a:rect l="l" t="t" r="r" b="b"/>
                  <a:pathLst>
                    <a:path w="306" h="661" extrusionOk="0">
                      <a:moveTo>
                        <a:pt x="7" y="0"/>
                      </a:moveTo>
                      <a:lnTo>
                        <a:pt x="1" y="660"/>
                      </a:lnTo>
                      <a:lnTo>
                        <a:pt x="305" y="652"/>
                      </a:lnTo>
                      <a:lnTo>
                        <a:pt x="299" y="9"/>
                      </a:lnTo>
                      <a:lnTo>
                        <a:pt x="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0"/>
                <p:cNvSpPr/>
                <p:nvPr/>
              </p:nvSpPr>
              <p:spPr>
                <a:xfrm>
                  <a:off x="5344052" y="2079500"/>
                  <a:ext cx="14029" cy="27298"/>
                </a:xfrm>
                <a:custGeom>
                  <a:avLst/>
                  <a:gdLst/>
                  <a:ahLst/>
                  <a:cxnLst/>
                  <a:rect l="l" t="t" r="r" b="b"/>
                  <a:pathLst>
                    <a:path w="351" h="683" extrusionOk="0">
                      <a:moveTo>
                        <a:pt x="96" y="1"/>
                      </a:moveTo>
                      <a:lnTo>
                        <a:pt x="1" y="657"/>
                      </a:lnTo>
                      <a:lnTo>
                        <a:pt x="275" y="683"/>
                      </a:lnTo>
                      <a:lnTo>
                        <a:pt x="350" y="46"/>
                      </a:lnTo>
                      <a:lnTo>
                        <a:pt x="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0"/>
                <p:cNvSpPr/>
                <p:nvPr/>
              </p:nvSpPr>
              <p:spPr>
                <a:xfrm>
                  <a:off x="5353884" y="2028540"/>
                  <a:ext cx="17306" cy="27737"/>
                </a:xfrm>
                <a:custGeom>
                  <a:avLst/>
                  <a:gdLst/>
                  <a:ahLst/>
                  <a:cxnLst/>
                  <a:rect l="l" t="t" r="r" b="b"/>
                  <a:pathLst>
                    <a:path w="433" h="694" extrusionOk="0">
                      <a:moveTo>
                        <a:pt x="223" y="1"/>
                      </a:moveTo>
                      <a:cubicBezTo>
                        <a:pt x="137" y="206"/>
                        <a:pt x="63" y="417"/>
                        <a:pt x="1" y="629"/>
                      </a:cubicBezTo>
                      <a:lnTo>
                        <a:pt x="234" y="693"/>
                      </a:lnTo>
                      <a:cubicBezTo>
                        <a:pt x="288" y="488"/>
                        <a:pt x="353" y="286"/>
                        <a:pt x="432" y="87"/>
                      </a:cubicBezTo>
                      <a:lnTo>
                        <a:pt x="2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0"/>
                <p:cNvSpPr/>
                <p:nvPr/>
              </p:nvSpPr>
              <p:spPr>
                <a:xfrm>
                  <a:off x="5374948" y="1983375"/>
                  <a:ext cx="21582" cy="25739"/>
                </a:xfrm>
                <a:custGeom>
                  <a:avLst/>
                  <a:gdLst/>
                  <a:ahLst/>
                  <a:cxnLst/>
                  <a:rect l="l" t="t" r="r" b="b"/>
                  <a:pathLst>
                    <a:path w="540" h="644" extrusionOk="0">
                      <a:moveTo>
                        <a:pt x="400" y="0"/>
                      </a:moveTo>
                      <a:cubicBezTo>
                        <a:pt x="251" y="166"/>
                        <a:pt x="117" y="347"/>
                        <a:pt x="0" y="537"/>
                      </a:cubicBezTo>
                      <a:lnTo>
                        <a:pt x="177" y="643"/>
                      </a:lnTo>
                      <a:cubicBezTo>
                        <a:pt x="283" y="460"/>
                        <a:pt x="404" y="283"/>
                        <a:pt x="540" y="121"/>
                      </a:cubicBezTo>
                      <a:lnTo>
                        <a:pt x="4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0"/>
                <p:cNvSpPr/>
                <p:nvPr/>
              </p:nvSpPr>
              <p:spPr>
                <a:xfrm>
                  <a:off x="5410561" y="1951720"/>
                  <a:ext cx="25379" cy="18745"/>
                </a:xfrm>
                <a:custGeom>
                  <a:avLst/>
                  <a:gdLst/>
                  <a:ahLst/>
                  <a:cxnLst/>
                  <a:rect l="l" t="t" r="r" b="b"/>
                  <a:pathLst>
                    <a:path w="635" h="469" extrusionOk="0">
                      <a:moveTo>
                        <a:pt x="572" y="0"/>
                      </a:moveTo>
                      <a:cubicBezTo>
                        <a:pt x="372" y="93"/>
                        <a:pt x="180" y="207"/>
                        <a:pt x="1" y="341"/>
                      </a:cubicBezTo>
                      <a:lnTo>
                        <a:pt x="100" y="468"/>
                      </a:lnTo>
                      <a:cubicBezTo>
                        <a:pt x="266" y="337"/>
                        <a:pt x="445" y="222"/>
                        <a:pt x="635" y="125"/>
                      </a:cubicBezTo>
                      <a:lnTo>
                        <a:pt x="5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0"/>
                <p:cNvSpPr/>
                <p:nvPr/>
              </p:nvSpPr>
              <p:spPr>
                <a:xfrm>
                  <a:off x="5458443" y="1938410"/>
                  <a:ext cx="26498" cy="9033"/>
                </a:xfrm>
                <a:custGeom>
                  <a:avLst/>
                  <a:gdLst/>
                  <a:ahLst/>
                  <a:cxnLst/>
                  <a:rect l="l" t="t" r="r" b="b"/>
                  <a:pathLst>
                    <a:path w="663" h="226" extrusionOk="0">
                      <a:moveTo>
                        <a:pt x="652" y="1"/>
                      </a:moveTo>
                      <a:cubicBezTo>
                        <a:pt x="434" y="20"/>
                        <a:pt x="216" y="57"/>
                        <a:pt x="0" y="111"/>
                      </a:cubicBezTo>
                      <a:lnTo>
                        <a:pt x="33" y="225"/>
                      </a:lnTo>
                      <a:cubicBezTo>
                        <a:pt x="237" y="165"/>
                        <a:pt x="449" y="124"/>
                        <a:pt x="663" y="96"/>
                      </a:cubicBezTo>
                      <a:lnTo>
                        <a:pt x="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0"/>
                <p:cNvSpPr/>
                <p:nvPr/>
              </p:nvSpPr>
              <p:spPr>
                <a:xfrm>
                  <a:off x="5510683" y="1937811"/>
                  <a:ext cx="26179" cy="4436"/>
                </a:xfrm>
                <a:custGeom>
                  <a:avLst/>
                  <a:gdLst/>
                  <a:ahLst/>
                  <a:cxnLst/>
                  <a:rect l="l" t="t" r="r" b="b"/>
                  <a:pathLst>
                    <a:path w="655" h="111" extrusionOk="0">
                      <a:moveTo>
                        <a:pt x="3" y="1"/>
                      </a:moveTo>
                      <a:lnTo>
                        <a:pt x="1" y="74"/>
                      </a:lnTo>
                      <a:cubicBezTo>
                        <a:pt x="217" y="76"/>
                        <a:pt x="432" y="87"/>
                        <a:pt x="648" y="111"/>
                      </a:cubicBezTo>
                      <a:lnTo>
                        <a:pt x="655" y="65"/>
                      </a:lnTo>
                      <a:cubicBezTo>
                        <a:pt x="439" y="33"/>
                        <a:pt x="221" y="9"/>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0"/>
                <p:cNvSpPr/>
                <p:nvPr/>
              </p:nvSpPr>
              <p:spPr>
                <a:xfrm>
                  <a:off x="5562363" y="1945405"/>
                  <a:ext cx="12710" cy="3317"/>
                </a:xfrm>
                <a:custGeom>
                  <a:avLst/>
                  <a:gdLst/>
                  <a:ahLst/>
                  <a:cxnLst/>
                  <a:rect l="l" t="t" r="r" b="b"/>
                  <a:pathLst>
                    <a:path w="318" h="83" extrusionOk="0">
                      <a:moveTo>
                        <a:pt x="2" y="1"/>
                      </a:moveTo>
                      <a:lnTo>
                        <a:pt x="0" y="16"/>
                      </a:lnTo>
                      <a:lnTo>
                        <a:pt x="317" y="83"/>
                      </a:lnTo>
                      <a:lnTo>
                        <a:pt x="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30"/>
              <p:cNvGrpSpPr/>
              <p:nvPr/>
            </p:nvGrpSpPr>
            <p:grpSpPr>
              <a:xfrm>
                <a:off x="5900621" y="3948683"/>
                <a:ext cx="2796473" cy="1291353"/>
                <a:chOff x="5900621" y="3948683"/>
                <a:chExt cx="2796473" cy="1291353"/>
              </a:xfrm>
            </p:grpSpPr>
            <p:sp>
              <p:nvSpPr>
                <p:cNvPr id="1200" name="Google Shape;1200;p30"/>
                <p:cNvSpPr/>
                <p:nvPr/>
              </p:nvSpPr>
              <p:spPr>
                <a:xfrm>
                  <a:off x="5900621" y="5236719"/>
                  <a:ext cx="26259" cy="3317"/>
                </a:xfrm>
                <a:custGeom>
                  <a:avLst/>
                  <a:gdLst/>
                  <a:ahLst/>
                  <a:cxnLst/>
                  <a:rect l="l" t="t" r="r" b="b"/>
                  <a:pathLst>
                    <a:path w="657" h="83" extrusionOk="0">
                      <a:moveTo>
                        <a:pt x="652" y="1"/>
                      </a:moveTo>
                      <a:lnTo>
                        <a:pt x="0" y="59"/>
                      </a:lnTo>
                      <a:lnTo>
                        <a:pt x="2" y="83"/>
                      </a:lnTo>
                      <a:lnTo>
                        <a:pt x="656" y="42"/>
                      </a:lnTo>
                      <a:lnTo>
                        <a:pt x="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a:off x="5952700" y="5231283"/>
                  <a:ext cx="26339" cy="5236"/>
                </a:xfrm>
                <a:custGeom>
                  <a:avLst/>
                  <a:gdLst/>
                  <a:ahLst/>
                  <a:cxnLst/>
                  <a:rect l="l" t="t" r="r" b="b"/>
                  <a:pathLst>
                    <a:path w="659" h="131" extrusionOk="0">
                      <a:moveTo>
                        <a:pt x="650" y="1"/>
                      </a:moveTo>
                      <a:lnTo>
                        <a:pt x="0" y="72"/>
                      </a:lnTo>
                      <a:lnTo>
                        <a:pt x="7" y="130"/>
                      </a:lnTo>
                      <a:lnTo>
                        <a:pt x="658" y="74"/>
                      </a:lnTo>
                      <a:lnTo>
                        <a:pt x="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a:off x="6004620" y="5225088"/>
                  <a:ext cx="26419" cy="6675"/>
                </a:xfrm>
                <a:custGeom>
                  <a:avLst/>
                  <a:gdLst/>
                  <a:ahLst/>
                  <a:cxnLst/>
                  <a:rect l="l" t="t" r="r" b="b"/>
                  <a:pathLst>
                    <a:path w="661" h="167" extrusionOk="0">
                      <a:moveTo>
                        <a:pt x="650" y="0"/>
                      </a:moveTo>
                      <a:lnTo>
                        <a:pt x="0" y="82"/>
                      </a:lnTo>
                      <a:lnTo>
                        <a:pt x="11" y="166"/>
                      </a:lnTo>
                      <a:lnTo>
                        <a:pt x="661" y="97"/>
                      </a:lnTo>
                      <a:lnTo>
                        <a:pt x="6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0"/>
                <p:cNvSpPr/>
                <p:nvPr/>
              </p:nvSpPr>
              <p:spPr>
                <a:xfrm>
                  <a:off x="6056460" y="5217934"/>
                  <a:ext cx="26578" cy="8033"/>
                </a:xfrm>
                <a:custGeom>
                  <a:avLst/>
                  <a:gdLst/>
                  <a:ahLst/>
                  <a:cxnLst/>
                  <a:rect l="l" t="t" r="r" b="b"/>
                  <a:pathLst>
                    <a:path w="665" h="201" extrusionOk="0">
                      <a:moveTo>
                        <a:pt x="647" y="0"/>
                      </a:moveTo>
                      <a:lnTo>
                        <a:pt x="0" y="93"/>
                      </a:lnTo>
                      <a:lnTo>
                        <a:pt x="15" y="201"/>
                      </a:lnTo>
                      <a:lnTo>
                        <a:pt x="665" y="121"/>
                      </a:lnTo>
                      <a:lnTo>
                        <a:pt x="6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0"/>
                <p:cNvSpPr/>
                <p:nvPr/>
              </p:nvSpPr>
              <p:spPr>
                <a:xfrm>
                  <a:off x="6109739" y="5209740"/>
                  <a:ext cx="26778" cy="9432"/>
                </a:xfrm>
                <a:custGeom>
                  <a:avLst/>
                  <a:gdLst/>
                  <a:ahLst/>
                  <a:cxnLst/>
                  <a:rect l="l" t="t" r="r" b="b"/>
                  <a:pathLst>
                    <a:path w="670" h="236" extrusionOk="0">
                      <a:moveTo>
                        <a:pt x="646" y="0"/>
                      </a:moveTo>
                      <a:lnTo>
                        <a:pt x="1" y="102"/>
                      </a:lnTo>
                      <a:lnTo>
                        <a:pt x="20" y="235"/>
                      </a:lnTo>
                      <a:lnTo>
                        <a:pt x="670" y="145"/>
                      </a:lnTo>
                      <a:lnTo>
                        <a:pt x="6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a:off x="6161339" y="5200947"/>
                  <a:ext cx="26938" cy="10791"/>
                </a:xfrm>
                <a:custGeom>
                  <a:avLst/>
                  <a:gdLst/>
                  <a:ahLst/>
                  <a:cxnLst/>
                  <a:rect l="l" t="t" r="r" b="b"/>
                  <a:pathLst>
                    <a:path w="674" h="270" extrusionOk="0">
                      <a:moveTo>
                        <a:pt x="645" y="0"/>
                      </a:moveTo>
                      <a:lnTo>
                        <a:pt x="0" y="112"/>
                      </a:lnTo>
                      <a:lnTo>
                        <a:pt x="26" y="270"/>
                      </a:lnTo>
                      <a:lnTo>
                        <a:pt x="673" y="171"/>
                      </a:lnTo>
                      <a:lnTo>
                        <a:pt x="6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0"/>
                <p:cNvSpPr/>
                <p:nvPr/>
              </p:nvSpPr>
              <p:spPr>
                <a:xfrm>
                  <a:off x="6212819" y="5191514"/>
                  <a:ext cx="27098" cy="12150"/>
                </a:xfrm>
                <a:custGeom>
                  <a:avLst/>
                  <a:gdLst/>
                  <a:ahLst/>
                  <a:cxnLst/>
                  <a:rect l="l" t="t" r="r" b="b"/>
                  <a:pathLst>
                    <a:path w="678" h="304" extrusionOk="0">
                      <a:moveTo>
                        <a:pt x="643" y="1"/>
                      </a:moveTo>
                      <a:lnTo>
                        <a:pt x="0" y="122"/>
                      </a:lnTo>
                      <a:lnTo>
                        <a:pt x="33" y="303"/>
                      </a:lnTo>
                      <a:lnTo>
                        <a:pt x="678" y="193"/>
                      </a:lnTo>
                      <a:lnTo>
                        <a:pt x="6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0"/>
                <p:cNvSpPr/>
                <p:nvPr/>
              </p:nvSpPr>
              <p:spPr>
                <a:xfrm>
                  <a:off x="6264219" y="5181522"/>
                  <a:ext cx="27298" cy="13229"/>
                </a:xfrm>
                <a:custGeom>
                  <a:avLst/>
                  <a:gdLst/>
                  <a:ahLst/>
                  <a:cxnLst/>
                  <a:rect l="l" t="t" r="r" b="b"/>
                  <a:pathLst>
                    <a:path w="683" h="331" extrusionOk="0">
                      <a:moveTo>
                        <a:pt x="641" y="1"/>
                      </a:moveTo>
                      <a:lnTo>
                        <a:pt x="0" y="128"/>
                      </a:lnTo>
                      <a:lnTo>
                        <a:pt x="37" y="331"/>
                      </a:lnTo>
                      <a:lnTo>
                        <a:pt x="682" y="214"/>
                      </a:lnTo>
                      <a:lnTo>
                        <a:pt x="6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0"/>
                <p:cNvSpPr/>
                <p:nvPr/>
              </p:nvSpPr>
              <p:spPr>
                <a:xfrm>
                  <a:off x="6315419" y="5171010"/>
                  <a:ext cx="27498" cy="14268"/>
                </a:xfrm>
                <a:custGeom>
                  <a:avLst/>
                  <a:gdLst/>
                  <a:ahLst/>
                  <a:cxnLst/>
                  <a:rect l="l" t="t" r="r" b="b"/>
                  <a:pathLst>
                    <a:path w="688" h="357" extrusionOk="0">
                      <a:moveTo>
                        <a:pt x="642" y="0"/>
                      </a:moveTo>
                      <a:lnTo>
                        <a:pt x="1" y="134"/>
                      </a:lnTo>
                      <a:lnTo>
                        <a:pt x="44" y="356"/>
                      </a:lnTo>
                      <a:lnTo>
                        <a:pt x="687" y="231"/>
                      </a:lnTo>
                      <a:lnTo>
                        <a:pt x="6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0"/>
                <p:cNvSpPr/>
                <p:nvPr/>
              </p:nvSpPr>
              <p:spPr>
                <a:xfrm>
                  <a:off x="6366580" y="5159979"/>
                  <a:ext cx="27618" cy="15108"/>
                </a:xfrm>
                <a:custGeom>
                  <a:avLst/>
                  <a:gdLst/>
                  <a:ahLst/>
                  <a:cxnLst/>
                  <a:rect l="l" t="t" r="r" b="b"/>
                  <a:pathLst>
                    <a:path w="691" h="378" extrusionOk="0">
                      <a:moveTo>
                        <a:pt x="639" y="0"/>
                      </a:moveTo>
                      <a:lnTo>
                        <a:pt x="1" y="140"/>
                      </a:lnTo>
                      <a:lnTo>
                        <a:pt x="50" y="378"/>
                      </a:lnTo>
                      <a:lnTo>
                        <a:pt x="691" y="244"/>
                      </a:lnTo>
                      <a:lnTo>
                        <a:pt x="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0"/>
                <p:cNvSpPr/>
                <p:nvPr/>
              </p:nvSpPr>
              <p:spPr>
                <a:xfrm>
                  <a:off x="6417620" y="5148428"/>
                  <a:ext cx="27817" cy="15907"/>
                </a:xfrm>
                <a:custGeom>
                  <a:avLst/>
                  <a:gdLst/>
                  <a:ahLst/>
                  <a:cxnLst/>
                  <a:rect l="l" t="t" r="r" b="b"/>
                  <a:pathLst>
                    <a:path w="696" h="398" extrusionOk="0">
                      <a:moveTo>
                        <a:pt x="637" y="0"/>
                      </a:moveTo>
                      <a:lnTo>
                        <a:pt x="1" y="147"/>
                      </a:lnTo>
                      <a:lnTo>
                        <a:pt x="55" y="397"/>
                      </a:lnTo>
                      <a:lnTo>
                        <a:pt x="696" y="259"/>
                      </a:lnTo>
                      <a:lnTo>
                        <a:pt x="6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0"/>
                <p:cNvSpPr/>
                <p:nvPr/>
              </p:nvSpPr>
              <p:spPr>
                <a:xfrm>
                  <a:off x="6468541" y="5136437"/>
                  <a:ext cx="28057" cy="16666"/>
                </a:xfrm>
                <a:custGeom>
                  <a:avLst/>
                  <a:gdLst/>
                  <a:ahLst/>
                  <a:cxnLst/>
                  <a:rect l="l" t="t" r="r" b="b"/>
                  <a:pathLst>
                    <a:path w="702" h="417" extrusionOk="0">
                      <a:moveTo>
                        <a:pt x="637" y="0"/>
                      </a:moveTo>
                      <a:lnTo>
                        <a:pt x="0" y="151"/>
                      </a:lnTo>
                      <a:lnTo>
                        <a:pt x="60" y="417"/>
                      </a:lnTo>
                      <a:lnTo>
                        <a:pt x="701" y="272"/>
                      </a:lnTo>
                      <a:lnTo>
                        <a:pt x="6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0"/>
                <p:cNvSpPr/>
                <p:nvPr/>
              </p:nvSpPr>
              <p:spPr>
                <a:xfrm>
                  <a:off x="6519301" y="5123847"/>
                  <a:ext cx="28257" cy="17546"/>
                </a:xfrm>
                <a:custGeom>
                  <a:avLst/>
                  <a:gdLst/>
                  <a:ahLst/>
                  <a:cxnLst/>
                  <a:rect l="l" t="t" r="r" b="b"/>
                  <a:pathLst>
                    <a:path w="707" h="439" extrusionOk="0">
                      <a:moveTo>
                        <a:pt x="635" y="0"/>
                      </a:moveTo>
                      <a:lnTo>
                        <a:pt x="1" y="160"/>
                      </a:lnTo>
                      <a:lnTo>
                        <a:pt x="68" y="438"/>
                      </a:lnTo>
                      <a:lnTo>
                        <a:pt x="707" y="287"/>
                      </a:lnTo>
                      <a:lnTo>
                        <a:pt x="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0"/>
                <p:cNvSpPr/>
                <p:nvPr/>
              </p:nvSpPr>
              <p:spPr>
                <a:xfrm>
                  <a:off x="6570022" y="5110897"/>
                  <a:ext cx="28417" cy="18305"/>
                </a:xfrm>
                <a:custGeom>
                  <a:avLst/>
                  <a:gdLst/>
                  <a:ahLst/>
                  <a:cxnLst/>
                  <a:rect l="l" t="t" r="r" b="b"/>
                  <a:pathLst>
                    <a:path w="711" h="458" extrusionOk="0">
                      <a:moveTo>
                        <a:pt x="633" y="0"/>
                      </a:moveTo>
                      <a:lnTo>
                        <a:pt x="1" y="164"/>
                      </a:lnTo>
                      <a:lnTo>
                        <a:pt x="74" y="458"/>
                      </a:lnTo>
                      <a:lnTo>
                        <a:pt x="711" y="300"/>
                      </a:lnTo>
                      <a:lnTo>
                        <a:pt x="6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0"/>
                <p:cNvSpPr/>
                <p:nvPr/>
              </p:nvSpPr>
              <p:spPr>
                <a:xfrm>
                  <a:off x="6620663" y="5097508"/>
                  <a:ext cx="28577" cy="19025"/>
                </a:xfrm>
                <a:custGeom>
                  <a:avLst/>
                  <a:gdLst/>
                  <a:ahLst/>
                  <a:cxnLst/>
                  <a:rect l="l" t="t" r="r" b="b"/>
                  <a:pathLst>
                    <a:path w="715" h="476" extrusionOk="0">
                      <a:moveTo>
                        <a:pt x="630" y="1"/>
                      </a:moveTo>
                      <a:lnTo>
                        <a:pt x="0" y="169"/>
                      </a:lnTo>
                      <a:lnTo>
                        <a:pt x="78" y="476"/>
                      </a:lnTo>
                      <a:lnTo>
                        <a:pt x="715" y="314"/>
                      </a:lnTo>
                      <a:lnTo>
                        <a:pt x="6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0"/>
                <p:cNvSpPr/>
                <p:nvPr/>
              </p:nvSpPr>
              <p:spPr>
                <a:xfrm>
                  <a:off x="6671104" y="5083718"/>
                  <a:ext cx="28777" cy="19784"/>
                </a:xfrm>
                <a:custGeom>
                  <a:avLst/>
                  <a:gdLst/>
                  <a:ahLst/>
                  <a:cxnLst/>
                  <a:rect l="l" t="t" r="r" b="b"/>
                  <a:pathLst>
                    <a:path w="720" h="495" extrusionOk="0">
                      <a:moveTo>
                        <a:pt x="631" y="1"/>
                      </a:moveTo>
                      <a:lnTo>
                        <a:pt x="1" y="173"/>
                      </a:lnTo>
                      <a:lnTo>
                        <a:pt x="87" y="495"/>
                      </a:lnTo>
                      <a:lnTo>
                        <a:pt x="719" y="329"/>
                      </a:lnTo>
                      <a:lnTo>
                        <a:pt x="6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0"/>
                <p:cNvSpPr/>
                <p:nvPr/>
              </p:nvSpPr>
              <p:spPr>
                <a:xfrm>
                  <a:off x="6721385" y="5069489"/>
                  <a:ext cx="29016" cy="20583"/>
                </a:xfrm>
                <a:custGeom>
                  <a:avLst/>
                  <a:gdLst/>
                  <a:ahLst/>
                  <a:cxnLst/>
                  <a:rect l="l" t="t" r="r" b="b"/>
                  <a:pathLst>
                    <a:path w="726" h="515" extrusionOk="0">
                      <a:moveTo>
                        <a:pt x="631" y="1"/>
                      </a:moveTo>
                      <a:lnTo>
                        <a:pt x="1" y="180"/>
                      </a:lnTo>
                      <a:lnTo>
                        <a:pt x="93" y="514"/>
                      </a:lnTo>
                      <a:lnTo>
                        <a:pt x="726" y="344"/>
                      </a:lnTo>
                      <a:lnTo>
                        <a:pt x="6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0"/>
                <p:cNvSpPr/>
                <p:nvPr/>
              </p:nvSpPr>
              <p:spPr>
                <a:xfrm>
                  <a:off x="6771666" y="5055021"/>
                  <a:ext cx="29176" cy="21223"/>
                </a:xfrm>
                <a:custGeom>
                  <a:avLst/>
                  <a:gdLst/>
                  <a:ahLst/>
                  <a:cxnLst/>
                  <a:rect l="l" t="t" r="r" b="b"/>
                  <a:pathLst>
                    <a:path w="730" h="531" extrusionOk="0">
                      <a:moveTo>
                        <a:pt x="626" y="0"/>
                      </a:moveTo>
                      <a:lnTo>
                        <a:pt x="1" y="181"/>
                      </a:lnTo>
                      <a:lnTo>
                        <a:pt x="98" y="531"/>
                      </a:lnTo>
                      <a:lnTo>
                        <a:pt x="730" y="354"/>
                      </a:lnTo>
                      <a:lnTo>
                        <a:pt x="6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0"/>
                <p:cNvSpPr/>
                <p:nvPr/>
              </p:nvSpPr>
              <p:spPr>
                <a:xfrm>
                  <a:off x="6821787" y="5040192"/>
                  <a:ext cx="29256" cy="21742"/>
                </a:xfrm>
                <a:custGeom>
                  <a:avLst/>
                  <a:gdLst/>
                  <a:ahLst/>
                  <a:cxnLst/>
                  <a:rect l="l" t="t" r="r" b="b"/>
                  <a:pathLst>
                    <a:path w="732" h="544" extrusionOk="0">
                      <a:moveTo>
                        <a:pt x="626" y="0"/>
                      </a:moveTo>
                      <a:lnTo>
                        <a:pt x="0" y="186"/>
                      </a:lnTo>
                      <a:lnTo>
                        <a:pt x="104" y="544"/>
                      </a:lnTo>
                      <a:lnTo>
                        <a:pt x="732" y="360"/>
                      </a:lnTo>
                      <a:lnTo>
                        <a:pt x="6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0"/>
                <p:cNvSpPr/>
                <p:nvPr/>
              </p:nvSpPr>
              <p:spPr>
                <a:xfrm>
                  <a:off x="6871788" y="5025004"/>
                  <a:ext cx="29456" cy="22182"/>
                </a:xfrm>
                <a:custGeom>
                  <a:avLst/>
                  <a:gdLst/>
                  <a:ahLst/>
                  <a:cxnLst/>
                  <a:rect l="l" t="t" r="r" b="b"/>
                  <a:pathLst>
                    <a:path w="737" h="555" extrusionOk="0">
                      <a:moveTo>
                        <a:pt x="627" y="0"/>
                      </a:moveTo>
                      <a:lnTo>
                        <a:pt x="1" y="192"/>
                      </a:lnTo>
                      <a:lnTo>
                        <a:pt x="111" y="555"/>
                      </a:lnTo>
                      <a:lnTo>
                        <a:pt x="737" y="367"/>
                      </a:lnTo>
                      <a:lnTo>
                        <a:pt x="6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0"/>
                <p:cNvSpPr/>
                <p:nvPr/>
              </p:nvSpPr>
              <p:spPr>
                <a:xfrm>
                  <a:off x="6921750" y="5009576"/>
                  <a:ext cx="29616" cy="22622"/>
                </a:xfrm>
                <a:custGeom>
                  <a:avLst/>
                  <a:gdLst/>
                  <a:ahLst/>
                  <a:cxnLst/>
                  <a:rect l="l" t="t" r="r" b="b"/>
                  <a:pathLst>
                    <a:path w="741" h="566" extrusionOk="0">
                      <a:moveTo>
                        <a:pt x="624" y="0"/>
                      </a:moveTo>
                      <a:lnTo>
                        <a:pt x="0" y="194"/>
                      </a:lnTo>
                      <a:lnTo>
                        <a:pt x="114" y="565"/>
                      </a:lnTo>
                      <a:lnTo>
                        <a:pt x="740" y="373"/>
                      </a:lnTo>
                      <a:lnTo>
                        <a:pt x="6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0"/>
                <p:cNvSpPr/>
                <p:nvPr/>
              </p:nvSpPr>
              <p:spPr>
                <a:xfrm>
                  <a:off x="6971591" y="4993709"/>
                  <a:ext cx="29776" cy="23061"/>
                </a:xfrm>
                <a:custGeom>
                  <a:avLst/>
                  <a:gdLst/>
                  <a:ahLst/>
                  <a:cxnLst/>
                  <a:rect l="l" t="t" r="r" b="b"/>
                  <a:pathLst>
                    <a:path w="745" h="577" extrusionOk="0">
                      <a:moveTo>
                        <a:pt x="622" y="0"/>
                      </a:moveTo>
                      <a:lnTo>
                        <a:pt x="0" y="199"/>
                      </a:lnTo>
                      <a:lnTo>
                        <a:pt x="119" y="576"/>
                      </a:lnTo>
                      <a:lnTo>
                        <a:pt x="745" y="380"/>
                      </a:lnTo>
                      <a:lnTo>
                        <a:pt x="6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0"/>
                <p:cNvSpPr/>
                <p:nvPr/>
              </p:nvSpPr>
              <p:spPr>
                <a:xfrm>
                  <a:off x="7021272" y="4977481"/>
                  <a:ext cx="29936" cy="23501"/>
                </a:xfrm>
                <a:custGeom>
                  <a:avLst/>
                  <a:gdLst/>
                  <a:ahLst/>
                  <a:cxnLst/>
                  <a:rect l="l" t="t" r="r" b="b"/>
                  <a:pathLst>
                    <a:path w="749" h="588" extrusionOk="0">
                      <a:moveTo>
                        <a:pt x="622" y="0"/>
                      </a:moveTo>
                      <a:lnTo>
                        <a:pt x="0" y="203"/>
                      </a:lnTo>
                      <a:lnTo>
                        <a:pt x="125" y="587"/>
                      </a:lnTo>
                      <a:lnTo>
                        <a:pt x="749" y="387"/>
                      </a:lnTo>
                      <a:lnTo>
                        <a:pt x="6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0"/>
                <p:cNvSpPr/>
                <p:nvPr/>
              </p:nvSpPr>
              <p:spPr>
                <a:xfrm>
                  <a:off x="7070954" y="4960934"/>
                  <a:ext cx="30016" cy="23901"/>
                </a:xfrm>
                <a:custGeom>
                  <a:avLst/>
                  <a:gdLst/>
                  <a:ahLst/>
                  <a:cxnLst/>
                  <a:rect l="l" t="t" r="r" b="b"/>
                  <a:pathLst>
                    <a:path w="751" h="598" extrusionOk="0">
                      <a:moveTo>
                        <a:pt x="619" y="0"/>
                      </a:moveTo>
                      <a:lnTo>
                        <a:pt x="0" y="209"/>
                      </a:lnTo>
                      <a:lnTo>
                        <a:pt x="130" y="598"/>
                      </a:lnTo>
                      <a:lnTo>
                        <a:pt x="751" y="395"/>
                      </a:lnTo>
                      <a:lnTo>
                        <a:pt x="6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0"/>
                <p:cNvSpPr/>
                <p:nvPr/>
              </p:nvSpPr>
              <p:spPr>
                <a:xfrm>
                  <a:off x="7120436" y="4944187"/>
                  <a:ext cx="30135" cy="24180"/>
                </a:xfrm>
                <a:custGeom>
                  <a:avLst/>
                  <a:gdLst/>
                  <a:ahLst/>
                  <a:cxnLst/>
                  <a:rect l="l" t="t" r="r" b="b"/>
                  <a:pathLst>
                    <a:path w="754" h="605" extrusionOk="0">
                      <a:moveTo>
                        <a:pt x="620" y="0"/>
                      </a:moveTo>
                      <a:lnTo>
                        <a:pt x="1" y="212"/>
                      </a:lnTo>
                      <a:lnTo>
                        <a:pt x="134" y="605"/>
                      </a:lnTo>
                      <a:lnTo>
                        <a:pt x="754" y="395"/>
                      </a:lnTo>
                      <a:lnTo>
                        <a:pt x="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0"/>
                <p:cNvSpPr/>
                <p:nvPr/>
              </p:nvSpPr>
              <p:spPr>
                <a:xfrm>
                  <a:off x="7169877" y="4927120"/>
                  <a:ext cx="30295" cy="24420"/>
                </a:xfrm>
                <a:custGeom>
                  <a:avLst/>
                  <a:gdLst/>
                  <a:ahLst/>
                  <a:cxnLst/>
                  <a:rect l="l" t="t" r="r" b="b"/>
                  <a:pathLst>
                    <a:path w="758" h="611" extrusionOk="0">
                      <a:moveTo>
                        <a:pt x="619" y="0"/>
                      </a:moveTo>
                      <a:lnTo>
                        <a:pt x="0" y="214"/>
                      </a:lnTo>
                      <a:lnTo>
                        <a:pt x="138" y="611"/>
                      </a:lnTo>
                      <a:lnTo>
                        <a:pt x="757" y="397"/>
                      </a:lnTo>
                      <a:lnTo>
                        <a:pt x="6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0"/>
                <p:cNvSpPr/>
                <p:nvPr/>
              </p:nvSpPr>
              <p:spPr>
                <a:xfrm>
                  <a:off x="7219279" y="4909694"/>
                  <a:ext cx="30295" cy="24700"/>
                </a:xfrm>
                <a:custGeom>
                  <a:avLst/>
                  <a:gdLst/>
                  <a:ahLst/>
                  <a:cxnLst/>
                  <a:rect l="l" t="t" r="r" b="b"/>
                  <a:pathLst>
                    <a:path w="758" h="618" extrusionOk="0">
                      <a:moveTo>
                        <a:pt x="615" y="0"/>
                      </a:moveTo>
                      <a:lnTo>
                        <a:pt x="0" y="220"/>
                      </a:lnTo>
                      <a:lnTo>
                        <a:pt x="139" y="617"/>
                      </a:lnTo>
                      <a:lnTo>
                        <a:pt x="758" y="400"/>
                      </a:lnTo>
                      <a:lnTo>
                        <a:pt x="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0"/>
                <p:cNvSpPr/>
                <p:nvPr/>
              </p:nvSpPr>
              <p:spPr>
                <a:xfrm>
                  <a:off x="7268441" y="4892028"/>
                  <a:ext cx="30495" cy="24860"/>
                </a:xfrm>
                <a:custGeom>
                  <a:avLst/>
                  <a:gdLst/>
                  <a:ahLst/>
                  <a:cxnLst/>
                  <a:rect l="l" t="t" r="r" b="b"/>
                  <a:pathLst>
                    <a:path w="763" h="622" extrusionOk="0">
                      <a:moveTo>
                        <a:pt x="615" y="0"/>
                      </a:moveTo>
                      <a:lnTo>
                        <a:pt x="0" y="222"/>
                      </a:lnTo>
                      <a:lnTo>
                        <a:pt x="145" y="621"/>
                      </a:lnTo>
                      <a:lnTo>
                        <a:pt x="762" y="399"/>
                      </a:lnTo>
                      <a:lnTo>
                        <a:pt x="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0"/>
                <p:cNvSpPr/>
                <p:nvPr/>
              </p:nvSpPr>
              <p:spPr>
                <a:xfrm>
                  <a:off x="7317603" y="4874002"/>
                  <a:ext cx="30495" cy="25020"/>
                </a:xfrm>
                <a:custGeom>
                  <a:avLst/>
                  <a:gdLst/>
                  <a:ahLst/>
                  <a:cxnLst/>
                  <a:rect l="l" t="t" r="r" b="b"/>
                  <a:pathLst>
                    <a:path w="763" h="626" extrusionOk="0">
                      <a:moveTo>
                        <a:pt x="613" y="0"/>
                      </a:moveTo>
                      <a:lnTo>
                        <a:pt x="0" y="227"/>
                      </a:lnTo>
                      <a:lnTo>
                        <a:pt x="147" y="626"/>
                      </a:lnTo>
                      <a:lnTo>
                        <a:pt x="762" y="401"/>
                      </a:lnTo>
                      <a:lnTo>
                        <a:pt x="6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0"/>
                <p:cNvSpPr/>
                <p:nvPr/>
              </p:nvSpPr>
              <p:spPr>
                <a:xfrm>
                  <a:off x="7366565" y="4855616"/>
                  <a:ext cx="30575" cy="25299"/>
                </a:xfrm>
                <a:custGeom>
                  <a:avLst/>
                  <a:gdLst/>
                  <a:ahLst/>
                  <a:cxnLst/>
                  <a:rect l="l" t="t" r="r" b="b"/>
                  <a:pathLst>
                    <a:path w="765" h="633" extrusionOk="0">
                      <a:moveTo>
                        <a:pt x="614" y="0"/>
                      </a:moveTo>
                      <a:lnTo>
                        <a:pt x="1" y="231"/>
                      </a:lnTo>
                      <a:lnTo>
                        <a:pt x="152" y="633"/>
                      </a:lnTo>
                      <a:lnTo>
                        <a:pt x="765" y="402"/>
                      </a:lnTo>
                      <a:lnTo>
                        <a:pt x="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0"/>
                <p:cNvSpPr/>
                <p:nvPr/>
              </p:nvSpPr>
              <p:spPr>
                <a:xfrm>
                  <a:off x="7415487" y="4836911"/>
                  <a:ext cx="30655" cy="25539"/>
                </a:xfrm>
                <a:custGeom>
                  <a:avLst/>
                  <a:gdLst/>
                  <a:ahLst/>
                  <a:cxnLst/>
                  <a:rect l="l" t="t" r="r" b="b"/>
                  <a:pathLst>
                    <a:path w="767" h="639" extrusionOk="0">
                      <a:moveTo>
                        <a:pt x="611" y="0"/>
                      </a:moveTo>
                      <a:lnTo>
                        <a:pt x="0" y="235"/>
                      </a:lnTo>
                      <a:lnTo>
                        <a:pt x="154" y="639"/>
                      </a:lnTo>
                      <a:lnTo>
                        <a:pt x="766" y="404"/>
                      </a:lnTo>
                      <a:lnTo>
                        <a:pt x="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0"/>
                <p:cNvSpPr/>
                <p:nvPr/>
              </p:nvSpPr>
              <p:spPr>
                <a:xfrm>
                  <a:off x="7464209" y="4818006"/>
                  <a:ext cx="30735" cy="25659"/>
                </a:xfrm>
                <a:custGeom>
                  <a:avLst/>
                  <a:gdLst/>
                  <a:ahLst/>
                  <a:cxnLst/>
                  <a:rect l="l" t="t" r="r" b="b"/>
                  <a:pathLst>
                    <a:path w="769" h="642" extrusionOk="0">
                      <a:moveTo>
                        <a:pt x="611" y="1"/>
                      </a:moveTo>
                      <a:lnTo>
                        <a:pt x="1" y="238"/>
                      </a:lnTo>
                      <a:lnTo>
                        <a:pt x="158" y="642"/>
                      </a:lnTo>
                      <a:lnTo>
                        <a:pt x="769" y="402"/>
                      </a:lnTo>
                      <a:lnTo>
                        <a:pt x="6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0"/>
                <p:cNvSpPr/>
                <p:nvPr/>
              </p:nvSpPr>
              <p:spPr>
                <a:xfrm>
                  <a:off x="7512852" y="4798780"/>
                  <a:ext cx="30735" cy="25659"/>
                </a:xfrm>
                <a:custGeom>
                  <a:avLst/>
                  <a:gdLst/>
                  <a:ahLst/>
                  <a:cxnLst/>
                  <a:rect l="l" t="t" r="r" b="b"/>
                  <a:pathLst>
                    <a:path w="769" h="642" extrusionOk="0">
                      <a:moveTo>
                        <a:pt x="609" y="0"/>
                      </a:moveTo>
                      <a:lnTo>
                        <a:pt x="1" y="242"/>
                      </a:lnTo>
                      <a:lnTo>
                        <a:pt x="160" y="641"/>
                      </a:lnTo>
                      <a:lnTo>
                        <a:pt x="769" y="400"/>
                      </a:lnTo>
                      <a:lnTo>
                        <a:pt x="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0"/>
                <p:cNvSpPr/>
                <p:nvPr/>
              </p:nvSpPr>
              <p:spPr>
                <a:xfrm>
                  <a:off x="7561414" y="4779196"/>
                  <a:ext cx="30735" cy="25739"/>
                </a:xfrm>
                <a:custGeom>
                  <a:avLst/>
                  <a:gdLst/>
                  <a:ahLst/>
                  <a:cxnLst/>
                  <a:rect l="l" t="t" r="r" b="b"/>
                  <a:pathLst>
                    <a:path w="769" h="644" extrusionOk="0">
                      <a:moveTo>
                        <a:pt x="607" y="1"/>
                      </a:moveTo>
                      <a:lnTo>
                        <a:pt x="0" y="247"/>
                      </a:lnTo>
                      <a:lnTo>
                        <a:pt x="162" y="644"/>
                      </a:lnTo>
                      <a:lnTo>
                        <a:pt x="769" y="396"/>
                      </a:lnTo>
                      <a:lnTo>
                        <a:pt x="6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0"/>
                <p:cNvSpPr/>
                <p:nvPr/>
              </p:nvSpPr>
              <p:spPr>
                <a:xfrm>
                  <a:off x="7609776" y="4759371"/>
                  <a:ext cx="30775" cy="25739"/>
                </a:xfrm>
                <a:custGeom>
                  <a:avLst/>
                  <a:gdLst/>
                  <a:ahLst/>
                  <a:cxnLst/>
                  <a:rect l="l" t="t" r="r" b="b"/>
                  <a:pathLst>
                    <a:path w="770" h="644" extrusionOk="0">
                      <a:moveTo>
                        <a:pt x="605" y="0"/>
                      </a:moveTo>
                      <a:lnTo>
                        <a:pt x="1" y="249"/>
                      </a:lnTo>
                      <a:lnTo>
                        <a:pt x="163" y="643"/>
                      </a:lnTo>
                      <a:lnTo>
                        <a:pt x="769" y="391"/>
                      </a:lnTo>
                      <a:lnTo>
                        <a:pt x="6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0"/>
                <p:cNvSpPr/>
                <p:nvPr/>
              </p:nvSpPr>
              <p:spPr>
                <a:xfrm>
                  <a:off x="7658099" y="4739107"/>
                  <a:ext cx="30655" cy="25819"/>
                </a:xfrm>
                <a:custGeom>
                  <a:avLst/>
                  <a:gdLst/>
                  <a:ahLst/>
                  <a:cxnLst/>
                  <a:rect l="l" t="t" r="r" b="b"/>
                  <a:pathLst>
                    <a:path w="767" h="646" extrusionOk="0">
                      <a:moveTo>
                        <a:pt x="602" y="0"/>
                      </a:moveTo>
                      <a:lnTo>
                        <a:pt x="0" y="255"/>
                      </a:lnTo>
                      <a:lnTo>
                        <a:pt x="164" y="645"/>
                      </a:lnTo>
                      <a:lnTo>
                        <a:pt x="766" y="389"/>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0"/>
                <p:cNvSpPr/>
                <p:nvPr/>
              </p:nvSpPr>
              <p:spPr>
                <a:xfrm>
                  <a:off x="7706142" y="4718563"/>
                  <a:ext cx="30735" cy="25739"/>
                </a:xfrm>
                <a:custGeom>
                  <a:avLst/>
                  <a:gdLst/>
                  <a:ahLst/>
                  <a:cxnLst/>
                  <a:rect l="l" t="t" r="r" b="b"/>
                  <a:pathLst>
                    <a:path w="769" h="644" extrusionOk="0">
                      <a:moveTo>
                        <a:pt x="602" y="1"/>
                      </a:moveTo>
                      <a:lnTo>
                        <a:pt x="0" y="258"/>
                      </a:lnTo>
                      <a:lnTo>
                        <a:pt x="166" y="644"/>
                      </a:lnTo>
                      <a:lnTo>
                        <a:pt x="768" y="385"/>
                      </a:lnTo>
                      <a:lnTo>
                        <a:pt x="6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0"/>
                <p:cNvSpPr/>
                <p:nvPr/>
              </p:nvSpPr>
              <p:spPr>
                <a:xfrm>
                  <a:off x="7754065" y="4697619"/>
                  <a:ext cx="30735" cy="25819"/>
                </a:xfrm>
                <a:custGeom>
                  <a:avLst/>
                  <a:gdLst/>
                  <a:ahLst/>
                  <a:cxnLst/>
                  <a:rect l="l" t="t" r="r" b="b"/>
                  <a:pathLst>
                    <a:path w="769" h="646" extrusionOk="0">
                      <a:moveTo>
                        <a:pt x="599" y="0"/>
                      </a:moveTo>
                      <a:lnTo>
                        <a:pt x="1" y="264"/>
                      </a:lnTo>
                      <a:lnTo>
                        <a:pt x="169" y="646"/>
                      </a:lnTo>
                      <a:lnTo>
                        <a:pt x="769" y="38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0"/>
                <p:cNvSpPr/>
                <p:nvPr/>
              </p:nvSpPr>
              <p:spPr>
                <a:xfrm>
                  <a:off x="7801868" y="4676316"/>
                  <a:ext cx="30735" cy="25899"/>
                </a:xfrm>
                <a:custGeom>
                  <a:avLst/>
                  <a:gdLst/>
                  <a:ahLst/>
                  <a:cxnLst/>
                  <a:rect l="l" t="t" r="r" b="b"/>
                  <a:pathLst>
                    <a:path w="769" h="648" extrusionOk="0">
                      <a:moveTo>
                        <a:pt x="598" y="0"/>
                      </a:moveTo>
                      <a:lnTo>
                        <a:pt x="0" y="268"/>
                      </a:lnTo>
                      <a:lnTo>
                        <a:pt x="171" y="648"/>
                      </a:lnTo>
                      <a:lnTo>
                        <a:pt x="768" y="376"/>
                      </a:lnTo>
                      <a:lnTo>
                        <a:pt x="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0"/>
                <p:cNvSpPr/>
                <p:nvPr/>
              </p:nvSpPr>
              <p:spPr>
                <a:xfrm>
                  <a:off x="7849551" y="4654733"/>
                  <a:ext cx="30575" cy="25739"/>
                </a:xfrm>
                <a:custGeom>
                  <a:avLst/>
                  <a:gdLst/>
                  <a:ahLst/>
                  <a:cxnLst/>
                  <a:rect l="l" t="t" r="r" b="b"/>
                  <a:pathLst>
                    <a:path w="765" h="644" extrusionOk="0">
                      <a:moveTo>
                        <a:pt x="596" y="1"/>
                      </a:moveTo>
                      <a:lnTo>
                        <a:pt x="0" y="273"/>
                      </a:lnTo>
                      <a:lnTo>
                        <a:pt x="171" y="644"/>
                      </a:lnTo>
                      <a:lnTo>
                        <a:pt x="764" y="368"/>
                      </a:lnTo>
                      <a:lnTo>
                        <a:pt x="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0"/>
                <p:cNvSpPr/>
                <p:nvPr/>
              </p:nvSpPr>
              <p:spPr>
                <a:xfrm>
                  <a:off x="7897074" y="4632750"/>
                  <a:ext cx="30495" cy="25579"/>
                </a:xfrm>
                <a:custGeom>
                  <a:avLst/>
                  <a:gdLst/>
                  <a:ahLst/>
                  <a:cxnLst/>
                  <a:rect l="l" t="t" r="r" b="b"/>
                  <a:pathLst>
                    <a:path w="763" h="640" extrusionOk="0">
                      <a:moveTo>
                        <a:pt x="592" y="1"/>
                      </a:moveTo>
                      <a:lnTo>
                        <a:pt x="0" y="277"/>
                      </a:lnTo>
                      <a:lnTo>
                        <a:pt x="169" y="639"/>
                      </a:lnTo>
                      <a:lnTo>
                        <a:pt x="762" y="359"/>
                      </a:lnTo>
                      <a:lnTo>
                        <a:pt x="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0"/>
                <p:cNvSpPr/>
                <p:nvPr/>
              </p:nvSpPr>
              <p:spPr>
                <a:xfrm>
                  <a:off x="7944317" y="4610327"/>
                  <a:ext cx="30415" cy="25419"/>
                </a:xfrm>
                <a:custGeom>
                  <a:avLst/>
                  <a:gdLst/>
                  <a:ahLst/>
                  <a:cxnLst/>
                  <a:rect l="l" t="t" r="r" b="b"/>
                  <a:pathLst>
                    <a:path w="761" h="636" extrusionOk="0">
                      <a:moveTo>
                        <a:pt x="590" y="1"/>
                      </a:moveTo>
                      <a:lnTo>
                        <a:pt x="1" y="281"/>
                      </a:lnTo>
                      <a:lnTo>
                        <a:pt x="169" y="635"/>
                      </a:lnTo>
                      <a:lnTo>
                        <a:pt x="760" y="350"/>
                      </a:lnTo>
                      <a:lnTo>
                        <a:pt x="5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0"/>
                <p:cNvSpPr/>
                <p:nvPr/>
              </p:nvSpPr>
              <p:spPr>
                <a:xfrm>
                  <a:off x="7991441" y="4587465"/>
                  <a:ext cx="30215" cy="25339"/>
                </a:xfrm>
                <a:custGeom>
                  <a:avLst/>
                  <a:gdLst/>
                  <a:ahLst/>
                  <a:cxnLst/>
                  <a:rect l="l" t="t" r="r" b="b"/>
                  <a:pathLst>
                    <a:path w="756" h="634" extrusionOk="0">
                      <a:moveTo>
                        <a:pt x="587" y="1"/>
                      </a:moveTo>
                      <a:lnTo>
                        <a:pt x="0" y="288"/>
                      </a:lnTo>
                      <a:lnTo>
                        <a:pt x="168" y="633"/>
                      </a:lnTo>
                      <a:lnTo>
                        <a:pt x="755" y="342"/>
                      </a:lnTo>
                      <a:lnTo>
                        <a:pt x="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0"/>
                <p:cNvSpPr/>
                <p:nvPr/>
              </p:nvSpPr>
              <p:spPr>
                <a:xfrm>
                  <a:off x="8038244" y="4564123"/>
                  <a:ext cx="30135" cy="25219"/>
                </a:xfrm>
                <a:custGeom>
                  <a:avLst/>
                  <a:gdLst/>
                  <a:ahLst/>
                  <a:cxnLst/>
                  <a:rect l="l" t="t" r="r" b="b"/>
                  <a:pathLst>
                    <a:path w="754" h="631" extrusionOk="0">
                      <a:moveTo>
                        <a:pt x="585" y="0"/>
                      </a:moveTo>
                      <a:lnTo>
                        <a:pt x="1" y="294"/>
                      </a:lnTo>
                      <a:lnTo>
                        <a:pt x="169" y="630"/>
                      </a:lnTo>
                      <a:lnTo>
                        <a:pt x="754" y="332"/>
                      </a:lnTo>
                      <a:lnTo>
                        <a:pt x="5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0"/>
                <p:cNvSpPr/>
                <p:nvPr/>
              </p:nvSpPr>
              <p:spPr>
                <a:xfrm>
                  <a:off x="8084928" y="4540302"/>
                  <a:ext cx="29936" cy="25140"/>
                </a:xfrm>
                <a:custGeom>
                  <a:avLst/>
                  <a:gdLst/>
                  <a:ahLst/>
                  <a:cxnLst/>
                  <a:rect l="l" t="t" r="r" b="b"/>
                  <a:pathLst>
                    <a:path w="749" h="629" extrusionOk="0">
                      <a:moveTo>
                        <a:pt x="581" y="1"/>
                      </a:moveTo>
                      <a:lnTo>
                        <a:pt x="0" y="301"/>
                      </a:lnTo>
                      <a:lnTo>
                        <a:pt x="168" y="629"/>
                      </a:lnTo>
                      <a:lnTo>
                        <a:pt x="749" y="324"/>
                      </a:lnTo>
                      <a:lnTo>
                        <a:pt x="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0"/>
                <p:cNvSpPr/>
                <p:nvPr/>
              </p:nvSpPr>
              <p:spPr>
                <a:xfrm>
                  <a:off x="8131212" y="4516161"/>
                  <a:ext cx="29816" cy="24780"/>
                </a:xfrm>
                <a:custGeom>
                  <a:avLst/>
                  <a:gdLst/>
                  <a:ahLst/>
                  <a:cxnLst/>
                  <a:rect l="l" t="t" r="r" b="b"/>
                  <a:pathLst>
                    <a:path w="746" h="620" extrusionOk="0">
                      <a:moveTo>
                        <a:pt x="579" y="0"/>
                      </a:moveTo>
                      <a:lnTo>
                        <a:pt x="1" y="305"/>
                      </a:lnTo>
                      <a:lnTo>
                        <a:pt x="169" y="620"/>
                      </a:lnTo>
                      <a:lnTo>
                        <a:pt x="745" y="307"/>
                      </a:lnTo>
                      <a:lnTo>
                        <a:pt x="5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0"/>
                <p:cNvSpPr/>
                <p:nvPr/>
              </p:nvSpPr>
              <p:spPr>
                <a:xfrm>
                  <a:off x="8177377" y="4491340"/>
                  <a:ext cx="29416" cy="24500"/>
                </a:xfrm>
                <a:custGeom>
                  <a:avLst/>
                  <a:gdLst/>
                  <a:ahLst/>
                  <a:cxnLst/>
                  <a:rect l="l" t="t" r="r" b="b"/>
                  <a:pathLst>
                    <a:path w="736" h="613" extrusionOk="0">
                      <a:moveTo>
                        <a:pt x="574" y="0"/>
                      </a:moveTo>
                      <a:lnTo>
                        <a:pt x="0" y="313"/>
                      </a:lnTo>
                      <a:lnTo>
                        <a:pt x="164" y="613"/>
                      </a:lnTo>
                      <a:lnTo>
                        <a:pt x="736" y="291"/>
                      </a:lnTo>
                      <a:lnTo>
                        <a:pt x="5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0"/>
                <p:cNvSpPr/>
                <p:nvPr/>
              </p:nvSpPr>
              <p:spPr>
                <a:xfrm>
                  <a:off x="8223141" y="4465960"/>
                  <a:ext cx="29216" cy="24100"/>
                </a:xfrm>
                <a:custGeom>
                  <a:avLst/>
                  <a:gdLst/>
                  <a:ahLst/>
                  <a:cxnLst/>
                  <a:rect l="l" t="t" r="r" b="b"/>
                  <a:pathLst>
                    <a:path w="731" h="603" extrusionOk="0">
                      <a:moveTo>
                        <a:pt x="571" y="1"/>
                      </a:moveTo>
                      <a:lnTo>
                        <a:pt x="1" y="320"/>
                      </a:lnTo>
                      <a:lnTo>
                        <a:pt x="163" y="603"/>
                      </a:lnTo>
                      <a:lnTo>
                        <a:pt x="730" y="277"/>
                      </a:lnTo>
                      <a:lnTo>
                        <a:pt x="5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0"/>
                <p:cNvSpPr/>
                <p:nvPr/>
              </p:nvSpPr>
              <p:spPr>
                <a:xfrm>
                  <a:off x="8268626" y="4439820"/>
                  <a:ext cx="28737" cy="23941"/>
                </a:xfrm>
                <a:custGeom>
                  <a:avLst/>
                  <a:gdLst/>
                  <a:ahLst/>
                  <a:cxnLst/>
                  <a:rect l="l" t="t" r="r" b="b"/>
                  <a:pathLst>
                    <a:path w="719" h="599" extrusionOk="0">
                      <a:moveTo>
                        <a:pt x="563" y="1"/>
                      </a:moveTo>
                      <a:lnTo>
                        <a:pt x="0" y="329"/>
                      </a:lnTo>
                      <a:lnTo>
                        <a:pt x="158" y="599"/>
                      </a:lnTo>
                      <a:lnTo>
                        <a:pt x="719" y="262"/>
                      </a:lnTo>
                      <a:lnTo>
                        <a:pt x="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0"/>
                <p:cNvSpPr/>
                <p:nvPr/>
              </p:nvSpPr>
              <p:spPr>
                <a:xfrm>
                  <a:off x="8313631" y="4412921"/>
                  <a:ext cx="28417" cy="23741"/>
                </a:xfrm>
                <a:custGeom>
                  <a:avLst/>
                  <a:gdLst/>
                  <a:ahLst/>
                  <a:cxnLst/>
                  <a:rect l="l" t="t" r="r" b="b"/>
                  <a:pathLst>
                    <a:path w="711" h="594" extrusionOk="0">
                      <a:moveTo>
                        <a:pt x="559" y="1"/>
                      </a:moveTo>
                      <a:lnTo>
                        <a:pt x="0" y="339"/>
                      </a:lnTo>
                      <a:lnTo>
                        <a:pt x="154" y="594"/>
                      </a:lnTo>
                      <a:lnTo>
                        <a:pt x="710" y="247"/>
                      </a:lnTo>
                      <a:lnTo>
                        <a:pt x="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0"/>
                <p:cNvSpPr/>
                <p:nvPr/>
              </p:nvSpPr>
              <p:spPr>
                <a:xfrm>
                  <a:off x="8358117" y="4385223"/>
                  <a:ext cx="27977" cy="23501"/>
                </a:xfrm>
                <a:custGeom>
                  <a:avLst/>
                  <a:gdLst/>
                  <a:ahLst/>
                  <a:cxnLst/>
                  <a:rect l="l" t="t" r="r" b="b"/>
                  <a:pathLst>
                    <a:path w="700" h="588" extrusionOk="0">
                      <a:moveTo>
                        <a:pt x="551" y="1"/>
                      </a:moveTo>
                      <a:lnTo>
                        <a:pt x="1" y="351"/>
                      </a:lnTo>
                      <a:lnTo>
                        <a:pt x="152" y="588"/>
                      </a:lnTo>
                      <a:lnTo>
                        <a:pt x="700" y="230"/>
                      </a:lnTo>
                      <a:lnTo>
                        <a:pt x="5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0"/>
                <p:cNvSpPr/>
                <p:nvPr/>
              </p:nvSpPr>
              <p:spPr>
                <a:xfrm>
                  <a:off x="8402043" y="4356605"/>
                  <a:ext cx="27618" cy="23341"/>
                </a:xfrm>
                <a:custGeom>
                  <a:avLst/>
                  <a:gdLst/>
                  <a:ahLst/>
                  <a:cxnLst/>
                  <a:rect l="l" t="t" r="r" b="b"/>
                  <a:pathLst>
                    <a:path w="691" h="584" extrusionOk="0">
                      <a:moveTo>
                        <a:pt x="544" y="1"/>
                      </a:moveTo>
                      <a:lnTo>
                        <a:pt x="0" y="361"/>
                      </a:lnTo>
                      <a:lnTo>
                        <a:pt x="147" y="583"/>
                      </a:lnTo>
                      <a:lnTo>
                        <a:pt x="691" y="212"/>
                      </a:lnTo>
                      <a:lnTo>
                        <a:pt x="5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0"/>
                <p:cNvSpPr/>
                <p:nvPr/>
              </p:nvSpPr>
              <p:spPr>
                <a:xfrm>
                  <a:off x="8445329" y="4326748"/>
                  <a:ext cx="27018" cy="23341"/>
                </a:xfrm>
                <a:custGeom>
                  <a:avLst/>
                  <a:gdLst/>
                  <a:ahLst/>
                  <a:cxnLst/>
                  <a:rect l="l" t="t" r="r" b="b"/>
                  <a:pathLst>
                    <a:path w="676" h="584" extrusionOk="0">
                      <a:moveTo>
                        <a:pt x="533" y="1"/>
                      </a:moveTo>
                      <a:lnTo>
                        <a:pt x="0" y="379"/>
                      </a:lnTo>
                      <a:lnTo>
                        <a:pt x="143" y="584"/>
                      </a:lnTo>
                      <a:lnTo>
                        <a:pt x="676" y="197"/>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0"/>
                <p:cNvSpPr/>
                <p:nvPr/>
              </p:nvSpPr>
              <p:spPr>
                <a:xfrm>
                  <a:off x="8487656" y="4295653"/>
                  <a:ext cx="26458" cy="23301"/>
                </a:xfrm>
                <a:custGeom>
                  <a:avLst/>
                  <a:gdLst/>
                  <a:ahLst/>
                  <a:cxnLst/>
                  <a:rect l="l" t="t" r="r" b="b"/>
                  <a:pathLst>
                    <a:path w="662" h="583" extrusionOk="0">
                      <a:moveTo>
                        <a:pt x="521" y="0"/>
                      </a:moveTo>
                      <a:lnTo>
                        <a:pt x="1" y="395"/>
                      </a:lnTo>
                      <a:lnTo>
                        <a:pt x="141" y="583"/>
                      </a:lnTo>
                      <a:lnTo>
                        <a:pt x="661" y="179"/>
                      </a:lnTo>
                      <a:lnTo>
                        <a:pt x="5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0"/>
                <p:cNvSpPr/>
                <p:nvPr/>
              </p:nvSpPr>
              <p:spPr>
                <a:xfrm>
                  <a:off x="8528904" y="4262958"/>
                  <a:ext cx="25659" cy="23381"/>
                </a:xfrm>
                <a:custGeom>
                  <a:avLst/>
                  <a:gdLst/>
                  <a:ahLst/>
                  <a:cxnLst/>
                  <a:rect l="l" t="t" r="r" b="b"/>
                  <a:pathLst>
                    <a:path w="642" h="585" extrusionOk="0">
                      <a:moveTo>
                        <a:pt x="505" y="0"/>
                      </a:moveTo>
                      <a:lnTo>
                        <a:pt x="0" y="415"/>
                      </a:lnTo>
                      <a:lnTo>
                        <a:pt x="141" y="585"/>
                      </a:lnTo>
                      <a:lnTo>
                        <a:pt x="641" y="160"/>
                      </a:lnTo>
                      <a:lnTo>
                        <a:pt x="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0"/>
                <p:cNvSpPr/>
                <p:nvPr/>
              </p:nvSpPr>
              <p:spPr>
                <a:xfrm>
                  <a:off x="8568833" y="4228465"/>
                  <a:ext cx="24340" cy="23381"/>
                </a:xfrm>
                <a:custGeom>
                  <a:avLst/>
                  <a:gdLst/>
                  <a:ahLst/>
                  <a:cxnLst/>
                  <a:rect l="l" t="t" r="r" b="b"/>
                  <a:pathLst>
                    <a:path w="609" h="585" extrusionOk="0">
                      <a:moveTo>
                        <a:pt x="482" y="0"/>
                      </a:moveTo>
                      <a:lnTo>
                        <a:pt x="0" y="438"/>
                      </a:lnTo>
                      <a:lnTo>
                        <a:pt x="132" y="585"/>
                      </a:lnTo>
                      <a:lnTo>
                        <a:pt x="609" y="134"/>
                      </a:lnTo>
                      <a:lnTo>
                        <a:pt x="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0"/>
                <p:cNvSpPr/>
                <p:nvPr/>
              </p:nvSpPr>
              <p:spPr>
                <a:xfrm>
                  <a:off x="8606684" y="4191294"/>
                  <a:ext cx="22622" cy="23741"/>
                </a:xfrm>
                <a:custGeom>
                  <a:avLst/>
                  <a:gdLst/>
                  <a:ahLst/>
                  <a:cxnLst/>
                  <a:rect l="l" t="t" r="r" b="b"/>
                  <a:pathLst>
                    <a:path w="566" h="594" extrusionOk="0">
                      <a:moveTo>
                        <a:pt x="447" y="0"/>
                      </a:moveTo>
                      <a:lnTo>
                        <a:pt x="1" y="475"/>
                      </a:lnTo>
                      <a:lnTo>
                        <a:pt x="124" y="594"/>
                      </a:lnTo>
                      <a:lnTo>
                        <a:pt x="566" y="108"/>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0"/>
                <p:cNvSpPr/>
                <p:nvPr/>
              </p:nvSpPr>
              <p:spPr>
                <a:xfrm>
                  <a:off x="8641457" y="4150846"/>
                  <a:ext cx="20024" cy="24420"/>
                </a:xfrm>
                <a:custGeom>
                  <a:avLst/>
                  <a:gdLst/>
                  <a:ahLst/>
                  <a:cxnLst/>
                  <a:rect l="l" t="t" r="r" b="b"/>
                  <a:pathLst>
                    <a:path w="501" h="611" extrusionOk="0">
                      <a:moveTo>
                        <a:pt x="391" y="0"/>
                      </a:moveTo>
                      <a:lnTo>
                        <a:pt x="0" y="518"/>
                      </a:lnTo>
                      <a:lnTo>
                        <a:pt x="115" y="611"/>
                      </a:lnTo>
                      <a:lnTo>
                        <a:pt x="501" y="76"/>
                      </a:lnTo>
                      <a:lnTo>
                        <a:pt x="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0"/>
                <p:cNvSpPr/>
                <p:nvPr/>
              </p:nvSpPr>
              <p:spPr>
                <a:xfrm>
                  <a:off x="8670954" y="4105721"/>
                  <a:ext cx="15547" cy="25659"/>
                </a:xfrm>
                <a:custGeom>
                  <a:avLst/>
                  <a:gdLst/>
                  <a:ahLst/>
                  <a:cxnLst/>
                  <a:rect l="l" t="t" r="r" b="b"/>
                  <a:pathLst>
                    <a:path w="389" h="642" extrusionOk="0">
                      <a:moveTo>
                        <a:pt x="287" y="1"/>
                      </a:moveTo>
                      <a:cubicBezTo>
                        <a:pt x="203" y="199"/>
                        <a:pt x="106" y="393"/>
                        <a:pt x="0" y="581"/>
                      </a:cubicBezTo>
                      <a:lnTo>
                        <a:pt x="106" y="641"/>
                      </a:lnTo>
                      <a:cubicBezTo>
                        <a:pt x="212" y="447"/>
                        <a:pt x="307" y="249"/>
                        <a:pt x="389" y="42"/>
                      </a:cubicBezTo>
                      <a:lnTo>
                        <a:pt x="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0"/>
                <p:cNvSpPr/>
                <p:nvPr/>
              </p:nvSpPr>
              <p:spPr>
                <a:xfrm>
                  <a:off x="8690419" y="4055720"/>
                  <a:ext cx="6675" cy="26419"/>
                </a:xfrm>
                <a:custGeom>
                  <a:avLst/>
                  <a:gdLst/>
                  <a:ahLst/>
                  <a:cxnLst/>
                  <a:rect l="l" t="t" r="r" b="b"/>
                  <a:pathLst>
                    <a:path w="167" h="661" extrusionOk="0">
                      <a:moveTo>
                        <a:pt x="78" y="0"/>
                      </a:moveTo>
                      <a:cubicBezTo>
                        <a:pt x="78" y="216"/>
                        <a:pt x="50" y="430"/>
                        <a:pt x="1" y="639"/>
                      </a:cubicBezTo>
                      <a:lnTo>
                        <a:pt x="96" y="660"/>
                      </a:lnTo>
                      <a:cubicBezTo>
                        <a:pt x="143" y="445"/>
                        <a:pt x="167" y="222"/>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0"/>
                <p:cNvSpPr/>
                <p:nvPr/>
              </p:nvSpPr>
              <p:spPr>
                <a:xfrm>
                  <a:off x="8680187" y="4005439"/>
                  <a:ext cx="12949" cy="24860"/>
                </a:xfrm>
                <a:custGeom>
                  <a:avLst/>
                  <a:gdLst/>
                  <a:ahLst/>
                  <a:cxnLst/>
                  <a:rect l="l" t="t" r="r" b="b"/>
                  <a:pathLst>
                    <a:path w="324" h="622" extrusionOk="0">
                      <a:moveTo>
                        <a:pt x="50" y="0"/>
                      </a:moveTo>
                      <a:lnTo>
                        <a:pt x="0" y="30"/>
                      </a:lnTo>
                      <a:cubicBezTo>
                        <a:pt x="110" y="216"/>
                        <a:pt x="196" y="414"/>
                        <a:pt x="252" y="622"/>
                      </a:cubicBezTo>
                      <a:lnTo>
                        <a:pt x="324" y="602"/>
                      </a:lnTo>
                      <a:cubicBezTo>
                        <a:pt x="261" y="389"/>
                        <a:pt x="166" y="186"/>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0"/>
                <p:cNvSpPr/>
                <p:nvPr/>
              </p:nvSpPr>
              <p:spPr>
                <a:xfrm>
                  <a:off x="8645054" y="3967908"/>
                  <a:ext cx="20663" cy="18145"/>
                </a:xfrm>
                <a:custGeom>
                  <a:avLst/>
                  <a:gdLst/>
                  <a:ahLst/>
                  <a:cxnLst/>
                  <a:rect l="l" t="t" r="r" b="b"/>
                  <a:pathLst>
                    <a:path w="517" h="454" extrusionOk="0">
                      <a:moveTo>
                        <a:pt x="16" y="1"/>
                      </a:moveTo>
                      <a:lnTo>
                        <a:pt x="1" y="20"/>
                      </a:lnTo>
                      <a:cubicBezTo>
                        <a:pt x="173" y="152"/>
                        <a:pt x="337" y="296"/>
                        <a:pt x="486" y="454"/>
                      </a:cubicBezTo>
                      <a:lnTo>
                        <a:pt x="517" y="426"/>
                      </a:lnTo>
                      <a:cubicBezTo>
                        <a:pt x="361" y="268"/>
                        <a:pt x="193" y="128"/>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0"/>
                <p:cNvSpPr/>
                <p:nvPr/>
              </p:nvSpPr>
              <p:spPr>
                <a:xfrm>
                  <a:off x="8613319" y="3948683"/>
                  <a:ext cx="11591" cy="6395"/>
                </a:xfrm>
                <a:custGeom>
                  <a:avLst/>
                  <a:gdLst/>
                  <a:ahLst/>
                  <a:cxnLst/>
                  <a:rect l="l" t="t" r="r" b="b"/>
                  <a:pathLst>
                    <a:path w="290" h="160" extrusionOk="0">
                      <a:moveTo>
                        <a:pt x="1" y="0"/>
                      </a:moveTo>
                      <a:lnTo>
                        <a:pt x="286" y="160"/>
                      </a:lnTo>
                      <a:lnTo>
                        <a:pt x="290" y="15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0"/>
              <p:cNvGrpSpPr/>
              <p:nvPr/>
            </p:nvGrpSpPr>
            <p:grpSpPr>
              <a:xfrm>
                <a:off x="4855151" y="4319714"/>
                <a:ext cx="812010" cy="363796"/>
                <a:chOff x="4855151" y="4319714"/>
                <a:chExt cx="812010" cy="363796"/>
              </a:xfrm>
            </p:grpSpPr>
            <p:sp>
              <p:nvSpPr>
                <p:cNvPr id="1264" name="Google Shape;1264;p30"/>
                <p:cNvSpPr/>
                <p:nvPr/>
              </p:nvSpPr>
              <p:spPr>
                <a:xfrm>
                  <a:off x="4855151" y="4319714"/>
                  <a:ext cx="29016" cy="28377"/>
                </a:xfrm>
                <a:custGeom>
                  <a:avLst/>
                  <a:gdLst/>
                  <a:ahLst/>
                  <a:cxnLst/>
                  <a:rect l="l" t="t" r="r" b="b"/>
                  <a:pathLst>
                    <a:path w="726" h="710" extrusionOk="0">
                      <a:moveTo>
                        <a:pt x="255" y="0"/>
                      </a:moveTo>
                      <a:lnTo>
                        <a:pt x="0" y="259"/>
                      </a:lnTo>
                      <a:lnTo>
                        <a:pt x="475" y="710"/>
                      </a:lnTo>
                      <a:lnTo>
                        <a:pt x="726" y="432"/>
                      </a:ln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0"/>
                <p:cNvSpPr/>
                <p:nvPr/>
              </p:nvSpPr>
              <p:spPr>
                <a:xfrm>
                  <a:off x="4893801" y="4353488"/>
                  <a:ext cx="29936" cy="28257"/>
                </a:xfrm>
                <a:custGeom>
                  <a:avLst/>
                  <a:gdLst/>
                  <a:ahLst/>
                  <a:cxnLst/>
                  <a:rect l="l" t="t" r="r" b="b"/>
                  <a:pathLst>
                    <a:path w="749" h="707" extrusionOk="0">
                      <a:moveTo>
                        <a:pt x="246" y="1"/>
                      </a:moveTo>
                      <a:lnTo>
                        <a:pt x="0" y="297"/>
                      </a:lnTo>
                      <a:lnTo>
                        <a:pt x="509" y="706"/>
                      </a:lnTo>
                      <a:lnTo>
                        <a:pt x="749" y="396"/>
                      </a:lnTo>
                      <a:lnTo>
                        <a:pt x="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0"/>
                <p:cNvSpPr/>
                <p:nvPr/>
              </p:nvSpPr>
              <p:spPr>
                <a:xfrm>
                  <a:off x="4934929" y="4384384"/>
                  <a:ext cx="30575" cy="28337"/>
                </a:xfrm>
                <a:custGeom>
                  <a:avLst/>
                  <a:gdLst/>
                  <a:ahLst/>
                  <a:cxnLst/>
                  <a:rect l="l" t="t" r="r" b="b"/>
                  <a:pathLst>
                    <a:path w="765" h="709" extrusionOk="0">
                      <a:moveTo>
                        <a:pt x="236" y="0"/>
                      </a:moveTo>
                      <a:lnTo>
                        <a:pt x="0" y="328"/>
                      </a:lnTo>
                      <a:lnTo>
                        <a:pt x="531" y="708"/>
                      </a:lnTo>
                      <a:lnTo>
                        <a:pt x="764" y="365"/>
                      </a:lnTo>
                      <a:lnTo>
                        <a:pt x="2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0"/>
                <p:cNvSpPr/>
                <p:nvPr/>
              </p:nvSpPr>
              <p:spPr>
                <a:xfrm>
                  <a:off x="4977776" y="4413001"/>
                  <a:ext cx="30855" cy="28097"/>
                </a:xfrm>
                <a:custGeom>
                  <a:avLst/>
                  <a:gdLst/>
                  <a:ahLst/>
                  <a:cxnLst/>
                  <a:rect l="l" t="t" r="r" b="b"/>
                  <a:pathLst>
                    <a:path w="772" h="703" extrusionOk="0">
                      <a:moveTo>
                        <a:pt x="227" y="1"/>
                      </a:moveTo>
                      <a:lnTo>
                        <a:pt x="1" y="352"/>
                      </a:lnTo>
                      <a:lnTo>
                        <a:pt x="551" y="702"/>
                      </a:lnTo>
                      <a:lnTo>
                        <a:pt x="771" y="342"/>
                      </a:lnTo>
                      <a:lnTo>
                        <a:pt x="2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0"/>
                <p:cNvSpPr/>
                <p:nvPr/>
              </p:nvSpPr>
              <p:spPr>
                <a:xfrm>
                  <a:off x="5022022" y="4439740"/>
                  <a:ext cx="31015" cy="27737"/>
                </a:xfrm>
                <a:custGeom>
                  <a:avLst/>
                  <a:gdLst/>
                  <a:ahLst/>
                  <a:cxnLst/>
                  <a:rect l="l" t="t" r="r" b="b"/>
                  <a:pathLst>
                    <a:path w="776" h="694" extrusionOk="0">
                      <a:moveTo>
                        <a:pt x="217" y="1"/>
                      </a:moveTo>
                      <a:lnTo>
                        <a:pt x="1" y="367"/>
                      </a:lnTo>
                      <a:lnTo>
                        <a:pt x="566" y="693"/>
                      </a:lnTo>
                      <a:lnTo>
                        <a:pt x="775" y="318"/>
                      </a:lnTo>
                      <a:lnTo>
                        <a:pt x="2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0"/>
                <p:cNvSpPr/>
                <p:nvPr/>
              </p:nvSpPr>
              <p:spPr>
                <a:xfrm>
                  <a:off x="5067386" y="4464681"/>
                  <a:ext cx="30935" cy="27378"/>
                </a:xfrm>
                <a:custGeom>
                  <a:avLst/>
                  <a:gdLst/>
                  <a:ahLst/>
                  <a:cxnLst/>
                  <a:rect l="l" t="t" r="r" b="b"/>
                  <a:pathLst>
                    <a:path w="774" h="685" extrusionOk="0">
                      <a:moveTo>
                        <a:pt x="206" y="0"/>
                      </a:moveTo>
                      <a:lnTo>
                        <a:pt x="1" y="382"/>
                      </a:lnTo>
                      <a:lnTo>
                        <a:pt x="577" y="684"/>
                      </a:lnTo>
                      <a:lnTo>
                        <a:pt x="773" y="298"/>
                      </a:lnTo>
                      <a:lnTo>
                        <a:pt x="2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0"/>
                <p:cNvSpPr/>
                <p:nvPr/>
              </p:nvSpPr>
              <p:spPr>
                <a:xfrm>
                  <a:off x="5113711" y="4488223"/>
                  <a:ext cx="30735" cy="26578"/>
                </a:xfrm>
                <a:custGeom>
                  <a:avLst/>
                  <a:gdLst/>
                  <a:ahLst/>
                  <a:cxnLst/>
                  <a:rect l="l" t="t" r="r" b="b"/>
                  <a:pathLst>
                    <a:path w="769" h="665" extrusionOk="0">
                      <a:moveTo>
                        <a:pt x="188" y="0"/>
                      </a:moveTo>
                      <a:lnTo>
                        <a:pt x="1" y="384"/>
                      </a:lnTo>
                      <a:lnTo>
                        <a:pt x="585" y="665"/>
                      </a:lnTo>
                      <a:lnTo>
                        <a:pt x="769" y="281"/>
                      </a:lnTo>
                      <a:lnTo>
                        <a:pt x="1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0"/>
                <p:cNvSpPr/>
                <p:nvPr/>
              </p:nvSpPr>
              <p:spPr>
                <a:xfrm>
                  <a:off x="5160714" y="4510285"/>
                  <a:ext cx="30495" cy="25939"/>
                </a:xfrm>
                <a:custGeom>
                  <a:avLst/>
                  <a:gdLst/>
                  <a:ahLst/>
                  <a:cxnLst/>
                  <a:rect l="l" t="t" r="r" b="b"/>
                  <a:pathLst>
                    <a:path w="763" h="649" extrusionOk="0">
                      <a:moveTo>
                        <a:pt x="175" y="1"/>
                      </a:moveTo>
                      <a:lnTo>
                        <a:pt x="0" y="385"/>
                      </a:lnTo>
                      <a:lnTo>
                        <a:pt x="594" y="648"/>
                      </a:lnTo>
                      <a:lnTo>
                        <a:pt x="762" y="266"/>
                      </a:lnTo>
                      <a:lnTo>
                        <a:pt x="1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0"/>
                <p:cNvSpPr/>
                <p:nvPr/>
              </p:nvSpPr>
              <p:spPr>
                <a:xfrm>
                  <a:off x="5208237" y="4531069"/>
                  <a:ext cx="30215" cy="25140"/>
                </a:xfrm>
                <a:custGeom>
                  <a:avLst/>
                  <a:gdLst/>
                  <a:ahLst/>
                  <a:cxnLst/>
                  <a:rect l="l" t="t" r="r" b="b"/>
                  <a:pathLst>
                    <a:path w="756" h="629" extrusionOk="0">
                      <a:moveTo>
                        <a:pt x="162" y="1"/>
                      </a:moveTo>
                      <a:lnTo>
                        <a:pt x="0" y="385"/>
                      </a:lnTo>
                      <a:lnTo>
                        <a:pt x="602" y="629"/>
                      </a:lnTo>
                      <a:lnTo>
                        <a:pt x="756" y="253"/>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0"/>
                <p:cNvSpPr/>
                <p:nvPr/>
              </p:nvSpPr>
              <p:spPr>
                <a:xfrm>
                  <a:off x="5256440" y="4551014"/>
                  <a:ext cx="29696" cy="23901"/>
                </a:xfrm>
                <a:custGeom>
                  <a:avLst/>
                  <a:gdLst/>
                  <a:ahLst/>
                  <a:cxnLst/>
                  <a:rect l="l" t="t" r="r" b="b"/>
                  <a:pathLst>
                    <a:path w="743" h="598" extrusionOk="0">
                      <a:moveTo>
                        <a:pt x="145" y="0"/>
                      </a:moveTo>
                      <a:lnTo>
                        <a:pt x="1" y="367"/>
                      </a:lnTo>
                      <a:lnTo>
                        <a:pt x="607" y="598"/>
                      </a:lnTo>
                      <a:lnTo>
                        <a:pt x="743" y="238"/>
                      </a:lnTo>
                      <a:lnTo>
                        <a:pt x="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0"/>
                <p:cNvSpPr/>
                <p:nvPr/>
              </p:nvSpPr>
              <p:spPr>
                <a:xfrm>
                  <a:off x="5305002" y="4569799"/>
                  <a:ext cx="29376" cy="22742"/>
                </a:xfrm>
                <a:custGeom>
                  <a:avLst/>
                  <a:gdLst/>
                  <a:ahLst/>
                  <a:cxnLst/>
                  <a:rect l="l" t="t" r="r" b="b"/>
                  <a:pathLst>
                    <a:path w="735" h="569" extrusionOk="0">
                      <a:moveTo>
                        <a:pt x="130" y="1"/>
                      </a:moveTo>
                      <a:lnTo>
                        <a:pt x="0" y="352"/>
                      </a:lnTo>
                      <a:lnTo>
                        <a:pt x="611" y="568"/>
                      </a:lnTo>
                      <a:lnTo>
                        <a:pt x="734" y="225"/>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0"/>
                <p:cNvSpPr/>
                <p:nvPr/>
              </p:nvSpPr>
              <p:spPr>
                <a:xfrm>
                  <a:off x="5354004" y="4587665"/>
                  <a:ext cx="28817" cy="21143"/>
                </a:xfrm>
                <a:custGeom>
                  <a:avLst/>
                  <a:gdLst/>
                  <a:ahLst/>
                  <a:cxnLst/>
                  <a:rect l="l" t="t" r="r" b="b"/>
                  <a:pathLst>
                    <a:path w="721" h="529" extrusionOk="0">
                      <a:moveTo>
                        <a:pt x="114" y="0"/>
                      </a:moveTo>
                      <a:lnTo>
                        <a:pt x="0" y="328"/>
                      </a:lnTo>
                      <a:lnTo>
                        <a:pt x="617" y="529"/>
                      </a:lnTo>
                      <a:lnTo>
                        <a:pt x="721" y="216"/>
                      </a:lnTo>
                      <a:lnTo>
                        <a:pt x="1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0"/>
                <p:cNvSpPr/>
                <p:nvPr/>
              </p:nvSpPr>
              <p:spPr>
                <a:xfrm>
                  <a:off x="5403326" y="4604732"/>
                  <a:ext cx="28337" cy="19544"/>
                </a:xfrm>
                <a:custGeom>
                  <a:avLst/>
                  <a:gdLst/>
                  <a:ahLst/>
                  <a:cxnLst/>
                  <a:rect l="l" t="t" r="r" b="b"/>
                  <a:pathLst>
                    <a:path w="709" h="489" extrusionOk="0">
                      <a:moveTo>
                        <a:pt x="97" y="0"/>
                      </a:moveTo>
                      <a:lnTo>
                        <a:pt x="0" y="298"/>
                      </a:lnTo>
                      <a:lnTo>
                        <a:pt x="620" y="488"/>
                      </a:lnTo>
                      <a:lnTo>
                        <a:pt x="708" y="205"/>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0"/>
                <p:cNvSpPr/>
                <p:nvPr/>
              </p:nvSpPr>
              <p:spPr>
                <a:xfrm>
                  <a:off x="5452928" y="4621039"/>
                  <a:ext cx="27777" cy="17466"/>
                </a:xfrm>
                <a:custGeom>
                  <a:avLst/>
                  <a:gdLst/>
                  <a:ahLst/>
                  <a:cxnLst/>
                  <a:rect l="l" t="t" r="r" b="b"/>
                  <a:pathLst>
                    <a:path w="695" h="437" extrusionOk="0">
                      <a:moveTo>
                        <a:pt x="80" y="0"/>
                      </a:moveTo>
                      <a:lnTo>
                        <a:pt x="0" y="259"/>
                      </a:lnTo>
                      <a:lnTo>
                        <a:pt x="624" y="436"/>
                      </a:lnTo>
                      <a:lnTo>
                        <a:pt x="695" y="197"/>
                      </a:lnTo>
                      <a:lnTo>
                        <a:pt x="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0"/>
                <p:cNvSpPr/>
                <p:nvPr/>
              </p:nvSpPr>
              <p:spPr>
                <a:xfrm>
                  <a:off x="5502849" y="4636547"/>
                  <a:ext cx="27218" cy="15228"/>
                </a:xfrm>
                <a:custGeom>
                  <a:avLst/>
                  <a:gdLst/>
                  <a:ahLst/>
                  <a:cxnLst/>
                  <a:rect l="l" t="t" r="r" b="b"/>
                  <a:pathLst>
                    <a:path w="681" h="381" extrusionOk="0">
                      <a:moveTo>
                        <a:pt x="63" y="1"/>
                      </a:moveTo>
                      <a:lnTo>
                        <a:pt x="0" y="219"/>
                      </a:lnTo>
                      <a:lnTo>
                        <a:pt x="628" y="380"/>
                      </a:lnTo>
                      <a:lnTo>
                        <a:pt x="680" y="191"/>
                      </a:lnTo>
                      <a:lnTo>
                        <a:pt x="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0"/>
                <p:cNvSpPr/>
                <p:nvPr/>
              </p:nvSpPr>
              <p:spPr>
                <a:xfrm>
                  <a:off x="5553050" y="4651575"/>
                  <a:ext cx="26578" cy="12630"/>
                </a:xfrm>
                <a:custGeom>
                  <a:avLst/>
                  <a:gdLst/>
                  <a:ahLst/>
                  <a:cxnLst/>
                  <a:rect l="l" t="t" r="r" b="b"/>
                  <a:pathLst>
                    <a:path w="665" h="316" extrusionOk="0">
                      <a:moveTo>
                        <a:pt x="43" y="0"/>
                      </a:moveTo>
                      <a:lnTo>
                        <a:pt x="0" y="162"/>
                      </a:lnTo>
                      <a:lnTo>
                        <a:pt x="628" y="315"/>
                      </a:lnTo>
                      <a:lnTo>
                        <a:pt x="665" y="181"/>
                      </a:lnTo>
                      <a:lnTo>
                        <a:pt x="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5603411" y="4665964"/>
                  <a:ext cx="25899" cy="9512"/>
                </a:xfrm>
                <a:custGeom>
                  <a:avLst/>
                  <a:gdLst/>
                  <a:ahLst/>
                  <a:cxnLst/>
                  <a:rect l="l" t="t" r="r" b="b"/>
                  <a:pathLst>
                    <a:path w="648" h="238" extrusionOk="0">
                      <a:moveTo>
                        <a:pt x="24" y="0"/>
                      </a:moveTo>
                      <a:lnTo>
                        <a:pt x="0" y="100"/>
                      </a:lnTo>
                      <a:lnTo>
                        <a:pt x="630" y="238"/>
                      </a:lnTo>
                      <a:lnTo>
                        <a:pt x="648" y="175"/>
                      </a:lnTo>
                      <a:lnTo>
                        <a:pt x="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5654372" y="4680033"/>
                  <a:ext cx="12790" cy="3477"/>
                </a:xfrm>
                <a:custGeom>
                  <a:avLst/>
                  <a:gdLst/>
                  <a:ahLst/>
                  <a:cxnLst/>
                  <a:rect l="l" t="t" r="r" b="b"/>
                  <a:pathLst>
                    <a:path w="320" h="87" extrusionOk="0">
                      <a:moveTo>
                        <a:pt x="5" y="0"/>
                      </a:moveTo>
                      <a:lnTo>
                        <a:pt x="1" y="22"/>
                      </a:lnTo>
                      <a:lnTo>
                        <a:pt x="320" y="87"/>
                      </a:lnTo>
                      <a:lnTo>
                        <a:pt x="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811951" y="109346"/>
            <a:ext cx="1550424" cy="307777"/>
          </a:xfrm>
          <a:prstGeom prst="rect">
            <a:avLst/>
          </a:prstGeom>
        </p:spPr>
        <p:txBody>
          <a:bodyPr wrap="none">
            <a:spAutoFit/>
          </a:bodyPr>
          <a:lstStyle/>
          <a:p>
            <a:r>
              <a:rPr lang="en-GB" u="sng" dirty="0">
                <a:solidFill>
                  <a:schemeClr val="tx1"/>
                </a:solidFill>
                <a:latin typeface="Bahnschrift SemiBold" panose="020B0502040204020203" pitchFamily="34" charset="0"/>
              </a:rPr>
              <a:t>RELATIONSHIPS</a:t>
            </a:r>
            <a:r>
              <a:rPr lang="en-GB" dirty="0">
                <a:solidFill>
                  <a:schemeClr val="tx1"/>
                </a:solidFill>
                <a:latin typeface="Bahnschrift SemiBold" panose="020B0502040204020203" pitchFamily="34" charset="0"/>
              </a:rPr>
              <a:t>:</a:t>
            </a:r>
            <a:endParaRPr lang="en-US" dirty="0">
              <a:solidFill>
                <a:schemeClr val="tx1"/>
              </a:solidFill>
              <a:latin typeface="Bahnschrift SemiBold" panose="020B05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740165" cy="5143500"/>
          </a:xfrm>
          <a:prstGeom prst="rect">
            <a:avLst/>
          </a:prstGeom>
        </p:spPr>
      </p:pic>
      <p:sp>
        <p:nvSpPr>
          <p:cNvPr id="7" name="TextBox 6">
            <a:extLst>
              <a:ext uri="{FF2B5EF4-FFF2-40B4-BE49-F238E27FC236}">
                <a16:creationId xmlns:a16="http://schemas.microsoft.com/office/drawing/2014/main" id="{08A8746C-5B30-4588-8CDA-98D1580A2D98}"/>
              </a:ext>
            </a:extLst>
          </p:cNvPr>
          <p:cNvSpPr txBox="1"/>
          <p:nvPr/>
        </p:nvSpPr>
        <p:spPr>
          <a:xfrm>
            <a:off x="4740165" y="380251"/>
            <a:ext cx="4572000" cy="4653903"/>
          </a:xfrm>
          <a:prstGeom prst="rect">
            <a:avLst/>
          </a:prstGeom>
          <a:noFill/>
        </p:spPr>
        <p:txBody>
          <a:bodyPr wrap="square">
            <a:spAutoFit/>
          </a:bodyPr>
          <a:lstStyle/>
          <a:p>
            <a:pPr marL="285750" marR="0" lvl="0" indent="-285750" algn="just">
              <a:lnSpc>
                <a:spcPct val="150000"/>
              </a:lnSpc>
              <a:spcBef>
                <a:spcPts val="0"/>
              </a:spcBef>
              <a:spcAft>
                <a:spcPts val="0"/>
              </a:spcAft>
              <a:buClr>
                <a:schemeClr val="tx1"/>
              </a:buClr>
              <a:buFont typeface="Arial" panose="020B0604020202020204" pitchFamily="34" charset="0"/>
              <a:buChar char="•"/>
            </a:pPr>
            <a:r>
              <a:rPr lang="en-US" sz="1400" dirty="0">
                <a:solidFill>
                  <a:schemeClr val="tx1"/>
                </a:solidFill>
                <a:effectLst/>
                <a:latin typeface="Bahnschrift SemiBold" panose="020B0502040204020203" pitchFamily="34" charset="0"/>
                <a:ea typeface="Calibri" panose="020F0502020204030204" pitchFamily="34" charset="0"/>
              </a:rPr>
              <a:t>Inheritance: User → Agent, Tourist.</a:t>
            </a:r>
            <a:endParaRPr lang="en-US" sz="1200" dirty="0">
              <a:solidFill>
                <a:schemeClr val="tx1"/>
              </a:solidFill>
              <a:effectLst/>
              <a:latin typeface="Bahnschrift SemiBold" panose="020B0502040204020203" pitchFamily="34" charset="0"/>
              <a:ea typeface="Calibri" panose="020F0502020204030204" pitchFamily="34" charset="0"/>
            </a:endParaRPr>
          </a:p>
          <a:p>
            <a:pPr marL="285750" marR="0" lvl="0" indent="-285750" algn="just">
              <a:lnSpc>
                <a:spcPct val="150000"/>
              </a:lnSpc>
              <a:spcBef>
                <a:spcPts val="0"/>
              </a:spcBef>
              <a:spcAft>
                <a:spcPts val="800"/>
              </a:spcAft>
              <a:buClr>
                <a:schemeClr val="tx1"/>
              </a:buClr>
              <a:buFont typeface="Arial" panose="020B0604020202020204" pitchFamily="34" charset="0"/>
              <a:buChar char="•"/>
            </a:pPr>
            <a:r>
              <a:rPr lang="en-US" sz="1400" dirty="0">
                <a:solidFill>
                  <a:schemeClr val="tx1"/>
                </a:solidFill>
                <a:effectLst/>
                <a:latin typeface="Bahnschrift SemiBold" panose="020B0502040204020203" pitchFamily="34" charset="0"/>
                <a:ea typeface="Calibri" panose="020F0502020204030204" pitchFamily="34" charset="0"/>
              </a:rPr>
              <a:t>Association:</a:t>
            </a:r>
            <a:endParaRPr lang="en-US" sz="1200" dirty="0">
              <a:solidFill>
                <a:schemeClr val="tx1"/>
              </a:solidFill>
              <a:effectLst/>
              <a:latin typeface="Bahnschrift SemiBold" panose="020B0502040204020203" pitchFamily="34" charset="0"/>
              <a:ea typeface="Calibri" panose="020F0502020204030204" pitchFamily="34" charset="0"/>
            </a:endParaRPr>
          </a:p>
          <a:p>
            <a:pPr marL="285750" marR="0" lvl="0" indent="-285750" algn="just">
              <a:lnSpc>
                <a:spcPct val="150000"/>
              </a:lnSpc>
              <a:spcBef>
                <a:spcPts val="0"/>
              </a:spcBef>
              <a:spcAft>
                <a:spcPts val="800"/>
              </a:spcAft>
              <a:buClr>
                <a:schemeClr val="tx1"/>
              </a:buClr>
              <a:buFont typeface="Wingdings" panose="05000000000000000000" pitchFamily="2" charset="2"/>
              <a:buChar char="q"/>
              <a:tabLst>
                <a:tab pos="1028700" algn="l"/>
              </a:tabLst>
            </a:pPr>
            <a:r>
              <a:rPr lang="en-US" sz="1400" dirty="0">
                <a:solidFill>
                  <a:schemeClr val="tx1"/>
                </a:solidFill>
                <a:effectLst/>
                <a:latin typeface="Bahnschrift SemiBold" panose="020B0502040204020203" pitchFamily="34" charset="0"/>
                <a:ea typeface="Calibri" panose="020F0502020204030204" pitchFamily="34" charset="0"/>
              </a:rPr>
              <a:t>Tourist ↔ Booking </a:t>
            </a:r>
            <a:endParaRPr lang="en-US" sz="1200" dirty="0">
              <a:solidFill>
                <a:schemeClr val="tx1"/>
              </a:solidFill>
              <a:effectLst/>
              <a:latin typeface="Bahnschrift SemiBold" panose="020B0502040204020203" pitchFamily="34" charset="0"/>
              <a:ea typeface="Calibri" panose="020F0502020204030204" pitchFamily="34" charset="0"/>
            </a:endParaRPr>
          </a:p>
          <a:p>
            <a:pPr marL="285750" marR="0" lvl="0" indent="-285750" algn="just">
              <a:lnSpc>
                <a:spcPct val="150000"/>
              </a:lnSpc>
              <a:spcBef>
                <a:spcPts val="0"/>
              </a:spcBef>
              <a:spcAft>
                <a:spcPts val="800"/>
              </a:spcAft>
              <a:buClr>
                <a:schemeClr val="tx1"/>
              </a:buClr>
              <a:buFont typeface="Wingdings" panose="05000000000000000000" pitchFamily="2" charset="2"/>
              <a:buChar char="q"/>
              <a:tabLst>
                <a:tab pos="1028700" algn="l"/>
              </a:tabLst>
            </a:pPr>
            <a:r>
              <a:rPr lang="en-US" sz="1400" dirty="0">
                <a:solidFill>
                  <a:schemeClr val="tx1"/>
                </a:solidFill>
                <a:effectLst/>
                <a:latin typeface="Bahnschrift SemiBold" panose="020B0502040204020203" pitchFamily="34" charset="0"/>
                <a:ea typeface="Calibri" panose="020F0502020204030204" pitchFamily="34" charset="0"/>
              </a:rPr>
              <a:t>Tourist ↔ Payment</a:t>
            </a:r>
            <a:endParaRPr lang="en-US" sz="1200" dirty="0">
              <a:solidFill>
                <a:schemeClr val="tx1"/>
              </a:solidFill>
              <a:effectLst/>
              <a:latin typeface="Bahnschrift SemiBold" panose="020B0502040204020203" pitchFamily="34" charset="0"/>
              <a:ea typeface="Calibri" panose="020F0502020204030204" pitchFamily="34" charset="0"/>
            </a:endParaRPr>
          </a:p>
          <a:p>
            <a:pPr marL="285750" marR="0" lvl="0" indent="-285750" algn="just">
              <a:lnSpc>
                <a:spcPct val="150000"/>
              </a:lnSpc>
              <a:spcBef>
                <a:spcPts val="0"/>
              </a:spcBef>
              <a:spcAft>
                <a:spcPts val="800"/>
              </a:spcAft>
              <a:buClr>
                <a:schemeClr val="tx1"/>
              </a:buClr>
              <a:buFont typeface="Wingdings" panose="05000000000000000000" pitchFamily="2" charset="2"/>
              <a:buChar char="q"/>
              <a:tabLst>
                <a:tab pos="1028700" algn="l"/>
              </a:tabLst>
            </a:pPr>
            <a:r>
              <a:rPr lang="en-US" sz="1400" dirty="0">
                <a:solidFill>
                  <a:schemeClr val="tx1"/>
                </a:solidFill>
                <a:effectLst/>
                <a:latin typeface="Bahnschrift SemiBold" panose="020B0502040204020203" pitchFamily="34" charset="0"/>
                <a:ea typeface="Calibri" panose="020F0502020204030204" pitchFamily="34" charset="0"/>
              </a:rPr>
              <a:t>Admin ↔ Agent</a:t>
            </a:r>
            <a:endParaRPr lang="en-US" sz="1200" dirty="0">
              <a:solidFill>
                <a:schemeClr val="tx1"/>
              </a:solidFill>
              <a:effectLst/>
              <a:latin typeface="Bahnschrift SemiBold" panose="020B0502040204020203" pitchFamily="34" charset="0"/>
              <a:ea typeface="Calibri" panose="020F0502020204030204" pitchFamily="34" charset="0"/>
            </a:endParaRPr>
          </a:p>
          <a:p>
            <a:pPr marL="285750" marR="0" lvl="0" indent="-285750" algn="just">
              <a:lnSpc>
                <a:spcPct val="150000"/>
              </a:lnSpc>
              <a:spcBef>
                <a:spcPts val="0"/>
              </a:spcBef>
              <a:spcAft>
                <a:spcPts val="800"/>
              </a:spcAft>
              <a:buClr>
                <a:schemeClr val="tx1"/>
              </a:buClr>
              <a:buFont typeface="Wingdings" panose="05000000000000000000" pitchFamily="2" charset="2"/>
              <a:buChar char="q"/>
              <a:tabLst>
                <a:tab pos="1028700" algn="l"/>
              </a:tabLst>
            </a:pPr>
            <a:r>
              <a:rPr lang="en-US" sz="1400" dirty="0">
                <a:solidFill>
                  <a:schemeClr val="tx1"/>
                </a:solidFill>
                <a:effectLst/>
                <a:latin typeface="Bahnschrift SemiBold" panose="020B0502040204020203" pitchFamily="34" charset="0"/>
                <a:ea typeface="Calibri" panose="020F0502020204030204" pitchFamily="34" charset="0"/>
              </a:rPr>
              <a:t>Admin ↔ Tourist</a:t>
            </a:r>
            <a:endParaRPr lang="en-US" sz="1200" dirty="0">
              <a:solidFill>
                <a:schemeClr val="tx1"/>
              </a:solidFill>
              <a:effectLst/>
              <a:latin typeface="Bahnschrift SemiBold" panose="020B0502040204020203" pitchFamily="34" charset="0"/>
              <a:ea typeface="Calibri" panose="020F0502020204030204" pitchFamily="34" charset="0"/>
            </a:endParaRPr>
          </a:p>
          <a:p>
            <a:pPr marL="285750" marR="0" lvl="0" indent="-285750" algn="just">
              <a:lnSpc>
                <a:spcPct val="150000"/>
              </a:lnSpc>
              <a:spcBef>
                <a:spcPts val="0"/>
              </a:spcBef>
              <a:spcAft>
                <a:spcPts val="0"/>
              </a:spcAft>
              <a:buClr>
                <a:schemeClr val="tx1"/>
              </a:buClr>
              <a:buFont typeface="Arial" panose="020B0604020202020204" pitchFamily="34" charset="0"/>
              <a:buChar char="•"/>
            </a:pPr>
            <a:r>
              <a:rPr lang="en-US" sz="1400" dirty="0">
                <a:solidFill>
                  <a:schemeClr val="tx1"/>
                </a:solidFill>
                <a:effectLst/>
                <a:latin typeface="Bahnschrift SemiBold" panose="020B0502040204020203" pitchFamily="34" charset="0"/>
                <a:ea typeface="Calibri" panose="020F0502020204030204" pitchFamily="34" charset="0"/>
              </a:rPr>
              <a:t>Aggregation (</a:t>
            </a:r>
            <a:r>
              <a:rPr lang="en-US" sz="1400" dirty="0">
                <a:solidFill>
                  <a:schemeClr val="tx1"/>
                </a:solidFill>
                <a:effectLst/>
                <a:latin typeface="Bahnschrift SemiBold" panose="020B0502040204020203" pitchFamily="34" charset="0"/>
                <a:ea typeface="Calibri" panose="020F0502020204030204" pitchFamily="34" charset="0"/>
                <a:cs typeface="Cambria Math" panose="02040503050406030204" pitchFamily="18" charset="0"/>
              </a:rPr>
              <a:t>◇):</a:t>
            </a:r>
            <a:endParaRPr lang="en-US" sz="1200" dirty="0">
              <a:solidFill>
                <a:schemeClr val="tx1"/>
              </a:solidFill>
              <a:effectLst/>
              <a:latin typeface="Bahnschrift SemiBold" panose="020B0502040204020203" pitchFamily="34" charset="0"/>
              <a:ea typeface="Calibri" panose="020F0502020204030204" pitchFamily="34" charset="0"/>
            </a:endParaRPr>
          </a:p>
          <a:p>
            <a:pPr marL="285750" marR="0" lvl="0" indent="-285750" algn="just">
              <a:lnSpc>
                <a:spcPct val="150000"/>
              </a:lnSpc>
              <a:spcBef>
                <a:spcPts val="0"/>
              </a:spcBef>
              <a:spcAft>
                <a:spcPts val="0"/>
              </a:spcAft>
              <a:buClr>
                <a:schemeClr val="tx1"/>
              </a:buClr>
              <a:buFont typeface="Wingdings" panose="05000000000000000000" pitchFamily="2" charset="2"/>
              <a:buChar char="q"/>
            </a:pPr>
            <a:r>
              <a:rPr lang="en-US" sz="1400" dirty="0">
                <a:solidFill>
                  <a:schemeClr val="tx1"/>
                </a:solidFill>
                <a:effectLst/>
                <a:latin typeface="Bahnschrift SemiBold" panose="020B0502040204020203" pitchFamily="34" charset="0"/>
                <a:ea typeface="Calibri" panose="020F0502020204030204" pitchFamily="34" charset="0"/>
              </a:rPr>
              <a:t>Agent ↔ Listing</a:t>
            </a:r>
            <a:endParaRPr lang="en-US" sz="1200" dirty="0">
              <a:solidFill>
                <a:schemeClr val="tx1"/>
              </a:solidFill>
              <a:effectLst/>
              <a:latin typeface="Bahnschrift SemiBold" panose="020B0502040204020203" pitchFamily="34" charset="0"/>
              <a:ea typeface="Calibri" panose="020F0502020204030204" pitchFamily="34" charset="0"/>
            </a:endParaRPr>
          </a:p>
          <a:p>
            <a:pPr marL="285750" marR="0" lvl="0" indent="-285750" algn="just">
              <a:lnSpc>
                <a:spcPct val="150000"/>
              </a:lnSpc>
              <a:spcBef>
                <a:spcPts val="0"/>
              </a:spcBef>
              <a:spcAft>
                <a:spcPts val="0"/>
              </a:spcAft>
              <a:buClr>
                <a:schemeClr val="tx1"/>
              </a:buClr>
              <a:buFont typeface="Arial" panose="020B0604020202020204" pitchFamily="34" charset="0"/>
              <a:buChar char="•"/>
            </a:pPr>
            <a:r>
              <a:rPr lang="en-US" sz="1400" dirty="0">
                <a:solidFill>
                  <a:schemeClr val="tx1"/>
                </a:solidFill>
                <a:effectLst/>
                <a:latin typeface="Bahnschrift SemiBold" panose="020B0502040204020203" pitchFamily="34" charset="0"/>
                <a:ea typeface="Calibri" panose="020F0502020204030204" pitchFamily="34" charset="0"/>
              </a:rPr>
              <a:t>Composition (</a:t>
            </a:r>
            <a:r>
              <a:rPr lang="en-US" sz="1400" dirty="0">
                <a:solidFill>
                  <a:schemeClr val="tx1"/>
                </a:solidFill>
                <a:effectLst/>
                <a:latin typeface="Bahnschrift SemiBold" panose="020B0502040204020203" pitchFamily="34" charset="0"/>
                <a:ea typeface="Calibri" panose="020F0502020204030204" pitchFamily="34" charset="0"/>
                <a:cs typeface="Cambria Math" panose="02040503050406030204" pitchFamily="18" charset="0"/>
              </a:rPr>
              <a:t>◆</a:t>
            </a:r>
            <a:r>
              <a:rPr lang="en-US" sz="1400" dirty="0">
                <a:solidFill>
                  <a:schemeClr val="tx1"/>
                </a:solidFill>
                <a:effectLst/>
                <a:latin typeface="Bahnschrift SemiBold" panose="020B0502040204020203" pitchFamily="34" charset="0"/>
                <a:ea typeface="Calibri" panose="020F0502020204030204" pitchFamily="34" charset="0"/>
              </a:rPr>
              <a:t>): </a:t>
            </a:r>
            <a:endParaRPr lang="en-US" sz="1200" dirty="0">
              <a:solidFill>
                <a:schemeClr val="tx1"/>
              </a:solidFill>
              <a:effectLst/>
              <a:latin typeface="Bahnschrift SemiBold" panose="020B0502040204020203" pitchFamily="34" charset="0"/>
              <a:ea typeface="Calibri" panose="020F0502020204030204" pitchFamily="34" charset="0"/>
            </a:endParaRPr>
          </a:p>
          <a:p>
            <a:pPr marL="285750" marR="0" lvl="0" indent="-285750" algn="just">
              <a:lnSpc>
                <a:spcPct val="150000"/>
              </a:lnSpc>
              <a:spcBef>
                <a:spcPts val="0"/>
              </a:spcBef>
              <a:spcAft>
                <a:spcPts val="800"/>
              </a:spcAft>
              <a:buClr>
                <a:schemeClr val="tx1"/>
              </a:buClr>
              <a:buFont typeface="Wingdings" panose="05000000000000000000" pitchFamily="2" charset="2"/>
              <a:buChar char="q"/>
            </a:pPr>
            <a:r>
              <a:rPr lang="en-US" sz="1400" dirty="0">
                <a:solidFill>
                  <a:schemeClr val="tx1"/>
                </a:solidFill>
                <a:effectLst/>
                <a:latin typeface="Bahnschrift SemiBold" panose="020B0502040204020203" pitchFamily="34" charset="0"/>
                <a:ea typeface="Calibri" panose="020F0502020204030204" pitchFamily="34" charset="0"/>
              </a:rPr>
              <a:t>Booking ↔ Memo</a:t>
            </a:r>
            <a:endParaRPr lang="en-US" sz="1200" dirty="0">
              <a:solidFill>
                <a:schemeClr val="tx1"/>
              </a:solidFill>
              <a:effectLst/>
              <a:latin typeface="Bahnschrift SemiBold" panose="020B0502040204020203" pitchFamily="34" charset="0"/>
              <a:ea typeface="Calibri" panose="020F0502020204030204" pitchFamily="34" charset="0"/>
            </a:endParaRPr>
          </a:p>
          <a:p>
            <a:pPr marL="285750" marR="0" lvl="0" indent="-285750" algn="just">
              <a:lnSpc>
                <a:spcPct val="150000"/>
              </a:lnSpc>
              <a:spcBef>
                <a:spcPts val="0"/>
              </a:spcBef>
              <a:spcAft>
                <a:spcPts val="800"/>
              </a:spcAft>
              <a:buClr>
                <a:schemeClr val="tx1"/>
              </a:buClr>
              <a:buFont typeface="Wingdings" panose="05000000000000000000" pitchFamily="2" charset="2"/>
              <a:buChar char="q"/>
            </a:pPr>
            <a:r>
              <a:rPr lang="en-US" sz="1400" dirty="0">
                <a:solidFill>
                  <a:schemeClr val="tx1"/>
                </a:solidFill>
                <a:effectLst/>
                <a:latin typeface="Bahnschrift SemiBold" panose="020B0502040204020203" pitchFamily="34" charset="0"/>
                <a:ea typeface="Calibri" panose="020F0502020204030204" pitchFamily="34" charset="0"/>
              </a:rPr>
              <a:t>Booking ↔ Payment </a:t>
            </a:r>
            <a:endParaRPr lang="en-US" sz="1200" dirty="0">
              <a:solidFill>
                <a:schemeClr val="tx1"/>
              </a:solidFill>
              <a:effectLst/>
              <a:latin typeface="Bahnschrift SemiBold" panose="020B0502040204020203" pitchFamily="34" charset="0"/>
              <a:ea typeface="Calibri" panose="020F0502020204030204" pitchFamily="34" charset="0"/>
            </a:endParaRPr>
          </a:p>
          <a:p>
            <a:pPr marL="285750" marR="0" lvl="0" indent="-285750" algn="just">
              <a:lnSpc>
                <a:spcPct val="150000"/>
              </a:lnSpc>
              <a:spcBef>
                <a:spcPts val="0"/>
              </a:spcBef>
              <a:spcAft>
                <a:spcPts val="800"/>
              </a:spcAft>
              <a:buClr>
                <a:schemeClr val="tx1"/>
              </a:buClr>
              <a:buFont typeface="Wingdings" panose="05000000000000000000" pitchFamily="2" charset="2"/>
              <a:buChar char="q"/>
            </a:pPr>
            <a:r>
              <a:rPr lang="en-US" sz="1400" dirty="0">
                <a:solidFill>
                  <a:schemeClr val="tx1"/>
                </a:solidFill>
                <a:effectLst/>
                <a:latin typeface="Bahnschrift SemiBold" panose="020B0502040204020203" pitchFamily="34" charset="0"/>
                <a:ea typeface="Calibri" panose="020F0502020204030204" pitchFamily="34" charset="0"/>
              </a:rPr>
              <a:t>Booking ↔ Memo</a:t>
            </a:r>
            <a:endParaRPr lang="en-US" sz="1200" dirty="0">
              <a:solidFill>
                <a:schemeClr val="tx1"/>
              </a:solidFill>
              <a:effectLst/>
              <a:latin typeface="Bahnschrift SemiBold" panose="020B0502040204020203" pitchFamily="34" charset="0"/>
              <a:ea typeface="Calibri" panose="020F0502020204030204" pitchFamily="34" charset="0"/>
            </a:endParaRPr>
          </a:p>
        </p:txBody>
      </p:sp>
    </p:spTree>
    <p:extLst>
      <p:ext uri="{BB962C8B-B14F-4D97-AF65-F5344CB8AC3E}">
        <p14:creationId xmlns:p14="http://schemas.microsoft.com/office/powerpoint/2010/main" val="963978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4198688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33"/>
          <p:cNvSpPr txBox="1">
            <a:spLocks noGrp="1"/>
          </p:cNvSpPr>
          <p:nvPr>
            <p:ph type="title"/>
          </p:nvPr>
        </p:nvSpPr>
        <p:spPr>
          <a:xfrm>
            <a:off x="355675" y="1979790"/>
            <a:ext cx="6872605" cy="18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4. DEPLOYMENT DIAGRAM</a:t>
            </a:r>
            <a:endParaRPr sz="4000" dirty="0"/>
          </a:p>
        </p:txBody>
      </p:sp>
      <p:grpSp>
        <p:nvGrpSpPr>
          <p:cNvPr id="1316" name="Google Shape;1316;p33"/>
          <p:cNvGrpSpPr/>
          <p:nvPr/>
        </p:nvGrpSpPr>
        <p:grpSpPr>
          <a:xfrm>
            <a:off x="-510357" y="-593318"/>
            <a:ext cx="1984609" cy="2054620"/>
            <a:chOff x="3230575" y="3172075"/>
            <a:chExt cx="1018375" cy="1054300"/>
          </a:xfrm>
        </p:grpSpPr>
        <p:sp>
          <p:nvSpPr>
            <p:cNvPr id="1317" name="Google Shape;1317;p33"/>
            <p:cNvSpPr/>
            <p:nvPr/>
          </p:nvSpPr>
          <p:spPr>
            <a:xfrm>
              <a:off x="3374175" y="3655350"/>
              <a:ext cx="789450" cy="99825"/>
            </a:xfrm>
            <a:custGeom>
              <a:avLst/>
              <a:gdLst/>
              <a:ahLst/>
              <a:cxnLst/>
              <a:rect l="l" t="t" r="r" b="b"/>
              <a:pathLst>
                <a:path w="31578" h="3993" extrusionOk="0">
                  <a:moveTo>
                    <a:pt x="31577" y="1996"/>
                  </a:moveTo>
                  <a:lnTo>
                    <a:pt x="15694" y="1"/>
                  </a:lnTo>
                  <a:lnTo>
                    <a:pt x="0" y="1996"/>
                  </a:lnTo>
                  <a:lnTo>
                    <a:pt x="15694" y="39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3554950" y="3491250"/>
              <a:ext cx="427950" cy="427975"/>
            </a:xfrm>
            <a:custGeom>
              <a:avLst/>
              <a:gdLst/>
              <a:ahLst/>
              <a:cxnLst/>
              <a:rect l="l" t="t" r="r" b="b"/>
              <a:pathLst>
                <a:path w="17118" h="17119" extrusionOk="0">
                  <a:moveTo>
                    <a:pt x="17118" y="1"/>
                  </a:moveTo>
                  <a:lnTo>
                    <a:pt x="7425" y="7529"/>
                  </a:lnTo>
                  <a:lnTo>
                    <a:pt x="0" y="17118"/>
                  </a:lnTo>
                  <a:lnTo>
                    <a:pt x="9589" y="96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3"/>
            <p:cNvSpPr/>
            <p:nvPr/>
          </p:nvSpPr>
          <p:spPr>
            <a:xfrm>
              <a:off x="3554950" y="3491250"/>
              <a:ext cx="427950" cy="428025"/>
            </a:xfrm>
            <a:custGeom>
              <a:avLst/>
              <a:gdLst/>
              <a:ahLst/>
              <a:cxnLst/>
              <a:rect l="l" t="t" r="r" b="b"/>
              <a:pathLst>
                <a:path w="17118" h="17121" extrusionOk="0">
                  <a:moveTo>
                    <a:pt x="17118" y="17120"/>
                  </a:moveTo>
                  <a:lnTo>
                    <a:pt x="9589" y="7425"/>
                  </a:lnTo>
                  <a:lnTo>
                    <a:pt x="0" y="1"/>
                  </a:lnTo>
                  <a:lnTo>
                    <a:pt x="7425" y="95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0" name="Google Shape;1320;p33"/>
            <p:cNvGrpSpPr/>
            <p:nvPr/>
          </p:nvGrpSpPr>
          <p:grpSpPr>
            <a:xfrm>
              <a:off x="3230575" y="3172075"/>
              <a:ext cx="1018375" cy="1054300"/>
              <a:chOff x="3230575" y="3172075"/>
              <a:chExt cx="1018375" cy="1054300"/>
            </a:xfrm>
          </p:grpSpPr>
          <p:sp>
            <p:nvSpPr>
              <p:cNvPr id="1321" name="Google Shape;1321;p33"/>
              <p:cNvSpPr/>
              <p:nvPr/>
            </p:nvSpPr>
            <p:spPr>
              <a:xfrm>
                <a:off x="3734675" y="3172075"/>
                <a:ext cx="66325" cy="90375"/>
              </a:xfrm>
              <a:custGeom>
                <a:avLst/>
                <a:gdLst/>
                <a:ahLst/>
                <a:cxnLst/>
                <a:rect l="l" t="t" r="r" b="b"/>
                <a:pathLst>
                  <a:path w="2653" h="3615" extrusionOk="0">
                    <a:moveTo>
                      <a:pt x="2107" y="2518"/>
                    </a:moveTo>
                    <a:lnTo>
                      <a:pt x="2107" y="0"/>
                    </a:lnTo>
                    <a:lnTo>
                      <a:pt x="2653" y="0"/>
                    </a:lnTo>
                    <a:lnTo>
                      <a:pt x="2653" y="3614"/>
                    </a:lnTo>
                    <a:lnTo>
                      <a:pt x="2100" y="3614"/>
                    </a:lnTo>
                    <a:lnTo>
                      <a:pt x="547" y="965"/>
                    </a:lnTo>
                    <a:lnTo>
                      <a:pt x="547" y="3614"/>
                    </a:lnTo>
                    <a:lnTo>
                      <a:pt x="1" y="3614"/>
                    </a:lnTo>
                    <a:lnTo>
                      <a:pt x="1" y="0"/>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3"/>
              <p:cNvSpPr/>
              <p:nvPr/>
            </p:nvSpPr>
            <p:spPr>
              <a:xfrm>
                <a:off x="3230575" y="3643700"/>
                <a:ext cx="114550" cy="90425"/>
              </a:xfrm>
              <a:custGeom>
                <a:avLst/>
                <a:gdLst/>
                <a:ahLst/>
                <a:cxnLst/>
                <a:rect l="l" t="t" r="r" b="b"/>
                <a:pathLst>
                  <a:path w="4582" h="3617" extrusionOk="0">
                    <a:moveTo>
                      <a:pt x="3351" y="2652"/>
                    </a:moveTo>
                    <a:lnTo>
                      <a:pt x="4022" y="0"/>
                    </a:lnTo>
                    <a:lnTo>
                      <a:pt x="4581" y="0"/>
                    </a:lnTo>
                    <a:lnTo>
                      <a:pt x="3641" y="3615"/>
                    </a:lnTo>
                    <a:lnTo>
                      <a:pt x="2985" y="3615"/>
                    </a:lnTo>
                    <a:lnTo>
                      <a:pt x="2275" y="1040"/>
                    </a:lnTo>
                    <a:lnTo>
                      <a:pt x="1642" y="3617"/>
                    </a:lnTo>
                    <a:lnTo>
                      <a:pt x="999" y="3615"/>
                    </a:lnTo>
                    <a:lnTo>
                      <a:pt x="0" y="0"/>
                    </a:lnTo>
                    <a:lnTo>
                      <a:pt x="680" y="0"/>
                    </a:lnTo>
                    <a:lnTo>
                      <a:pt x="1377" y="2648"/>
                    </a:lnTo>
                    <a:lnTo>
                      <a:pt x="2022" y="0"/>
                    </a:lnTo>
                    <a:lnTo>
                      <a:pt x="2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3"/>
              <p:cNvSpPr/>
              <p:nvPr/>
            </p:nvSpPr>
            <p:spPr>
              <a:xfrm>
                <a:off x="4190300" y="3643700"/>
                <a:ext cx="58650" cy="90375"/>
              </a:xfrm>
              <a:custGeom>
                <a:avLst/>
                <a:gdLst/>
                <a:ahLst/>
                <a:cxnLst/>
                <a:rect l="l" t="t" r="r" b="b"/>
                <a:pathLst>
                  <a:path w="2346" h="3615" extrusionOk="0">
                    <a:moveTo>
                      <a:pt x="2346" y="3615"/>
                    </a:moveTo>
                    <a:lnTo>
                      <a:pt x="0" y="3615"/>
                    </a:lnTo>
                    <a:lnTo>
                      <a:pt x="0" y="0"/>
                    </a:lnTo>
                    <a:lnTo>
                      <a:pt x="2346" y="0"/>
                    </a:lnTo>
                    <a:lnTo>
                      <a:pt x="2346" y="533"/>
                    </a:lnTo>
                    <a:lnTo>
                      <a:pt x="669" y="533"/>
                    </a:lnTo>
                    <a:lnTo>
                      <a:pt x="669" y="1543"/>
                    </a:lnTo>
                    <a:lnTo>
                      <a:pt x="2018" y="1543"/>
                    </a:lnTo>
                    <a:lnTo>
                      <a:pt x="2018" y="2076"/>
                    </a:lnTo>
                    <a:lnTo>
                      <a:pt x="669" y="2076"/>
                    </a:lnTo>
                    <a:lnTo>
                      <a:pt x="669" y="3082"/>
                    </a:lnTo>
                    <a:lnTo>
                      <a:pt x="2346" y="308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3"/>
              <p:cNvSpPr/>
              <p:nvPr/>
            </p:nvSpPr>
            <p:spPr>
              <a:xfrm>
                <a:off x="3731725" y="4134050"/>
                <a:ext cx="71175" cy="92325"/>
              </a:xfrm>
              <a:custGeom>
                <a:avLst/>
                <a:gdLst/>
                <a:ahLst/>
                <a:cxnLst/>
                <a:rect l="l" t="t" r="r" b="b"/>
                <a:pathLst>
                  <a:path w="2847" h="3693" extrusionOk="0">
                    <a:moveTo>
                      <a:pt x="2674" y="795"/>
                    </a:moveTo>
                    <a:lnTo>
                      <a:pt x="2093" y="950"/>
                    </a:lnTo>
                    <a:cubicBezTo>
                      <a:pt x="2035" y="818"/>
                      <a:pt x="1946" y="717"/>
                      <a:pt x="1830" y="644"/>
                    </a:cubicBezTo>
                    <a:cubicBezTo>
                      <a:pt x="1716" y="570"/>
                      <a:pt x="1582" y="534"/>
                      <a:pt x="1433" y="534"/>
                    </a:cubicBezTo>
                    <a:cubicBezTo>
                      <a:pt x="1260" y="534"/>
                      <a:pt x="1120" y="572"/>
                      <a:pt x="1008" y="646"/>
                    </a:cubicBezTo>
                    <a:cubicBezTo>
                      <a:pt x="896" y="721"/>
                      <a:pt x="839" y="829"/>
                      <a:pt x="839" y="974"/>
                    </a:cubicBezTo>
                    <a:cubicBezTo>
                      <a:pt x="839" y="1123"/>
                      <a:pt x="930" y="1241"/>
                      <a:pt x="1113" y="1330"/>
                    </a:cubicBezTo>
                    <a:cubicBezTo>
                      <a:pt x="1206" y="1375"/>
                      <a:pt x="1375" y="1423"/>
                      <a:pt x="1621" y="1474"/>
                    </a:cubicBezTo>
                    <a:cubicBezTo>
                      <a:pt x="1886" y="1537"/>
                      <a:pt x="2084" y="1599"/>
                      <a:pt x="2214" y="1658"/>
                    </a:cubicBezTo>
                    <a:cubicBezTo>
                      <a:pt x="2412" y="1746"/>
                      <a:pt x="2564" y="1856"/>
                      <a:pt x="2667" y="1990"/>
                    </a:cubicBezTo>
                    <a:cubicBezTo>
                      <a:pt x="2788" y="2152"/>
                      <a:pt x="2846" y="2355"/>
                      <a:pt x="2846" y="2596"/>
                    </a:cubicBezTo>
                    <a:cubicBezTo>
                      <a:pt x="2846" y="2931"/>
                      <a:pt x="2706" y="3203"/>
                      <a:pt x="2423" y="3410"/>
                    </a:cubicBezTo>
                    <a:cubicBezTo>
                      <a:pt x="2156" y="3598"/>
                      <a:pt x="1817" y="3692"/>
                      <a:pt x="1407" y="3692"/>
                    </a:cubicBezTo>
                    <a:cubicBezTo>
                      <a:pt x="1060" y="3692"/>
                      <a:pt x="762" y="3617"/>
                      <a:pt x="516" y="3464"/>
                    </a:cubicBezTo>
                    <a:cubicBezTo>
                      <a:pt x="250" y="3302"/>
                      <a:pt x="78" y="3065"/>
                      <a:pt x="0" y="2758"/>
                    </a:cubicBezTo>
                    <a:lnTo>
                      <a:pt x="604" y="2622"/>
                    </a:lnTo>
                    <a:cubicBezTo>
                      <a:pt x="650" y="2784"/>
                      <a:pt x="745" y="2909"/>
                      <a:pt x="893" y="2998"/>
                    </a:cubicBezTo>
                    <a:cubicBezTo>
                      <a:pt x="1042" y="3086"/>
                      <a:pt x="1213" y="3129"/>
                      <a:pt x="1407" y="3129"/>
                    </a:cubicBezTo>
                    <a:cubicBezTo>
                      <a:pt x="1621" y="3129"/>
                      <a:pt x="1793" y="3097"/>
                      <a:pt x="1923" y="3026"/>
                    </a:cubicBezTo>
                    <a:cubicBezTo>
                      <a:pt x="2080" y="2942"/>
                      <a:pt x="2158" y="2808"/>
                      <a:pt x="2158" y="2629"/>
                    </a:cubicBezTo>
                    <a:cubicBezTo>
                      <a:pt x="2158" y="2430"/>
                      <a:pt x="1979" y="2281"/>
                      <a:pt x="1621" y="2184"/>
                    </a:cubicBezTo>
                    <a:lnTo>
                      <a:pt x="766" y="1955"/>
                    </a:lnTo>
                    <a:cubicBezTo>
                      <a:pt x="546" y="1850"/>
                      <a:pt x="391" y="1727"/>
                      <a:pt x="300" y="1587"/>
                    </a:cubicBezTo>
                    <a:cubicBezTo>
                      <a:pt x="212" y="1446"/>
                      <a:pt x="166" y="1267"/>
                      <a:pt x="166" y="1045"/>
                    </a:cubicBezTo>
                    <a:cubicBezTo>
                      <a:pt x="166" y="730"/>
                      <a:pt x="294" y="473"/>
                      <a:pt x="550" y="277"/>
                    </a:cubicBezTo>
                    <a:cubicBezTo>
                      <a:pt x="786" y="91"/>
                      <a:pt x="1070" y="1"/>
                      <a:pt x="1407" y="1"/>
                    </a:cubicBezTo>
                    <a:cubicBezTo>
                      <a:pt x="1718" y="1"/>
                      <a:pt x="1987" y="70"/>
                      <a:pt x="2214" y="210"/>
                    </a:cubicBezTo>
                    <a:cubicBezTo>
                      <a:pt x="2441" y="350"/>
                      <a:pt x="2594" y="544"/>
                      <a:pt x="2674" y="7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3"/>
              <p:cNvSpPr/>
              <p:nvPr/>
            </p:nvSpPr>
            <p:spPr>
              <a:xfrm>
                <a:off x="3365325" y="3302875"/>
                <a:ext cx="802450" cy="802400"/>
              </a:xfrm>
              <a:custGeom>
                <a:avLst/>
                <a:gdLst/>
                <a:ahLst/>
                <a:cxnLst/>
                <a:rect l="l" t="t" r="r" b="b"/>
                <a:pathLst>
                  <a:path w="32098" h="32096" extrusionOk="0">
                    <a:moveTo>
                      <a:pt x="16093" y="32095"/>
                    </a:moveTo>
                    <a:lnTo>
                      <a:pt x="16091" y="31957"/>
                    </a:lnTo>
                    <a:cubicBezTo>
                      <a:pt x="16205" y="31955"/>
                      <a:pt x="16318" y="31955"/>
                      <a:pt x="16430" y="31951"/>
                    </a:cubicBezTo>
                    <a:lnTo>
                      <a:pt x="16434" y="32091"/>
                    </a:lnTo>
                    <a:cubicBezTo>
                      <a:pt x="16320" y="32093"/>
                      <a:pt x="16208" y="32095"/>
                      <a:pt x="16093" y="32095"/>
                    </a:cubicBezTo>
                    <a:close/>
                    <a:moveTo>
                      <a:pt x="15752" y="32093"/>
                    </a:moveTo>
                    <a:cubicBezTo>
                      <a:pt x="15638" y="32091"/>
                      <a:pt x="15526" y="32087"/>
                      <a:pt x="15411" y="32082"/>
                    </a:cubicBezTo>
                    <a:lnTo>
                      <a:pt x="15418" y="31944"/>
                    </a:lnTo>
                    <a:cubicBezTo>
                      <a:pt x="15530" y="31949"/>
                      <a:pt x="15642" y="31951"/>
                      <a:pt x="15754" y="31953"/>
                    </a:cubicBezTo>
                    <a:close/>
                    <a:moveTo>
                      <a:pt x="16775" y="32078"/>
                    </a:moveTo>
                    <a:lnTo>
                      <a:pt x="16769" y="31940"/>
                    </a:lnTo>
                    <a:cubicBezTo>
                      <a:pt x="16881" y="31936"/>
                      <a:pt x="16993" y="31929"/>
                      <a:pt x="17105" y="31921"/>
                    </a:cubicBezTo>
                    <a:lnTo>
                      <a:pt x="17114" y="32061"/>
                    </a:lnTo>
                    <a:cubicBezTo>
                      <a:pt x="17002" y="32067"/>
                      <a:pt x="16887" y="32074"/>
                      <a:pt x="16775" y="32078"/>
                    </a:cubicBezTo>
                    <a:close/>
                    <a:moveTo>
                      <a:pt x="15070" y="32067"/>
                    </a:moveTo>
                    <a:cubicBezTo>
                      <a:pt x="14958" y="32059"/>
                      <a:pt x="14844" y="32050"/>
                      <a:pt x="14732" y="32041"/>
                    </a:cubicBezTo>
                    <a:lnTo>
                      <a:pt x="14742" y="31903"/>
                    </a:lnTo>
                    <a:cubicBezTo>
                      <a:pt x="14855" y="31912"/>
                      <a:pt x="14967" y="31921"/>
                      <a:pt x="15079" y="31927"/>
                    </a:cubicBezTo>
                    <a:close/>
                    <a:moveTo>
                      <a:pt x="17455" y="32035"/>
                    </a:moveTo>
                    <a:lnTo>
                      <a:pt x="17442" y="31897"/>
                    </a:lnTo>
                    <a:cubicBezTo>
                      <a:pt x="17554" y="31886"/>
                      <a:pt x="17666" y="31875"/>
                      <a:pt x="17778" y="31862"/>
                    </a:cubicBezTo>
                    <a:lnTo>
                      <a:pt x="17793" y="32003"/>
                    </a:lnTo>
                    <a:cubicBezTo>
                      <a:pt x="17681" y="32013"/>
                      <a:pt x="17567" y="32024"/>
                      <a:pt x="17455" y="32035"/>
                    </a:cubicBezTo>
                    <a:close/>
                    <a:moveTo>
                      <a:pt x="14391" y="32011"/>
                    </a:moveTo>
                    <a:cubicBezTo>
                      <a:pt x="14278" y="31998"/>
                      <a:pt x="14164" y="31987"/>
                      <a:pt x="14052" y="31972"/>
                    </a:cubicBezTo>
                    <a:lnTo>
                      <a:pt x="14071" y="31834"/>
                    </a:lnTo>
                    <a:cubicBezTo>
                      <a:pt x="14181" y="31849"/>
                      <a:pt x="14294" y="31860"/>
                      <a:pt x="14406" y="31873"/>
                    </a:cubicBezTo>
                    <a:close/>
                    <a:moveTo>
                      <a:pt x="18132" y="31962"/>
                    </a:moveTo>
                    <a:lnTo>
                      <a:pt x="18115" y="31823"/>
                    </a:lnTo>
                    <a:cubicBezTo>
                      <a:pt x="18225" y="31808"/>
                      <a:pt x="18337" y="31793"/>
                      <a:pt x="18449" y="31776"/>
                    </a:cubicBezTo>
                    <a:lnTo>
                      <a:pt x="18469" y="31914"/>
                    </a:lnTo>
                    <a:cubicBezTo>
                      <a:pt x="18357" y="31931"/>
                      <a:pt x="18244" y="31946"/>
                      <a:pt x="18132" y="31962"/>
                    </a:cubicBezTo>
                    <a:close/>
                    <a:moveTo>
                      <a:pt x="13715" y="31927"/>
                    </a:moveTo>
                    <a:cubicBezTo>
                      <a:pt x="13603" y="31910"/>
                      <a:pt x="13491" y="31892"/>
                      <a:pt x="13379" y="31875"/>
                    </a:cubicBezTo>
                    <a:lnTo>
                      <a:pt x="13402" y="31737"/>
                    </a:lnTo>
                    <a:cubicBezTo>
                      <a:pt x="13512" y="31757"/>
                      <a:pt x="13622" y="31774"/>
                      <a:pt x="13735" y="31789"/>
                    </a:cubicBezTo>
                    <a:close/>
                    <a:moveTo>
                      <a:pt x="18805" y="31860"/>
                    </a:moveTo>
                    <a:lnTo>
                      <a:pt x="18782" y="31722"/>
                    </a:lnTo>
                    <a:cubicBezTo>
                      <a:pt x="18894" y="31703"/>
                      <a:pt x="19004" y="31683"/>
                      <a:pt x="19114" y="31662"/>
                    </a:cubicBezTo>
                    <a:lnTo>
                      <a:pt x="19142" y="31798"/>
                    </a:lnTo>
                    <a:cubicBezTo>
                      <a:pt x="19030" y="31819"/>
                      <a:pt x="18918" y="31841"/>
                      <a:pt x="18805" y="31860"/>
                    </a:cubicBezTo>
                    <a:close/>
                    <a:moveTo>
                      <a:pt x="13044" y="31815"/>
                    </a:moveTo>
                    <a:cubicBezTo>
                      <a:pt x="12932" y="31793"/>
                      <a:pt x="12820" y="31772"/>
                      <a:pt x="12708" y="31748"/>
                    </a:cubicBezTo>
                    <a:lnTo>
                      <a:pt x="12738" y="31612"/>
                    </a:lnTo>
                    <a:cubicBezTo>
                      <a:pt x="12848" y="31636"/>
                      <a:pt x="12958" y="31657"/>
                      <a:pt x="13070" y="31677"/>
                    </a:cubicBezTo>
                    <a:close/>
                    <a:moveTo>
                      <a:pt x="19474" y="31728"/>
                    </a:moveTo>
                    <a:lnTo>
                      <a:pt x="19446" y="31593"/>
                    </a:lnTo>
                    <a:cubicBezTo>
                      <a:pt x="19556" y="31569"/>
                      <a:pt x="19666" y="31543"/>
                      <a:pt x="19774" y="31517"/>
                    </a:cubicBezTo>
                    <a:lnTo>
                      <a:pt x="19809" y="31653"/>
                    </a:lnTo>
                    <a:cubicBezTo>
                      <a:pt x="19697" y="31679"/>
                      <a:pt x="19587" y="31705"/>
                      <a:pt x="19474" y="31728"/>
                    </a:cubicBezTo>
                    <a:close/>
                    <a:moveTo>
                      <a:pt x="12375" y="31672"/>
                    </a:moveTo>
                    <a:cubicBezTo>
                      <a:pt x="12265" y="31646"/>
                      <a:pt x="12155" y="31621"/>
                      <a:pt x="12045" y="31593"/>
                    </a:cubicBezTo>
                    <a:lnTo>
                      <a:pt x="12080" y="31457"/>
                    </a:lnTo>
                    <a:cubicBezTo>
                      <a:pt x="12190" y="31485"/>
                      <a:pt x="12298" y="31513"/>
                      <a:pt x="12408" y="31536"/>
                    </a:cubicBezTo>
                    <a:close/>
                    <a:moveTo>
                      <a:pt x="20139" y="31569"/>
                    </a:moveTo>
                    <a:lnTo>
                      <a:pt x="20102" y="31435"/>
                    </a:lnTo>
                    <a:cubicBezTo>
                      <a:pt x="20212" y="31407"/>
                      <a:pt x="20320" y="31377"/>
                      <a:pt x="20428" y="31347"/>
                    </a:cubicBezTo>
                    <a:lnTo>
                      <a:pt x="20467" y="31480"/>
                    </a:lnTo>
                    <a:cubicBezTo>
                      <a:pt x="20359" y="31511"/>
                      <a:pt x="20249" y="31541"/>
                      <a:pt x="20139" y="31569"/>
                    </a:cubicBezTo>
                    <a:close/>
                    <a:moveTo>
                      <a:pt x="11715" y="31504"/>
                    </a:moveTo>
                    <a:cubicBezTo>
                      <a:pt x="11605" y="31474"/>
                      <a:pt x="11497" y="31442"/>
                      <a:pt x="11389" y="31409"/>
                    </a:cubicBezTo>
                    <a:lnTo>
                      <a:pt x="11428" y="31275"/>
                    </a:lnTo>
                    <a:cubicBezTo>
                      <a:pt x="11536" y="31308"/>
                      <a:pt x="11644" y="31340"/>
                      <a:pt x="11754" y="31370"/>
                    </a:cubicBezTo>
                    <a:close/>
                    <a:moveTo>
                      <a:pt x="20795" y="31383"/>
                    </a:moveTo>
                    <a:lnTo>
                      <a:pt x="20754" y="31249"/>
                    </a:lnTo>
                    <a:cubicBezTo>
                      <a:pt x="20862" y="31217"/>
                      <a:pt x="20968" y="31180"/>
                      <a:pt x="21075" y="31146"/>
                    </a:cubicBezTo>
                    <a:lnTo>
                      <a:pt x="21119" y="31278"/>
                    </a:lnTo>
                    <a:cubicBezTo>
                      <a:pt x="21011" y="31314"/>
                      <a:pt x="20903" y="31349"/>
                      <a:pt x="20795" y="31383"/>
                    </a:cubicBezTo>
                    <a:close/>
                    <a:moveTo>
                      <a:pt x="11063" y="31308"/>
                    </a:moveTo>
                    <a:cubicBezTo>
                      <a:pt x="10955" y="31271"/>
                      <a:pt x="10848" y="31234"/>
                      <a:pt x="10740" y="31198"/>
                    </a:cubicBezTo>
                    <a:lnTo>
                      <a:pt x="10787" y="31066"/>
                    </a:lnTo>
                    <a:cubicBezTo>
                      <a:pt x="10893" y="31103"/>
                      <a:pt x="10999" y="31139"/>
                      <a:pt x="11107" y="31174"/>
                    </a:cubicBezTo>
                    <a:close/>
                    <a:moveTo>
                      <a:pt x="21444" y="31167"/>
                    </a:moveTo>
                    <a:lnTo>
                      <a:pt x="21397" y="31036"/>
                    </a:lnTo>
                    <a:cubicBezTo>
                      <a:pt x="21503" y="30997"/>
                      <a:pt x="21611" y="30958"/>
                      <a:pt x="21714" y="30917"/>
                    </a:cubicBezTo>
                    <a:lnTo>
                      <a:pt x="21766" y="31049"/>
                    </a:lnTo>
                    <a:cubicBezTo>
                      <a:pt x="21658" y="31088"/>
                      <a:pt x="21550" y="31129"/>
                      <a:pt x="21444" y="31167"/>
                    </a:cubicBezTo>
                    <a:close/>
                    <a:moveTo>
                      <a:pt x="10420" y="31081"/>
                    </a:moveTo>
                    <a:cubicBezTo>
                      <a:pt x="10312" y="31040"/>
                      <a:pt x="10207" y="30999"/>
                      <a:pt x="10101" y="30958"/>
                    </a:cubicBezTo>
                    <a:lnTo>
                      <a:pt x="10153" y="30829"/>
                    </a:lnTo>
                    <a:cubicBezTo>
                      <a:pt x="10259" y="30870"/>
                      <a:pt x="10362" y="30911"/>
                      <a:pt x="10468" y="30952"/>
                    </a:cubicBezTo>
                    <a:close/>
                    <a:moveTo>
                      <a:pt x="22083" y="30924"/>
                    </a:moveTo>
                    <a:lnTo>
                      <a:pt x="22029" y="30794"/>
                    </a:lnTo>
                    <a:cubicBezTo>
                      <a:pt x="22135" y="30751"/>
                      <a:pt x="22239" y="30708"/>
                      <a:pt x="22342" y="30663"/>
                    </a:cubicBezTo>
                    <a:lnTo>
                      <a:pt x="22398" y="30790"/>
                    </a:lnTo>
                    <a:cubicBezTo>
                      <a:pt x="22295" y="30835"/>
                      <a:pt x="22189" y="30880"/>
                      <a:pt x="22083" y="30924"/>
                    </a:cubicBezTo>
                    <a:close/>
                    <a:moveTo>
                      <a:pt x="9788" y="30829"/>
                    </a:moveTo>
                    <a:cubicBezTo>
                      <a:pt x="9682" y="30783"/>
                      <a:pt x="9579" y="30738"/>
                      <a:pt x="9477" y="30693"/>
                    </a:cubicBezTo>
                    <a:lnTo>
                      <a:pt x="9534" y="30565"/>
                    </a:lnTo>
                    <a:cubicBezTo>
                      <a:pt x="9635" y="30611"/>
                      <a:pt x="9739" y="30656"/>
                      <a:pt x="9842" y="30699"/>
                    </a:cubicBezTo>
                    <a:close/>
                    <a:moveTo>
                      <a:pt x="22711" y="30652"/>
                    </a:moveTo>
                    <a:lnTo>
                      <a:pt x="22653" y="30524"/>
                    </a:lnTo>
                    <a:cubicBezTo>
                      <a:pt x="22756" y="30479"/>
                      <a:pt x="22858" y="30430"/>
                      <a:pt x="22959" y="30382"/>
                    </a:cubicBezTo>
                    <a:lnTo>
                      <a:pt x="23020" y="30507"/>
                    </a:lnTo>
                    <a:cubicBezTo>
                      <a:pt x="22916" y="30555"/>
                      <a:pt x="22815" y="30604"/>
                      <a:pt x="22711" y="30652"/>
                    </a:cubicBezTo>
                    <a:close/>
                    <a:moveTo>
                      <a:pt x="9169" y="30550"/>
                    </a:moveTo>
                    <a:cubicBezTo>
                      <a:pt x="9065" y="30503"/>
                      <a:pt x="8964" y="30451"/>
                      <a:pt x="8862" y="30401"/>
                    </a:cubicBezTo>
                    <a:lnTo>
                      <a:pt x="8925" y="30276"/>
                    </a:lnTo>
                    <a:cubicBezTo>
                      <a:pt x="9026" y="30326"/>
                      <a:pt x="9126" y="30376"/>
                      <a:pt x="9227" y="30425"/>
                    </a:cubicBezTo>
                    <a:close/>
                    <a:moveTo>
                      <a:pt x="23326" y="30356"/>
                    </a:moveTo>
                    <a:lnTo>
                      <a:pt x="23261" y="30231"/>
                    </a:lnTo>
                    <a:cubicBezTo>
                      <a:pt x="23363" y="30179"/>
                      <a:pt x="23462" y="30127"/>
                      <a:pt x="23563" y="30073"/>
                    </a:cubicBezTo>
                    <a:lnTo>
                      <a:pt x="23628" y="30196"/>
                    </a:lnTo>
                    <a:cubicBezTo>
                      <a:pt x="23529" y="30250"/>
                      <a:pt x="23427" y="30304"/>
                      <a:pt x="23326" y="30356"/>
                    </a:cubicBezTo>
                    <a:close/>
                    <a:moveTo>
                      <a:pt x="8560" y="30246"/>
                    </a:moveTo>
                    <a:cubicBezTo>
                      <a:pt x="8461" y="30192"/>
                      <a:pt x="8362" y="30138"/>
                      <a:pt x="8260" y="30082"/>
                    </a:cubicBezTo>
                    <a:lnTo>
                      <a:pt x="8329" y="29961"/>
                    </a:lnTo>
                    <a:cubicBezTo>
                      <a:pt x="8427" y="30015"/>
                      <a:pt x="8526" y="30069"/>
                      <a:pt x="8625" y="30123"/>
                    </a:cubicBezTo>
                    <a:close/>
                    <a:moveTo>
                      <a:pt x="23928" y="30032"/>
                    </a:moveTo>
                    <a:lnTo>
                      <a:pt x="23859" y="29912"/>
                    </a:lnTo>
                    <a:cubicBezTo>
                      <a:pt x="23956" y="29856"/>
                      <a:pt x="24055" y="29799"/>
                      <a:pt x="24152" y="29741"/>
                    </a:cubicBezTo>
                    <a:lnTo>
                      <a:pt x="24224" y="29862"/>
                    </a:lnTo>
                    <a:cubicBezTo>
                      <a:pt x="24127" y="29918"/>
                      <a:pt x="24027" y="29976"/>
                      <a:pt x="23928" y="30032"/>
                    </a:cubicBezTo>
                    <a:close/>
                    <a:moveTo>
                      <a:pt x="7967" y="29916"/>
                    </a:moveTo>
                    <a:cubicBezTo>
                      <a:pt x="7868" y="29858"/>
                      <a:pt x="7771" y="29799"/>
                      <a:pt x="7674" y="29739"/>
                    </a:cubicBezTo>
                    <a:lnTo>
                      <a:pt x="7747" y="29620"/>
                    </a:lnTo>
                    <a:cubicBezTo>
                      <a:pt x="7844" y="29681"/>
                      <a:pt x="7939" y="29739"/>
                      <a:pt x="8036" y="29795"/>
                    </a:cubicBezTo>
                    <a:close/>
                    <a:moveTo>
                      <a:pt x="24515" y="29683"/>
                    </a:moveTo>
                    <a:lnTo>
                      <a:pt x="24442" y="29564"/>
                    </a:lnTo>
                    <a:cubicBezTo>
                      <a:pt x="24537" y="29506"/>
                      <a:pt x="24631" y="29446"/>
                      <a:pt x="24726" y="29383"/>
                    </a:cubicBezTo>
                    <a:lnTo>
                      <a:pt x="24804" y="29500"/>
                    </a:lnTo>
                    <a:cubicBezTo>
                      <a:pt x="24707" y="29562"/>
                      <a:pt x="24612" y="29625"/>
                      <a:pt x="24515" y="29683"/>
                    </a:cubicBezTo>
                    <a:close/>
                    <a:moveTo>
                      <a:pt x="7387" y="29560"/>
                    </a:moveTo>
                    <a:cubicBezTo>
                      <a:pt x="7289" y="29497"/>
                      <a:pt x="7197" y="29435"/>
                      <a:pt x="7102" y="29372"/>
                    </a:cubicBezTo>
                    <a:lnTo>
                      <a:pt x="7179" y="29258"/>
                    </a:lnTo>
                    <a:cubicBezTo>
                      <a:pt x="7272" y="29320"/>
                      <a:pt x="7367" y="29381"/>
                      <a:pt x="7462" y="29441"/>
                    </a:cubicBezTo>
                    <a:close/>
                    <a:moveTo>
                      <a:pt x="25087" y="29312"/>
                    </a:moveTo>
                    <a:lnTo>
                      <a:pt x="25009" y="29195"/>
                    </a:lnTo>
                    <a:cubicBezTo>
                      <a:pt x="25102" y="29133"/>
                      <a:pt x="25195" y="29068"/>
                      <a:pt x="25285" y="29001"/>
                    </a:cubicBezTo>
                    <a:lnTo>
                      <a:pt x="25367" y="29115"/>
                    </a:lnTo>
                    <a:cubicBezTo>
                      <a:pt x="25274" y="29182"/>
                      <a:pt x="25182" y="29247"/>
                      <a:pt x="25087" y="29312"/>
                    </a:cubicBezTo>
                    <a:close/>
                    <a:moveTo>
                      <a:pt x="6821" y="29180"/>
                    </a:moveTo>
                    <a:cubicBezTo>
                      <a:pt x="6728" y="29113"/>
                      <a:pt x="6638" y="29049"/>
                      <a:pt x="6545" y="28979"/>
                    </a:cubicBezTo>
                    <a:lnTo>
                      <a:pt x="6627" y="28869"/>
                    </a:lnTo>
                    <a:cubicBezTo>
                      <a:pt x="6718" y="28934"/>
                      <a:pt x="6810" y="29001"/>
                      <a:pt x="6901" y="29066"/>
                    </a:cubicBezTo>
                    <a:close/>
                    <a:moveTo>
                      <a:pt x="25641" y="28915"/>
                    </a:moveTo>
                    <a:lnTo>
                      <a:pt x="25559" y="28803"/>
                    </a:lnTo>
                    <a:cubicBezTo>
                      <a:pt x="25650" y="28736"/>
                      <a:pt x="25738" y="28667"/>
                      <a:pt x="25829" y="28598"/>
                    </a:cubicBezTo>
                    <a:lnTo>
                      <a:pt x="25913" y="28708"/>
                    </a:lnTo>
                    <a:cubicBezTo>
                      <a:pt x="25823" y="28777"/>
                      <a:pt x="25734" y="28846"/>
                      <a:pt x="25641" y="28915"/>
                    </a:cubicBezTo>
                    <a:close/>
                    <a:moveTo>
                      <a:pt x="6273" y="28777"/>
                    </a:moveTo>
                    <a:cubicBezTo>
                      <a:pt x="6182" y="28705"/>
                      <a:pt x="6094" y="28636"/>
                      <a:pt x="6006" y="28565"/>
                    </a:cubicBezTo>
                    <a:lnTo>
                      <a:pt x="6092" y="28457"/>
                    </a:lnTo>
                    <a:cubicBezTo>
                      <a:pt x="6180" y="28526"/>
                      <a:pt x="6269" y="28598"/>
                      <a:pt x="6357" y="28664"/>
                    </a:cubicBezTo>
                    <a:close/>
                    <a:moveTo>
                      <a:pt x="26181" y="28494"/>
                    </a:moveTo>
                    <a:lnTo>
                      <a:pt x="26092" y="28386"/>
                    </a:lnTo>
                    <a:cubicBezTo>
                      <a:pt x="26179" y="28315"/>
                      <a:pt x="26267" y="28244"/>
                      <a:pt x="26351" y="28170"/>
                    </a:cubicBezTo>
                    <a:lnTo>
                      <a:pt x="26442" y="28276"/>
                    </a:lnTo>
                    <a:cubicBezTo>
                      <a:pt x="26356" y="28349"/>
                      <a:pt x="26269" y="28423"/>
                      <a:pt x="26181" y="28494"/>
                    </a:cubicBezTo>
                    <a:close/>
                    <a:moveTo>
                      <a:pt x="5742" y="28349"/>
                    </a:moveTo>
                    <a:cubicBezTo>
                      <a:pt x="5654" y="28276"/>
                      <a:pt x="5570" y="28203"/>
                      <a:pt x="5483" y="28127"/>
                    </a:cubicBezTo>
                    <a:lnTo>
                      <a:pt x="5574" y="28024"/>
                    </a:lnTo>
                    <a:cubicBezTo>
                      <a:pt x="5660" y="28097"/>
                      <a:pt x="5744" y="28170"/>
                      <a:pt x="5831" y="28244"/>
                    </a:cubicBezTo>
                    <a:close/>
                    <a:moveTo>
                      <a:pt x="26699" y="28054"/>
                    </a:moveTo>
                    <a:lnTo>
                      <a:pt x="26606" y="27948"/>
                    </a:lnTo>
                    <a:cubicBezTo>
                      <a:pt x="26690" y="27873"/>
                      <a:pt x="26774" y="27799"/>
                      <a:pt x="26858" y="27722"/>
                    </a:cubicBezTo>
                    <a:lnTo>
                      <a:pt x="26951" y="27823"/>
                    </a:lnTo>
                    <a:cubicBezTo>
                      <a:pt x="26869" y="27901"/>
                      <a:pt x="26785" y="27978"/>
                      <a:pt x="26699" y="28054"/>
                    </a:cubicBezTo>
                    <a:close/>
                    <a:moveTo>
                      <a:pt x="5229" y="27901"/>
                    </a:moveTo>
                    <a:cubicBezTo>
                      <a:pt x="5145" y="27825"/>
                      <a:pt x="5063" y="27747"/>
                      <a:pt x="4981" y="27668"/>
                    </a:cubicBezTo>
                    <a:lnTo>
                      <a:pt x="5076" y="27568"/>
                    </a:lnTo>
                    <a:cubicBezTo>
                      <a:pt x="5158" y="27646"/>
                      <a:pt x="5240" y="27722"/>
                      <a:pt x="5324" y="27797"/>
                    </a:cubicBezTo>
                    <a:close/>
                    <a:moveTo>
                      <a:pt x="27199" y="27590"/>
                    </a:moveTo>
                    <a:lnTo>
                      <a:pt x="27102" y="27491"/>
                    </a:lnTo>
                    <a:cubicBezTo>
                      <a:pt x="27184" y="27411"/>
                      <a:pt x="27264" y="27333"/>
                      <a:pt x="27344" y="27251"/>
                    </a:cubicBezTo>
                    <a:lnTo>
                      <a:pt x="27443" y="27350"/>
                    </a:lnTo>
                    <a:cubicBezTo>
                      <a:pt x="27363" y="27430"/>
                      <a:pt x="27281" y="27510"/>
                      <a:pt x="27199" y="27590"/>
                    </a:cubicBezTo>
                    <a:close/>
                    <a:moveTo>
                      <a:pt x="4737" y="27430"/>
                    </a:moveTo>
                    <a:cubicBezTo>
                      <a:pt x="4655" y="27350"/>
                      <a:pt x="4575" y="27268"/>
                      <a:pt x="4497" y="27186"/>
                    </a:cubicBezTo>
                    <a:lnTo>
                      <a:pt x="4597" y="27091"/>
                    </a:lnTo>
                    <a:cubicBezTo>
                      <a:pt x="4676" y="27171"/>
                      <a:pt x="4754" y="27251"/>
                      <a:pt x="4834" y="27331"/>
                    </a:cubicBezTo>
                    <a:close/>
                    <a:moveTo>
                      <a:pt x="27680" y="27107"/>
                    </a:moveTo>
                    <a:lnTo>
                      <a:pt x="27579" y="27009"/>
                    </a:lnTo>
                    <a:cubicBezTo>
                      <a:pt x="27657" y="26927"/>
                      <a:pt x="27734" y="26845"/>
                      <a:pt x="27810" y="26763"/>
                    </a:cubicBezTo>
                    <a:lnTo>
                      <a:pt x="27911" y="26856"/>
                    </a:lnTo>
                    <a:cubicBezTo>
                      <a:pt x="27836" y="26940"/>
                      <a:pt x="27758" y="27022"/>
                      <a:pt x="27680" y="27107"/>
                    </a:cubicBezTo>
                    <a:close/>
                    <a:moveTo>
                      <a:pt x="4262" y="26940"/>
                    </a:moveTo>
                    <a:cubicBezTo>
                      <a:pt x="4184" y="26856"/>
                      <a:pt x="4109" y="26772"/>
                      <a:pt x="4033" y="26688"/>
                    </a:cubicBezTo>
                    <a:lnTo>
                      <a:pt x="4137" y="26595"/>
                    </a:lnTo>
                    <a:cubicBezTo>
                      <a:pt x="4212" y="26679"/>
                      <a:pt x="4288" y="26763"/>
                      <a:pt x="4366" y="26845"/>
                    </a:cubicBezTo>
                    <a:close/>
                    <a:moveTo>
                      <a:pt x="28138" y="26602"/>
                    </a:moveTo>
                    <a:lnTo>
                      <a:pt x="28034" y="26511"/>
                    </a:lnTo>
                    <a:cubicBezTo>
                      <a:pt x="28108" y="26425"/>
                      <a:pt x="28181" y="26341"/>
                      <a:pt x="28252" y="26254"/>
                    </a:cubicBezTo>
                    <a:lnTo>
                      <a:pt x="28360" y="26343"/>
                    </a:lnTo>
                    <a:cubicBezTo>
                      <a:pt x="28287" y="26429"/>
                      <a:pt x="28213" y="26517"/>
                      <a:pt x="28138" y="26602"/>
                    </a:cubicBezTo>
                    <a:close/>
                    <a:moveTo>
                      <a:pt x="3811" y="26429"/>
                    </a:moveTo>
                    <a:cubicBezTo>
                      <a:pt x="3738" y="26343"/>
                      <a:pt x="3664" y="26256"/>
                      <a:pt x="3593" y="26168"/>
                    </a:cubicBezTo>
                    <a:lnTo>
                      <a:pt x="3701" y="26079"/>
                    </a:lnTo>
                    <a:cubicBezTo>
                      <a:pt x="3772" y="26168"/>
                      <a:pt x="3843" y="26254"/>
                      <a:pt x="3917" y="26338"/>
                    </a:cubicBezTo>
                    <a:close/>
                    <a:moveTo>
                      <a:pt x="28576" y="26079"/>
                    </a:moveTo>
                    <a:lnTo>
                      <a:pt x="28468" y="25993"/>
                    </a:lnTo>
                    <a:cubicBezTo>
                      <a:pt x="28537" y="25905"/>
                      <a:pt x="28606" y="25816"/>
                      <a:pt x="28675" y="25728"/>
                    </a:cubicBezTo>
                    <a:lnTo>
                      <a:pt x="28785" y="25812"/>
                    </a:lnTo>
                    <a:cubicBezTo>
                      <a:pt x="28716" y="25903"/>
                      <a:pt x="28647" y="25991"/>
                      <a:pt x="28576" y="26079"/>
                    </a:cubicBezTo>
                    <a:close/>
                    <a:moveTo>
                      <a:pt x="3380" y="25900"/>
                    </a:moveTo>
                    <a:cubicBezTo>
                      <a:pt x="3310" y="25810"/>
                      <a:pt x="3241" y="25719"/>
                      <a:pt x="3172" y="25628"/>
                    </a:cubicBezTo>
                    <a:lnTo>
                      <a:pt x="3285" y="25546"/>
                    </a:lnTo>
                    <a:cubicBezTo>
                      <a:pt x="3351" y="25637"/>
                      <a:pt x="3421" y="25726"/>
                      <a:pt x="3490" y="25814"/>
                    </a:cubicBezTo>
                    <a:close/>
                    <a:moveTo>
                      <a:pt x="28990" y="25540"/>
                    </a:moveTo>
                    <a:lnTo>
                      <a:pt x="28878" y="25458"/>
                    </a:lnTo>
                    <a:cubicBezTo>
                      <a:pt x="28945" y="25367"/>
                      <a:pt x="29012" y="25275"/>
                      <a:pt x="29076" y="25184"/>
                    </a:cubicBezTo>
                    <a:lnTo>
                      <a:pt x="29189" y="25264"/>
                    </a:lnTo>
                    <a:cubicBezTo>
                      <a:pt x="29124" y="25357"/>
                      <a:pt x="29057" y="25447"/>
                      <a:pt x="28990" y="25540"/>
                    </a:cubicBezTo>
                    <a:close/>
                    <a:moveTo>
                      <a:pt x="2972" y="25354"/>
                    </a:moveTo>
                    <a:cubicBezTo>
                      <a:pt x="2907" y="25262"/>
                      <a:pt x="2842" y="25167"/>
                      <a:pt x="2778" y="25074"/>
                    </a:cubicBezTo>
                    <a:lnTo>
                      <a:pt x="2892" y="24994"/>
                    </a:lnTo>
                    <a:cubicBezTo>
                      <a:pt x="2957" y="25089"/>
                      <a:pt x="3021" y="25182"/>
                      <a:pt x="3086" y="25272"/>
                    </a:cubicBezTo>
                    <a:close/>
                    <a:moveTo>
                      <a:pt x="29383" y="24983"/>
                    </a:moveTo>
                    <a:lnTo>
                      <a:pt x="29266" y="24906"/>
                    </a:lnTo>
                    <a:cubicBezTo>
                      <a:pt x="29329" y="24811"/>
                      <a:pt x="29392" y="24718"/>
                      <a:pt x="29452" y="24623"/>
                    </a:cubicBezTo>
                    <a:lnTo>
                      <a:pt x="29568" y="24698"/>
                    </a:lnTo>
                    <a:cubicBezTo>
                      <a:pt x="29508" y="24793"/>
                      <a:pt x="29445" y="24888"/>
                      <a:pt x="29383" y="24983"/>
                    </a:cubicBezTo>
                    <a:close/>
                    <a:moveTo>
                      <a:pt x="2588" y="24789"/>
                    </a:moveTo>
                    <a:cubicBezTo>
                      <a:pt x="2525" y="24694"/>
                      <a:pt x="2465" y="24597"/>
                      <a:pt x="2404" y="24502"/>
                    </a:cubicBezTo>
                    <a:lnTo>
                      <a:pt x="2523" y="24429"/>
                    </a:lnTo>
                    <a:cubicBezTo>
                      <a:pt x="2583" y="24524"/>
                      <a:pt x="2644" y="24619"/>
                      <a:pt x="2704" y="24714"/>
                    </a:cubicBezTo>
                    <a:close/>
                    <a:moveTo>
                      <a:pt x="29750" y="24409"/>
                    </a:moveTo>
                    <a:lnTo>
                      <a:pt x="29631" y="24338"/>
                    </a:lnTo>
                    <a:cubicBezTo>
                      <a:pt x="29689" y="24241"/>
                      <a:pt x="29748" y="24146"/>
                      <a:pt x="29804" y="24047"/>
                    </a:cubicBezTo>
                    <a:lnTo>
                      <a:pt x="29924" y="24118"/>
                    </a:lnTo>
                    <a:cubicBezTo>
                      <a:pt x="29866" y="24215"/>
                      <a:pt x="29808" y="24312"/>
                      <a:pt x="29750" y="24409"/>
                    </a:cubicBezTo>
                    <a:close/>
                    <a:moveTo>
                      <a:pt x="2227" y="24209"/>
                    </a:moveTo>
                    <a:cubicBezTo>
                      <a:pt x="2169" y="24112"/>
                      <a:pt x="2113" y="24012"/>
                      <a:pt x="2057" y="23913"/>
                    </a:cubicBezTo>
                    <a:lnTo>
                      <a:pt x="2178" y="23846"/>
                    </a:lnTo>
                    <a:cubicBezTo>
                      <a:pt x="2234" y="23943"/>
                      <a:pt x="2290" y="24040"/>
                      <a:pt x="2348" y="24137"/>
                    </a:cubicBezTo>
                    <a:close/>
                    <a:moveTo>
                      <a:pt x="30093" y="23822"/>
                    </a:moveTo>
                    <a:lnTo>
                      <a:pt x="29970" y="23756"/>
                    </a:lnTo>
                    <a:cubicBezTo>
                      <a:pt x="30024" y="23656"/>
                      <a:pt x="30078" y="23557"/>
                      <a:pt x="30132" y="23458"/>
                    </a:cubicBezTo>
                    <a:lnTo>
                      <a:pt x="30255" y="23522"/>
                    </a:lnTo>
                    <a:cubicBezTo>
                      <a:pt x="30201" y="23624"/>
                      <a:pt x="30147" y="23723"/>
                      <a:pt x="30093" y="23822"/>
                    </a:cubicBezTo>
                    <a:close/>
                    <a:moveTo>
                      <a:pt x="1893" y="23615"/>
                    </a:moveTo>
                    <a:cubicBezTo>
                      <a:pt x="1839" y="23514"/>
                      <a:pt x="1787" y="23412"/>
                      <a:pt x="1735" y="23311"/>
                    </a:cubicBezTo>
                    <a:lnTo>
                      <a:pt x="1858" y="23248"/>
                    </a:lnTo>
                    <a:cubicBezTo>
                      <a:pt x="1910" y="23350"/>
                      <a:pt x="1962" y="23449"/>
                      <a:pt x="2016" y="23548"/>
                    </a:cubicBezTo>
                    <a:close/>
                    <a:moveTo>
                      <a:pt x="30408" y="23220"/>
                    </a:moveTo>
                    <a:lnTo>
                      <a:pt x="30285" y="23160"/>
                    </a:lnTo>
                    <a:cubicBezTo>
                      <a:pt x="30334" y="23059"/>
                      <a:pt x="30384" y="22957"/>
                      <a:pt x="30432" y="22856"/>
                    </a:cubicBezTo>
                    <a:lnTo>
                      <a:pt x="30557" y="22914"/>
                    </a:lnTo>
                    <a:cubicBezTo>
                      <a:pt x="30509" y="23018"/>
                      <a:pt x="30460" y="23119"/>
                      <a:pt x="30408" y="23220"/>
                    </a:cubicBezTo>
                    <a:close/>
                    <a:moveTo>
                      <a:pt x="1582" y="23005"/>
                    </a:moveTo>
                    <a:cubicBezTo>
                      <a:pt x="1535" y="22903"/>
                      <a:pt x="1485" y="22800"/>
                      <a:pt x="1438" y="22696"/>
                    </a:cubicBezTo>
                    <a:lnTo>
                      <a:pt x="1565" y="22638"/>
                    </a:lnTo>
                    <a:cubicBezTo>
                      <a:pt x="1612" y="22741"/>
                      <a:pt x="1660" y="22843"/>
                      <a:pt x="1709" y="22944"/>
                    </a:cubicBezTo>
                    <a:close/>
                    <a:moveTo>
                      <a:pt x="30701" y="22608"/>
                    </a:moveTo>
                    <a:lnTo>
                      <a:pt x="30574" y="22549"/>
                    </a:lnTo>
                    <a:cubicBezTo>
                      <a:pt x="30619" y="22448"/>
                      <a:pt x="30665" y="22344"/>
                      <a:pt x="30708" y="22241"/>
                    </a:cubicBezTo>
                    <a:lnTo>
                      <a:pt x="30837" y="22295"/>
                    </a:lnTo>
                    <a:cubicBezTo>
                      <a:pt x="30792" y="22400"/>
                      <a:pt x="30747" y="22504"/>
                      <a:pt x="30701" y="22608"/>
                    </a:cubicBezTo>
                    <a:close/>
                    <a:moveTo>
                      <a:pt x="1299" y="22383"/>
                    </a:moveTo>
                    <a:cubicBezTo>
                      <a:pt x="1254" y="22280"/>
                      <a:pt x="1211" y="22174"/>
                      <a:pt x="1168" y="22068"/>
                    </a:cubicBezTo>
                    <a:lnTo>
                      <a:pt x="1297" y="22016"/>
                    </a:lnTo>
                    <a:cubicBezTo>
                      <a:pt x="1338" y="22120"/>
                      <a:pt x="1384" y="22226"/>
                      <a:pt x="1427" y="22329"/>
                    </a:cubicBezTo>
                    <a:close/>
                    <a:moveTo>
                      <a:pt x="30965" y="21982"/>
                    </a:moveTo>
                    <a:lnTo>
                      <a:pt x="30835" y="21930"/>
                    </a:lnTo>
                    <a:cubicBezTo>
                      <a:pt x="30878" y="21826"/>
                      <a:pt x="30917" y="21721"/>
                      <a:pt x="30958" y="21615"/>
                    </a:cubicBezTo>
                    <a:lnTo>
                      <a:pt x="31088" y="21662"/>
                    </a:lnTo>
                    <a:cubicBezTo>
                      <a:pt x="31049" y="21770"/>
                      <a:pt x="31008" y="21876"/>
                      <a:pt x="30965" y="21982"/>
                    </a:cubicBezTo>
                    <a:close/>
                    <a:moveTo>
                      <a:pt x="1043" y="21749"/>
                    </a:moveTo>
                    <a:cubicBezTo>
                      <a:pt x="1002" y="21643"/>
                      <a:pt x="963" y="21535"/>
                      <a:pt x="924" y="21427"/>
                    </a:cubicBezTo>
                    <a:lnTo>
                      <a:pt x="1056" y="21382"/>
                    </a:lnTo>
                    <a:cubicBezTo>
                      <a:pt x="1094" y="21488"/>
                      <a:pt x="1133" y="21596"/>
                      <a:pt x="1172" y="21699"/>
                    </a:cubicBezTo>
                    <a:close/>
                    <a:moveTo>
                      <a:pt x="31204" y="21343"/>
                    </a:moveTo>
                    <a:lnTo>
                      <a:pt x="31072" y="21296"/>
                    </a:lnTo>
                    <a:cubicBezTo>
                      <a:pt x="31109" y="21190"/>
                      <a:pt x="31146" y="21084"/>
                      <a:pt x="31180" y="20976"/>
                    </a:cubicBezTo>
                    <a:lnTo>
                      <a:pt x="31312" y="21019"/>
                    </a:lnTo>
                    <a:cubicBezTo>
                      <a:pt x="31277" y="21127"/>
                      <a:pt x="31241" y="21235"/>
                      <a:pt x="31204" y="21343"/>
                    </a:cubicBezTo>
                    <a:close/>
                    <a:moveTo>
                      <a:pt x="814" y="21106"/>
                    </a:moveTo>
                    <a:cubicBezTo>
                      <a:pt x="777" y="20996"/>
                      <a:pt x="743" y="20888"/>
                      <a:pt x="710" y="20780"/>
                    </a:cubicBezTo>
                    <a:lnTo>
                      <a:pt x="842" y="20739"/>
                    </a:lnTo>
                    <a:cubicBezTo>
                      <a:pt x="877" y="20845"/>
                      <a:pt x="911" y="20953"/>
                      <a:pt x="946" y="21060"/>
                    </a:cubicBezTo>
                    <a:close/>
                    <a:moveTo>
                      <a:pt x="31416" y="20694"/>
                    </a:moveTo>
                    <a:lnTo>
                      <a:pt x="31282" y="20655"/>
                    </a:lnTo>
                    <a:cubicBezTo>
                      <a:pt x="31314" y="20547"/>
                      <a:pt x="31344" y="20437"/>
                      <a:pt x="31375" y="20329"/>
                    </a:cubicBezTo>
                    <a:lnTo>
                      <a:pt x="31508" y="20366"/>
                    </a:lnTo>
                    <a:cubicBezTo>
                      <a:pt x="31478" y="20476"/>
                      <a:pt x="31448" y="20586"/>
                      <a:pt x="31416" y="20694"/>
                    </a:cubicBezTo>
                    <a:close/>
                    <a:moveTo>
                      <a:pt x="611" y="20452"/>
                    </a:moveTo>
                    <a:cubicBezTo>
                      <a:pt x="581" y="20344"/>
                      <a:pt x="551" y="20234"/>
                      <a:pt x="523" y="20122"/>
                    </a:cubicBezTo>
                    <a:lnTo>
                      <a:pt x="656" y="20087"/>
                    </a:lnTo>
                    <a:cubicBezTo>
                      <a:pt x="687" y="20197"/>
                      <a:pt x="715" y="20305"/>
                      <a:pt x="747" y="20413"/>
                    </a:cubicBezTo>
                    <a:close/>
                    <a:moveTo>
                      <a:pt x="31597" y="20038"/>
                    </a:moveTo>
                    <a:lnTo>
                      <a:pt x="31463" y="20003"/>
                    </a:lnTo>
                    <a:cubicBezTo>
                      <a:pt x="31491" y="19895"/>
                      <a:pt x="31517" y="19785"/>
                      <a:pt x="31543" y="19675"/>
                    </a:cubicBezTo>
                    <a:lnTo>
                      <a:pt x="31679" y="19708"/>
                    </a:lnTo>
                    <a:cubicBezTo>
                      <a:pt x="31653" y="19818"/>
                      <a:pt x="31625" y="19928"/>
                      <a:pt x="31597" y="20038"/>
                    </a:cubicBezTo>
                    <a:close/>
                    <a:moveTo>
                      <a:pt x="438" y="19792"/>
                    </a:moveTo>
                    <a:cubicBezTo>
                      <a:pt x="415" y="19682"/>
                      <a:pt x="389" y="19572"/>
                      <a:pt x="363" y="19459"/>
                    </a:cubicBezTo>
                    <a:lnTo>
                      <a:pt x="501" y="19431"/>
                    </a:lnTo>
                    <a:cubicBezTo>
                      <a:pt x="525" y="19541"/>
                      <a:pt x="549" y="19651"/>
                      <a:pt x="574" y="19761"/>
                    </a:cubicBezTo>
                    <a:close/>
                    <a:moveTo>
                      <a:pt x="31752" y="19373"/>
                    </a:moveTo>
                    <a:lnTo>
                      <a:pt x="31616" y="19345"/>
                    </a:lnTo>
                    <a:cubicBezTo>
                      <a:pt x="31640" y="19235"/>
                      <a:pt x="31662" y="19125"/>
                      <a:pt x="31683" y="19013"/>
                    </a:cubicBezTo>
                    <a:lnTo>
                      <a:pt x="31819" y="19039"/>
                    </a:lnTo>
                    <a:cubicBezTo>
                      <a:pt x="31797" y="19151"/>
                      <a:pt x="31776" y="19263"/>
                      <a:pt x="31752" y="19373"/>
                    </a:cubicBezTo>
                    <a:close/>
                    <a:moveTo>
                      <a:pt x="296" y="19127"/>
                    </a:moveTo>
                    <a:cubicBezTo>
                      <a:pt x="274" y="19015"/>
                      <a:pt x="253" y="18903"/>
                      <a:pt x="233" y="18790"/>
                    </a:cubicBezTo>
                    <a:lnTo>
                      <a:pt x="372" y="18767"/>
                    </a:lnTo>
                    <a:cubicBezTo>
                      <a:pt x="391" y="18879"/>
                      <a:pt x="410" y="18989"/>
                      <a:pt x="432" y="19099"/>
                    </a:cubicBezTo>
                    <a:close/>
                    <a:moveTo>
                      <a:pt x="31879" y="18704"/>
                    </a:moveTo>
                    <a:lnTo>
                      <a:pt x="31741" y="18680"/>
                    </a:lnTo>
                    <a:cubicBezTo>
                      <a:pt x="31759" y="18570"/>
                      <a:pt x="31778" y="18458"/>
                      <a:pt x="31793" y="18348"/>
                    </a:cubicBezTo>
                    <a:lnTo>
                      <a:pt x="31931" y="18365"/>
                    </a:lnTo>
                    <a:cubicBezTo>
                      <a:pt x="31914" y="18480"/>
                      <a:pt x="31897" y="18592"/>
                      <a:pt x="31879" y="18704"/>
                    </a:cubicBezTo>
                    <a:close/>
                    <a:moveTo>
                      <a:pt x="180" y="18456"/>
                    </a:moveTo>
                    <a:cubicBezTo>
                      <a:pt x="162" y="18342"/>
                      <a:pt x="147" y="18229"/>
                      <a:pt x="132" y="18117"/>
                    </a:cubicBezTo>
                    <a:lnTo>
                      <a:pt x="270" y="18100"/>
                    </a:lnTo>
                    <a:cubicBezTo>
                      <a:pt x="285" y="18210"/>
                      <a:pt x="300" y="18322"/>
                      <a:pt x="318" y="18434"/>
                    </a:cubicBezTo>
                    <a:close/>
                    <a:moveTo>
                      <a:pt x="31977" y="18029"/>
                    </a:moveTo>
                    <a:lnTo>
                      <a:pt x="31838" y="18012"/>
                    </a:lnTo>
                    <a:cubicBezTo>
                      <a:pt x="31851" y="17901"/>
                      <a:pt x="31864" y="17789"/>
                      <a:pt x="31875" y="17677"/>
                    </a:cubicBezTo>
                    <a:lnTo>
                      <a:pt x="32015" y="17690"/>
                    </a:lnTo>
                    <a:cubicBezTo>
                      <a:pt x="32002" y="17802"/>
                      <a:pt x="31992" y="17917"/>
                      <a:pt x="31977" y="18029"/>
                    </a:cubicBezTo>
                    <a:close/>
                    <a:moveTo>
                      <a:pt x="93" y="17779"/>
                    </a:moveTo>
                    <a:cubicBezTo>
                      <a:pt x="80" y="17666"/>
                      <a:pt x="70" y="17552"/>
                      <a:pt x="61" y="17440"/>
                    </a:cubicBezTo>
                    <a:lnTo>
                      <a:pt x="199" y="17427"/>
                    </a:lnTo>
                    <a:cubicBezTo>
                      <a:pt x="208" y="17539"/>
                      <a:pt x="218" y="17651"/>
                      <a:pt x="231" y="17763"/>
                    </a:cubicBezTo>
                    <a:close/>
                    <a:moveTo>
                      <a:pt x="32046" y="17351"/>
                    </a:moveTo>
                    <a:lnTo>
                      <a:pt x="31905" y="17338"/>
                    </a:lnTo>
                    <a:cubicBezTo>
                      <a:pt x="31916" y="17228"/>
                      <a:pt x="31923" y="17116"/>
                      <a:pt x="31929" y="17004"/>
                    </a:cubicBezTo>
                    <a:lnTo>
                      <a:pt x="32069" y="17010"/>
                    </a:lnTo>
                    <a:cubicBezTo>
                      <a:pt x="32063" y="17125"/>
                      <a:pt x="32054" y="17237"/>
                      <a:pt x="32046" y="17351"/>
                    </a:cubicBezTo>
                    <a:close/>
                    <a:moveTo>
                      <a:pt x="35" y="17099"/>
                    </a:moveTo>
                    <a:cubicBezTo>
                      <a:pt x="26" y="16984"/>
                      <a:pt x="20" y="16872"/>
                      <a:pt x="16" y="16758"/>
                    </a:cubicBezTo>
                    <a:lnTo>
                      <a:pt x="156" y="16754"/>
                    </a:lnTo>
                    <a:cubicBezTo>
                      <a:pt x="160" y="16866"/>
                      <a:pt x="167" y="16978"/>
                      <a:pt x="173" y="17090"/>
                    </a:cubicBezTo>
                    <a:close/>
                    <a:moveTo>
                      <a:pt x="32084" y="16669"/>
                    </a:moveTo>
                    <a:lnTo>
                      <a:pt x="31946" y="16665"/>
                    </a:lnTo>
                    <a:cubicBezTo>
                      <a:pt x="31951" y="16553"/>
                      <a:pt x="31953" y="16441"/>
                      <a:pt x="31955" y="16328"/>
                    </a:cubicBezTo>
                    <a:lnTo>
                      <a:pt x="32095" y="16331"/>
                    </a:lnTo>
                    <a:cubicBezTo>
                      <a:pt x="32093" y="16443"/>
                      <a:pt x="32089" y="16557"/>
                      <a:pt x="32084" y="16669"/>
                    </a:cubicBezTo>
                    <a:close/>
                    <a:moveTo>
                      <a:pt x="5" y="16419"/>
                    </a:moveTo>
                    <a:cubicBezTo>
                      <a:pt x="3" y="16305"/>
                      <a:pt x="0" y="16190"/>
                      <a:pt x="0" y="16078"/>
                    </a:cubicBezTo>
                    <a:lnTo>
                      <a:pt x="141" y="16076"/>
                    </a:lnTo>
                    <a:cubicBezTo>
                      <a:pt x="141" y="16190"/>
                      <a:pt x="141" y="16303"/>
                      <a:pt x="143" y="16415"/>
                    </a:cubicBezTo>
                    <a:close/>
                    <a:moveTo>
                      <a:pt x="32097" y="16048"/>
                    </a:moveTo>
                    <a:lnTo>
                      <a:pt x="31957" y="16048"/>
                    </a:lnTo>
                    <a:cubicBezTo>
                      <a:pt x="31957" y="15936"/>
                      <a:pt x="31957" y="15821"/>
                      <a:pt x="31955" y="15709"/>
                    </a:cubicBezTo>
                    <a:lnTo>
                      <a:pt x="32093" y="15707"/>
                    </a:lnTo>
                    <a:cubicBezTo>
                      <a:pt x="32095" y="15821"/>
                      <a:pt x="32097" y="15934"/>
                      <a:pt x="32097" y="16048"/>
                    </a:cubicBezTo>
                    <a:close/>
                    <a:moveTo>
                      <a:pt x="143" y="15739"/>
                    </a:moveTo>
                    <a:lnTo>
                      <a:pt x="5" y="15737"/>
                    </a:lnTo>
                    <a:cubicBezTo>
                      <a:pt x="5" y="15623"/>
                      <a:pt x="9" y="15509"/>
                      <a:pt x="13" y="15396"/>
                    </a:cubicBezTo>
                    <a:lnTo>
                      <a:pt x="154" y="15403"/>
                    </a:lnTo>
                    <a:cubicBezTo>
                      <a:pt x="149" y="15513"/>
                      <a:pt x="145" y="15627"/>
                      <a:pt x="143" y="15739"/>
                    </a:cubicBezTo>
                    <a:close/>
                    <a:moveTo>
                      <a:pt x="31944" y="15373"/>
                    </a:moveTo>
                    <a:cubicBezTo>
                      <a:pt x="31940" y="15260"/>
                      <a:pt x="31933" y="15148"/>
                      <a:pt x="31927" y="15034"/>
                    </a:cubicBezTo>
                    <a:lnTo>
                      <a:pt x="32065" y="15025"/>
                    </a:lnTo>
                    <a:cubicBezTo>
                      <a:pt x="32071" y="15140"/>
                      <a:pt x="32078" y="15252"/>
                      <a:pt x="32084" y="15366"/>
                    </a:cubicBezTo>
                    <a:close/>
                    <a:moveTo>
                      <a:pt x="169" y="15064"/>
                    </a:moveTo>
                    <a:lnTo>
                      <a:pt x="31" y="15055"/>
                    </a:lnTo>
                    <a:cubicBezTo>
                      <a:pt x="37" y="14941"/>
                      <a:pt x="46" y="14829"/>
                      <a:pt x="54" y="14717"/>
                    </a:cubicBezTo>
                    <a:lnTo>
                      <a:pt x="195" y="14727"/>
                    </a:lnTo>
                    <a:cubicBezTo>
                      <a:pt x="184" y="14840"/>
                      <a:pt x="177" y="14952"/>
                      <a:pt x="169" y="15064"/>
                    </a:cubicBezTo>
                    <a:close/>
                    <a:moveTo>
                      <a:pt x="31901" y="14697"/>
                    </a:moveTo>
                    <a:cubicBezTo>
                      <a:pt x="31892" y="14585"/>
                      <a:pt x="31882" y="14473"/>
                      <a:pt x="31869" y="14361"/>
                    </a:cubicBezTo>
                    <a:lnTo>
                      <a:pt x="32009" y="14348"/>
                    </a:lnTo>
                    <a:cubicBezTo>
                      <a:pt x="32020" y="14460"/>
                      <a:pt x="32030" y="14574"/>
                      <a:pt x="32041" y="14686"/>
                    </a:cubicBezTo>
                    <a:close/>
                    <a:moveTo>
                      <a:pt x="225" y="14391"/>
                    </a:moveTo>
                    <a:lnTo>
                      <a:pt x="87" y="14376"/>
                    </a:lnTo>
                    <a:cubicBezTo>
                      <a:pt x="98" y="14263"/>
                      <a:pt x="111" y="14149"/>
                      <a:pt x="126" y="14037"/>
                    </a:cubicBezTo>
                    <a:lnTo>
                      <a:pt x="264" y="14054"/>
                    </a:lnTo>
                    <a:cubicBezTo>
                      <a:pt x="249" y="14166"/>
                      <a:pt x="236" y="14279"/>
                      <a:pt x="225" y="14391"/>
                    </a:cubicBezTo>
                    <a:close/>
                    <a:moveTo>
                      <a:pt x="31830" y="14026"/>
                    </a:moveTo>
                    <a:cubicBezTo>
                      <a:pt x="31817" y="13914"/>
                      <a:pt x="31802" y="13802"/>
                      <a:pt x="31785" y="13692"/>
                    </a:cubicBezTo>
                    <a:lnTo>
                      <a:pt x="31923" y="13670"/>
                    </a:lnTo>
                    <a:cubicBezTo>
                      <a:pt x="31940" y="13782"/>
                      <a:pt x="31955" y="13895"/>
                      <a:pt x="31968" y="14009"/>
                    </a:cubicBezTo>
                    <a:close/>
                    <a:moveTo>
                      <a:pt x="309" y="13720"/>
                    </a:moveTo>
                    <a:lnTo>
                      <a:pt x="171" y="13700"/>
                    </a:lnTo>
                    <a:cubicBezTo>
                      <a:pt x="188" y="13588"/>
                      <a:pt x="205" y="13476"/>
                      <a:pt x="223" y="13364"/>
                    </a:cubicBezTo>
                    <a:lnTo>
                      <a:pt x="361" y="13385"/>
                    </a:lnTo>
                    <a:cubicBezTo>
                      <a:pt x="341" y="13497"/>
                      <a:pt x="326" y="13608"/>
                      <a:pt x="309" y="13720"/>
                    </a:cubicBezTo>
                    <a:close/>
                    <a:moveTo>
                      <a:pt x="31731" y="13357"/>
                    </a:moveTo>
                    <a:cubicBezTo>
                      <a:pt x="31713" y="13247"/>
                      <a:pt x="31692" y="13135"/>
                      <a:pt x="31670" y="13025"/>
                    </a:cubicBezTo>
                    <a:lnTo>
                      <a:pt x="31808" y="12999"/>
                    </a:lnTo>
                    <a:cubicBezTo>
                      <a:pt x="31830" y="13109"/>
                      <a:pt x="31849" y="13221"/>
                      <a:pt x="31869" y="13333"/>
                    </a:cubicBezTo>
                    <a:close/>
                    <a:moveTo>
                      <a:pt x="421" y="13053"/>
                    </a:moveTo>
                    <a:lnTo>
                      <a:pt x="283" y="13027"/>
                    </a:lnTo>
                    <a:cubicBezTo>
                      <a:pt x="307" y="12915"/>
                      <a:pt x="328" y="12805"/>
                      <a:pt x="352" y="12693"/>
                    </a:cubicBezTo>
                    <a:lnTo>
                      <a:pt x="488" y="12723"/>
                    </a:lnTo>
                    <a:cubicBezTo>
                      <a:pt x="464" y="12833"/>
                      <a:pt x="443" y="12943"/>
                      <a:pt x="421" y="13053"/>
                    </a:cubicBezTo>
                    <a:close/>
                    <a:moveTo>
                      <a:pt x="31603" y="12693"/>
                    </a:moveTo>
                    <a:cubicBezTo>
                      <a:pt x="31580" y="12583"/>
                      <a:pt x="31556" y="12473"/>
                      <a:pt x="31530" y="12365"/>
                    </a:cubicBezTo>
                    <a:lnTo>
                      <a:pt x="31666" y="12332"/>
                    </a:lnTo>
                    <a:cubicBezTo>
                      <a:pt x="31692" y="12442"/>
                      <a:pt x="31715" y="12552"/>
                      <a:pt x="31741" y="12665"/>
                    </a:cubicBezTo>
                    <a:close/>
                    <a:moveTo>
                      <a:pt x="561" y="12393"/>
                    </a:moveTo>
                    <a:lnTo>
                      <a:pt x="426" y="12360"/>
                    </a:lnTo>
                    <a:cubicBezTo>
                      <a:pt x="451" y="12250"/>
                      <a:pt x="479" y="12140"/>
                      <a:pt x="508" y="12030"/>
                    </a:cubicBezTo>
                    <a:lnTo>
                      <a:pt x="641" y="12065"/>
                    </a:lnTo>
                    <a:cubicBezTo>
                      <a:pt x="613" y="12173"/>
                      <a:pt x="587" y="12283"/>
                      <a:pt x="561" y="12393"/>
                    </a:cubicBezTo>
                    <a:close/>
                    <a:moveTo>
                      <a:pt x="31448" y="12037"/>
                    </a:moveTo>
                    <a:cubicBezTo>
                      <a:pt x="31420" y="11927"/>
                      <a:pt x="31390" y="11819"/>
                      <a:pt x="31359" y="11711"/>
                    </a:cubicBezTo>
                    <a:lnTo>
                      <a:pt x="31493" y="11672"/>
                    </a:lnTo>
                    <a:cubicBezTo>
                      <a:pt x="31523" y="11782"/>
                      <a:pt x="31554" y="11892"/>
                      <a:pt x="31582" y="12002"/>
                    </a:cubicBezTo>
                    <a:close/>
                    <a:moveTo>
                      <a:pt x="730" y="11739"/>
                    </a:moveTo>
                    <a:lnTo>
                      <a:pt x="596" y="11700"/>
                    </a:lnTo>
                    <a:cubicBezTo>
                      <a:pt x="626" y="11590"/>
                      <a:pt x="659" y="11482"/>
                      <a:pt x="693" y="11374"/>
                    </a:cubicBezTo>
                    <a:lnTo>
                      <a:pt x="825" y="11413"/>
                    </a:lnTo>
                    <a:cubicBezTo>
                      <a:pt x="792" y="11521"/>
                      <a:pt x="760" y="11629"/>
                      <a:pt x="730" y="11739"/>
                    </a:cubicBezTo>
                    <a:close/>
                    <a:moveTo>
                      <a:pt x="31264" y="11385"/>
                    </a:moveTo>
                    <a:cubicBezTo>
                      <a:pt x="31230" y="11277"/>
                      <a:pt x="31195" y="11169"/>
                      <a:pt x="31161" y="11064"/>
                    </a:cubicBezTo>
                    <a:lnTo>
                      <a:pt x="31293" y="11018"/>
                    </a:lnTo>
                    <a:cubicBezTo>
                      <a:pt x="31329" y="11126"/>
                      <a:pt x="31364" y="11236"/>
                      <a:pt x="31398" y="11344"/>
                    </a:cubicBezTo>
                    <a:close/>
                    <a:moveTo>
                      <a:pt x="926" y="11092"/>
                    </a:moveTo>
                    <a:lnTo>
                      <a:pt x="795" y="11048"/>
                    </a:lnTo>
                    <a:cubicBezTo>
                      <a:pt x="829" y="10941"/>
                      <a:pt x="868" y="10833"/>
                      <a:pt x="905" y="10727"/>
                    </a:cubicBezTo>
                    <a:lnTo>
                      <a:pt x="1036" y="10772"/>
                    </a:lnTo>
                    <a:cubicBezTo>
                      <a:pt x="1000" y="10878"/>
                      <a:pt x="963" y="10986"/>
                      <a:pt x="926" y="11092"/>
                    </a:cubicBezTo>
                    <a:close/>
                    <a:moveTo>
                      <a:pt x="31051" y="10742"/>
                    </a:moveTo>
                    <a:cubicBezTo>
                      <a:pt x="31014" y="10636"/>
                      <a:pt x="30975" y="10528"/>
                      <a:pt x="30934" y="10423"/>
                    </a:cubicBezTo>
                    <a:lnTo>
                      <a:pt x="31066" y="10373"/>
                    </a:lnTo>
                    <a:cubicBezTo>
                      <a:pt x="31105" y="10481"/>
                      <a:pt x="31144" y="10589"/>
                      <a:pt x="31182" y="10695"/>
                    </a:cubicBezTo>
                    <a:close/>
                    <a:moveTo>
                      <a:pt x="1151" y="10455"/>
                    </a:moveTo>
                    <a:lnTo>
                      <a:pt x="1021" y="10405"/>
                    </a:lnTo>
                    <a:cubicBezTo>
                      <a:pt x="1060" y="10300"/>
                      <a:pt x="1101" y="10192"/>
                      <a:pt x="1144" y="10088"/>
                    </a:cubicBezTo>
                    <a:lnTo>
                      <a:pt x="1274" y="10140"/>
                    </a:lnTo>
                    <a:cubicBezTo>
                      <a:pt x="1230" y="10244"/>
                      <a:pt x="1192" y="10349"/>
                      <a:pt x="1151" y="10455"/>
                    </a:cubicBezTo>
                    <a:close/>
                    <a:moveTo>
                      <a:pt x="30811" y="10108"/>
                    </a:moveTo>
                    <a:cubicBezTo>
                      <a:pt x="30770" y="10002"/>
                      <a:pt x="30727" y="9898"/>
                      <a:pt x="30682" y="9795"/>
                    </a:cubicBezTo>
                    <a:lnTo>
                      <a:pt x="30809" y="9741"/>
                    </a:lnTo>
                    <a:cubicBezTo>
                      <a:pt x="30855" y="9844"/>
                      <a:pt x="30900" y="9950"/>
                      <a:pt x="30941" y="10056"/>
                    </a:cubicBezTo>
                    <a:close/>
                    <a:moveTo>
                      <a:pt x="1401" y="9829"/>
                    </a:moveTo>
                    <a:lnTo>
                      <a:pt x="1274" y="9773"/>
                    </a:lnTo>
                    <a:cubicBezTo>
                      <a:pt x="1317" y="9670"/>
                      <a:pt x="1364" y="9566"/>
                      <a:pt x="1409" y="9462"/>
                    </a:cubicBezTo>
                    <a:lnTo>
                      <a:pt x="1537" y="9519"/>
                    </a:lnTo>
                    <a:cubicBezTo>
                      <a:pt x="1491" y="9622"/>
                      <a:pt x="1446" y="9724"/>
                      <a:pt x="1401" y="9829"/>
                    </a:cubicBezTo>
                    <a:close/>
                    <a:moveTo>
                      <a:pt x="30546" y="9484"/>
                    </a:moveTo>
                    <a:cubicBezTo>
                      <a:pt x="30498" y="9383"/>
                      <a:pt x="30451" y="9279"/>
                      <a:pt x="30401" y="9178"/>
                    </a:cubicBezTo>
                    <a:lnTo>
                      <a:pt x="30527" y="9117"/>
                    </a:lnTo>
                    <a:cubicBezTo>
                      <a:pt x="30576" y="9221"/>
                      <a:pt x="30624" y="9322"/>
                      <a:pt x="30671" y="9428"/>
                    </a:cubicBezTo>
                    <a:close/>
                    <a:moveTo>
                      <a:pt x="1677" y="9214"/>
                    </a:moveTo>
                    <a:lnTo>
                      <a:pt x="1552" y="9154"/>
                    </a:lnTo>
                    <a:cubicBezTo>
                      <a:pt x="1602" y="9052"/>
                      <a:pt x="1651" y="8951"/>
                      <a:pt x="1703" y="8850"/>
                    </a:cubicBezTo>
                    <a:lnTo>
                      <a:pt x="1826" y="8912"/>
                    </a:lnTo>
                    <a:cubicBezTo>
                      <a:pt x="1776" y="9011"/>
                      <a:pt x="1727" y="9113"/>
                      <a:pt x="1677" y="9214"/>
                    </a:cubicBezTo>
                    <a:close/>
                    <a:moveTo>
                      <a:pt x="30252" y="8873"/>
                    </a:moveTo>
                    <a:cubicBezTo>
                      <a:pt x="30201" y="8772"/>
                      <a:pt x="30149" y="8673"/>
                      <a:pt x="30097" y="8573"/>
                    </a:cubicBezTo>
                    <a:lnTo>
                      <a:pt x="30220" y="8507"/>
                    </a:lnTo>
                    <a:cubicBezTo>
                      <a:pt x="30272" y="8608"/>
                      <a:pt x="30326" y="8709"/>
                      <a:pt x="30378" y="8811"/>
                    </a:cubicBezTo>
                    <a:close/>
                    <a:moveTo>
                      <a:pt x="1981" y="8612"/>
                    </a:moveTo>
                    <a:lnTo>
                      <a:pt x="1858" y="8548"/>
                    </a:lnTo>
                    <a:cubicBezTo>
                      <a:pt x="1910" y="8446"/>
                      <a:pt x="1964" y="8347"/>
                      <a:pt x="2020" y="8248"/>
                    </a:cubicBezTo>
                    <a:lnTo>
                      <a:pt x="2141" y="8315"/>
                    </a:lnTo>
                    <a:cubicBezTo>
                      <a:pt x="2087" y="8414"/>
                      <a:pt x="2033" y="8513"/>
                      <a:pt x="1981" y="8612"/>
                    </a:cubicBezTo>
                    <a:close/>
                    <a:moveTo>
                      <a:pt x="29933" y="8276"/>
                    </a:moveTo>
                    <a:cubicBezTo>
                      <a:pt x="29879" y="8176"/>
                      <a:pt x="29823" y="8079"/>
                      <a:pt x="29765" y="7982"/>
                    </a:cubicBezTo>
                    <a:lnTo>
                      <a:pt x="29886" y="7911"/>
                    </a:lnTo>
                    <a:cubicBezTo>
                      <a:pt x="29942" y="8010"/>
                      <a:pt x="30000" y="8110"/>
                      <a:pt x="30056" y="8209"/>
                    </a:cubicBezTo>
                    <a:close/>
                    <a:moveTo>
                      <a:pt x="2309" y="8023"/>
                    </a:moveTo>
                    <a:lnTo>
                      <a:pt x="2188" y="7952"/>
                    </a:lnTo>
                    <a:cubicBezTo>
                      <a:pt x="2247" y="7855"/>
                      <a:pt x="2305" y="7758"/>
                      <a:pt x="2363" y="7661"/>
                    </a:cubicBezTo>
                    <a:lnTo>
                      <a:pt x="2482" y="7734"/>
                    </a:lnTo>
                    <a:cubicBezTo>
                      <a:pt x="2424" y="7829"/>
                      <a:pt x="2365" y="7926"/>
                      <a:pt x="2309" y="8023"/>
                    </a:cubicBezTo>
                    <a:close/>
                    <a:moveTo>
                      <a:pt x="29590" y="7693"/>
                    </a:moveTo>
                    <a:cubicBezTo>
                      <a:pt x="29530" y="7596"/>
                      <a:pt x="29471" y="7501"/>
                      <a:pt x="29409" y="7406"/>
                    </a:cubicBezTo>
                    <a:lnTo>
                      <a:pt x="29525" y="7331"/>
                    </a:lnTo>
                    <a:cubicBezTo>
                      <a:pt x="29588" y="7426"/>
                      <a:pt x="29648" y="7523"/>
                      <a:pt x="29709" y="7620"/>
                    </a:cubicBezTo>
                    <a:close/>
                    <a:moveTo>
                      <a:pt x="2661" y="7449"/>
                    </a:moveTo>
                    <a:lnTo>
                      <a:pt x="2544" y="7374"/>
                    </a:lnTo>
                    <a:cubicBezTo>
                      <a:pt x="2607" y="7277"/>
                      <a:pt x="2670" y="7184"/>
                      <a:pt x="2732" y="7089"/>
                    </a:cubicBezTo>
                    <a:lnTo>
                      <a:pt x="2847" y="7167"/>
                    </a:lnTo>
                    <a:cubicBezTo>
                      <a:pt x="2784" y="7259"/>
                      <a:pt x="2724" y="7354"/>
                      <a:pt x="2661" y="7449"/>
                    </a:cubicBezTo>
                    <a:close/>
                    <a:moveTo>
                      <a:pt x="29221" y="7126"/>
                    </a:moveTo>
                    <a:cubicBezTo>
                      <a:pt x="29158" y="7031"/>
                      <a:pt x="29094" y="6938"/>
                      <a:pt x="29029" y="6847"/>
                    </a:cubicBezTo>
                    <a:lnTo>
                      <a:pt x="29143" y="6767"/>
                    </a:lnTo>
                    <a:cubicBezTo>
                      <a:pt x="29208" y="6860"/>
                      <a:pt x="29273" y="6953"/>
                      <a:pt x="29338" y="7046"/>
                    </a:cubicBezTo>
                    <a:close/>
                    <a:moveTo>
                      <a:pt x="3039" y="6888"/>
                    </a:moveTo>
                    <a:lnTo>
                      <a:pt x="2924" y="6808"/>
                    </a:lnTo>
                    <a:cubicBezTo>
                      <a:pt x="2991" y="6716"/>
                      <a:pt x="3058" y="6625"/>
                      <a:pt x="3125" y="6532"/>
                    </a:cubicBezTo>
                    <a:lnTo>
                      <a:pt x="3235" y="6614"/>
                    </a:lnTo>
                    <a:cubicBezTo>
                      <a:pt x="3170" y="6705"/>
                      <a:pt x="3103" y="6798"/>
                      <a:pt x="3039" y="6888"/>
                    </a:cubicBezTo>
                    <a:close/>
                    <a:moveTo>
                      <a:pt x="28831" y="6573"/>
                    </a:moveTo>
                    <a:cubicBezTo>
                      <a:pt x="28764" y="6483"/>
                      <a:pt x="28695" y="6394"/>
                      <a:pt x="28626" y="6303"/>
                    </a:cubicBezTo>
                    <a:lnTo>
                      <a:pt x="28736" y="6219"/>
                    </a:lnTo>
                    <a:cubicBezTo>
                      <a:pt x="28807" y="6308"/>
                      <a:pt x="28876" y="6398"/>
                      <a:pt x="28943" y="6489"/>
                    </a:cubicBezTo>
                    <a:close/>
                    <a:moveTo>
                      <a:pt x="3440" y="6347"/>
                    </a:moveTo>
                    <a:lnTo>
                      <a:pt x="3330" y="6260"/>
                    </a:lnTo>
                    <a:cubicBezTo>
                      <a:pt x="3399" y="6170"/>
                      <a:pt x="3470" y="6081"/>
                      <a:pt x="3539" y="5993"/>
                    </a:cubicBezTo>
                    <a:lnTo>
                      <a:pt x="3649" y="6081"/>
                    </a:lnTo>
                    <a:cubicBezTo>
                      <a:pt x="3578" y="6168"/>
                      <a:pt x="3509" y="6256"/>
                      <a:pt x="3440" y="6347"/>
                    </a:cubicBezTo>
                    <a:close/>
                    <a:moveTo>
                      <a:pt x="28416" y="6040"/>
                    </a:moveTo>
                    <a:cubicBezTo>
                      <a:pt x="28345" y="5952"/>
                      <a:pt x="28272" y="5865"/>
                      <a:pt x="28200" y="5779"/>
                    </a:cubicBezTo>
                    <a:lnTo>
                      <a:pt x="28306" y="5689"/>
                    </a:lnTo>
                    <a:cubicBezTo>
                      <a:pt x="28380" y="5775"/>
                      <a:pt x="28451" y="5863"/>
                      <a:pt x="28524" y="5952"/>
                    </a:cubicBezTo>
                    <a:close/>
                    <a:moveTo>
                      <a:pt x="3863" y="5820"/>
                    </a:moveTo>
                    <a:lnTo>
                      <a:pt x="3757" y="5730"/>
                    </a:lnTo>
                    <a:cubicBezTo>
                      <a:pt x="3831" y="5643"/>
                      <a:pt x="3904" y="5557"/>
                      <a:pt x="3979" y="5471"/>
                    </a:cubicBezTo>
                    <a:lnTo>
                      <a:pt x="4083" y="5563"/>
                    </a:lnTo>
                    <a:cubicBezTo>
                      <a:pt x="4007" y="5648"/>
                      <a:pt x="3934" y="5734"/>
                      <a:pt x="3863" y="5820"/>
                    </a:cubicBezTo>
                    <a:close/>
                    <a:moveTo>
                      <a:pt x="27980" y="5522"/>
                    </a:moveTo>
                    <a:cubicBezTo>
                      <a:pt x="27905" y="5438"/>
                      <a:pt x="27829" y="5354"/>
                      <a:pt x="27752" y="5272"/>
                    </a:cubicBezTo>
                    <a:lnTo>
                      <a:pt x="27855" y="5177"/>
                    </a:lnTo>
                    <a:cubicBezTo>
                      <a:pt x="27931" y="5261"/>
                      <a:pt x="28008" y="5345"/>
                      <a:pt x="28084" y="5430"/>
                    </a:cubicBezTo>
                    <a:close/>
                    <a:moveTo>
                      <a:pt x="4307" y="5311"/>
                    </a:moveTo>
                    <a:lnTo>
                      <a:pt x="4206" y="5218"/>
                    </a:lnTo>
                    <a:cubicBezTo>
                      <a:pt x="4281" y="5134"/>
                      <a:pt x="4361" y="5052"/>
                      <a:pt x="4439" y="4970"/>
                    </a:cubicBezTo>
                    <a:lnTo>
                      <a:pt x="4538" y="5065"/>
                    </a:lnTo>
                    <a:cubicBezTo>
                      <a:pt x="4461" y="5147"/>
                      <a:pt x="4385" y="5229"/>
                      <a:pt x="4307" y="5311"/>
                    </a:cubicBezTo>
                    <a:close/>
                    <a:moveTo>
                      <a:pt x="27521" y="5026"/>
                    </a:moveTo>
                    <a:cubicBezTo>
                      <a:pt x="27443" y="4944"/>
                      <a:pt x="27363" y="4864"/>
                      <a:pt x="27283" y="4784"/>
                    </a:cubicBezTo>
                    <a:lnTo>
                      <a:pt x="27383" y="4687"/>
                    </a:lnTo>
                    <a:cubicBezTo>
                      <a:pt x="27462" y="4767"/>
                      <a:pt x="27542" y="4847"/>
                      <a:pt x="27622" y="4929"/>
                    </a:cubicBezTo>
                    <a:close/>
                    <a:moveTo>
                      <a:pt x="4776" y="4823"/>
                    </a:moveTo>
                    <a:lnTo>
                      <a:pt x="4676" y="4726"/>
                    </a:lnTo>
                    <a:cubicBezTo>
                      <a:pt x="4756" y="4644"/>
                      <a:pt x="4838" y="4564"/>
                      <a:pt x="4920" y="4487"/>
                    </a:cubicBezTo>
                    <a:lnTo>
                      <a:pt x="5015" y="4586"/>
                    </a:lnTo>
                    <a:cubicBezTo>
                      <a:pt x="4935" y="4664"/>
                      <a:pt x="4855" y="4743"/>
                      <a:pt x="4776" y="4823"/>
                    </a:cubicBezTo>
                    <a:close/>
                    <a:moveTo>
                      <a:pt x="27042" y="4549"/>
                    </a:moveTo>
                    <a:cubicBezTo>
                      <a:pt x="26962" y="4472"/>
                      <a:pt x="26880" y="4394"/>
                      <a:pt x="26796" y="4318"/>
                    </a:cubicBezTo>
                    <a:lnTo>
                      <a:pt x="26891" y="4215"/>
                    </a:lnTo>
                    <a:cubicBezTo>
                      <a:pt x="26975" y="4290"/>
                      <a:pt x="27057" y="4370"/>
                      <a:pt x="27139" y="4448"/>
                    </a:cubicBezTo>
                    <a:close/>
                    <a:moveTo>
                      <a:pt x="5261" y="4355"/>
                    </a:moveTo>
                    <a:lnTo>
                      <a:pt x="5168" y="4251"/>
                    </a:lnTo>
                    <a:cubicBezTo>
                      <a:pt x="5250" y="4174"/>
                      <a:pt x="5334" y="4098"/>
                      <a:pt x="5421" y="4023"/>
                    </a:cubicBezTo>
                    <a:lnTo>
                      <a:pt x="5514" y="4128"/>
                    </a:lnTo>
                    <a:cubicBezTo>
                      <a:pt x="5427" y="4202"/>
                      <a:pt x="5345" y="4277"/>
                      <a:pt x="5261" y="4355"/>
                    </a:cubicBezTo>
                    <a:close/>
                    <a:moveTo>
                      <a:pt x="26543" y="4092"/>
                    </a:moveTo>
                    <a:cubicBezTo>
                      <a:pt x="26459" y="4018"/>
                      <a:pt x="26375" y="3945"/>
                      <a:pt x="26289" y="3872"/>
                    </a:cubicBezTo>
                    <a:lnTo>
                      <a:pt x="26377" y="3766"/>
                    </a:lnTo>
                    <a:cubicBezTo>
                      <a:pt x="26466" y="3839"/>
                      <a:pt x="26552" y="3913"/>
                      <a:pt x="26636" y="3988"/>
                    </a:cubicBezTo>
                    <a:close/>
                    <a:moveTo>
                      <a:pt x="5768" y="3906"/>
                    </a:moveTo>
                    <a:lnTo>
                      <a:pt x="5678" y="3800"/>
                    </a:lnTo>
                    <a:cubicBezTo>
                      <a:pt x="5766" y="3727"/>
                      <a:pt x="5852" y="3654"/>
                      <a:pt x="5941" y="3583"/>
                    </a:cubicBezTo>
                    <a:lnTo>
                      <a:pt x="6029" y="3690"/>
                    </a:lnTo>
                    <a:cubicBezTo>
                      <a:pt x="5941" y="3762"/>
                      <a:pt x="5855" y="3833"/>
                      <a:pt x="5768" y="3906"/>
                    </a:cubicBezTo>
                    <a:close/>
                    <a:moveTo>
                      <a:pt x="26028" y="3658"/>
                    </a:moveTo>
                    <a:cubicBezTo>
                      <a:pt x="25941" y="3587"/>
                      <a:pt x="25851" y="3518"/>
                      <a:pt x="25762" y="3449"/>
                    </a:cubicBezTo>
                    <a:lnTo>
                      <a:pt x="25848" y="3337"/>
                    </a:lnTo>
                    <a:cubicBezTo>
                      <a:pt x="25937" y="3408"/>
                      <a:pt x="26028" y="3477"/>
                      <a:pt x="26116" y="3548"/>
                    </a:cubicBezTo>
                    <a:close/>
                    <a:moveTo>
                      <a:pt x="6293" y="3481"/>
                    </a:moveTo>
                    <a:lnTo>
                      <a:pt x="6208" y="3371"/>
                    </a:lnTo>
                    <a:cubicBezTo>
                      <a:pt x="6297" y="3300"/>
                      <a:pt x="6387" y="3231"/>
                      <a:pt x="6480" y="3164"/>
                    </a:cubicBezTo>
                    <a:lnTo>
                      <a:pt x="6562" y="3276"/>
                    </a:lnTo>
                    <a:cubicBezTo>
                      <a:pt x="6472" y="3343"/>
                      <a:pt x="6383" y="3410"/>
                      <a:pt x="6293" y="3481"/>
                    </a:cubicBezTo>
                    <a:close/>
                    <a:moveTo>
                      <a:pt x="25495" y="3244"/>
                    </a:moveTo>
                    <a:cubicBezTo>
                      <a:pt x="25404" y="3177"/>
                      <a:pt x="25311" y="3112"/>
                      <a:pt x="25221" y="3047"/>
                    </a:cubicBezTo>
                    <a:lnTo>
                      <a:pt x="25300" y="2933"/>
                    </a:lnTo>
                    <a:cubicBezTo>
                      <a:pt x="25393" y="3000"/>
                      <a:pt x="25486" y="3065"/>
                      <a:pt x="25577" y="3132"/>
                    </a:cubicBezTo>
                    <a:close/>
                    <a:moveTo>
                      <a:pt x="6836" y="3075"/>
                    </a:moveTo>
                    <a:lnTo>
                      <a:pt x="6756" y="2963"/>
                    </a:lnTo>
                    <a:cubicBezTo>
                      <a:pt x="6847" y="2896"/>
                      <a:pt x="6942" y="2832"/>
                      <a:pt x="7035" y="2769"/>
                    </a:cubicBezTo>
                    <a:lnTo>
                      <a:pt x="7115" y="2883"/>
                    </a:lnTo>
                    <a:cubicBezTo>
                      <a:pt x="7020" y="2946"/>
                      <a:pt x="6927" y="3011"/>
                      <a:pt x="6836" y="3075"/>
                    </a:cubicBezTo>
                    <a:close/>
                    <a:moveTo>
                      <a:pt x="24942" y="2855"/>
                    </a:moveTo>
                    <a:cubicBezTo>
                      <a:pt x="24849" y="2793"/>
                      <a:pt x="24757" y="2730"/>
                      <a:pt x="24662" y="2670"/>
                    </a:cubicBezTo>
                    <a:lnTo>
                      <a:pt x="24735" y="2553"/>
                    </a:lnTo>
                    <a:cubicBezTo>
                      <a:pt x="24832" y="2614"/>
                      <a:pt x="24927" y="2676"/>
                      <a:pt x="25020" y="2739"/>
                    </a:cubicBezTo>
                    <a:close/>
                    <a:moveTo>
                      <a:pt x="7395" y="2696"/>
                    </a:moveTo>
                    <a:lnTo>
                      <a:pt x="7320" y="2579"/>
                    </a:lnTo>
                    <a:cubicBezTo>
                      <a:pt x="7415" y="2517"/>
                      <a:pt x="7512" y="2456"/>
                      <a:pt x="7609" y="2396"/>
                    </a:cubicBezTo>
                    <a:lnTo>
                      <a:pt x="7682" y="2514"/>
                    </a:lnTo>
                    <a:cubicBezTo>
                      <a:pt x="7585" y="2575"/>
                      <a:pt x="7490" y="2635"/>
                      <a:pt x="7395" y="2696"/>
                    </a:cubicBezTo>
                    <a:close/>
                    <a:moveTo>
                      <a:pt x="24377" y="2489"/>
                    </a:moveTo>
                    <a:cubicBezTo>
                      <a:pt x="24280" y="2430"/>
                      <a:pt x="24183" y="2372"/>
                      <a:pt x="24086" y="2316"/>
                    </a:cubicBezTo>
                    <a:lnTo>
                      <a:pt x="24157" y="2195"/>
                    </a:lnTo>
                    <a:cubicBezTo>
                      <a:pt x="24254" y="2253"/>
                      <a:pt x="24353" y="2312"/>
                      <a:pt x="24448" y="2372"/>
                    </a:cubicBezTo>
                    <a:close/>
                    <a:moveTo>
                      <a:pt x="7971" y="2340"/>
                    </a:moveTo>
                    <a:lnTo>
                      <a:pt x="7900" y="2219"/>
                    </a:lnTo>
                    <a:cubicBezTo>
                      <a:pt x="7997" y="2163"/>
                      <a:pt x="8096" y="2104"/>
                      <a:pt x="8196" y="2048"/>
                    </a:cubicBezTo>
                    <a:lnTo>
                      <a:pt x="8265" y="2171"/>
                    </a:lnTo>
                    <a:cubicBezTo>
                      <a:pt x="8165" y="2225"/>
                      <a:pt x="8068" y="2281"/>
                      <a:pt x="7971" y="2340"/>
                    </a:cubicBezTo>
                    <a:close/>
                    <a:moveTo>
                      <a:pt x="23794" y="2148"/>
                    </a:moveTo>
                    <a:cubicBezTo>
                      <a:pt x="23695" y="2094"/>
                      <a:pt x="23598" y="2040"/>
                      <a:pt x="23499" y="1988"/>
                    </a:cubicBezTo>
                    <a:lnTo>
                      <a:pt x="23563" y="1865"/>
                    </a:lnTo>
                    <a:cubicBezTo>
                      <a:pt x="23663" y="1917"/>
                      <a:pt x="23762" y="1971"/>
                      <a:pt x="23861" y="2027"/>
                    </a:cubicBezTo>
                    <a:close/>
                    <a:moveTo>
                      <a:pt x="8560" y="2007"/>
                    </a:moveTo>
                    <a:lnTo>
                      <a:pt x="8496" y="1884"/>
                    </a:lnTo>
                    <a:cubicBezTo>
                      <a:pt x="8595" y="1833"/>
                      <a:pt x="8696" y="1779"/>
                      <a:pt x="8798" y="1727"/>
                    </a:cubicBezTo>
                    <a:lnTo>
                      <a:pt x="8862" y="1852"/>
                    </a:lnTo>
                    <a:cubicBezTo>
                      <a:pt x="8761" y="1902"/>
                      <a:pt x="8660" y="1956"/>
                      <a:pt x="8560" y="2007"/>
                    </a:cubicBezTo>
                    <a:close/>
                    <a:moveTo>
                      <a:pt x="23199" y="1833"/>
                    </a:moveTo>
                    <a:cubicBezTo>
                      <a:pt x="23099" y="1781"/>
                      <a:pt x="22998" y="1733"/>
                      <a:pt x="22897" y="1684"/>
                    </a:cubicBezTo>
                    <a:lnTo>
                      <a:pt x="22957" y="1559"/>
                    </a:lnTo>
                    <a:cubicBezTo>
                      <a:pt x="23058" y="1608"/>
                      <a:pt x="23160" y="1658"/>
                      <a:pt x="23261" y="1707"/>
                    </a:cubicBezTo>
                    <a:close/>
                    <a:moveTo>
                      <a:pt x="9165" y="1701"/>
                    </a:moveTo>
                    <a:lnTo>
                      <a:pt x="9104" y="1576"/>
                    </a:lnTo>
                    <a:cubicBezTo>
                      <a:pt x="9208" y="1526"/>
                      <a:pt x="9311" y="1479"/>
                      <a:pt x="9415" y="1431"/>
                    </a:cubicBezTo>
                    <a:lnTo>
                      <a:pt x="9473" y="1559"/>
                    </a:lnTo>
                    <a:cubicBezTo>
                      <a:pt x="9370" y="1606"/>
                      <a:pt x="9266" y="1653"/>
                      <a:pt x="9165" y="1701"/>
                    </a:cubicBezTo>
                    <a:close/>
                    <a:moveTo>
                      <a:pt x="22590" y="1541"/>
                    </a:moveTo>
                    <a:cubicBezTo>
                      <a:pt x="22489" y="1496"/>
                      <a:pt x="22385" y="1451"/>
                      <a:pt x="22282" y="1408"/>
                    </a:cubicBezTo>
                    <a:lnTo>
                      <a:pt x="22338" y="1278"/>
                    </a:lnTo>
                    <a:cubicBezTo>
                      <a:pt x="22441" y="1323"/>
                      <a:pt x="22545" y="1369"/>
                      <a:pt x="22648" y="1414"/>
                    </a:cubicBezTo>
                    <a:close/>
                    <a:moveTo>
                      <a:pt x="9782" y="1420"/>
                    </a:moveTo>
                    <a:lnTo>
                      <a:pt x="9728" y="1293"/>
                    </a:lnTo>
                    <a:cubicBezTo>
                      <a:pt x="9831" y="1248"/>
                      <a:pt x="9937" y="1205"/>
                      <a:pt x="10043" y="1162"/>
                    </a:cubicBezTo>
                    <a:lnTo>
                      <a:pt x="10095" y="1291"/>
                    </a:lnTo>
                    <a:cubicBezTo>
                      <a:pt x="9989" y="1334"/>
                      <a:pt x="9885" y="1377"/>
                      <a:pt x="9782" y="1420"/>
                    </a:cubicBezTo>
                    <a:close/>
                    <a:moveTo>
                      <a:pt x="21971" y="1278"/>
                    </a:moveTo>
                    <a:cubicBezTo>
                      <a:pt x="21867" y="1237"/>
                      <a:pt x="21762" y="1196"/>
                      <a:pt x="21656" y="1155"/>
                    </a:cubicBezTo>
                    <a:lnTo>
                      <a:pt x="21706" y="1026"/>
                    </a:lnTo>
                    <a:cubicBezTo>
                      <a:pt x="21811" y="1067"/>
                      <a:pt x="21917" y="1108"/>
                      <a:pt x="22023" y="1149"/>
                    </a:cubicBezTo>
                    <a:close/>
                    <a:moveTo>
                      <a:pt x="10410" y="1168"/>
                    </a:moveTo>
                    <a:lnTo>
                      <a:pt x="10362" y="1036"/>
                    </a:lnTo>
                    <a:cubicBezTo>
                      <a:pt x="10468" y="998"/>
                      <a:pt x="10574" y="957"/>
                      <a:pt x="10681" y="920"/>
                    </a:cubicBezTo>
                    <a:lnTo>
                      <a:pt x="10729" y="1051"/>
                    </a:lnTo>
                    <a:cubicBezTo>
                      <a:pt x="10621" y="1088"/>
                      <a:pt x="10515" y="1127"/>
                      <a:pt x="10410" y="1168"/>
                    </a:cubicBezTo>
                    <a:close/>
                    <a:moveTo>
                      <a:pt x="21339" y="1041"/>
                    </a:moveTo>
                    <a:cubicBezTo>
                      <a:pt x="21233" y="1002"/>
                      <a:pt x="21125" y="965"/>
                      <a:pt x="21019" y="931"/>
                    </a:cubicBezTo>
                    <a:lnTo>
                      <a:pt x="21063" y="799"/>
                    </a:lnTo>
                    <a:cubicBezTo>
                      <a:pt x="21170" y="834"/>
                      <a:pt x="21278" y="870"/>
                      <a:pt x="21384" y="909"/>
                    </a:cubicBezTo>
                    <a:close/>
                    <a:moveTo>
                      <a:pt x="11050" y="939"/>
                    </a:moveTo>
                    <a:lnTo>
                      <a:pt x="11005" y="808"/>
                    </a:lnTo>
                    <a:cubicBezTo>
                      <a:pt x="11113" y="773"/>
                      <a:pt x="11223" y="739"/>
                      <a:pt x="11333" y="704"/>
                    </a:cubicBezTo>
                    <a:lnTo>
                      <a:pt x="11372" y="838"/>
                    </a:lnTo>
                    <a:cubicBezTo>
                      <a:pt x="11264" y="870"/>
                      <a:pt x="11156" y="905"/>
                      <a:pt x="11050" y="939"/>
                    </a:cubicBezTo>
                    <a:close/>
                    <a:moveTo>
                      <a:pt x="20696" y="829"/>
                    </a:moveTo>
                    <a:cubicBezTo>
                      <a:pt x="20590" y="797"/>
                      <a:pt x="20480" y="764"/>
                      <a:pt x="20372" y="734"/>
                    </a:cubicBezTo>
                    <a:lnTo>
                      <a:pt x="20409" y="600"/>
                    </a:lnTo>
                    <a:cubicBezTo>
                      <a:pt x="20519" y="631"/>
                      <a:pt x="20629" y="663"/>
                      <a:pt x="20737" y="695"/>
                    </a:cubicBezTo>
                    <a:close/>
                    <a:moveTo>
                      <a:pt x="11698" y="743"/>
                    </a:moveTo>
                    <a:lnTo>
                      <a:pt x="11659" y="607"/>
                    </a:lnTo>
                    <a:cubicBezTo>
                      <a:pt x="11767" y="577"/>
                      <a:pt x="11877" y="547"/>
                      <a:pt x="11987" y="519"/>
                    </a:cubicBezTo>
                    <a:lnTo>
                      <a:pt x="12024" y="652"/>
                    </a:lnTo>
                    <a:cubicBezTo>
                      <a:pt x="11914" y="682"/>
                      <a:pt x="11806" y="711"/>
                      <a:pt x="11698" y="743"/>
                    </a:cubicBezTo>
                    <a:close/>
                    <a:moveTo>
                      <a:pt x="20046" y="646"/>
                    </a:moveTo>
                    <a:cubicBezTo>
                      <a:pt x="19936" y="618"/>
                      <a:pt x="19828" y="590"/>
                      <a:pt x="19718" y="564"/>
                    </a:cubicBezTo>
                    <a:lnTo>
                      <a:pt x="19751" y="430"/>
                    </a:lnTo>
                    <a:cubicBezTo>
                      <a:pt x="19861" y="454"/>
                      <a:pt x="19971" y="482"/>
                      <a:pt x="20081" y="510"/>
                    </a:cubicBezTo>
                    <a:close/>
                    <a:moveTo>
                      <a:pt x="12352" y="570"/>
                    </a:moveTo>
                    <a:lnTo>
                      <a:pt x="12319" y="437"/>
                    </a:lnTo>
                    <a:cubicBezTo>
                      <a:pt x="12429" y="411"/>
                      <a:pt x="12539" y="385"/>
                      <a:pt x="12652" y="361"/>
                    </a:cubicBezTo>
                    <a:lnTo>
                      <a:pt x="12680" y="497"/>
                    </a:lnTo>
                    <a:cubicBezTo>
                      <a:pt x="12570" y="521"/>
                      <a:pt x="12459" y="544"/>
                      <a:pt x="12352" y="570"/>
                    </a:cubicBezTo>
                    <a:close/>
                    <a:moveTo>
                      <a:pt x="19388" y="490"/>
                    </a:moveTo>
                    <a:cubicBezTo>
                      <a:pt x="19278" y="467"/>
                      <a:pt x="19168" y="443"/>
                      <a:pt x="19058" y="424"/>
                    </a:cubicBezTo>
                    <a:lnTo>
                      <a:pt x="19084" y="285"/>
                    </a:lnTo>
                    <a:cubicBezTo>
                      <a:pt x="19194" y="307"/>
                      <a:pt x="19306" y="331"/>
                      <a:pt x="19416" y="355"/>
                    </a:cubicBezTo>
                    <a:close/>
                    <a:moveTo>
                      <a:pt x="13012" y="428"/>
                    </a:moveTo>
                    <a:lnTo>
                      <a:pt x="12984" y="292"/>
                    </a:lnTo>
                    <a:cubicBezTo>
                      <a:pt x="13096" y="270"/>
                      <a:pt x="13208" y="251"/>
                      <a:pt x="13320" y="232"/>
                    </a:cubicBezTo>
                    <a:lnTo>
                      <a:pt x="13344" y="370"/>
                    </a:lnTo>
                    <a:cubicBezTo>
                      <a:pt x="13232" y="387"/>
                      <a:pt x="13122" y="408"/>
                      <a:pt x="13012" y="428"/>
                    </a:cubicBezTo>
                    <a:close/>
                    <a:moveTo>
                      <a:pt x="18723" y="363"/>
                    </a:moveTo>
                    <a:cubicBezTo>
                      <a:pt x="18613" y="346"/>
                      <a:pt x="18501" y="326"/>
                      <a:pt x="18391" y="309"/>
                    </a:cubicBezTo>
                    <a:lnTo>
                      <a:pt x="18411" y="173"/>
                    </a:lnTo>
                    <a:cubicBezTo>
                      <a:pt x="18523" y="191"/>
                      <a:pt x="18635" y="208"/>
                      <a:pt x="18747" y="225"/>
                    </a:cubicBezTo>
                    <a:close/>
                    <a:moveTo>
                      <a:pt x="13676" y="314"/>
                    </a:moveTo>
                    <a:lnTo>
                      <a:pt x="13657" y="178"/>
                    </a:lnTo>
                    <a:cubicBezTo>
                      <a:pt x="13769" y="160"/>
                      <a:pt x="13881" y="145"/>
                      <a:pt x="13994" y="130"/>
                    </a:cubicBezTo>
                    <a:lnTo>
                      <a:pt x="14013" y="268"/>
                    </a:lnTo>
                    <a:cubicBezTo>
                      <a:pt x="13901" y="283"/>
                      <a:pt x="13789" y="298"/>
                      <a:pt x="13676" y="314"/>
                    </a:cubicBezTo>
                    <a:close/>
                    <a:moveTo>
                      <a:pt x="18057" y="264"/>
                    </a:moveTo>
                    <a:cubicBezTo>
                      <a:pt x="17945" y="251"/>
                      <a:pt x="17832" y="238"/>
                      <a:pt x="17720" y="227"/>
                    </a:cubicBezTo>
                    <a:lnTo>
                      <a:pt x="17735" y="87"/>
                    </a:lnTo>
                    <a:cubicBezTo>
                      <a:pt x="17847" y="100"/>
                      <a:pt x="17962" y="113"/>
                      <a:pt x="18074" y="126"/>
                    </a:cubicBezTo>
                    <a:close/>
                    <a:moveTo>
                      <a:pt x="14348" y="229"/>
                    </a:moveTo>
                    <a:lnTo>
                      <a:pt x="14332" y="91"/>
                    </a:lnTo>
                    <a:cubicBezTo>
                      <a:pt x="14447" y="78"/>
                      <a:pt x="14559" y="68"/>
                      <a:pt x="14673" y="59"/>
                    </a:cubicBezTo>
                    <a:lnTo>
                      <a:pt x="14684" y="197"/>
                    </a:lnTo>
                    <a:cubicBezTo>
                      <a:pt x="14572" y="208"/>
                      <a:pt x="14460" y="216"/>
                      <a:pt x="14348" y="229"/>
                    </a:cubicBezTo>
                    <a:close/>
                    <a:moveTo>
                      <a:pt x="17384" y="195"/>
                    </a:moveTo>
                    <a:cubicBezTo>
                      <a:pt x="17271" y="184"/>
                      <a:pt x="17159" y="178"/>
                      <a:pt x="17047" y="169"/>
                    </a:cubicBezTo>
                    <a:lnTo>
                      <a:pt x="17056" y="31"/>
                    </a:lnTo>
                    <a:cubicBezTo>
                      <a:pt x="17170" y="37"/>
                      <a:pt x="17282" y="46"/>
                      <a:pt x="17396" y="55"/>
                    </a:cubicBezTo>
                    <a:close/>
                    <a:moveTo>
                      <a:pt x="15021" y="171"/>
                    </a:moveTo>
                    <a:lnTo>
                      <a:pt x="15012" y="33"/>
                    </a:lnTo>
                    <a:cubicBezTo>
                      <a:pt x="15126" y="27"/>
                      <a:pt x="15239" y="20"/>
                      <a:pt x="15353" y="16"/>
                    </a:cubicBezTo>
                    <a:lnTo>
                      <a:pt x="15360" y="154"/>
                    </a:lnTo>
                    <a:cubicBezTo>
                      <a:pt x="15245" y="158"/>
                      <a:pt x="15133" y="165"/>
                      <a:pt x="15021" y="171"/>
                    </a:cubicBezTo>
                    <a:close/>
                    <a:moveTo>
                      <a:pt x="16710" y="154"/>
                    </a:moveTo>
                    <a:cubicBezTo>
                      <a:pt x="16598" y="147"/>
                      <a:pt x="16486" y="145"/>
                      <a:pt x="16372" y="143"/>
                    </a:cubicBezTo>
                    <a:lnTo>
                      <a:pt x="16376" y="3"/>
                    </a:lnTo>
                    <a:cubicBezTo>
                      <a:pt x="16488" y="5"/>
                      <a:pt x="16602" y="9"/>
                      <a:pt x="16715" y="14"/>
                    </a:cubicBezTo>
                    <a:close/>
                    <a:moveTo>
                      <a:pt x="15696" y="143"/>
                    </a:moveTo>
                    <a:lnTo>
                      <a:pt x="15694" y="5"/>
                    </a:lnTo>
                    <a:cubicBezTo>
                      <a:pt x="15806" y="1"/>
                      <a:pt x="15921" y="1"/>
                      <a:pt x="16035" y="1"/>
                    </a:cubicBezTo>
                    <a:lnTo>
                      <a:pt x="16035" y="139"/>
                    </a:lnTo>
                    <a:cubicBezTo>
                      <a:pt x="15921" y="139"/>
                      <a:pt x="15808" y="141"/>
                      <a:pt x="15696" y="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3"/>
              <p:cNvSpPr/>
              <p:nvPr/>
            </p:nvSpPr>
            <p:spPr>
              <a:xfrm>
                <a:off x="3718975" y="3310550"/>
                <a:ext cx="99875" cy="789425"/>
              </a:xfrm>
              <a:custGeom>
                <a:avLst/>
                <a:gdLst/>
                <a:ahLst/>
                <a:cxnLst/>
                <a:rect l="l" t="t" r="r" b="b"/>
                <a:pathLst>
                  <a:path w="3995" h="31577" extrusionOk="0">
                    <a:moveTo>
                      <a:pt x="1997" y="0"/>
                    </a:moveTo>
                    <a:lnTo>
                      <a:pt x="1" y="15883"/>
                    </a:lnTo>
                    <a:lnTo>
                      <a:pt x="1997" y="31577"/>
                    </a:lnTo>
                    <a:lnTo>
                      <a:pt x="3995" y="1588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3"/>
              <p:cNvSpPr/>
              <p:nvPr/>
            </p:nvSpPr>
            <p:spPr>
              <a:xfrm>
                <a:off x="3468800" y="3406300"/>
                <a:ext cx="595550" cy="595550"/>
              </a:xfrm>
              <a:custGeom>
                <a:avLst/>
                <a:gdLst/>
                <a:ahLst/>
                <a:cxnLst/>
                <a:rect l="l" t="t" r="r" b="b"/>
                <a:pathLst>
                  <a:path w="23822" h="23822" extrusionOk="0">
                    <a:moveTo>
                      <a:pt x="11909" y="23822"/>
                    </a:moveTo>
                    <a:lnTo>
                      <a:pt x="11766" y="23820"/>
                    </a:lnTo>
                    <a:lnTo>
                      <a:pt x="11769" y="23682"/>
                    </a:lnTo>
                    <a:lnTo>
                      <a:pt x="11909" y="23682"/>
                    </a:lnTo>
                    <a:cubicBezTo>
                      <a:pt x="11976" y="23682"/>
                      <a:pt x="12040" y="23682"/>
                      <a:pt x="12105" y="23679"/>
                    </a:cubicBezTo>
                    <a:lnTo>
                      <a:pt x="12107" y="23820"/>
                    </a:lnTo>
                    <a:cubicBezTo>
                      <a:pt x="12043" y="23820"/>
                      <a:pt x="11976" y="23822"/>
                      <a:pt x="11909" y="23822"/>
                    </a:cubicBezTo>
                    <a:close/>
                    <a:moveTo>
                      <a:pt x="11425" y="23811"/>
                    </a:moveTo>
                    <a:cubicBezTo>
                      <a:pt x="11311" y="23807"/>
                      <a:pt x="11199" y="23800"/>
                      <a:pt x="11085" y="23794"/>
                    </a:cubicBezTo>
                    <a:lnTo>
                      <a:pt x="11093" y="23654"/>
                    </a:lnTo>
                    <a:cubicBezTo>
                      <a:pt x="11205" y="23662"/>
                      <a:pt x="11318" y="23669"/>
                      <a:pt x="11430" y="23673"/>
                    </a:cubicBezTo>
                    <a:close/>
                    <a:moveTo>
                      <a:pt x="12448" y="23809"/>
                    </a:moveTo>
                    <a:lnTo>
                      <a:pt x="12444" y="23671"/>
                    </a:lnTo>
                    <a:cubicBezTo>
                      <a:pt x="12556" y="23667"/>
                      <a:pt x="12668" y="23660"/>
                      <a:pt x="12781" y="23651"/>
                    </a:cubicBezTo>
                    <a:lnTo>
                      <a:pt x="12789" y="23789"/>
                    </a:lnTo>
                    <a:cubicBezTo>
                      <a:pt x="12677" y="23798"/>
                      <a:pt x="12563" y="23805"/>
                      <a:pt x="12448" y="23809"/>
                    </a:cubicBezTo>
                    <a:close/>
                    <a:moveTo>
                      <a:pt x="10744" y="23766"/>
                    </a:moveTo>
                    <a:cubicBezTo>
                      <a:pt x="10631" y="23755"/>
                      <a:pt x="10517" y="23742"/>
                      <a:pt x="10405" y="23727"/>
                    </a:cubicBezTo>
                    <a:lnTo>
                      <a:pt x="10422" y="23589"/>
                    </a:lnTo>
                    <a:cubicBezTo>
                      <a:pt x="10534" y="23604"/>
                      <a:pt x="10647" y="23615"/>
                      <a:pt x="10757" y="23626"/>
                    </a:cubicBezTo>
                    <a:close/>
                    <a:moveTo>
                      <a:pt x="13130" y="23759"/>
                    </a:moveTo>
                    <a:lnTo>
                      <a:pt x="13115" y="23621"/>
                    </a:lnTo>
                    <a:cubicBezTo>
                      <a:pt x="13227" y="23610"/>
                      <a:pt x="13339" y="23597"/>
                      <a:pt x="13452" y="23582"/>
                    </a:cubicBezTo>
                    <a:lnTo>
                      <a:pt x="13469" y="23720"/>
                    </a:lnTo>
                    <a:cubicBezTo>
                      <a:pt x="13357" y="23736"/>
                      <a:pt x="13242" y="23748"/>
                      <a:pt x="13130" y="23759"/>
                    </a:cubicBezTo>
                    <a:close/>
                    <a:moveTo>
                      <a:pt x="10066" y="23679"/>
                    </a:moveTo>
                    <a:cubicBezTo>
                      <a:pt x="9954" y="23662"/>
                      <a:pt x="9842" y="23643"/>
                      <a:pt x="9729" y="23623"/>
                    </a:cubicBezTo>
                    <a:lnTo>
                      <a:pt x="9755" y="23485"/>
                    </a:lnTo>
                    <a:cubicBezTo>
                      <a:pt x="9865" y="23507"/>
                      <a:pt x="9978" y="23524"/>
                      <a:pt x="10088" y="23541"/>
                    </a:cubicBezTo>
                    <a:close/>
                    <a:moveTo>
                      <a:pt x="13806" y="23671"/>
                    </a:moveTo>
                    <a:lnTo>
                      <a:pt x="13784" y="23533"/>
                    </a:lnTo>
                    <a:cubicBezTo>
                      <a:pt x="13896" y="23515"/>
                      <a:pt x="14006" y="23496"/>
                      <a:pt x="14116" y="23477"/>
                    </a:cubicBezTo>
                    <a:lnTo>
                      <a:pt x="14142" y="23613"/>
                    </a:lnTo>
                    <a:cubicBezTo>
                      <a:pt x="14032" y="23634"/>
                      <a:pt x="13920" y="23654"/>
                      <a:pt x="13806" y="23671"/>
                    </a:cubicBezTo>
                    <a:close/>
                    <a:moveTo>
                      <a:pt x="9395" y="23556"/>
                    </a:moveTo>
                    <a:cubicBezTo>
                      <a:pt x="9285" y="23533"/>
                      <a:pt x="9173" y="23507"/>
                      <a:pt x="9063" y="23479"/>
                    </a:cubicBezTo>
                    <a:lnTo>
                      <a:pt x="9095" y="23345"/>
                    </a:lnTo>
                    <a:cubicBezTo>
                      <a:pt x="9205" y="23371"/>
                      <a:pt x="9315" y="23397"/>
                      <a:pt x="9425" y="23421"/>
                    </a:cubicBezTo>
                    <a:close/>
                    <a:moveTo>
                      <a:pt x="14477" y="23544"/>
                    </a:moveTo>
                    <a:lnTo>
                      <a:pt x="14446" y="23408"/>
                    </a:lnTo>
                    <a:cubicBezTo>
                      <a:pt x="14556" y="23384"/>
                      <a:pt x="14666" y="23358"/>
                      <a:pt x="14777" y="23332"/>
                    </a:cubicBezTo>
                    <a:lnTo>
                      <a:pt x="14809" y="23466"/>
                    </a:lnTo>
                    <a:cubicBezTo>
                      <a:pt x="14699" y="23494"/>
                      <a:pt x="14589" y="23520"/>
                      <a:pt x="14477" y="23544"/>
                    </a:cubicBezTo>
                    <a:close/>
                    <a:moveTo>
                      <a:pt x="8733" y="23392"/>
                    </a:moveTo>
                    <a:cubicBezTo>
                      <a:pt x="8623" y="23362"/>
                      <a:pt x="8515" y="23332"/>
                      <a:pt x="8405" y="23298"/>
                    </a:cubicBezTo>
                    <a:lnTo>
                      <a:pt x="8446" y="23164"/>
                    </a:lnTo>
                    <a:cubicBezTo>
                      <a:pt x="8553" y="23198"/>
                      <a:pt x="8661" y="23228"/>
                      <a:pt x="8769" y="23259"/>
                    </a:cubicBezTo>
                    <a:close/>
                    <a:moveTo>
                      <a:pt x="15139" y="23380"/>
                    </a:moveTo>
                    <a:lnTo>
                      <a:pt x="15102" y="23244"/>
                    </a:lnTo>
                    <a:cubicBezTo>
                      <a:pt x="15210" y="23216"/>
                      <a:pt x="15318" y="23183"/>
                      <a:pt x="15426" y="23149"/>
                    </a:cubicBezTo>
                    <a:lnTo>
                      <a:pt x="15467" y="23282"/>
                    </a:lnTo>
                    <a:cubicBezTo>
                      <a:pt x="15359" y="23315"/>
                      <a:pt x="15249" y="23347"/>
                      <a:pt x="15139" y="23380"/>
                    </a:cubicBezTo>
                    <a:close/>
                    <a:moveTo>
                      <a:pt x="8081" y="23192"/>
                    </a:moveTo>
                    <a:cubicBezTo>
                      <a:pt x="7973" y="23155"/>
                      <a:pt x="7865" y="23118"/>
                      <a:pt x="7759" y="23077"/>
                    </a:cubicBezTo>
                    <a:lnTo>
                      <a:pt x="7807" y="22948"/>
                    </a:lnTo>
                    <a:cubicBezTo>
                      <a:pt x="7913" y="22987"/>
                      <a:pt x="8018" y="23023"/>
                      <a:pt x="8124" y="23060"/>
                    </a:cubicBezTo>
                    <a:close/>
                    <a:moveTo>
                      <a:pt x="15793" y="23175"/>
                    </a:moveTo>
                    <a:lnTo>
                      <a:pt x="15748" y="23043"/>
                    </a:lnTo>
                    <a:cubicBezTo>
                      <a:pt x="15853" y="23006"/>
                      <a:pt x="15959" y="22967"/>
                      <a:pt x="16065" y="22929"/>
                    </a:cubicBezTo>
                    <a:lnTo>
                      <a:pt x="16114" y="23058"/>
                    </a:lnTo>
                    <a:cubicBezTo>
                      <a:pt x="16009" y="23099"/>
                      <a:pt x="15901" y="23138"/>
                      <a:pt x="15793" y="23175"/>
                    </a:cubicBezTo>
                    <a:close/>
                    <a:moveTo>
                      <a:pt x="7440" y="22954"/>
                    </a:moveTo>
                    <a:cubicBezTo>
                      <a:pt x="7334" y="22911"/>
                      <a:pt x="7231" y="22868"/>
                      <a:pt x="7127" y="22821"/>
                    </a:cubicBezTo>
                    <a:lnTo>
                      <a:pt x="7183" y="22693"/>
                    </a:lnTo>
                    <a:cubicBezTo>
                      <a:pt x="7285" y="22739"/>
                      <a:pt x="7388" y="22784"/>
                      <a:pt x="7492" y="22825"/>
                    </a:cubicBezTo>
                    <a:close/>
                    <a:moveTo>
                      <a:pt x="16434" y="22933"/>
                    </a:moveTo>
                    <a:lnTo>
                      <a:pt x="16380" y="22803"/>
                    </a:lnTo>
                    <a:cubicBezTo>
                      <a:pt x="16485" y="22760"/>
                      <a:pt x="16589" y="22717"/>
                      <a:pt x="16690" y="22672"/>
                    </a:cubicBezTo>
                    <a:lnTo>
                      <a:pt x="16747" y="22799"/>
                    </a:lnTo>
                    <a:cubicBezTo>
                      <a:pt x="16643" y="22844"/>
                      <a:pt x="16539" y="22890"/>
                      <a:pt x="16434" y="22933"/>
                    </a:cubicBezTo>
                    <a:close/>
                    <a:moveTo>
                      <a:pt x="6816" y="22680"/>
                    </a:moveTo>
                    <a:cubicBezTo>
                      <a:pt x="6715" y="22633"/>
                      <a:pt x="6611" y="22581"/>
                      <a:pt x="6510" y="22532"/>
                    </a:cubicBezTo>
                    <a:lnTo>
                      <a:pt x="6575" y="22406"/>
                    </a:lnTo>
                    <a:cubicBezTo>
                      <a:pt x="6674" y="22456"/>
                      <a:pt x="6775" y="22508"/>
                      <a:pt x="6877" y="22555"/>
                    </a:cubicBezTo>
                    <a:close/>
                    <a:moveTo>
                      <a:pt x="17059" y="22655"/>
                    </a:moveTo>
                    <a:lnTo>
                      <a:pt x="16999" y="22529"/>
                    </a:lnTo>
                    <a:cubicBezTo>
                      <a:pt x="17100" y="22480"/>
                      <a:pt x="17202" y="22430"/>
                      <a:pt x="17301" y="22378"/>
                    </a:cubicBezTo>
                    <a:lnTo>
                      <a:pt x="17364" y="22501"/>
                    </a:lnTo>
                    <a:cubicBezTo>
                      <a:pt x="17264" y="22553"/>
                      <a:pt x="17161" y="22605"/>
                      <a:pt x="17059" y="22655"/>
                    </a:cubicBezTo>
                    <a:close/>
                    <a:moveTo>
                      <a:pt x="6210" y="22372"/>
                    </a:moveTo>
                    <a:cubicBezTo>
                      <a:pt x="6111" y="22318"/>
                      <a:pt x="6012" y="22262"/>
                      <a:pt x="5912" y="22204"/>
                    </a:cubicBezTo>
                    <a:lnTo>
                      <a:pt x="5984" y="22085"/>
                    </a:lnTo>
                    <a:cubicBezTo>
                      <a:pt x="6081" y="22141"/>
                      <a:pt x="6178" y="22195"/>
                      <a:pt x="6277" y="22249"/>
                    </a:cubicBezTo>
                    <a:close/>
                    <a:moveTo>
                      <a:pt x="17666" y="22339"/>
                    </a:moveTo>
                    <a:lnTo>
                      <a:pt x="17599" y="22219"/>
                    </a:lnTo>
                    <a:cubicBezTo>
                      <a:pt x="17698" y="22165"/>
                      <a:pt x="17795" y="22109"/>
                      <a:pt x="17892" y="22050"/>
                    </a:cubicBezTo>
                    <a:lnTo>
                      <a:pt x="17964" y="22171"/>
                    </a:lnTo>
                    <a:cubicBezTo>
                      <a:pt x="17864" y="22229"/>
                      <a:pt x="17767" y="22286"/>
                      <a:pt x="17666" y="22339"/>
                    </a:cubicBezTo>
                    <a:close/>
                    <a:moveTo>
                      <a:pt x="5621" y="22029"/>
                    </a:moveTo>
                    <a:cubicBezTo>
                      <a:pt x="5526" y="21968"/>
                      <a:pt x="5429" y="21908"/>
                      <a:pt x="5336" y="21843"/>
                    </a:cubicBezTo>
                    <a:lnTo>
                      <a:pt x="5412" y="21729"/>
                    </a:lnTo>
                    <a:cubicBezTo>
                      <a:pt x="5505" y="21789"/>
                      <a:pt x="5600" y="21850"/>
                      <a:pt x="5694" y="21910"/>
                    </a:cubicBezTo>
                    <a:close/>
                    <a:moveTo>
                      <a:pt x="18255" y="21992"/>
                    </a:moveTo>
                    <a:lnTo>
                      <a:pt x="18181" y="21876"/>
                    </a:lnTo>
                    <a:cubicBezTo>
                      <a:pt x="18276" y="21815"/>
                      <a:pt x="18371" y="21753"/>
                      <a:pt x="18464" y="21692"/>
                    </a:cubicBezTo>
                    <a:lnTo>
                      <a:pt x="18542" y="21807"/>
                    </a:lnTo>
                    <a:cubicBezTo>
                      <a:pt x="18447" y="21869"/>
                      <a:pt x="18352" y="21932"/>
                      <a:pt x="18255" y="21992"/>
                    </a:cubicBezTo>
                    <a:close/>
                    <a:moveTo>
                      <a:pt x="5054" y="21651"/>
                    </a:moveTo>
                    <a:cubicBezTo>
                      <a:pt x="4961" y="21586"/>
                      <a:pt x="4868" y="21520"/>
                      <a:pt x="4777" y="21450"/>
                    </a:cubicBezTo>
                    <a:lnTo>
                      <a:pt x="4862" y="21340"/>
                    </a:lnTo>
                    <a:cubicBezTo>
                      <a:pt x="4952" y="21407"/>
                      <a:pt x="5043" y="21472"/>
                      <a:pt x="5133" y="21539"/>
                    </a:cubicBezTo>
                    <a:close/>
                    <a:moveTo>
                      <a:pt x="18822" y="21612"/>
                    </a:moveTo>
                    <a:lnTo>
                      <a:pt x="18740" y="21498"/>
                    </a:lnTo>
                    <a:cubicBezTo>
                      <a:pt x="18833" y="21433"/>
                      <a:pt x="18924" y="21366"/>
                      <a:pt x="19012" y="21299"/>
                    </a:cubicBezTo>
                    <a:lnTo>
                      <a:pt x="19096" y="21409"/>
                    </a:lnTo>
                    <a:cubicBezTo>
                      <a:pt x="19008" y="21479"/>
                      <a:pt x="18915" y="21545"/>
                      <a:pt x="18822" y="21612"/>
                    </a:cubicBezTo>
                    <a:close/>
                    <a:moveTo>
                      <a:pt x="4508" y="21243"/>
                    </a:moveTo>
                    <a:cubicBezTo>
                      <a:pt x="4419" y="21172"/>
                      <a:pt x="4331" y="21101"/>
                      <a:pt x="4244" y="21028"/>
                    </a:cubicBezTo>
                    <a:lnTo>
                      <a:pt x="4333" y="20920"/>
                    </a:lnTo>
                    <a:cubicBezTo>
                      <a:pt x="4419" y="20993"/>
                      <a:pt x="4506" y="21064"/>
                      <a:pt x="4594" y="21133"/>
                    </a:cubicBezTo>
                    <a:close/>
                    <a:moveTo>
                      <a:pt x="19366" y="21198"/>
                    </a:moveTo>
                    <a:lnTo>
                      <a:pt x="19280" y="21090"/>
                    </a:lnTo>
                    <a:cubicBezTo>
                      <a:pt x="19368" y="21019"/>
                      <a:pt x="19455" y="20948"/>
                      <a:pt x="19539" y="20877"/>
                    </a:cubicBezTo>
                    <a:lnTo>
                      <a:pt x="19629" y="20982"/>
                    </a:lnTo>
                    <a:cubicBezTo>
                      <a:pt x="19543" y="21056"/>
                      <a:pt x="19455" y="21127"/>
                      <a:pt x="19366" y="21198"/>
                    </a:cubicBezTo>
                    <a:close/>
                    <a:moveTo>
                      <a:pt x="3985" y="20803"/>
                    </a:moveTo>
                    <a:cubicBezTo>
                      <a:pt x="3901" y="20728"/>
                      <a:pt x="3817" y="20652"/>
                      <a:pt x="3735" y="20572"/>
                    </a:cubicBezTo>
                    <a:lnTo>
                      <a:pt x="3830" y="20471"/>
                    </a:lnTo>
                    <a:cubicBezTo>
                      <a:pt x="3912" y="20549"/>
                      <a:pt x="3994" y="20624"/>
                      <a:pt x="4078" y="20700"/>
                    </a:cubicBezTo>
                    <a:close/>
                    <a:moveTo>
                      <a:pt x="19886" y="20756"/>
                    </a:moveTo>
                    <a:lnTo>
                      <a:pt x="19793" y="20654"/>
                    </a:lnTo>
                    <a:cubicBezTo>
                      <a:pt x="19878" y="20579"/>
                      <a:pt x="19960" y="20501"/>
                      <a:pt x="20039" y="20423"/>
                    </a:cubicBezTo>
                    <a:lnTo>
                      <a:pt x="20136" y="20525"/>
                    </a:lnTo>
                    <a:cubicBezTo>
                      <a:pt x="20054" y="20602"/>
                      <a:pt x="19972" y="20680"/>
                      <a:pt x="19886" y="20756"/>
                    </a:cubicBezTo>
                    <a:close/>
                    <a:moveTo>
                      <a:pt x="3489" y="20335"/>
                    </a:moveTo>
                    <a:cubicBezTo>
                      <a:pt x="3409" y="20255"/>
                      <a:pt x="3330" y="20173"/>
                      <a:pt x="3252" y="20091"/>
                    </a:cubicBezTo>
                    <a:lnTo>
                      <a:pt x="3353" y="19994"/>
                    </a:lnTo>
                    <a:cubicBezTo>
                      <a:pt x="3429" y="20076"/>
                      <a:pt x="3509" y="20158"/>
                      <a:pt x="3588" y="20236"/>
                    </a:cubicBezTo>
                    <a:close/>
                    <a:moveTo>
                      <a:pt x="20380" y="20285"/>
                    </a:moveTo>
                    <a:lnTo>
                      <a:pt x="20281" y="20188"/>
                    </a:lnTo>
                    <a:cubicBezTo>
                      <a:pt x="20361" y="20108"/>
                      <a:pt x="20439" y="20026"/>
                      <a:pt x="20514" y="19944"/>
                    </a:cubicBezTo>
                    <a:lnTo>
                      <a:pt x="20618" y="20039"/>
                    </a:lnTo>
                    <a:cubicBezTo>
                      <a:pt x="20540" y="20121"/>
                      <a:pt x="20460" y="20203"/>
                      <a:pt x="20380" y="20285"/>
                    </a:cubicBezTo>
                    <a:close/>
                    <a:moveTo>
                      <a:pt x="3021" y="19839"/>
                    </a:moveTo>
                    <a:cubicBezTo>
                      <a:pt x="2945" y="19754"/>
                      <a:pt x="2870" y="19668"/>
                      <a:pt x="2797" y="19582"/>
                    </a:cubicBezTo>
                    <a:lnTo>
                      <a:pt x="2904" y="19491"/>
                    </a:lnTo>
                    <a:cubicBezTo>
                      <a:pt x="2976" y="19578"/>
                      <a:pt x="3049" y="19662"/>
                      <a:pt x="3125" y="19746"/>
                    </a:cubicBezTo>
                    <a:close/>
                    <a:moveTo>
                      <a:pt x="20846" y="19787"/>
                    </a:moveTo>
                    <a:lnTo>
                      <a:pt x="20743" y="19694"/>
                    </a:lnTo>
                    <a:cubicBezTo>
                      <a:pt x="20816" y="19610"/>
                      <a:pt x="20890" y="19524"/>
                      <a:pt x="20961" y="19437"/>
                    </a:cubicBezTo>
                    <a:lnTo>
                      <a:pt x="21069" y="19528"/>
                    </a:lnTo>
                    <a:cubicBezTo>
                      <a:pt x="20995" y="19614"/>
                      <a:pt x="20922" y="19701"/>
                      <a:pt x="20846" y="19787"/>
                    </a:cubicBezTo>
                    <a:close/>
                    <a:moveTo>
                      <a:pt x="2581" y="19316"/>
                    </a:moveTo>
                    <a:cubicBezTo>
                      <a:pt x="2510" y="19228"/>
                      <a:pt x="2441" y="19137"/>
                      <a:pt x="2371" y="19047"/>
                    </a:cubicBezTo>
                    <a:lnTo>
                      <a:pt x="2484" y="18963"/>
                    </a:lnTo>
                    <a:cubicBezTo>
                      <a:pt x="2551" y="19053"/>
                      <a:pt x="2620" y="19142"/>
                      <a:pt x="2691" y="19230"/>
                    </a:cubicBezTo>
                    <a:close/>
                    <a:moveTo>
                      <a:pt x="21282" y="19262"/>
                    </a:moveTo>
                    <a:lnTo>
                      <a:pt x="21174" y="19176"/>
                    </a:lnTo>
                    <a:cubicBezTo>
                      <a:pt x="21243" y="19088"/>
                      <a:pt x="21310" y="18997"/>
                      <a:pt x="21377" y="18906"/>
                    </a:cubicBezTo>
                    <a:lnTo>
                      <a:pt x="21489" y="18991"/>
                    </a:lnTo>
                    <a:cubicBezTo>
                      <a:pt x="21422" y="19081"/>
                      <a:pt x="21353" y="19172"/>
                      <a:pt x="21282" y="19262"/>
                    </a:cubicBezTo>
                    <a:close/>
                    <a:moveTo>
                      <a:pt x="2171" y="18771"/>
                    </a:moveTo>
                    <a:cubicBezTo>
                      <a:pt x="2106" y="18676"/>
                      <a:pt x="2041" y="18583"/>
                      <a:pt x="1977" y="18488"/>
                    </a:cubicBezTo>
                    <a:lnTo>
                      <a:pt x="2093" y="18410"/>
                    </a:lnTo>
                    <a:cubicBezTo>
                      <a:pt x="2156" y="18505"/>
                      <a:pt x="2220" y="18598"/>
                      <a:pt x="2285" y="18689"/>
                    </a:cubicBezTo>
                    <a:close/>
                    <a:moveTo>
                      <a:pt x="21688" y="18714"/>
                    </a:moveTo>
                    <a:lnTo>
                      <a:pt x="21574" y="18635"/>
                    </a:lnTo>
                    <a:cubicBezTo>
                      <a:pt x="21638" y="18542"/>
                      <a:pt x="21701" y="18449"/>
                      <a:pt x="21763" y="18356"/>
                    </a:cubicBezTo>
                    <a:lnTo>
                      <a:pt x="21880" y="18432"/>
                    </a:lnTo>
                    <a:cubicBezTo>
                      <a:pt x="21817" y="18527"/>
                      <a:pt x="21753" y="18619"/>
                      <a:pt x="21688" y="18714"/>
                    </a:cubicBezTo>
                    <a:close/>
                    <a:moveTo>
                      <a:pt x="1793" y="18199"/>
                    </a:moveTo>
                    <a:cubicBezTo>
                      <a:pt x="1733" y="18104"/>
                      <a:pt x="1675" y="18007"/>
                      <a:pt x="1616" y="17907"/>
                    </a:cubicBezTo>
                    <a:lnTo>
                      <a:pt x="1737" y="17836"/>
                    </a:lnTo>
                    <a:cubicBezTo>
                      <a:pt x="1793" y="17935"/>
                      <a:pt x="1851" y="18030"/>
                      <a:pt x="1912" y="18128"/>
                    </a:cubicBezTo>
                    <a:close/>
                    <a:moveTo>
                      <a:pt x="22061" y="18143"/>
                    </a:moveTo>
                    <a:lnTo>
                      <a:pt x="21942" y="18069"/>
                    </a:lnTo>
                    <a:cubicBezTo>
                      <a:pt x="22003" y="17974"/>
                      <a:pt x="22059" y="17879"/>
                      <a:pt x="22115" y="17782"/>
                    </a:cubicBezTo>
                    <a:lnTo>
                      <a:pt x="22236" y="17851"/>
                    </a:lnTo>
                    <a:cubicBezTo>
                      <a:pt x="22180" y="17948"/>
                      <a:pt x="22122" y="18048"/>
                      <a:pt x="22061" y="18143"/>
                    </a:cubicBezTo>
                    <a:close/>
                    <a:moveTo>
                      <a:pt x="1448" y="17610"/>
                    </a:moveTo>
                    <a:cubicBezTo>
                      <a:pt x="1394" y="17510"/>
                      <a:pt x="1340" y="17409"/>
                      <a:pt x="1288" y="17308"/>
                    </a:cubicBezTo>
                    <a:lnTo>
                      <a:pt x="1413" y="17243"/>
                    </a:lnTo>
                    <a:cubicBezTo>
                      <a:pt x="1463" y="17344"/>
                      <a:pt x="1517" y="17443"/>
                      <a:pt x="1571" y="17543"/>
                    </a:cubicBezTo>
                    <a:close/>
                    <a:moveTo>
                      <a:pt x="22402" y="17554"/>
                    </a:moveTo>
                    <a:lnTo>
                      <a:pt x="22279" y="17487"/>
                    </a:lnTo>
                    <a:cubicBezTo>
                      <a:pt x="22333" y="17387"/>
                      <a:pt x="22385" y="17288"/>
                      <a:pt x="22434" y="17189"/>
                    </a:cubicBezTo>
                    <a:lnTo>
                      <a:pt x="22560" y="17251"/>
                    </a:lnTo>
                    <a:cubicBezTo>
                      <a:pt x="22508" y="17353"/>
                      <a:pt x="22456" y="17454"/>
                      <a:pt x="22402" y="17554"/>
                    </a:cubicBezTo>
                    <a:close/>
                    <a:moveTo>
                      <a:pt x="1139" y="17001"/>
                    </a:moveTo>
                    <a:cubicBezTo>
                      <a:pt x="1090" y="16898"/>
                      <a:pt x="1042" y="16794"/>
                      <a:pt x="995" y="16688"/>
                    </a:cubicBezTo>
                    <a:lnTo>
                      <a:pt x="1124" y="16632"/>
                    </a:lnTo>
                    <a:cubicBezTo>
                      <a:pt x="1170" y="16736"/>
                      <a:pt x="1215" y="16839"/>
                      <a:pt x="1265" y="16941"/>
                    </a:cubicBezTo>
                    <a:close/>
                    <a:moveTo>
                      <a:pt x="22709" y="16945"/>
                    </a:moveTo>
                    <a:lnTo>
                      <a:pt x="22581" y="16885"/>
                    </a:lnTo>
                    <a:cubicBezTo>
                      <a:pt x="22629" y="16783"/>
                      <a:pt x="22676" y="16682"/>
                      <a:pt x="22719" y="16578"/>
                    </a:cubicBezTo>
                    <a:lnTo>
                      <a:pt x="22849" y="16634"/>
                    </a:lnTo>
                    <a:cubicBezTo>
                      <a:pt x="22803" y="16738"/>
                      <a:pt x="22756" y="16841"/>
                      <a:pt x="22709" y="16945"/>
                    </a:cubicBezTo>
                    <a:close/>
                    <a:moveTo>
                      <a:pt x="863" y="16373"/>
                    </a:moveTo>
                    <a:cubicBezTo>
                      <a:pt x="820" y="16268"/>
                      <a:pt x="779" y="16162"/>
                      <a:pt x="738" y="16054"/>
                    </a:cubicBezTo>
                    <a:lnTo>
                      <a:pt x="870" y="16004"/>
                    </a:lnTo>
                    <a:cubicBezTo>
                      <a:pt x="908" y="16112"/>
                      <a:pt x="949" y="16216"/>
                      <a:pt x="993" y="16321"/>
                    </a:cubicBezTo>
                    <a:close/>
                    <a:moveTo>
                      <a:pt x="22978" y="16319"/>
                    </a:moveTo>
                    <a:lnTo>
                      <a:pt x="22849" y="16270"/>
                    </a:lnTo>
                    <a:cubicBezTo>
                      <a:pt x="22890" y="16164"/>
                      <a:pt x="22931" y="16058"/>
                      <a:pt x="22970" y="15955"/>
                    </a:cubicBezTo>
                    <a:lnTo>
                      <a:pt x="23099" y="16002"/>
                    </a:lnTo>
                    <a:cubicBezTo>
                      <a:pt x="23060" y="16108"/>
                      <a:pt x="23021" y="16214"/>
                      <a:pt x="22978" y="16319"/>
                    </a:cubicBezTo>
                    <a:close/>
                    <a:moveTo>
                      <a:pt x="624" y="15730"/>
                    </a:moveTo>
                    <a:cubicBezTo>
                      <a:pt x="589" y="15622"/>
                      <a:pt x="555" y="15514"/>
                      <a:pt x="520" y="15404"/>
                    </a:cubicBezTo>
                    <a:lnTo>
                      <a:pt x="652" y="15363"/>
                    </a:lnTo>
                    <a:cubicBezTo>
                      <a:pt x="686" y="15471"/>
                      <a:pt x="721" y="15579"/>
                      <a:pt x="757" y="15687"/>
                    </a:cubicBezTo>
                    <a:close/>
                    <a:moveTo>
                      <a:pt x="23213" y="15678"/>
                    </a:moveTo>
                    <a:lnTo>
                      <a:pt x="23080" y="15635"/>
                    </a:lnTo>
                    <a:cubicBezTo>
                      <a:pt x="23116" y="15527"/>
                      <a:pt x="23151" y="15422"/>
                      <a:pt x="23181" y="15314"/>
                    </a:cubicBezTo>
                    <a:lnTo>
                      <a:pt x="23317" y="15353"/>
                    </a:lnTo>
                    <a:cubicBezTo>
                      <a:pt x="23282" y="15463"/>
                      <a:pt x="23248" y="15571"/>
                      <a:pt x="23213" y="15678"/>
                    </a:cubicBezTo>
                    <a:close/>
                    <a:moveTo>
                      <a:pt x="425" y="15076"/>
                    </a:moveTo>
                    <a:cubicBezTo>
                      <a:pt x="395" y="14966"/>
                      <a:pt x="365" y="14858"/>
                      <a:pt x="339" y="14746"/>
                    </a:cubicBezTo>
                    <a:lnTo>
                      <a:pt x="473" y="14714"/>
                    </a:lnTo>
                    <a:cubicBezTo>
                      <a:pt x="501" y="14822"/>
                      <a:pt x="529" y="14932"/>
                      <a:pt x="559" y="15040"/>
                    </a:cubicBezTo>
                    <a:close/>
                    <a:moveTo>
                      <a:pt x="23410" y="15025"/>
                    </a:moveTo>
                    <a:lnTo>
                      <a:pt x="23276" y="14988"/>
                    </a:lnTo>
                    <a:cubicBezTo>
                      <a:pt x="23304" y="14880"/>
                      <a:pt x="23332" y="14770"/>
                      <a:pt x="23358" y="14662"/>
                    </a:cubicBezTo>
                    <a:lnTo>
                      <a:pt x="23494" y="14694"/>
                    </a:lnTo>
                    <a:cubicBezTo>
                      <a:pt x="23468" y="14805"/>
                      <a:pt x="23440" y="14915"/>
                      <a:pt x="23410" y="15025"/>
                    </a:cubicBezTo>
                    <a:close/>
                    <a:moveTo>
                      <a:pt x="263" y="14414"/>
                    </a:moveTo>
                    <a:cubicBezTo>
                      <a:pt x="240" y="14302"/>
                      <a:pt x="216" y="14190"/>
                      <a:pt x="196" y="14080"/>
                    </a:cubicBezTo>
                    <a:lnTo>
                      <a:pt x="332" y="14054"/>
                    </a:lnTo>
                    <a:cubicBezTo>
                      <a:pt x="354" y="14164"/>
                      <a:pt x="376" y="14274"/>
                      <a:pt x="399" y="14386"/>
                    </a:cubicBezTo>
                    <a:close/>
                    <a:moveTo>
                      <a:pt x="23567" y="14362"/>
                    </a:moveTo>
                    <a:lnTo>
                      <a:pt x="23431" y="14332"/>
                    </a:lnTo>
                    <a:cubicBezTo>
                      <a:pt x="23455" y="14222"/>
                      <a:pt x="23477" y="14112"/>
                      <a:pt x="23496" y="14002"/>
                    </a:cubicBezTo>
                    <a:lnTo>
                      <a:pt x="23634" y="14026"/>
                    </a:lnTo>
                    <a:cubicBezTo>
                      <a:pt x="23613" y="14138"/>
                      <a:pt x="23591" y="14250"/>
                      <a:pt x="23567" y="14362"/>
                    </a:cubicBezTo>
                    <a:close/>
                    <a:moveTo>
                      <a:pt x="140" y="13743"/>
                    </a:moveTo>
                    <a:cubicBezTo>
                      <a:pt x="121" y="13631"/>
                      <a:pt x="106" y="13516"/>
                      <a:pt x="91" y="13404"/>
                    </a:cubicBezTo>
                    <a:lnTo>
                      <a:pt x="229" y="13387"/>
                    </a:lnTo>
                    <a:cubicBezTo>
                      <a:pt x="244" y="13499"/>
                      <a:pt x="259" y="13609"/>
                      <a:pt x="276" y="13721"/>
                    </a:cubicBezTo>
                    <a:close/>
                    <a:moveTo>
                      <a:pt x="23688" y="13689"/>
                    </a:moveTo>
                    <a:lnTo>
                      <a:pt x="23552" y="13667"/>
                    </a:lnTo>
                    <a:cubicBezTo>
                      <a:pt x="23567" y="13557"/>
                      <a:pt x="23582" y="13445"/>
                      <a:pt x="23598" y="13335"/>
                    </a:cubicBezTo>
                    <a:lnTo>
                      <a:pt x="23736" y="13350"/>
                    </a:lnTo>
                    <a:cubicBezTo>
                      <a:pt x="23721" y="13465"/>
                      <a:pt x="23705" y="13577"/>
                      <a:pt x="23688" y="13689"/>
                    </a:cubicBezTo>
                    <a:close/>
                    <a:moveTo>
                      <a:pt x="54" y="13065"/>
                    </a:moveTo>
                    <a:cubicBezTo>
                      <a:pt x="43" y="12951"/>
                      <a:pt x="35" y="12839"/>
                      <a:pt x="26" y="12724"/>
                    </a:cubicBezTo>
                    <a:lnTo>
                      <a:pt x="166" y="12716"/>
                    </a:lnTo>
                    <a:cubicBezTo>
                      <a:pt x="173" y="12828"/>
                      <a:pt x="181" y="12940"/>
                      <a:pt x="192" y="13052"/>
                    </a:cubicBezTo>
                    <a:close/>
                    <a:moveTo>
                      <a:pt x="23770" y="13011"/>
                    </a:moveTo>
                    <a:lnTo>
                      <a:pt x="23632" y="12998"/>
                    </a:lnTo>
                    <a:cubicBezTo>
                      <a:pt x="23643" y="12886"/>
                      <a:pt x="23651" y="12774"/>
                      <a:pt x="23658" y="12662"/>
                    </a:cubicBezTo>
                    <a:lnTo>
                      <a:pt x="23796" y="12671"/>
                    </a:lnTo>
                    <a:cubicBezTo>
                      <a:pt x="23790" y="12785"/>
                      <a:pt x="23781" y="12899"/>
                      <a:pt x="23770" y="13011"/>
                    </a:cubicBezTo>
                    <a:close/>
                    <a:moveTo>
                      <a:pt x="9" y="12384"/>
                    </a:moveTo>
                    <a:cubicBezTo>
                      <a:pt x="4" y="12271"/>
                      <a:pt x="0" y="12157"/>
                      <a:pt x="0" y="12043"/>
                    </a:cubicBezTo>
                    <a:lnTo>
                      <a:pt x="138" y="12040"/>
                    </a:lnTo>
                    <a:cubicBezTo>
                      <a:pt x="140" y="12155"/>
                      <a:pt x="142" y="12267"/>
                      <a:pt x="147" y="12379"/>
                    </a:cubicBezTo>
                    <a:close/>
                    <a:moveTo>
                      <a:pt x="23813" y="12330"/>
                    </a:moveTo>
                    <a:lnTo>
                      <a:pt x="23675" y="12325"/>
                    </a:lnTo>
                    <a:cubicBezTo>
                      <a:pt x="23677" y="12213"/>
                      <a:pt x="23680" y="12101"/>
                      <a:pt x="23682" y="11989"/>
                    </a:cubicBezTo>
                    <a:lnTo>
                      <a:pt x="23820" y="11989"/>
                    </a:lnTo>
                    <a:cubicBezTo>
                      <a:pt x="23820" y="12103"/>
                      <a:pt x="23818" y="12217"/>
                      <a:pt x="23813" y="12330"/>
                    </a:cubicBezTo>
                    <a:close/>
                    <a:moveTo>
                      <a:pt x="23822" y="11911"/>
                    </a:moveTo>
                    <a:lnTo>
                      <a:pt x="23682" y="11911"/>
                    </a:lnTo>
                    <a:cubicBezTo>
                      <a:pt x="23682" y="11799"/>
                      <a:pt x="23680" y="11687"/>
                      <a:pt x="23677" y="11574"/>
                    </a:cubicBezTo>
                    <a:lnTo>
                      <a:pt x="23815" y="11570"/>
                    </a:lnTo>
                    <a:cubicBezTo>
                      <a:pt x="23820" y="11682"/>
                      <a:pt x="23822" y="11797"/>
                      <a:pt x="23822" y="11911"/>
                    </a:cubicBezTo>
                    <a:close/>
                    <a:moveTo>
                      <a:pt x="140" y="11704"/>
                    </a:moveTo>
                    <a:lnTo>
                      <a:pt x="0" y="11702"/>
                    </a:lnTo>
                    <a:cubicBezTo>
                      <a:pt x="2" y="11587"/>
                      <a:pt x="7" y="11473"/>
                      <a:pt x="11" y="11361"/>
                    </a:cubicBezTo>
                    <a:lnTo>
                      <a:pt x="151" y="11365"/>
                    </a:lnTo>
                    <a:cubicBezTo>
                      <a:pt x="145" y="11477"/>
                      <a:pt x="142" y="11592"/>
                      <a:pt x="140" y="11704"/>
                    </a:cubicBezTo>
                    <a:close/>
                    <a:moveTo>
                      <a:pt x="23662" y="11236"/>
                    </a:moveTo>
                    <a:cubicBezTo>
                      <a:pt x="23656" y="11123"/>
                      <a:pt x="23649" y="11011"/>
                      <a:pt x="23639" y="10901"/>
                    </a:cubicBezTo>
                    <a:lnTo>
                      <a:pt x="23777" y="10888"/>
                    </a:lnTo>
                    <a:cubicBezTo>
                      <a:pt x="23787" y="11000"/>
                      <a:pt x="23796" y="11115"/>
                      <a:pt x="23800" y="11229"/>
                    </a:cubicBezTo>
                    <a:close/>
                    <a:moveTo>
                      <a:pt x="171" y="11031"/>
                    </a:moveTo>
                    <a:lnTo>
                      <a:pt x="32" y="11020"/>
                    </a:lnTo>
                    <a:cubicBezTo>
                      <a:pt x="41" y="10905"/>
                      <a:pt x="50" y="10791"/>
                      <a:pt x="63" y="10679"/>
                    </a:cubicBezTo>
                    <a:lnTo>
                      <a:pt x="201" y="10694"/>
                    </a:lnTo>
                    <a:cubicBezTo>
                      <a:pt x="190" y="10806"/>
                      <a:pt x="179" y="10916"/>
                      <a:pt x="171" y="11031"/>
                    </a:cubicBezTo>
                    <a:close/>
                    <a:moveTo>
                      <a:pt x="23606" y="10565"/>
                    </a:moveTo>
                    <a:cubicBezTo>
                      <a:pt x="23593" y="10452"/>
                      <a:pt x="23578" y="10340"/>
                      <a:pt x="23563" y="10230"/>
                    </a:cubicBezTo>
                    <a:lnTo>
                      <a:pt x="23701" y="10211"/>
                    </a:lnTo>
                    <a:cubicBezTo>
                      <a:pt x="23716" y="10323"/>
                      <a:pt x="23731" y="10435"/>
                      <a:pt x="23744" y="10547"/>
                    </a:cubicBezTo>
                    <a:close/>
                    <a:moveTo>
                      <a:pt x="240" y="10360"/>
                    </a:moveTo>
                    <a:lnTo>
                      <a:pt x="101" y="10340"/>
                    </a:lnTo>
                    <a:cubicBezTo>
                      <a:pt x="117" y="10228"/>
                      <a:pt x="134" y="10114"/>
                      <a:pt x="151" y="10004"/>
                    </a:cubicBezTo>
                    <a:lnTo>
                      <a:pt x="289" y="10025"/>
                    </a:lnTo>
                    <a:cubicBezTo>
                      <a:pt x="272" y="10135"/>
                      <a:pt x="255" y="10247"/>
                      <a:pt x="240" y="10360"/>
                    </a:cubicBezTo>
                    <a:close/>
                    <a:moveTo>
                      <a:pt x="23509" y="9896"/>
                    </a:moveTo>
                    <a:cubicBezTo>
                      <a:pt x="23492" y="9786"/>
                      <a:pt x="23470" y="9676"/>
                      <a:pt x="23449" y="9565"/>
                    </a:cubicBezTo>
                    <a:lnTo>
                      <a:pt x="23585" y="9537"/>
                    </a:lnTo>
                    <a:cubicBezTo>
                      <a:pt x="23606" y="9647"/>
                      <a:pt x="23628" y="9760"/>
                      <a:pt x="23647" y="9872"/>
                    </a:cubicBezTo>
                    <a:close/>
                    <a:moveTo>
                      <a:pt x="347" y="9693"/>
                    </a:moveTo>
                    <a:lnTo>
                      <a:pt x="209" y="9667"/>
                    </a:lnTo>
                    <a:cubicBezTo>
                      <a:pt x="231" y="9555"/>
                      <a:pt x="255" y="9442"/>
                      <a:pt x="278" y="9332"/>
                    </a:cubicBezTo>
                    <a:lnTo>
                      <a:pt x="414" y="9363"/>
                    </a:lnTo>
                    <a:cubicBezTo>
                      <a:pt x="391" y="9471"/>
                      <a:pt x="367" y="9581"/>
                      <a:pt x="347" y="9693"/>
                    </a:cubicBezTo>
                    <a:close/>
                    <a:moveTo>
                      <a:pt x="23375" y="9235"/>
                    </a:moveTo>
                    <a:cubicBezTo>
                      <a:pt x="23349" y="9125"/>
                      <a:pt x="23323" y="9017"/>
                      <a:pt x="23295" y="8907"/>
                    </a:cubicBezTo>
                    <a:lnTo>
                      <a:pt x="23429" y="8873"/>
                    </a:lnTo>
                    <a:cubicBezTo>
                      <a:pt x="23457" y="8983"/>
                      <a:pt x="23485" y="9093"/>
                      <a:pt x="23511" y="9203"/>
                    </a:cubicBezTo>
                    <a:close/>
                    <a:moveTo>
                      <a:pt x="492" y="9033"/>
                    </a:moveTo>
                    <a:lnTo>
                      <a:pt x="358" y="9000"/>
                    </a:lnTo>
                    <a:cubicBezTo>
                      <a:pt x="386" y="8888"/>
                      <a:pt x="414" y="8778"/>
                      <a:pt x="447" y="8670"/>
                    </a:cubicBezTo>
                    <a:lnTo>
                      <a:pt x="581" y="8707"/>
                    </a:lnTo>
                    <a:cubicBezTo>
                      <a:pt x="548" y="8815"/>
                      <a:pt x="520" y="8925"/>
                      <a:pt x="492" y="9033"/>
                    </a:cubicBezTo>
                    <a:close/>
                    <a:moveTo>
                      <a:pt x="23205" y="8582"/>
                    </a:moveTo>
                    <a:cubicBezTo>
                      <a:pt x="23172" y="8476"/>
                      <a:pt x="23140" y="8368"/>
                      <a:pt x="23106" y="8260"/>
                    </a:cubicBezTo>
                    <a:lnTo>
                      <a:pt x="23237" y="8217"/>
                    </a:lnTo>
                    <a:cubicBezTo>
                      <a:pt x="23272" y="8325"/>
                      <a:pt x="23306" y="8435"/>
                      <a:pt x="23339" y="8543"/>
                    </a:cubicBezTo>
                    <a:close/>
                    <a:moveTo>
                      <a:pt x="675" y="8385"/>
                    </a:moveTo>
                    <a:lnTo>
                      <a:pt x="542" y="8342"/>
                    </a:lnTo>
                    <a:cubicBezTo>
                      <a:pt x="576" y="8234"/>
                      <a:pt x="613" y="8124"/>
                      <a:pt x="650" y="8018"/>
                    </a:cubicBezTo>
                    <a:lnTo>
                      <a:pt x="781" y="8064"/>
                    </a:lnTo>
                    <a:cubicBezTo>
                      <a:pt x="745" y="8169"/>
                      <a:pt x="710" y="8277"/>
                      <a:pt x="675" y="8385"/>
                    </a:cubicBezTo>
                    <a:close/>
                    <a:moveTo>
                      <a:pt x="22995" y="7941"/>
                    </a:moveTo>
                    <a:cubicBezTo>
                      <a:pt x="22957" y="7833"/>
                      <a:pt x="22916" y="7727"/>
                      <a:pt x="22877" y="7623"/>
                    </a:cubicBezTo>
                    <a:lnTo>
                      <a:pt x="23006" y="7574"/>
                    </a:lnTo>
                    <a:cubicBezTo>
                      <a:pt x="23047" y="7680"/>
                      <a:pt x="23088" y="7785"/>
                      <a:pt x="23125" y="7893"/>
                    </a:cubicBezTo>
                    <a:close/>
                    <a:moveTo>
                      <a:pt x="896" y="7746"/>
                    </a:moveTo>
                    <a:lnTo>
                      <a:pt x="766" y="7697"/>
                    </a:lnTo>
                    <a:cubicBezTo>
                      <a:pt x="807" y="7591"/>
                      <a:pt x="848" y="7485"/>
                      <a:pt x="891" y="7380"/>
                    </a:cubicBezTo>
                    <a:lnTo>
                      <a:pt x="1021" y="7431"/>
                    </a:lnTo>
                    <a:cubicBezTo>
                      <a:pt x="978" y="7537"/>
                      <a:pt x="937" y="7641"/>
                      <a:pt x="896" y="7746"/>
                    </a:cubicBezTo>
                    <a:close/>
                    <a:moveTo>
                      <a:pt x="22750" y="7311"/>
                    </a:moveTo>
                    <a:cubicBezTo>
                      <a:pt x="22704" y="7207"/>
                      <a:pt x="22659" y="7103"/>
                      <a:pt x="22611" y="7000"/>
                    </a:cubicBezTo>
                    <a:lnTo>
                      <a:pt x="22739" y="6944"/>
                    </a:lnTo>
                    <a:cubicBezTo>
                      <a:pt x="22786" y="7045"/>
                      <a:pt x="22832" y="7151"/>
                      <a:pt x="22877" y="7257"/>
                    </a:cubicBezTo>
                    <a:close/>
                    <a:moveTo>
                      <a:pt x="1152" y="7123"/>
                    </a:moveTo>
                    <a:lnTo>
                      <a:pt x="1025" y="7067"/>
                    </a:lnTo>
                    <a:cubicBezTo>
                      <a:pt x="1070" y="6963"/>
                      <a:pt x="1120" y="6860"/>
                      <a:pt x="1167" y="6758"/>
                    </a:cubicBezTo>
                    <a:lnTo>
                      <a:pt x="1295" y="6819"/>
                    </a:lnTo>
                    <a:cubicBezTo>
                      <a:pt x="1245" y="6920"/>
                      <a:pt x="1198" y="7021"/>
                      <a:pt x="1152" y="7123"/>
                    </a:cubicBezTo>
                    <a:close/>
                    <a:moveTo>
                      <a:pt x="22467" y="6696"/>
                    </a:moveTo>
                    <a:cubicBezTo>
                      <a:pt x="22415" y="6594"/>
                      <a:pt x="22365" y="6495"/>
                      <a:pt x="22311" y="6396"/>
                    </a:cubicBezTo>
                    <a:lnTo>
                      <a:pt x="22434" y="6329"/>
                    </a:lnTo>
                    <a:cubicBezTo>
                      <a:pt x="22488" y="6430"/>
                      <a:pt x="22540" y="6532"/>
                      <a:pt x="22592" y="6635"/>
                    </a:cubicBezTo>
                    <a:close/>
                    <a:moveTo>
                      <a:pt x="1444" y="6517"/>
                    </a:moveTo>
                    <a:lnTo>
                      <a:pt x="1321" y="6454"/>
                    </a:lnTo>
                    <a:cubicBezTo>
                      <a:pt x="1372" y="6353"/>
                      <a:pt x="1426" y="6251"/>
                      <a:pt x="1482" y="6152"/>
                    </a:cubicBezTo>
                    <a:lnTo>
                      <a:pt x="1603" y="6221"/>
                    </a:lnTo>
                    <a:cubicBezTo>
                      <a:pt x="1549" y="6318"/>
                      <a:pt x="1495" y="6417"/>
                      <a:pt x="1444" y="6517"/>
                    </a:cubicBezTo>
                    <a:close/>
                    <a:moveTo>
                      <a:pt x="22150" y="6100"/>
                    </a:moveTo>
                    <a:cubicBezTo>
                      <a:pt x="22094" y="6001"/>
                      <a:pt x="22037" y="5904"/>
                      <a:pt x="21977" y="5807"/>
                    </a:cubicBezTo>
                    <a:lnTo>
                      <a:pt x="22096" y="5735"/>
                    </a:lnTo>
                    <a:cubicBezTo>
                      <a:pt x="22156" y="5833"/>
                      <a:pt x="22214" y="5930"/>
                      <a:pt x="22270" y="6029"/>
                    </a:cubicBezTo>
                    <a:close/>
                    <a:moveTo>
                      <a:pt x="1769" y="5927"/>
                    </a:moveTo>
                    <a:lnTo>
                      <a:pt x="1651" y="5858"/>
                    </a:lnTo>
                    <a:cubicBezTo>
                      <a:pt x="1707" y="5759"/>
                      <a:pt x="1767" y="5662"/>
                      <a:pt x="1828" y="5567"/>
                    </a:cubicBezTo>
                    <a:lnTo>
                      <a:pt x="1946" y="5640"/>
                    </a:lnTo>
                    <a:cubicBezTo>
                      <a:pt x="1886" y="5735"/>
                      <a:pt x="1828" y="5830"/>
                      <a:pt x="1769" y="5927"/>
                    </a:cubicBezTo>
                    <a:close/>
                    <a:moveTo>
                      <a:pt x="21798" y="5522"/>
                    </a:moveTo>
                    <a:cubicBezTo>
                      <a:pt x="21738" y="5425"/>
                      <a:pt x="21675" y="5334"/>
                      <a:pt x="21610" y="5241"/>
                    </a:cubicBezTo>
                    <a:lnTo>
                      <a:pt x="21725" y="5161"/>
                    </a:lnTo>
                    <a:cubicBezTo>
                      <a:pt x="21789" y="5254"/>
                      <a:pt x="21854" y="5349"/>
                      <a:pt x="21914" y="5446"/>
                    </a:cubicBezTo>
                    <a:close/>
                    <a:moveTo>
                      <a:pt x="2130" y="5358"/>
                    </a:moveTo>
                    <a:lnTo>
                      <a:pt x="2013" y="5280"/>
                    </a:lnTo>
                    <a:cubicBezTo>
                      <a:pt x="2078" y="5187"/>
                      <a:pt x="2141" y="5092"/>
                      <a:pt x="2207" y="5000"/>
                    </a:cubicBezTo>
                    <a:lnTo>
                      <a:pt x="2320" y="5082"/>
                    </a:lnTo>
                    <a:cubicBezTo>
                      <a:pt x="2257" y="5172"/>
                      <a:pt x="2192" y="5265"/>
                      <a:pt x="2130" y="5358"/>
                    </a:cubicBezTo>
                    <a:close/>
                    <a:moveTo>
                      <a:pt x="21414" y="4965"/>
                    </a:moveTo>
                    <a:cubicBezTo>
                      <a:pt x="21349" y="4874"/>
                      <a:pt x="21280" y="4784"/>
                      <a:pt x="21211" y="4695"/>
                    </a:cubicBezTo>
                    <a:lnTo>
                      <a:pt x="21321" y="4611"/>
                    </a:lnTo>
                    <a:cubicBezTo>
                      <a:pt x="21392" y="4700"/>
                      <a:pt x="21459" y="4790"/>
                      <a:pt x="21526" y="4883"/>
                    </a:cubicBezTo>
                    <a:close/>
                    <a:moveTo>
                      <a:pt x="2520" y="4810"/>
                    </a:moveTo>
                    <a:lnTo>
                      <a:pt x="2410" y="4726"/>
                    </a:lnTo>
                    <a:cubicBezTo>
                      <a:pt x="2477" y="4635"/>
                      <a:pt x="2548" y="4547"/>
                      <a:pt x="2620" y="4456"/>
                    </a:cubicBezTo>
                    <a:lnTo>
                      <a:pt x="2728" y="4544"/>
                    </a:lnTo>
                    <a:cubicBezTo>
                      <a:pt x="2658" y="4631"/>
                      <a:pt x="2589" y="4719"/>
                      <a:pt x="2520" y="4810"/>
                    </a:cubicBezTo>
                    <a:close/>
                    <a:moveTo>
                      <a:pt x="21002" y="4432"/>
                    </a:moveTo>
                    <a:cubicBezTo>
                      <a:pt x="20928" y="4346"/>
                      <a:pt x="20857" y="4257"/>
                      <a:pt x="20782" y="4173"/>
                    </a:cubicBezTo>
                    <a:lnTo>
                      <a:pt x="20887" y="4083"/>
                    </a:lnTo>
                    <a:cubicBezTo>
                      <a:pt x="20963" y="4167"/>
                      <a:pt x="21036" y="4255"/>
                      <a:pt x="21110" y="4344"/>
                    </a:cubicBezTo>
                    <a:close/>
                    <a:moveTo>
                      <a:pt x="2943" y="4283"/>
                    </a:moveTo>
                    <a:lnTo>
                      <a:pt x="2838" y="4195"/>
                    </a:lnTo>
                    <a:cubicBezTo>
                      <a:pt x="2911" y="4106"/>
                      <a:pt x="2986" y="4022"/>
                      <a:pt x="3062" y="3938"/>
                    </a:cubicBezTo>
                    <a:lnTo>
                      <a:pt x="3166" y="4031"/>
                    </a:lnTo>
                    <a:cubicBezTo>
                      <a:pt x="3090" y="4115"/>
                      <a:pt x="3017" y="4199"/>
                      <a:pt x="2943" y="4283"/>
                    </a:cubicBezTo>
                    <a:close/>
                    <a:moveTo>
                      <a:pt x="20557" y="3923"/>
                    </a:moveTo>
                    <a:cubicBezTo>
                      <a:pt x="20480" y="3841"/>
                      <a:pt x="20402" y="3759"/>
                      <a:pt x="20324" y="3679"/>
                    </a:cubicBezTo>
                    <a:lnTo>
                      <a:pt x="20423" y="3582"/>
                    </a:lnTo>
                    <a:cubicBezTo>
                      <a:pt x="20503" y="3662"/>
                      <a:pt x="20581" y="3746"/>
                      <a:pt x="20659" y="3828"/>
                    </a:cubicBezTo>
                    <a:close/>
                    <a:moveTo>
                      <a:pt x="3394" y="3783"/>
                    </a:moveTo>
                    <a:lnTo>
                      <a:pt x="3295" y="3688"/>
                    </a:lnTo>
                    <a:cubicBezTo>
                      <a:pt x="3373" y="3606"/>
                      <a:pt x="3453" y="3524"/>
                      <a:pt x="3532" y="3444"/>
                    </a:cubicBezTo>
                    <a:lnTo>
                      <a:pt x="3632" y="3543"/>
                    </a:lnTo>
                    <a:cubicBezTo>
                      <a:pt x="3552" y="3623"/>
                      <a:pt x="3472" y="3703"/>
                      <a:pt x="3394" y="3783"/>
                    </a:cubicBezTo>
                    <a:close/>
                    <a:moveTo>
                      <a:pt x="20085" y="3442"/>
                    </a:moveTo>
                    <a:cubicBezTo>
                      <a:pt x="20003" y="3362"/>
                      <a:pt x="19923" y="3286"/>
                      <a:pt x="19839" y="3211"/>
                    </a:cubicBezTo>
                    <a:lnTo>
                      <a:pt x="19934" y="3107"/>
                    </a:lnTo>
                    <a:cubicBezTo>
                      <a:pt x="20016" y="3183"/>
                      <a:pt x="20100" y="3263"/>
                      <a:pt x="20182" y="3340"/>
                    </a:cubicBezTo>
                    <a:close/>
                    <a:moveTo>
                      <a:pt x="3875" y="3310"/>
                    </a:moveTo>
                    <a:lnTo>
                      <a:pt x="3778" y="3207"/>
                    </a:lnTo>
                    <a:cubicBezTo>
                      <a:pt x="3862" y="3129"/>
                      <a:pt x="3947" y="3053"/>
                      <a:pt x="4033" y="2978"/>
                    </a:cubicBezTo>
                    <a:lnTo>
                      <a:pt x="4124" y="3081"/>
                    </a:lnTo>
                    <a:cubicBezTo>
                      <a:pt x="4039" y="3157"/>
                      <a:pt x="3955" y="3232"/>
                      <a:pt x="3875" y="3310"/>
                    </a:cubicBezTo>
                    <a:close/>
                    <a:moveTo>
                      <a:pt x="19586" y="2986"/>
                    </a:moveTo>
                    <a:cubicBezTo>
                      <a:pt x="19500" y="2913"/>
                      <a:pt x="19416" y="2842"/>
                      <a:pt x="19327" y="2771"/>
                    </a:cubicBezTo>
                    <a:lnTo>
                      <a:pt x="19416" y="2661"/>
                    </a:lnTo>
                    <a:cubicBezTo>
                      <a:pt x="19504" y="2734"/>
                      <a:pt x="19591" y="2807"/>
                      <a:pt x="19677" y="2881"/>
                    </a:cubicBezTo>
                    <a:close/>
                    <a:moveTo>
                      <a:pt x="4380" y="2863"/>
                    </a:moveTo>
                    <a:lnTo>
                      <a:pt x="4292" y="2756"/>
                    </a:lnTo>
                    <a:cubicBezTo>
                      <a:pt x="4378" y="2682"/>
                      <a:pt x="4467" y="2611"/>
                      <a:pt x="4557" y="2540"/>
                    </a:cubicBezTo>
                    <a:lnTo>
                      <a:pt x="4644" y="2650"/>
                    </a:lnTo>
                    <a:cubicBezTo>
                      <a:pt x="4555" y="2719"/>
                      <a:pt x="4467" y="2790"/>
                      <a:pt x="4380" y="2863"/>
                    </a:cubicBezTo>
                    <a:close/>
                    <a:moveTo>
                      <a:pt x="19064" y="2561"/>
                    </a:moveTo>
                    <a:cubicBezTo>
                      <a:pt x="18973" y="2492"/>
                      <a:pt x="18883" y="2425"/>
                      <a:pt x="18792" y="2361"/>
                    </a:cubicBezTo>
                    <a:lnTo>
                      <a:pt x="18874" y="2246"/>
                    </a:lnTo>
                    <a:cubicBezTo>
                      <a:pt x="18967" y="2313"/>
                      <a:pt x="19058" y="2382"/>
                      <a:pt x="19148" y="2451"/>
                    </a:cubicBezTo>
                    <a:close/>
                    <a:moveTo>
                      <a:pt x="4911" y="2445"/>
                    </a:moveTo>
                    <a:lnTo>
                      <a:pt x="4829" y="2333"/>
                    </a:lnTo>
                    <a:cubicBezTo>
                      <a:pt x="4920" y="2266"/>
                      <a:pt x="5013" y="2199"/>
                      <a:pt x="5105" y="2134"/>
                    </a:cubicBezTo>
                    <a:lnTo>
                      <a:pt x="5185" y="2248"/>
                    </a:lnTo>
                    <a:cubicBezTo>
                      <a:pt x="5092" y="2313"/>
                      <a:pt x="5002" y="2378"/>
                      <a:pt x="4911" y="2445"/>
                    </a:cubicBezTo>
                    <a:close/>
                    <a:moveTo>
                      <a:pt x="18516" y="2166"/>
                    </a:moveTo>
                    <a:cubicBezTo>
                      <a:pt x="18423" y="2104"/>
                      <a:pt x="18330" y="2041"/>
                      <a:pt x="18235" y="1981"/>
                    </a:cubicBezTo>
                    <a:lnTo>
                      <a:pt x="18311" y="1864"/>
                    </a:lnTo>
                    <a:cubicBezTo>
                      <a:pt x="18406" y="1925"/>
                      <a:pt x="18501" y="1987"/>
                      <a:pt x="18596" y="2052"/>
                    </a:cubicBezTo>
                    <a:close/>
                    <a:moveTo>
                      <a:pt x="5466" y="2059"/>
                    </a:moveTo>
                    <a:lnTo>
                      <a:pt x="5390" y="1942"/>
                    </a:lnTo>
                    <a:cubicBezTo>
                      <a:pt x="5485" y="1879"/>
                      <a:pt x="5580" y="1819"/>
                      <a:pt x="5677" y="1759"/>
                    </a:cubicBezTo>
                    <a:lnTo>
                      <a:pt x="5751" y="1877"/>
                    </a:lnTo>
                    <a:cubicBezTo>
                      <a:pt x="5656" y="1936"/>
                      <a:pt x="5561" y="1998"/>
                      <a:pt x="5466" y="2059"/>
                    </a:cubicBezTo>
                    <a:close/>
                    <a:moveTo>
                      <a:pt x="17948" y="1804"/>
                    </a:moveTo>
                    <a:cubicBezTo>
                      <a:pt x="17854" y="1748"/>
                      <a:pt x="17756" y="1692"/>
                      <a:pt x="17657" y="1636"/>
                    </a:cubicBezTo>
                    <a:lnTo>
                      <a:pt x="17726" y="1515"/>
                    </a:lnTo>
                    <a:cubicBezTo>
                      <a:pt x="17825" y="1571"/>
                      <a:pt x="17923" y="1627"/>
                      <a:pt x="18020" y="1685"/>
                    </a:cubicBezTo>
                    <a:close/>
                    <a:moveTo>
                      <a:pt x="6042" y="1705"/>
                    </a:moveTo>
                    <a:lnTo>
                      <a:pt x="5971" y="1584"/>
                    </a:lnTo>
                    <a:cubicBezTo>
                      <a:pt x="6070" y="1528"/>
                      <a:pt x="6169" y="1472"/>
                      <a:pt x="6271" y="1418"/>
                    </a:cubicBezTo>
                    <a:lnTo>
                      <a:pt x="6335" y="1541"/>
                    </a:lnTo>
                    <a:cubicBezTo>
                      <a:pt x="6236" y="1593"/>
                      <a:pt x="6139" y="1649"/>
                      <a:pt x="6042" y="1705"/>
                    </a:cubicBezTo>
                    <a:close/>
                    <a:moveTo>
                      <a:pt x="17362" y="1474"/>
                    </a:moveTo>
                    <a:cubicBezTo>
                      <a:pt x="17262" y="1424"/>
                      <a:pt x="17163" y="1372"/>
                      <a:pt x="17062" y="1323"/>
                    </a:cubicBezTo>
                    <a:lnTo>
                      <a:pt x="17122" y="1198"/>
                    </a:lnTo>
                    <a:cubicBezTo>
                      <a:pt x="17226" y="1247"/>
                      <a:pt x="17325" y="1299"/>
                      <a:pt x="17426" y="1351"/>
                    </a:cubicBezTo>
                    <a:close/>
                    <a:moveTo>
                      <a:pt x="6635" y="1385"/>
                    </a:moveTo>
                    <a:lnTo>
                      <a:pt x="6573" y="1260"/>
                    </a:lnTo>
                    <a:cubicBezTo>
                      <a:pt x="6674" y="1208"/>
                      <a:pt x="6778" y="1159"/>
                      <a:pt x="6881" y="1111"/>
                    </a:cubicBezTo>
                    <a:lnTo>
                      <a:pt x="6939" y="1236"/>
                    </a:lnTo>
                    <a:cubicBezTo>
                      <a:pt x="6838" y="1284"/>
                      <a:pt x="6737" y="1334"/>
                      <a:pt x="6635" y="1385"/>
                    </a:cubicBezTo>
                    <a:close/>
                    <a:moveTo>
                      <a:pt x="16757" y="1180"/>
                    </a:moveTo>
                    <a:cubicBezTo>
                      <a:pt x="16654" y="1135"/>
                      <a:pt x="16552" y="1090"/>
                      <a:pt x="16447" y="1047"/>
                    </a:cubicBezTo>
                    <a:lnTo>
                      <a:pt x="16503" y="917"/>
                    </a:lnTo>
                    <a:cubicBezTo>
                      <a:pt x="16606" y="962"/>
                      <a:pt x="16710" y="1008"/>
                      <a:pt x="16813" y="1053"/>
                    </a:cubicBezTo>
                    <a:close/>
                    <a:moveTo>
                      <a:pt x="7250" y="1098"/>
                    </a:moveTo>
                    <a:lnTo>
                      <a:pt x="7194" y="971"/>
                    </a:lnTo>
                    <a:cubicBezTo>
                      <a:pt x="7298" y="926"/>
                      <a:pt x="7403" y="883"/>
                      <a:pt x="7509" y="839"/>
                    </a:cubicBezTo>
                    <a:lnTo>
                      <a:pt x="7561" y="969"/>
                    </a:lnTo>
                    <a:cubicBezTo>
                      <a:pt x="7457" y="1010"/>
                      <a:pt x="7352" y="1053"/>
                      <a:pt x="7250" y="1098"/>
                    </a:cubicBezTo>
                    <a:close/>
                    <a:moveTo>
                      <a:pt x="16136" y="921"/>
                    </a:moveTo>
                    <a:cubicBezTo>
                      <a:pt x="16030" y="880"/>
                      <a:pt x="15927" y="842"/>
                      <a:pt x="15819" y="805"/>
                    </a:cubicBezTo>
                    <a:lnTo>
                      <a:pt x="15866" y="673"/>
                    </a:lnTo>
                    <a:cubicBezTo>
                      <a:pt x="15974" y="710"/>
                      <a:pt x="16080" y="751"/>
                      <a:pt x="16186" y="792"/>
                    </a:cubicBezTo>
                    <a:close/>
                    <a:moveTo>
                      <a:pt x="7878" y="848"/>
                    </a:moveTo>
                    <a:lnTo>
                      <a:pt x="7831" y="716"/>
                    </a:lnTo>
                    <a:cubicBezTo>
                      <a:pt x="7936" y="678"/>
                      <a:pt x="8044" y="641"/>
                      <a:pt x="8152" y="606"/>
                    </a:cubicBezTo>
                    <a:lnTo>
                      <a:pt x="8197" y="738"/>
                    </a:lnTo>
                    <a:cubicBezTo>
                      <a:pt x="8090" y="773"/>
                      <a:pt x="7984" y="809"/>
                      <a:pt x="7878" y="848"/>
                    </a:cubicBezTo>
                    <a:close/>
                    <a:moveTo>
                      <a:pt x="15499" y="697"/>
                    </a:moveTo>
                    <a:cubicBezTo>
                      <a:pt x="15391" y="663"/>
                      <a:pt x="15286" y="630"/>
                      <a:pt x="15178" y="600"/>
                    </a:cubicBezTo>
                    <a:lnTo>
                      <a:pt x="15215" y="464"/>
                    </a:lnTo>
                    <a:cubicBezTo>
                      <a:pt x="15325" y="496"/>
                      <a:pt x="15435" y="529"/>
                      <a:pt x="15543" y="565"/>
                    </a:cubicBezTo>
                    <a:close/>
                    <a:moveTo>
                      <a:pt x="8521" y="634"/>
                    </a:moveTo>
                    <a:lnTo>
                      <a:pt x="8480" y="501"/>
                    </a:lnTo>
                    <a:cubicBezTo>
                      <a:pt x="8588" y="468"/>
                      <a:pt x="8698" y="438"/>
                      <a:pt x="8808" y="408"/>
                    </a:cubicBezTo>
                    <a:lnTo>
                      <a:pt x="8845" y="544"/>
                    </a:lnTo>
                    <a:cubicBezTo>
                      <a:pt x="8735" y="572"/>
                      <a:pt x="8627" y="602"/>
                      <a:pt x="8521" y="634"/>
                    </a:cubicBezTo>
                    <a:close/>
                    <a:moveTo>
                      <a:pt x="14852" y="509"/>
                    </a:moveTo>
                    <a:cubicBezTo>
                      <a:pt x="14742" y="481"/>
                      <a:pt x="14632" y="455"/>
                      <a:pt x="14524" y="432"/>
                    </a:cubicBezTo>
                    <a:lnTo>
                      <a:pt x="14554" y="296"/>
                    </a:lnTo>
                    <a:cubicBezTo>
                      <a:pt x="14666" y="319"/>
                      <a:pt x="14777" y="347"/>
                      <a:pt x="14887" y="376"/>
                    </a:cubicBezTo>
                    <a:close/>
                    <a:moveTo>
                      <a:pt x="9173" y="460"/>
                    </a:moveTo>
                    <a:lnTo>
                      <a:pt x="9140" y="324"/>
                    </a:lnTo>
                    <a:cubicBezTo>
                      <a:pt x="9250" y="298"/>
                      <a:pt x="9361" y="274"/>
                      <a:pt x="9473" y="250"/>
                    </a:cubicBezTo>
                    <a:lnTo>
                      <a:pt x="9501" y="386"/>
                    </a:lnTo>
                    <a:cubicBezTo>
                      <a:pt x="9391" y="410"/>
                      <a:pt x="9281" y="434"/>
                      <a:pt x="9173" y="460"/>
                    </a:cubicBezTo>
                    <a:close/>
                    <a:moveTo>
                      <a:pt x="14194" y="360"/>
                    </a:moveTo>
                    <a:cubicBezTo>
                      <a:pt x="14084" y="339"/>
                      <a:pt x="13972" y="319"/>
                      <a:pt x="13862" y="300"/>
                    </a:cubicBezTo>
                    <a:lnTo>
                      <a:pt x="13883" y="164"/>
                    </a:lnTo>
                    <a:cubicBezTo>
                      <a:pt x="13995" y="181"/>
                      <a:pt x="14110" y="203"/>
                      <a:pt x="14220" y="224"/>
                    </a:cubicBezTo>
                    <a:close/>
                    <a:moveTo>
                      <a:pt x="9833" y="322"/>
                    </a:moveTo>
                    <a:lnTo>
                      <a:pt x="9807" y="186"/>
                    </a:lnTo>
                    <a:cubicBezTo>
                      <a:pt x="9919" y="166"/>
                      <a:pt x="10032" y="147"/>
                      <a:pt x="10144" y="130"/>
                    </a:cubicBezTo>
                    <a:lnTo>
                      <a:pt x="10165" y="268"/>
                    </a:lnTo>
                    <a:cubicBezTo>
                      <a:pt x="10053" y="285"/>
                      <a:pt x="9943" y="302"/>
                      <a:pt x="9833" y="322"/>
                    </a:cubicBezTo>
                    <a:close/>
                    <a:moveTo>
                      <a:pt x="13527" y="250"/>
                    </a:moveTo>
                    <a:cubicBezTo>
                      <a:pt x="13417" y="235"/>
                      <a:pt x="13305" y="220"/>
                      <a:pt x="13193" y="209"/>
                    </a:cubicBezTo>
                    <a:lnTo>
                      <a:pt x="13208" y="71"/>
                    </a:lnTo>
                    <a:cubicBezTo>
                      <a:pt x="13322" y="82"/>
                      <a:pt x="13434" y="97"/>
                      <a:pt x="13547" y="112"/>
                    </a:cubicBezTo>
                    <a:close/>
                    <a:moveTo>
                      <a:pt x="10500" y="222"/>
                    </a:moveTo>
                    <a:lnTo>
                      <a:pt x="10483" y="84"/>
                    </a:lnTo>
                    <a:cubicBezTo>
                      <a:pt x="10595" y="71"/>
                      <a:pt x="10709" y="60"/>
                      <a:pt x="10823" y="50"/>
                    </a:cubicBezTo>
                    <a:lnTo>
                      <a:pt x="10834" y="188"/>
                    </a:lnTo>
                    <a:cubicBezTo>
                      <a:pt x="10722" y="199"/>
                      <a:pt x="10610" y="209"/>
                      <a:pt x="10500" y="222"/>
                    </a:cubicBezTo>
                    <a:close/>
                    <a:moveTo>
                      <a:pt x="12858" y="177"/>
                    </a:moveTo>
                    <a:cubicBezTo>
                      <a:pt x="12746" y="168"/>
                      <a:pt x="12634" y="162"/>
                      <a:pt x="12522" y="155"/>
                    </a:cubicBezTo>
                    <a:lnTo>
                      <a:pt x="12528" y="17"/>
                    </a:lnTo>
                    <a:cubicBezTo>
                      <a:pt x="12642" y="22"/>
                      <a:pt x="12755" y="30"/>
                      <a:pt x="12867" y="39"/>
                    </a:cubicBezTo>
                    <a:close/>
                    <a:moveTo>
                      <a:pt x="11171" y="162"/>
                    </a:moveTo>
                    <a:lnTo>
                      <a:pt x="11162" y="24"/>
                    </a:lnTo>
                    <a:cubicBezTo>
                      <a:pt x="11277" y="17"/>
                      <a:pt x="11389" y="11"/>
                      <a:pt x="11503" y="7"/>
                    </a:cubicBezTo>
                    <a:lnTo>
                      <a:pt x="11507" y="147"/>
                    </a:lnTo>
                    <a:cubicBezTo>
                      <a:pt x="11395" y="151"/>
                      <a:pt x="11283" y="155"/>
                      <a:pt x="11171" y="162"/>
                    </a:cubicBezTo>
                    <a:close/>
                    <a:moveTo>
                      <a:pt x="12183" y="142"/>
                    </a:moveTo>
                    <a:cubicBezTo>
                      <a:pt x="12092" y="140"/>
                      <a:pt x="12002" y="140"/>
                      <a:pt x="11909" y="140"/>
                    </a:cubicBezTo>
                    <a:lnTo>
                      <a:pt x="11846" y="140"/>
                    </a:lnTo>
                    <a:lnTo>
                      <a:pt x="11844" y="0"/>
                    </a:lnTo>
                    <a:lnTo>
                      <a:pt x="11909" y="0"/>
                    </a:lnTo>
                    <a:cubicBezTo>
                      <a:pt x="12002" y="0"/>
                      <a:pt x="12094" y="2"/>
                      <a:pt x="1218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8" name="Google Shape;1328;p33"/>
          <p:cNvSpPr/>
          <p:nvPr/>
        </p:nvSpPr>
        <p:spPr>
          <a:xfrm>
            <a:off x="5961512" y="314837"/>
            <a:ext cx="1461907" cy="696517"/>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1803599" y="1106272"/>
            <a:ext cx="859451" cy="409516"/>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0" name="Google Shape;1330;p33"/>
          <p:cNvGrpSpPr/>
          <p:nvPr/>
        </p:nvGrpSpPr>
        <p:grpSpPr>
          <a:xfrm>
            <a:off x="5203875" y="2536567"/>
            <a:ext cx="3983481" cy="2616995"/>
            <a:chOff x="5203875" y="2536567"/>
            <a:chExt cx="3983481" cy="2616995"/>
          </a:xfrm>
        </p:grpSpPr>
        <p:sp>
          <p:nvSpPr>
            <p:cNvPr id="1331" name="Google Shape;1331;p33"/>
            <p:cNvSpPr/>
            <p:nvPr/>
          </p:nvSpPr>
          <p:spPr>
            <a:xfrm>
              <a:off x="5638064" y="3336240"/>
              <a:ext cx="49040" cy="44564"/>
            </a:xfrm>
            <a:custGeom>
              <a:avLst/>
              <a:gdLst/>
              <a:ahLst/>
              <a:cxnLst/>
              <a:rect l="l" t="t" r="r" b="b"/>
              <a:pathLst>
                <a:path w="1227" h="1115" extrusionOk="0">
                  <a:moveTo>
                    <a:pt x="614" y="1"/>
                  </a:moveTo>
                  <a:cubicBezTo>
                    <a:pt x="571" y="1"/>
                    <a:pt x="528" y="6"/>
                    <a:pt x="484" y="16"/>
                  </a:cubicBezTo>
                  <a:cubicBezTo>
                    <a:pt x="186" y="87"/>
                    <a:pt x="1" y="387"/>
                    <a:pt x="72" y="685"/>
                  </a:cubicBezTo>
                  <a:cubicBezTo>
                    <a:pt x="133" y="942"/>
                    <a:pt x="361" y="1115"/>
                    <a:pt x="614" y="1115"/>
                  </a:cubicBezTo>
                  <a:cubicBezTo>
                    <a:pt x="656" y="1115"/>
                    <a:pt x="700" y="1110"/>
                    <a:pt x="743" y="1099"/>
                  </a:cubicBezTo>
                  <a:cubicBezTo>
                    <a:pt x="1041" y="1028"/>
                    <a:pt x="1226" y="728"/>
                    <a:pt x="1155" y="428"/>
                  </a:cubicBezTo>
                  <a:cubicBezTo>
                    <a:pt x="1094" y="172"/>
                    <a:pt x="867" y="1"/>
                    <a:pt x="614"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flipH="1">
              <a:off x="6292373" y="2536647"/>
              <a:ext cx="361826" cy="408308"/>
            </a:xfrm>
            <a:custGeom>
              <a:avLst/>
              <a:gdLst/>
              <a:ahLst/>
              <a:cxnLst/>
              <a:rect l="l" t="t" r="r" b="b"/>
              <a:pathLst>
                <a:path w="9053" h="10216" extrusionOk="0">
                  <a:moveTo>
                    <a:pt x="6301" y="0"/>
                  </a:moveTo>
                  <a:cubicBezTo>
                    <a:pt x="4106" y="1955"/>
                    <a:pt x="2016" y="3986"/>
                    <a:pt x="0" y="6126"/>
                  </a:cubicBezTo>
                  <a:cubicBezTo>
                    <a:pt x="3127" y="7278"/>
                    <a:pt x="6122" y="8631"/>
                    <a:pt x="9052" y="10215"/>
                  </a:cubicBezTo>
                  <a:cubicBezTo>
                    <a:pt x="8387" y="6728"/>
                    <a:pt x="7470" y="3351"/>
                    <a:pt x="6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flipH="1">
              <a:off x="6402368" y="2536567"/>
              <a:ext cx="369819" cy="330771"/>
            </a:xfrm>
            <a:custGeom>
              <a:avLst/>
              <a:gdLst/>
              <a:ahLst/>
              <a:cxnLst/>
              <a:rect l="l" t="t" r="r" b="b"/>
              <a:pathLst>
                <a:path w="9253" h="8276" extrusionOk="0">
                  <a:moveTo>
                    <a:pt x="9253" y="0"/>
                  </a:moveTo>
                  <a:lnTo>
                    <a:pt x="9253" y="0"/>
                  </a:lnTo>
                  <a:cubicBezTo>
                    <a:pt x="6031" y="1508"/>
                    <a:pt x="2969" y="3209"/>
                    <a:pt x="0" y="5164"/>
                  </a:cubicBezTo>
                  <a:cubicBezTo>
                    <a:pt x="2810" y="6037"/>
                    <a:pt x="5516" y="7065"/>
                    <a:pt x="8196" y="8275"/>
                  </a:cubicBezTo>
                  <a:cubicBezTo>
                    <a:pt x="8631" y="5524"/>
                    <a:pt x="8983" y="2773"/>
                    <a:pt x="9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flipH="1">
              <a:off x="5952601" y="2586208"/>
              <a:ext cx="482727" cy="615899"/>
            </a:xfrm>
            <a:custGeom>
              <a:avLst/>
              <a:gdLst/>
              <a:ahLst/>
              <a:cxnLst/>
              <a:rect l="l" t="t" r="r" b="b"/>
              <a:pathLst>
                <a:path w="12078" h="15410" extrusionOk="0">
                  <a:moveTo>
                    <a:pt x="10272" y="1"/>
                  </a:moveTo>
                  <a:cubicBezTo>
                    <a:pt x="6670" y="2318"/>
                    <a:pt x="3261" y="4843"/>
                    <a:pt x="1" y="7620"/>
                  </a:cubicBezTo>
                  <a:cubicBezTo>
                    <a:pt x="4329" y="9791"/>
                    <a:pt x="8312" y="12361"/>
                    <a:pt x="12078" y="15410"/>
                  </a:cubicBezTo>
                  <a:cubicBezTo>
                    <a:pt x="12054" y="10183"/>
                    <a:pt x="11435" y="5093"/>
                    <a:pt x="10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flipH="1">
              <a:off x="6024788" y="2586128"/>
              <a:ext cx="574413" cy="467460"/>
            </a:xfrm>
            <a:custGeom>
              <a:avLst/>
              <a:gdLst/>
              <a:ahLst/>
              <a:cxnLst/>
              <a:rect l="l" t="t" r="r" b="b"/>
              <a:pathLst>
                <a:path w="14372" h="11696" extrusionOk="0">
                  <a:moveTo>
                    <a:pt x="14372" y="1"/>
                  </a:moveTo>
                  <a:lnTo>
                    <a:pt x="14372" y="1"/>
                  </a:lnTo>
                  <a:cubicBezTo>
                    <a:pt x="9348" y="1425"/>
                    <a:pt x="4590" y="3324"/>
                    <a:pt x="1" y="5814"/>
                  </a:cubicBezTo>
                  <a:cubicBezTo>
                    <a:pt x="3937" y="7432"/>
                    <a:pt x="7637" y="9374"/>
                    <a:pt x="11202" y="11696"/>
                  </a:cubicBezTo>
                  <a:cubicBezTo>
                    <a:pt x="12436" y="7842"/>
                    <a:pt x="13489" y="3952"/>
                    <a:pt x="14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flipH="1">
              <a:off x="6014141" y="3103925"/>
              <a:ext cx="153395" cy="106154"/>
            </a:xfrm>
            <a:custGeom>
              <a:avLst/>
              <a:gdLst/>
              <a:ahLst/>
              <a:cxnLst/>
              <a:rect l="l" t="t" r="r" b="b"/>
              <a:pathLst>
                <a:path w="3838" h="2656" extrusionOk="0">
                  <a:moveTo>
                    <a:pt x="251" y="1"/>
                  </a:moveTo>
                  <a:lnTo>
                    <a:pt x="1" y="402"/>
                  </a:lnTo>
                  <a:lnTo>
                    <a:pt x="3585" y="2655"/>
                  </a:lnTo>
                  <a:lnTo>
                    <a:pt x="3837" y="2254"/>
                  </a:lnTo>
                  <a:lnTo>
                    <a:pt x="25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flipH="1">
              <a:off x="7197107" y="2647960"/>
              <a:ext cx="222539" cy="62749"/>
            </a:xfrm>
            <a:custGeom>
              <a:avLst/>
              <a:gdLst/>
              <a:ahLst/>
              <a:cxnLst/>
              <a:rect l="l" t="t" r="r" b="b"/>
              <a:pathLst>
                <a:path w="5568" h="1570" extrusionOk="0">
                  <a:moveTo>
                    <a:pt x="5568" y="1"/>
                  </a:moveTo>
                  <a:lnTo>
                    <a:pt x="1" y="320"/>
                  </a:lnTo>
                  <a:cubicBezTo>
                    <a:pt x="20" y="385"/>
                    <a:pt x="55" y="445"/>
                    <a:pt x="98" y="497"/>
                  </a:cubicBezTo>
                  <a:cubicBezTo>
                    <a:pt x="193" y="609"/>
                    <a:pt x="243" y="754"/>
                    <a:pt x="249" y="903"/>
                  </a:cubicBezTo>
                  <a:lnTo>
                    <a:pt x="288" y="1570"/>
                  </a:lnTo>
                  <a:lnTo>
                    <a:pt x="5426" y="1276"/>
                  </a:lnTo>
                  <a:lnTo>
                    <a:pt x="5387" y="609"/>
                  </a:lnTo>
                  <a:cubicBezTo>
                    <a:pt x="5378" y="463"/>
                    <a:pt x="5410" y="312"/>
                    <a:pt x="5492" y="189"/>
                  </a:cubicBezTo>
                  <a:cubicBezTo>
                    <a:pt x="5529" y="132"/>
                    <a:pt x="5555" y="70"/>
                    <a:pt x="5568"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3"/>
            <p:cNvSpPr/>
            <p:nvPr/>
          </p:nvSpPr>
          <p:spPr>
            <a:xfrm flipH="1">
              <a:off x="8481379" y="3205622"/>
              <a:ext cx="50039" cy="44524"/>
            </a:xfrm>
            <a:custGeom>
              <a:avLst/>
              <a:gdLst/>
              <a:ahLst/>
              <a:cxnLst/>
              <a:rect l="l" t="t" r="r" b="b"/>
              <a:pathLst>
                <a:path w="1252" h="1114" extrusionOk="0">
                  <a:moveTo>
                    <a:pt x="625" y="0"/>
                  </a:moveTo>
                  <a:cubicBezTo>
                    <a:pt x="502" y="0"/>
                    <a:pt x="378" y="41"/>
                    <a:pt x="274" y="125"/>
                  </a:cubicBezTo>
                  <a:cubicBezTo>
                    <a:pt x="37" y="319"/>
                    <a:pt x="0" y="669"/>
                    <a:pt x="195" y="908"/>
                  </a:cubicBezTo>
                  <a:cubicBezTo>
                    <a:pt x="305" y="1043"/>
                    <a:pt x="465" y="1113"/>
                    <a:pt x="627" y="1113"/>
                  </a:cubicBezTo>
                  <a:cubicBezTo>
                    <a:pt x="750" y="1113"/>
                    <a:pt x="874" y="1072"/>
                    <a:pt x="978" y="988"/>
                  </a:cubicBezTo>
                  <a:cubicBezTo>
                    <a:pt x="1215" y="796"/>
                    <a:pt x="1252" y="444"/>
                    <a:pt x="1058" y="207"/>
                  </a:cubicBezTo>
                  <a:cubicBezTo>
                    <a:pt x="947" y="71"/>
                    <a:pt x="787" y="0"/>
                    <a:pt x="625"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3"/>
            <p:cNvSpPr/>
            <p:nvPr/>
          </p:nvSpPr>
          <p:spPr>
            <a:xfrm flipH="1">
              <a:off x="5203875" y="2614066"/>
              <a:ext cx="3983481" cy="2539495"/>
            </a:xfrm>
            <a:custGeom>
              <a:avLst/>
              <a:gdLst/>
              <a:ahLst/>
              <a:cxnLst/>
              <a:rect l="l" t="t" r="r" b="b"/>
              <a:pathLst>
                <a:path w="99668" h="63539" extrusionOk="0">
                  <a:moveTo>
                    <a:pt x="97758" y="63539"/>
                  </a:moveTo>
                  <a:cubicBezTo>
                    <a:pt x="99001" y="59186"/>
                    <a:pt x="99668" y="54588"/>
                    <a:pt x="99668" y="49835"/>
                  </a:cubicBezTo>
                  <a:cubicBezTo>
                    <a:pt x="99668" y="22312"/>
                    <a:pt x="77356" y="1"/>
                    <a:pt x="49834" y="1"/>
                  </a:cubicBezTo>
                  <a:cubicBezTo>
                    <a:pt x="22311" y="1"/>
                    <a:pt x="0" y="22312"/>
                    <a:pt x="0" y="49835"/>
                  </a:cubicBezTo>
                  <a:cubicBezTo>
                    <a:pt x="0" y="54588"/>
                    <a:pt x="665" y="59186"/>
                    <a:pt x="1907" y="63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flipH="1">
              <a:off x="5261025" y="2614266"/>
              <a:ext cx="3825449" cy="2539295"/>
            </a:xfrm>
            <a:custGeom>
              <a:avLst/>
              <a:gdLst/>
              <a:ahLst/>
              <a:cxnLst/>
              <a:rect l="l" t="t" r="r" b="b"/>
              <a:pathLst>
                <a:path w="95714" h="63534" extrusionOk="0">
                  <a:moveTo>
                    <a:pt x="52838" y="6059"/>
                  </a:moveTo>
                  <a:cubicBezTo>
                    <a:pt x="56549" y="4954"/>
                    <a:pt x="57961" y="6338"/>
                    <a:pt x="56718" y="6683"/>
                  </a:cubicBezTo>
                  <a:cubicBezTo>
                    <a:pt x="55587" y="6996"/>
                    <a:pt x="54478" y="7492"/>
                    <a:pt x="53017" y="7164"/>
                  </a:cubicBezTo>
                  <a:cubicBezTo>
                    <a:pt x="52387" y="6989"/>
                    <a:pt x="52031" y="6711"/>
                    <a:pt x="52074" y="6292"/>
                  </a:cubicBezTo>
                  <a:cubicBezTo>
                    <a:pt x="52184" y="6223"/>
                    <a:pt x="51371" y="6452"/>
                    <a:pt x="51112" y="6124"/>
                  </a:cubicBezTo>
                  <a:cubicBezTo>
                    <a:pt x="50956" y="5928"/>
                    <a:pt x="51198" y="5779"/>
                    <a:pt x="51459" y="5699"/>
                  </a:cubicBezTo>
                  <a:cubicBezTo>
                    <a:pt x="52117" y="5500"/>
                    <a:pt x="52381" y="5928"/>
                    <a:pt x="52838" y="6059"/>
                  </a:cubicBezTo>
                  <a:close/>
                  <a:moveTo>
                    <a:pt x="92789" y="58737"/>
                  </a:moveTo>
                  <a:cubicBezTo>
                    <a:pt x="92522" y="59365"/>
                    <a:pt x="92323" y="60215"/>
                    <a:pt x="92000" y="60474"/>
                  </a:cubicBezTo>
                  <a:cubicBezTo>
                    <a:pt x="91076" y="61214"/>
                    <a:pt x="90975" y="62360"/>
                    <a:pt x="90925" y="63534"/>
                  </a:cubicBezTo>
                  <a:lnTo>
                    <a:pt x="92494" y="63534"/>
                  </a:lnTo>
                  <a:cubicBezTo>
                    <a:pt x="92535" y="63398"/>
                    <a:pt x="92582" y="63264"/>
                    <a:pt x="92640" y="63130"/>
                  </a:cubicBezTo>
                  <a:cubicBezTo>
                    <a:pt x="93061" y="60126"/>
                    <a:pt x="93245" y="59479"/>
                    <a:pt x="92789" y="58737"/>
                  </a:cubicBezTo>
                  <a:close/>
                  <a:moveTo>
                    <a:pt x="56962" y="40290"/>
                  </a:moveTo>
                  <a:cubicBezTo>
                    <a:pt x="57100" y="42577"/>
                    <a:pt x="57652" y="43943"/>
                    <a:pt x="59421" y="45631"/>
                  </a:cubicBezTo>
                  <a:cubicBezTo>
                    <a:pt x="60043" y="46222"/>
                    <a:pt x="59918" y="48101"/>
                    <a:pt x="63057" y="48943"/>
                  </a:cubicBezTo>
                  <a:cubicBezTo>
                    <a:pt x="65545" y="48334"/>
                    <a:pt x="68290" y="48317"/>
                    <a:pt x="70402" y="47443"/>
                  </a:cubicBezTo>
                  <a:cubicBezTo>
                    <a:pt x="70983" y="47204"/>
                    <a:pt x="71818" y="47389"/>
                    <a:pt x="71911" y="48459"/>
                  </a:cubicBezTo>
                  <a:cubicBezTo>
                    <a:pt x="72413" y="49102"/>
                    <a:pt x="73166" y="48645"/>
                    <a:pt x="73706" y="49005"/>
                  </a:cubicBezTo>
                  <a:cubicBezTo>
                    <a:pt x="74973" y="49851"/>
                    <a:pt x="73857" y="51325"/>
                    <a:pt x="74314" y="52376"/>
                  </a:cubicBezTo>
                  <a:cubicBezTo>
                    <a:pt x="74002" y="54458"/>
                    <a:pt x="75788" y="55254"/>
                    <a:pt x="76224" y="56799"/>
                  </a:cubicBezTo>
                  <a:cubicBezTo>
                    <a:pt x="76518" y="57837"/>
                    <a:pt x="77003" y="59127"/>
                    <a:pt x="76578" y="59993"/>
                  </a:cubicBezTo>
                  <a:cubicBezTo>
                    <a:pt x="76049" y="61069"/>
                    <a:pt x="75607" y="62291"/>
                    <a:pt x="75575" y="63534"/>
                  </a:cubicBezTo>
                  <a:lnTo>
                    <a:pt x="88146" y="63534"/>
                  </a:lnTo>
                  <a:cubicBezTo>
                    <a:pt x="88845" y="62189"/>
                    <a:pt x="90213" y="61125"/>
                    <a:pt x="90030" y="59181"/>
                  </a:cubicBezTo>
                  <a:cubicBezTo>
                    <a:pt x="89820" y="56998"/>
                    <a:pt x="89166" y="54931"/>
                    <a:pt x="90355" y="52889"/>
                  </a:cubicBezTo>
                  <a:cubicBezTo>
                    <a:pt x="92088" y="49907"/>
                    <a:pt x="92664" y="49821"/>
                    <a:pt x="92923" y="47678"/>
                  </a:cubicBezTo>
                  <a:cubicBezTo>
                    <a:pt x="92854" y="47633"/>
                    <a:pt x="93825" y="46595"/>
                    <a:pt x="93493" y="45082"/>
                  </a:cubicBezTo>
                  <a:cubicBezTo>
                    <a:pt x="93113" y="43352"/>
                    <a:pt x="91605" y="45993"/>
                    <a:pt x="90884" y="43997"/>
                  </a:cubicBezTo>
                  <a:cubicBezTo>
                    <a:pt x="89041" y="41201"/>
                    <a:pt x="88351" y="37722"/>
                    <a:pt x="87268" y="34604"/>
                  </a:cubicBezTo>
                  <a:cubicBezTo>
                    <a:pt x="88987" y="37636"/>
                    <a:pt x="89753" y="40965"/>
                    <a:pt x="90992" y="44187"/>
                  </a:cubicBezTo>
                  <a:cubicBezTo>
                    <a:pt x="93497" y="43751"/>
                    <a:pt x="95713" y="41296"/>
                    <a:pt x="95353" y="38711"/>
                  </a:cubicBezTo>
                  <a:cubicBezTo>
                    <a:pt x="94384" y="34356"/>
                    <a:pt x="94078" y="39798"/>
                    <a:pt x="92671" y="34341"/>
                  </a:cubicBezTo>
                  <a:cubicBezTo>
                    <a:pt x="93294" y="35377"/>
                    <a:pt x="93754" y="36596"/>
                    <a:pt x="94412" y="36624"/>
                  </a:cubicBezTo>
                  <a:cubicBezTo>
                    <a:pt x="94807" y="36259"/>
                    <a:pt x="94608" y="37392"/>
                    <a:pt x="95558" y="37660"/>
                  </a:cubicBezTo>
                  <a:cubicBezTo>
                    <a:pt x="95590" y="37668"/>
                    <a:pt x="95620" y="37679"/>
                    <a:pt x="95651" y="37690"/>
                  </a:cubicBezTo>
                  <a:cubicBezTo>
                    <a:pt x="92789" y="26254"/>
                    <a:pt x="85973" y="16386"/>
                    <a:pt x="76742" y="9617"/>
                  </a:cubicBezTo>
                  <a:cubicBezTo>
                    <a:pt x="76727" y="10021"/>
                    <a:pt x="77025" y="10714"/>
                    <a:pt x="78047" y="12075"/>
                  </a:cubicBezTo>
                  <a:cubicBezTo>
                    <a:pt x="78274" y="12377"/>
                    <a:pt x="78669" y="12942"/>
                    <a:pt x="78416" y="12966"/>
                  </a:cubicBezTo>
                  <a:cubicBezTo>
                    <a:pt x="77240" y="13081"/>
                    <a:pt x="77463" y="14671"/>
                    <a:pt x="75590" y="14371"/>
                  </a:cubicBezTo>
                  <a:cubicBezTo>
                    <a:pt x="73270" y="14000"/>
                    <a:pt x="73022" y="14121"/>
                    <a:pt x="71818" y="12174"/>
                  </a:cubicBezTo>
                  <a:cubicBezTo>
                    <a:pt x="69753" y="11311"/>
                    <a:pt x="71328" y="13758"/>
                    <a:pt x="70286" y="14019"/>
                  </a:cubicBezTo>
                  <a:cubicBezTo>
                    <a:pt x="69181" y="14295"/>
                    <a:pt x="68283" y="15044"/>
                    <a:pt x="67300" y="15694"/>
                  </a:cubicBezTo>
                  <a:cubicBezTo>
                    <a:pt x="67407" y="15545"/>
                    <a:pt x="67483" y="15357"/>
                    <a:pt x="67647" y="15271"/>
                  </a:cubicBezTo>
                  <a:cubicBezTo>
                    <a:pt x="67943" y="14617"/>
                    <a:pt x="67427" y="14423"/>
                    <a:pt x="66773" y="14304"/>
                  </a:cubicBezTo>
                  <a:cubicBezTo>
                    <a:pt x="66238" y="13031"/>
                    <a:pt x="64978" y="12632"/>
                    <a:pt x="64937" y="12651"/>
                  </a:cubicBezTo>
                  <a:cubicBezTo>
                    <a:pt x="64872" y="12287"/>
                    <a:pt x="64615" y="11902"/>
                    <a:pt x="64954" y="11605"/>
                  </a:cubicBezTo>
                  <a:cubicBezTo>
                    <a:pt x="64894" y="10776"/>
                    <a:pt x="63916" y="10694"/>
                    <a:pt x="63247" y="10370"/>
                  </a:cubicBezTo>
                  <a:cubicBezTo>
                    <a:pt x="62919" y="10681"/>
                    <a:pt x="62302" y="11257"/>
                    <a:pt x="62719" y="11784"/>
                  </a:cubicBezTo>
                  <a:cubicBezTo>
                    <a:pt x="62865" y="12817"/>
                    <a:pt x="63625" y="12994"/>
                    <a:pt x="63623" y="12964"/>
                  </a:cubicBezTo>
                  <a:cubicBezTo>
                    <a:pt x="65681" y="13199"/>
                    <a:pt x="63185" y="14474"/>
                    <a:pt x="64661" y="15450"/>
                  </a:cubicBezTo>
                  <a:cubicBezTo>
                    <a:pt x="64930" y="15978"/>
                    <a:pt x="65200" y="15797"/>
                    <a:pt x="66609" y="15858"/>
                  </a:cubicBezTo>
                  <a:cubicBezTo>
                    <a:pt x="66754" y="15907"/>
                    <a:pt x="66868" y="15920"/>
                    <a:pt x="66961" y="15912"/>
                  </a:cubicBezTo>
                  <a:cubicBezTo>
                    <a:pt x="66130" y="16423"/>
                    <a:pt x="65215" y="16826"/>
                    <a:pt x="64048" y="16796"/>
                  </a:cubicBezTo>
                  <a:cubicBezTo>
                    <a:pt x="62339" y="17696"/>
                    <a:pt x="66529" y="19127"/>
                    <a:pt x="66583" y="19483"/>
                  </a:cubicBezTo>
                  <a:cubicBezTo>
                    <a:pt x="66251" y="19772"/>
                    <a:pt x="66102" y="20309"/>
                    <a:pt x="65461" y="20331"/>
                  </a:cubicBezTo>
                  <a:cubicBezTo>
                    <a:pt x="62473" y="20430"/>
                    <a:pt x="60684" y="19498"/>
                    <a:pt x="61566" y="22344"/>
                  </a:cubicBezTo>
                  <a:cubicBezTo>
                    <a:pt x="60787" y="24657"/>
                    <a:pt x="61316" y="25466"/>
                    <a:pt x="64117" y="26133"/>
                  </a:cubicBezTo>
                  <a:cubicBezTo>
                    <a:pt x="66145" y="26267"/>
                    <a:pt x="67634" y="25816"/>
                    <a:pt x="68201" y="23882"/>
                  </a:cubicBezTo>
                  <a:cubicBezTo>
                    <a:pt x="68661" y="22316"/>
                    <a:pt x="72096" y="20866"/>
                    <a:pt x="73251" y="21971"/>
                  </a:cubicBezTo>
                  <a:cubicBezTo>
                    <a:pt x="74532" y="23198"/>
                    <a:pt x="76095" y="24029"/>
                    <a:pt x="77208" y="25432"/>
                  </a:cubicBezTo>
                  <a:cubicBezTo>
                    <a:pt x="77419" y="25565"/>
                    <a:pt x="76377" y="24929"/>
                    <a:pt x="76682" y="26728"/>
                  </a:cubicBezTo>
                  <a:cubicBezTo>
                    <a:pt x="77227" y="26416"/>
                    <a:pt x="77130" y="25852"/>
                    <a:pt x="77309" y="25488"/>
                  </a:cubicBezTo>
                  <a:cubicBezTo>
                    <a:pt x="77432" y="25544"/>
                    <a:pt x="77555" y="25565"/>
                    <a:pt x="77674" y="25544"/>
                  </a:cubicBezTo>
                  <a:cubicBezTo>
                    <a:pt x="78347" y="24154"/>
                    <a:pt x="78285" y="24044"/>
                    <a:pt x="75967" y="21953"/>
                  </a:cubicBezTo>
                  <a:cubicBezTo>
                    <a:pt x="78050" y="23252"/>
                    <a:pt x="79625" y="27136"/>
                    <a:pt x="81278" y="27166"/>
                  </a:cubicBezTo>
                  <a:cubicBezTo>
                    <a:pt x="81627" y="27173"/>
                    <a:pt x="81845" y="26593"/>
                    <a:pt x="81763" y="26034"/>
                  </a:cubicBezTo>
                  <a:cubicBezTo>
                    <a:pt x="81729" y="25801"/>
                    <a:pt x="81347" y="25466"/>
                    <a:pt x="81677" y="25337"/>
                  </a:cubicBezTo>
                  <a:cubicBezTo>
                    <a:pt x="81929" y="25350"/>
                    <a:pt x="82320" y="25557"/>
                    <a:pt x="82417" y="25792"/>
                  </a:cubicBezTo>
                  <a:cubicBezTo>
                    <a:pt x="83409" y="28174"/>
                    <a:pt x="86586" y="28163"/>
                    <a:pt x="87002" y="29570"/>
                  </a:cubicBezTo>
                  <a:cubicBezTo>
                    <a:pt x="87186" y="30187"/>
                    <a:pt x="86808" y="31296"/>
                    <a:pt x="85895" y="31212"/>
                  </a:cubicBezTo>
                  <a:cubicBezTo>
                    <a:pt x="84790" y="31109"/>
                    <a:pt x="83653" y="31143"/>
                    <a:pt x="82426" y="30196"/>
                  </a:cubicBezTo>
                  <a:cubicBezTo>
                    <a:pt x="79178" y="27691"/>
                    <a:pt x="80404" y="32175"/>
                    <a:pt x="77411" y="29592"/>
                  </a:cubicBezTo>
                  <a:cubicBezTo>
                    <a:pt x="76600" y="28893"/>
                    <a:pt x="75229" y="28923"/>
                    <a:pt x="74949" y="27449"/>
                  </a:cubicBezTo>
                  <a:cubicBezTo>
                    <a:pt x="74245" y="23770"/>
                    <a:pt x="67349" y="26364"/>
                    <a:pt x="64695" y="26232"/>
                  </a:cubicBezTo>
                  <a:cubicBezTo>
                    <a:pt x="61709" y="26498"/>
                    <a:pt x="61342" y="29952"/>
                    <a:pt x="59311" y="31579"/>
                  </a:cubicBezTo>
                  <a:cubicBezTo>
                    <a:pt x="58923" y="31903"/>
                    <a:pt x="58796" y="32380"/>
                    <a:pt x="58608" y="32824"/>
                  </a:cubicBezTo>
                  <a:cubicBezTo>
                    <a:pt x="57999" y="33113"/>
                    <a:pt x="57978" y="33778"/>
                    <a:pt x="57689" y="34279"/>
                  </a:cubicBezTo>
                  <a:cubicBezTo>
                    <a:pt x="57201" y="34922"/>
                    <a:pt x="56649" y="35672"/>
                    <a:pt x="56534" y="36495"/>
                  </a:cubicBezTo>
                  <a:cubicBezTo>
                    <a:pt x="57794" y="37975"/>
                    <a:pt x="56867" y="38741"/>
                    <a:pt x="56962" y="40290"/>
                  </a:cubicBezTo>
                  <a:close/>
                  <a:moveTo>
                    <a:pt x="73192" y="23326"/>
                  </a:moveTo>
                  <a:cubicBezTo>
                    <a:pt x="72862" y="22883"/>
                    <a:pt x="72126" y="23408"/>
                    <a:pt x="73095" y="24504"/>
                  </a:cubicBezTo>
                  <a:cubicBezTo>
                    <a:pt x="73574" y="24167"/>
                    <a:pt x="73525" y="23768"/>
                    <a:pt x="73192" y="23326"/>
                  </a:cubicBezTo>
                  <a:close/>
                  <a:moveTo>
                    <a:pt x="71404" y="11596"/>
                  </a:moveTo>
                  <a:cubicBezTo>
                    <a:pt x="72131" y="11432"/>
                    <a:pt x="72470" y="12226"/>
                    <a:pt x="72741" y="12662"/>
                  </a:cubicBezTo>
                  <a:cubicBezTo>
                    <a:pt x="74176" y="14966"/>
                    <a:pt x="76880" y="13346"/>
                    <a:pt x="75989" y="11100"/>
                  </a:cubicBezTo>
                  <a:cubicBezTo>
                    <a:pt x="75609" y="10148"/>
                    <a:pt x="75592" y="9622"/>
                    <a:pt x="76295" y="9324"/>
                  </a:cubicBezTo>
                  <a:cubicBezTo>
                    <a:pt x="76306" y="9320"/>
                    <a:pt x="76313" y="9315"/>
                    <a:pt x="76323" y="9311"/>
                  </a:cubicBezTo>
                  <a:cubicBezTo>
                    <a:pt x="74880" y="8275"/>
                    <a:pt x="73378" y="7317"/>
                    <a:pt x="71824" y="6437"/>
                  </a:cubicBezTo>
                  <a:cubicBezTo>
                    <a:pt x="70892" y="7252"/>
                    <a:pt x="69951" y="8232"/>
                    <a:pt x="68661" y="8428"/>
                  </a:cubicBezTo>
                  <a:cubicBezTo>
                    <a:pt x="67863" y="9024"/>
                    <a:pt x="68590" y="10004"/>
                    <a:pt x="69201" y="10880"/>
                  </a:cubicBezTo>
                  <a:cubicBezTo>
                    <a:pt x="69774" y="11704"/>
                    <a:pt x="70661" y="11764"/>
                    <a:pt x="71404" y="11596"/>
                  </a:cubicBezTo>
                  <a:close/>
                  <a:moveTo>
                    <a:pt x="62608" y="14457"/>
                  </a:moveTo>
                  <a:cubicBezTo>
                    <a:pt x="62567" y="13892"/>
                    <a:pt x="63411" y="13352"/>
                    <a:pt x="62572" y="12835"/>
                  </a:cubicBezTo>
                  <a:cubicBezTo>
                    <a:pt x="61366" y="12088"/>
                    <a:pt x="61048" y="13566"/>
                    <a:pt x="60399" y="13193"/>
                  </a:cubicBezTo>
                  <a:cubicBezTo>
                    <a:pt x="59458" y="15966"/>
                    <a:pt x="62637" y="14841"/>
                    <a:pt x="62608" y="14457"/>
                  </a:cubicBezTo>
                  <a:close/>
                  <a:moveTo>
                    <a:pt x="1015" y="36281"/>
                  </a:moveTo>
                  <a:cubicBezTo>
                    <a:pt x="1017" y="36874"/>
                    <a:pt x="1146" y="37330"/>
                    <a:pt x="1349" y="37722"/>
                  </a:cubicBezTo>
                  <a:cubicBezTo>
                    <a:pt x="1770" y="36933"/>
                    <a:pt x="1202" y="36501"/>
                    <a:pt x="1330" y="35817"/>
                  </a:cubicBezTo>
                  <a:cubicBezTo>
                    <a:pt x="1293" y="35556"/>
                    <a:pt x="406" y="32792"/>
                    <a:pt x="1092" y="34902"/>
                  </a:cubicBezTo>
                  <a:cubicBezTo>
                    <a:pt x="1157" y="35256"/>
                    <a:pt x="1369" y="35198"/>
                    <a:pt x="1507" y="35355"/>
                  </a:cubicBezTo>
                  <a:cubicBezTo>
                    <a:pt x="1779" y="36879"/>
                    <a:pt x="2892" y="37097"/>
                    <a:pt x="3209" y="38724"/>
                  </a:cubicBezTo>
                  <a:cubicBezTo>
                    <a:pt x="2959" y="39319"/>
                    <a:pt x="3198" y="39159"/>
                    <a:pt x="3218" y="39843"/>
                  </a:cubicBezTo>
                  <a:cubicBezTo>
                    <a:pt x="3453" y="40899"/>
                    <a:pt x="4135" y="40726"/>
                    <a:pt x="4681" y="41045"/>
                  </a:cubicBezTo>
                  <a:cubicBezTo>
                    <a:pt x="4860" y="41505"/>
                    <a:pt x="5227" y="41149"/>
                    <a:pt x="5473" y="41362"/>
                  </a:cubicBezTo>
                  <a:cubicBezTo>
                    <a:pt x="6159" y="42137"/>
                    <a:pt x="7108" y="41455"/>
                    <a:pt x="7939" y="41863"/>
                  </a:cubicBezTo>
                  <a:cubicBezTo>
                    <a:pt x="9404" y="43576"/>
                    <a:pt x="10274" y="42426"/>
                    <a:pt x="10865" y="43956"/>
                  </a:cubicBezTo>
                  <a:cubicBezTo>
                    <a:pt x="11325" y="44491"/>
                    <a:pt x="11627" y="45298"/>
                    <a:pt x="12343" y="45471"/>
                  </a:cubicBezTo>
                  <a:cubicBezTo>
                    <a:pt x="12442" y="45469"/>
                    <a:pt x="12455" y="46334"/>
                    <a:pt x="13903" y="46200"/>
                  </a:cubicBezTo>
                  <a:lnTo>
                    <a:pt x="13903" y="46200"/>
                  </a:lnTo>
                  <a:cubicBezTo>
                    <a:pt x="15273" y="46043"/>
                    <a:pt x="14719" y="44722"/>
                    <a:pt x="15819" y="47532"/>
                  </a:cubicBezTo>
                  <a:cubicBezTo>
                    <a:pt x="16432" y="50002"/>
                    <a:pt x="14132" y="51066"/>
                    <a:pt x="14205" y="52199"/>
                  </a:cubicBezTo>
                  <a:cubicBezTo>
                    <a:pt x="13579" y="52958"/>
                    <a:pt x="14466" y="53852"/>
                    <a:pt x="14115" y="54624"/>
                  </a:cubicBezTo>
                  <a:cubicBezTo>
                    <a:pt x="13489" y="55177"/>
                    <a:pt x="13694" y="55377"/>
                    <a:pt x="14182" y="56137"/>
                  </a:cubicBezTo>
                  <a:cubicBezTo>
                    <a:pt x="15509" y="58193"/>
                    <a:pt x="15981" y="61980"/>
                    <a:pt x="18512" y="63093"/>
                  </a:cubicBezTo>
                  <a:cubicBezTo>
                    <a:pt x="18773" y="63208"/>
                    <a:pt x="19011" y="63357"/>
                    <a:pt x="19220" y="63534"/>
                  </a:cubicBezTo>
                  <a:lnTo>
                    <a:pt x="41277" y="63534"/>
                  </a:lnTo>
                  <a:cubicBezTo>
                    <a:pt x="41415" y="61997"/>
                    <a:pt x="41555" y="60394"/>
                    <a:pt x="43113" y="59050"/>
                  </a:cubicBezTo>
                  <a:cubicBezTo>
                    <a:pt x="44047" y="58245"/>
                    <a:pt x="44373" y="56715"/>
                    <a:pt x="43311" y="56025"/>
                  </a:cubicBezTo>
                  <a:cubicBezTo>
                    <a:pt x="42010" y="55179"/>
                    <a:pt x="40921" y="53735"/>
                    <a:pt x="38996" y="53903"/>
                  </a:cubicBezTo>
                  <a:cubicBezTo>
                    <a:pt x="38014" y="53990"/>
                    <a:pt x="36888" y="53690"/>
                    <a:pt x="36124" y="52812"/>
                  </a:cubicBezTo>
                  <a:cubicBezTo>
                    <a:pt x="35257" y="51899"/>
                    <a:pt x="33625" y="52156"/>
                    <a:pt x="33103" y="50738"/>
                  </a:cubicBezTo>
                  <a:cubicBezTo>
                    <a:pt x="33142" y="50781"/>
                    <a:pt x="32154" y="47402"/>
                    <a:pt x="28557" y="47689"/>
                  </a:cubicBezTo>
                  <a:cubicBezTo>
                    <a:pt x="28214" y="47152"/>
                    <a:pt x="27033" y="46733"/>
                    <a:pt x="26962" y="46755"/>
                  </a:cubicBezTo>
                  <a:cubicBezTo>
                    <a:pt x="26984" y="46655"/>
                    <a:pt x="26580" y="46090"/>
                    <a:pt x="25937" y="45967"/>
                  </a:cubicBezTo>
                  <a:cubicBezTo>
                    <a:pt x="25926" y="45104"/>
                    <a:pt x="24839" y="44491"/>
                    <a:pt x="24118" y="44161"/>
                  </a:cubicBezTo>
                  <a:cubicBezTo>
                    <a:pt x="22092" y="44291"/>
                    <a:pt x="19414" y="42381"/>
                    <a:pt x="17619" y="43768"/>
                  </a:cubicBezTo>
                  <a:cubicBezTo>
                    <a:pt x="16689" y="44224"/>
                    <a:pt x="16277" y="44414"/>
                    <a:pt x="15858" y="45749"/>
                  </a:cubicBezTo>
                  <a:cubicBezTo>
                    <a:pt x="15841" y="45810"/>
                    <a:pt x="15455" y="45434"/>
                    <a:pt x="15228" y="45372"/>
                  </a:cubicBezTo>
                  <a:cubicBezTo>
                    <a:pt x="14417" y="44468"/>
                    <a:pt x="14011" y="46174"/>
                    <a:pt x="12844" y="45117"/>
                  </a:cubicBezTo>
                  <a:cubicBezTo>
                    <a:pt x="13021" y="44636"/>
                    <a:pt x="12846" y="43468"/>
                    <a:pt x="12941" y="42653"/>
                  </a:cubicBezTo>
                  <a:cubicBezTo>
                    <a:pt x="13215" y="40325"/>
                    <a:pt x="11402" y="40776"/>
                    <a:pt x="10175" y="40648"/>
                  </a:cubicBezTo>
                  <a:cubicBezTo>
                    <a:pt x="10483" y="39833"/>
                    <a:pt x="10369" y="38838"/>
                    <a:pt x="10921" y="38115"/>
                  </a:cubicBezTo>
                  <a:cubicBezTo>
                    <a:pt x="11228" y="37614"/>
                    <a:pt x="11150" y="37358"/>
                    <a:pt x="10682" y="37353"/>
                  </a:cubicBezTo>
                  <a:cubicBezTo>
                    <a:pt x="9376" y="37226"/>
                    <a:pt x="9145" y="39090"/>
                    <a:pt x="8334" y="39759"/>
                  </a:cubicBezTo>
                  <a:cubicBezTo>
                    <a:pt x="6416" y="38957"/>
                    <a:pt x="6073" y="37472"/>
                    <a:pt x="6651" y="34975"/>
                  </a:cubicBezTo>
                  <a:cubicBezTo>
                    <a:pt x="7005" y="33456"/>
                    <a:pt x="7581" y="32951"/>
                    <a:pt x="9165" y="32995"/>
                  </a:cubicBezTo>
                  <a:cubicBezTo>
                    <a:pt x="9601" y="33036"/>
                    <a:pt x="9974" y="32660"/>
                    <a:pt x="10388" y="32444"/>
                  </a:cubicBezTo>
                  <a:cubicBezTo>
                    <a:pt x="13249" y="30956"/>
                    <a:pt x="12820" y="36061"/>
                    <a:pt x="14419" y="34729"/>
                  </a:cubicBezTo>
                  <a:cubicBezTo>
                    <a:pt x="15081" y="34177"/>
                    <a:pt x="14984" y="33409"/>
                    <a:pt x="14507" y="32820"/>
                  </a:cubicBezTo>
                  <a:cubicBezTo>
                    <a:pt x="14948" y="33163"/>
                    <a:pt x="13754" y="30910"/>
                    <a:pt x="14745" y="29762"/>
                  </a:cubicBezTo>
                  <a:cubicBezTo>
                    <a:pt x="18967" y="25986"/>
                    <a:pt x="16795" y="26519"/>
                    <a:pt x="17776" y="25404"/>
                  </a:cubicBezTo>
                  <a:cubicBezTo>
                    <a:pt x="19384" y="23779"/>
                    <a:pt x="18068" y="23576"/>
                    <a:pt x="20599" y="22706"/>
                  </a:cubicBezTo>
                  <a:cubicBezTo>
                    <a:pt x="21257" y="21643"/>
                    <a:pt x="22277" y="21092"/>
                    <a:pt x="23298" y="20521"/>
                  </a:cubicBezTo>
                  <a:cubicBezTo>
                    <a:pt x="24073" y="19979"/>
                    <a:pt x="23827" y="20158"/>
                    <a:pt x="23639" y="20512"/>
                  </a:cubicBezTo>
                  <a:cubicBezTo>
                    <a:pt x="23514" y="21015"/>
                    <a:pt x="23751" y="21129"/>
                    <a:pt x="24228" y="20987"/>
                  </a:cubicBezTo>
                  <a:cubicBezTo>
                    <a:pt x="24804" y="20093"/>
                    <a:pt x="25965" y="20206"/>
                    <a:pt x="26649" y="19509"/>
                  </a:cubicBezTo>
                  <a:cubicBezTo>
                    <a:pt x="27074" y="19396"/>
                    <a:pt x="27605" y="19304"/>
                    <a:pt x="27372" y="18773"/>
                  </a:cubicBezTo>
                  <a:cubicBezTo>
                    <a:pt x="27217" y="18417"/>
                    <a:pt x="26895" y="18671"/>
                    <a:pt x="26647" y="18866"/>
                  </a:cubicBezTo>
                  <a:cubicBezTo>
                    <a:pt x="26682" y="19219"/>
                    <a:pt x="26990" y="19424"/>
                    <a:pt x="25042" y="18758"/>
                  </a:cubicBezTo>
                  <a:cubicBezTo>
                    <a:pt x="25212" y="17536"/>
                    <a:pt x="25408" y="17368"/>
                    <a:pt x="25231" y="16960"/>
                  </a:cubicBezTo>
                  <a:cubicBezTo>
                    <a:pt x="25074" y="16671"/>
                    <a:pt x="24565" y="16835"/>
                    <a:pt x="24401" y="16583"/>
                  </a:cubicBezTo>
                  <a:cubicBezTo>
                    <a:pt x="24940" y="16826"/>
                    <a:pt x="25618" y="16555"/>
                    <a:pt x="26302" y="16309"/>
                  </a:cubicBezTo>
                  <a:cubicBezTo>
                    <a:pt x="29135" y="16145"/>
                    <a:pt x="27786" y="15560"/>
                    <a:pt x="29364" y="15478"/>
                  </a:cubicBezTo>
                  <a:cubicBezTo>
                    <a:pt x="29588" y="16060"/>
                    <a:pt x="28772" y="16326"/>
                    <a:pt x="28587" y="16794"/>
                  </a:cubicBezTo>
                  <a:cubicBezTo>
                    <a:pt x="27657" y="18233"/>
                    <a:pt x="28891" y="17767"/>
                    <a:pt x="29394" y="18013"/>
                  </a:cubicBezTo>
                  <a:cubicBezTo>
                    <a:pt x="29547" y="17970"/>
                    <a:pt x="29705" y="17938"/>
                    <a:pt x="29815" y="17834"/>
                  </a:cubicBezTo>
                  <a:cubicBezTo>
                    <a:pt x="30093" y="17996"/>
                    <a:pt x="29976" y="18555"/>
                    <a:pt x="30589" y="18387"/>
                  </a:cubicBezTo>
                  <a:cubicBezTo>
                    <a:pt x="31198" y="18281"/>
                    <a:pt x="31571" y="18309"/>
                    <a:pt x="31774" y="17944"/>
                  </a:cubicBezTo>
                  <a:cubicBezTo>
                    <a:pt x="32037" y="16900"/>
                    <a:pt x="31739" y="16255"/>
                    <a:pt x="30542" y="16507"/>
                  </a:cubicBezTo>
                  <a:cubicBezTo>
                    <a:pt x="30699" y="16192"/>
                    <a:pt x="30561" y="15855"/>
                    <a:pt x="30335" y="15670"/>
                  </a:cubicBezTo>
                  <a:cubicBezTo>
                    <a:pt x="30770" y="15316"/>
                    <a:pt x="30419" y="14848"/>
                    <a:pt x="30689" y="14479"/>
                  </a:cubicBezTo>
                  <a:cubicBezTo>
                    <a:pt x="30520" y="14196"/>
                    <a:pt x="31070" y="13324"/>
                    <a:pt x="29905" y="13872"/>
                  </a:cubicBezTo>
                  <a:cubicBezTo>
                    <a:pt x="27935" y="12183"/>
                    <a:pt x="27107" y="12105"/>
                    <a:pt x="27443" y="10916"/>
                  </a:cubicBezTo>
                  <a:cubicBezTo>
                    <a:pt x="26202" y="8040"/>
                    <a:pt x="24668" y="11400"/>
                    <a:pt x="23848" y="10042"/>
                  </a:cubicBezTo>
                  <a:cubicBezTo>
                    <a:pt x="22992" y="8625"/>
                    <a:pt x="19434" y="8536"/>
                    <a:pt x="18972" y="10435"/>
                  </a:cubicBezTo>
                  <a:cubicBezTo>
                    <a:pt x="18808" y="11106"/>
                    <a:pt x="18217" y="12066"/>
                    <a:pt x="18553" y="12472"/>
                  </a:cubicBezTo>
                  <a:cubicBezTo>
                    <a:pt x="19500" y="13109"/>
                    <a:pt x="18124" y="13894"/>
                    <a:pt x="17673" y="14334"/>
                  </a:cubicBezTo>
                  <a:cubicBezTo>
                    <a:pt x="17140" y="14856"/>
                    <a:pt x="17265" y="15335"/>
                    <a:pt x="17161" y="15843"/>
                  </a:cubicBezTo>
                  <a:cubicBezTo>
                    <a:pt x="16546" y="16408"/>
                    <a:pt x="16497" y="16367"/>
                    <a:pt x="16294" y="15346"/>
                  </a:cubicBezTo>
                  <a:cubicBezTo>
                    <a:pt x="16270" y="14572"/>
                    <a:pt x="15599" y="14513"/>
                    <a:pt x="14971" y="14459"/>
                  </a:cubicBezTo>
                  <a:cubicBezTo>
                    <a:pt x="14302" y="14401"/>
                    <a:pt x="13400" y="13946"/>
                    <a:pt x="12669" y="14008"/>
                  </a:cubicBezTo>
                  <a:cubicBezTo>
                    <a:pt x="6955" y="19534"/>
                    <a:pt x="2560" y="26413"/>
                    <a:pt x="1" y="34132"/>
                  </a:cubicBezTo>
                  <a:cubicBezTo>
                    <a:pt x="89" y="34522"/>
                    <a:pt x="178" y="34984"/>
                    <a:pt x="260" y="35539"/>
                  </a:cubicBezTo>
                  <a:cubicBezTo>
                    <a:pt x="400" y="36479"/>
                    <a:pt x="773" y="36592"/>
                    <a:pt x="1015" y="36281"/>
                  </a:cubicBezTo>
                  <a:close/>
                  <a:moveTo>
                    <a:pt x="17664" y="37677"/>
                  </a:moveTo>
                  <a:cubicBezTo>
                    <a:pt x="15716" y="36779"/>
                    <a:pt x="14013" y="35545"/>
                    <a:pt x="13523" y="36689"/>
                  </a:cubicBezTo>
                  <a:cubicBezTo>
                    <a:pt x="14000" y="36801"/>
                    <a:pt x="14484" y="36913"/>
                    <a:pt x="14976" y="37028"/>
                  </a:cubicBezTo>
                  <a:cubicBezTo>
                    <a:pt x="14926" y="37153"/>
                    <a:pt x="14971" y="37317"/>
                    <a:pt x="15135" y="37353"/>
                  </a:cubicBezTo>
                  <a:cubicBezTo>
                    <a:pt x="15897" y="37819"/>
                    <a:pt x="16590" y="38773"/>
                    <a:pt x="17664" y="37677"/>
                  </a:cubicBezTo>
                  <a:close/>
                  <a:moveTo>
                    <a:pt x="34676" y="3002"/>
                  </a:moveTo>
                  <a:cubicBezTo>
                    <a:pt x="34918" y="2999"/>
                    <a:pt x="35019" y="3138"/>
                    <a:pt x="35134" y="3261"/>
                  </a:cubicBezTo>
                  <a:cubicBezTo>
                    <a:pt x="34693" y="3217"/>
                    <a:pt x="34255" y="3176"/>
                    <a:pt x="33819" y="3135"/>
                  </a:cubicBezTo>
                  <a:cubicBezTo>
                    <a:pt x="32814" y="3800"/>
                    <a:pt x="33418" y="3630"/>
                    <a:pt x="33302" y="4007"/>
                  </a:cubicBezTo>
                  <a:cubicBezTo>
                    <a:pt x="35781" y="3891"/>
                    <a:pt x="35351" y="3940"/>
                    <a:pt x="35272" y="4430"/>
                  </a:cubicBezTo>
                  <a:cubicBezTo>
                    <a:pt x="34913" y="4126"/>
                    <a:pt x="33135" y="4255"/>
                    <a:pt x="33958" y="5358"/>
                  </a:cubicBezTo>
                  <a:lnTo>
                    <a:pt x="33958" y="5358"/>
                  </a:lnTo>
                  <a:cubicBezTo>
                    <a:pt x="33599" y="5550"/>
                    <a:pt x="34085" y="6038"/>
                    <a:pt x="34141" y="6178"/>
                  </a:cubicBezTo>
                  <a:cubicBezTo>
                    <a:pt x="34232" y="6186"/>
                    <a:pt x="34324" y="6197"/>
                    <a:pt x="34415" y="6204"/>
                  </a:cubicBezTo>
                  <a:cubicBezTo>
                    <a:pt x="34613" y="6458"/>
                    <a:pt x="35975" y="6484"/>
                    <a:pt x="34657" y="7060"/>
                  </a:cubicBezTo>
                  <a:cubicBezTo>
                    <a:pt x="34929" y="8478"/>
                    <a:pt x="35984" y="8789"/>
                    <a:pt x="37164" y="9061"/>
                  </a:cubicBezTo>
                  <a:cubicBezTo>
                    <a:pt x="39238" y="9538"/>
                    <a:pt x="39220" y="9449"/>
                    <a:pt x="40299" y="8040"/>
                  </a:cubicBezTo>
                  <a:cubicBezTo>
                    <a:pt x="40906" y="7246"/>
                    <a:pt x="41473" y="6471"/>
                    <a:pt x="42362" y="5869"/>
                  </a:cubicBezTo>
                  <a:cubicBezTo>
                    <a:pt x="44468" y="5528"/>
                    <a:pt x="44967" y="5338"/>
                    <a:pt x="45025" y="5244"/>
                  </a:cubicBezTo>
                  <a:cubicBezTo>
                    <a:pt x="45051" y="5250"/>
                    <a:pt x="45081" y="5257"/>
                    <a:pt x="45115" y="5265"/>
                  </a:cubicBezTo>
                  <a:cubicBezTo>
                    <a:pt x="47547" y="4141"/>
                    <a:pt x="50026" y="4700"/>
                    <a:pt x="50706" y="3815"/>
                  </a:cubicBezTo>
                  <a:cubicBezTo>
                    <a:pt x="50782" y="3567"/>
                    <a:pt x="51181" y="3485"/>
                    <a:pt x="51457" y="3522"/>
                  </a:cubicBezTo>
                  <a:cubicBezTo>
                    <a:pt x="50954" y="3349"/>
                    <a:pt x="50521" y="3427"/>
                    <a:pt x="50428" y="3364"/>
                  </a:cubicBezTo>
                  <a:cubicBezTo>
                    <a:pt x="50488" y="3299"/>
                    <a:pt x="49880" y="3172"/>
                    <a:pt x="50404" y="3192"/>
                  </a:cubicBezTo>
                  <a:cubicBezTo>
                    <a:pt x="50952" y="3213"/>
                    <a:pt x="51489" y="3353"/>
                    <a:pt x="51912" y="3105"/>
                  </a:cubicBezTo>
                  <a:cubicBezTo>
                    <a:pt x="51977" y="3036"/>
                    <a:pt x="51966" y="2967"/>
                    <a:pt x="51882" y="2900"/>
                  </a:cubicBezTo>
                  <a:cubicBezTo>
                    <a:pt x="51030" y="2678"/>
                    <a:pt x="51981" y="2402"/>
                    <a:pt x="51643" y="2190"/>
                  </a:cubicBezTo>
                  <a:cubicBezTo>
                    <a:pt x="51675" y="2190"/>
                    <a:pt x="51567" y="2231"/>
                    <a:pt x="52055" y="1925"/>
                  </a:cubicBezTo>
                  <a:cubicBezTo>
                    <a:pt x="52672" y="1979"/>
                    <a:pt x="52154" y="1537"/>
                    <a:pt x="52914" y="1651"/>
                  </a:cubicBezTo>
                  <a:cubicBezTo>
                    <a:pt x="53201" y="1614"/>
                    <a:pt x="53393" y="1549"/>
                    <a:pt x="53328" y="1429"/>
                  </a:cubicBezTo>
                  <a:cubicBezTo>
                    <a:pt x="53058" y="1245"/>
                    <a:pt x="53544" y="1053"/>
                    <a:pt x="52987" y="909"/>
                  </a:cubicBezTo>
                  <a:cubicBezTo>
                    <a:pt x="52663" y="827"/>
                    <a:pt x="52944" y="820"/>
                    <a:pt x="53103" y="799"/>
                  </a:cubicBezTo>
                  <a:cubicBezTo>
                    <a:pt x="53857" y="663"/>
                    <a:pt x="53231" y="514"/>
                    <a:pt x="52724" y="488"/>
                  </a:cubicBezTo>
                  <a:cubicBezTo>
                    <a:pt x="52616" y="382"/>
                    <a:pt x="52210" y="464"/>
                    <a:pt x="52139" y="397"/>
                  </a:cubicBezTo>
                  <a:cubicBezTo>
                    <a:pt x="52264" y="343"/>
                    <a:pt x="52378" y="300"/>
                    <a:pt x="52486" y="263"/>
                  </a:cubicBezTo>
                  <a:cubicBezTo>
                    <a:pt x="50872" y="97"/>
                    <a:pt x="49232" y="9"/>
                    <a:pt x="47575" y="0"/>
                  </a:cubicBezTo>
                  <a:cubicBezTo>
                    <a:pt x="47487" y="0"/>
                    <a:pt x="47398" y="0"/>
                    <a:pt x="47310" y="0"/>
                  </a:cubicBezTo>
                  <a:lnTo>
                    <a:pt x="47083" y="0"/>
                  </a:lnTo>
                  <a:cubicBezTo>
                    <a:pt x="42233" y="22"/>
                    <a:pt x="37546" y="738"/>
                    <a:pt x="33118" y="2050"/>
                  </a:cubicBezTo>
                  <a:cubicBezTo>
                    <a:pt x="33291" y="2529"/>
                    <a:pt x="33254" y="3021"/>
                    <a:pt x="34676" y="3002"/>
                  </a:cubicBezTo>
                  <a:close/>
                  <a:moveTo>
                    <a:pt x="15491" y="39371"/>
                  </a:moveTo>
                  <a:cubicBezTo>
                    <a:pt x="15496" y="39682"/>
                    <a:pt x="15731" y="39897"/>
                    <a:pt x="16251" y="39392"/>
                  </a:cubicBezTo>
                  <a:cubicBezTo>
                    <a:pt x="16147" y="38613"/>
                    <a:pt x="15485" y="39058"/>
                    <a:pt x="15491" y="39371"/>
                  </a:cubicBezTo>
                  <a:close/>
                  <a:moveTo>
                    <a:pt x="18242" y="39129"/>
                  </a:moveTo>
                  <a:cubicBezTo>
                    <a:pt x="19101" y="39300"/>
                    <a:pt x="20085" y="39395"/>
                    <a:pt x="20845" y="38363"/>
                  </a:cubicBezTo>
                  <a:cubicBezTo>
                    <a:pt x="18834" y="37880"/>
                    <a:pt x="18309" y="37558"/>
                    <a:pt x="18340" y="38372"/>
                  </a:cubicBezTo>
                  <a:cubicBezTo>
                    <a:pt x="18713" y="38670"/>
                    <a:pt x="17278" y="38941"/>
                    <a:pt x="18242" y="39129"/>
                  </a:cubicBezTo>
                  <a:close/>
                  <a:moveTo>
                    <a:pt x="20010" y="8210"/>
                  </a:moveTo>
                  <a:cubicBezTo>
                    <a:pt x="20340" y="8390"/>
                    <a:pt x="20655" y="8182"/>
                    <a:pt x="21906" y="7736"/>
                  </a:cubicBezTo>
                  <a:cubicBezTo>
                    <a:pt x="21712" y="7596"/>
                    <a:pt x="23281" y="8677"/>
                    <a:pt x="24211" y="8670"/>
                  </a:cubicBezTo>
                  <a:cubicBezTo>
                    <a:pt x="24487" y="8668"/>
                    <a:pt x="25324" y="8879"/>
                    <a:pt x="25158" y="8085"/>
                  </a:cubicBezTo>
                  <a:cubicBezTo>
                    <a:pt x="25260" y="8064"/>
                    <a:pt x="25357" y="8023"/>
                    <a:pt x="25449" y="7962"/>
                  </a:cubicBezTo>
                  <a:cubicBezTo>
                    <a:pt x="25764" y="7936"/>
                    <a:pt x="26858" y="8083"/>
                    <a:pt x="26505" y="7127"/>
                  </a:cubicBezTo>
                  <a:cubicBezTo>
                    <a:pt x="26377" y="6784"/>
                    <a:pt x="25825" y="6810"/>
                    <a:pt x="25540" y="6622"/>
                  </a:cubicBezTo>
                  <a:cubicBezTo>
                    <a:pt x="25490" y="6186"/>
                    <a:pt x="25531" y="6253"/>
                    <a:pt x="25499" y="6260"/>
                  </a:cubicBezTo>
                  <a:cubicBezTo>
                    <a:pt x="25969" y="5833"/>
                    <a:pt x="26211" y="6087"/>
                    <a:pt x="26541" y="6089"/>
                  </a:cubicBezTo>
                  <a:cubicBezTo>
                    <a:pt x="27117" y="6618"/>
                    <a:pt x="27234" y="6648"/>
                    <a:pt x="27767" y="6141"/>
                  </a:cubicBezTo>
                  <a:cubicBezTo>
                    <a:pt x="27497" y="5945"/>
                    <a:pt x="30127" y="5613"/>
                    <a:pt x="28140" y="5274"/>
                  </a:cubicBezTo>
                  <a:cubicBezTo>
                    <a:pt x="27314" y="4732"/>
                    <a:pt x="26297" y="4831"/>
                    <a:pt x="25883" y="4827"/>
                  </a:cubicBezTo>
                  <a:cubicBezTo>
                    <a:pt x="24752" y="5367"/>
                    <a:pt x="23646" y="5945"/>
                    <a:pt x="22564" y="6566"/>
                  </a:cubicBezTo>
                  <a:cubicBezTo>
                    <a:pt x="22228" y="6825"/>
                    <a:pt x="21859" y="7088"/>
                    <a:pt x="21725" y="7384"/>
                  </a:cubicBezTo>
                  <a:cubicBezTo>
                    <a:pt x="21481" y="7477"/>
                    <a:pt x="21244" y="7481"/>
                    <a:pt x="21004" y="7501"/>
                  </a:cubicBezTo>
                  <a:cubicBezTo>
                    <a:pt x="20659" y="7716"/>
                    <a:pt x="20314" y="7936"/>
                    <a:pt x="19973" y="8161"/>
                  </a:cubicBezTo>
                  <a:cubicBezTo>
                    <a:pt x="19982" y="8182"/>
                    <a:pt x="19995" y="8200"/>
                    <a:pt x="20010" y="8210"/>
                  </a:cubicBezTo>
                  <a:close/>
                  <a:moveTo>
                    <a:pt x="22221" y="38626"/>
                  </a:moveTo>
                  <a:cubicBezTo>
                    <a:pt x="21684" y="38685"/>
                    <a:pt x="21634" y="39304"/>
                    <a:pt x="22040" y="39265"/>
                  </a:cubicBezTo>
                  <a:cubicBezTo>
                    <a:pt x="22530" y="39220"/>
                    <a:pt x="22649" y="38577"/>
                    <a:pt x="22221" y="386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flipH="1">
              <a:off x="6257873" y="4056302"/>
              <a:ext cx="188647" cy="194402"/>
            </a:xfrm>
            <a:custGeom>
              <a:avLst/>
              <a:gdLst/>
              <a:ahLst/>
              <a:cxnLst/>
              <a:rect l="l" t="t" r="r" b="b"/>
              <a:pathLst>
                <a:path w="4720" h="4864" extrusionOk="0">
                  <a:moveTo>
                    <a:pt x="2369" y="1"/>
                  </a:moveTo>
                  <a:cubicBezTo>
                    <a:pt x="2264" y="1"/>
                    <a:pt x="2160" y="51"/>
                    <a:pt x="2098" y="146"/>
                  </a:cubicBezTo>
                  <a:lnTo>
                    <a:pt x="156" y="3063"/>
                  </a:lnTo>
                  <a:cubicBezTo>
                    <a:pt x="0" y="3300"/>
                    <a:pt x="52" y="3618"/>
                    <a:pt x="274" y="3790"/>
                  </a:cubicBezTo>
                  <a:lnTo>
                    <a:pt x="1508" y="4751"/>
                  </a:lnTo>
                  <a:cubicBezTo>
                    <a:pt x="1607" y="4826"/>
                    <a:pt x="1724" y="4863"/>
                    <a:pt x="1840" y="4863"/>
                  </a:cubicBezTo>
                  <a:cubicBezTo>
                    <a:pt x="1989" y="4863"/>
                    <a:pt x="2136" y="4803"/>
                    <a:pt x="2242" y="4686"/>
                  </a:cubicBezTo>
                  <a:lnTo>
                    <a:pt x="4592" y="2086"/>
                  </a:lnTo>
                  <a:cubicBezTo>
                    <a:pt x="4719" y="1945"/>
                    <a:pt x="4700" y="1727"/>
                    <a:pt x="4551" y="1611"/>
                  </a:cubicBezTo>
                  <a:lnTo>
                    <a:pt x="2568" y="68"/>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flipH="1">
              <a:off x="6257873" y="4089876"/>
              <a:ext cx="188647" cy="160829"/>
            </a:xfrm>
            <a:custGeom>
              <a:avLst/>
              <a:gdLst/>
              <a:ahLst/>
              <a:cxnLst/>
              <a:rect l="l" t="t" r="r" b="b"/>
              <a:pathLst>
                <a:path w="4720" h="4024" extrusionOk="0">
                  <a:moveTo>
                    <a:pt x="3558" y="1"/>
                  </a:moveTo>
                  <a:lnTo>
                    <a:pt x="3353" y="266"/>
                  </a:lnTo>
                  <a:cubicBezTo>
                    <a:pt x="3340" y="255"/>
                    <a:pt x="3322" y="250"/>
                    <a:pt x="3301" y="250"/>
                  </a:cubicBezTo>
                  <a:cubicBezTo>
                    <a:pt x="3073" y="250"/>
                    <a:pt x="2436" y="864"/>
                    <a:pt x="1752" y="1662"/>
                  </a:cubicBezTo>
                  <a:cubicBezTo>
                    <a:pt x="1691" y="1734"/>
                    <a:pt x="1607" y="1767"/>
                    <a:pt x="1525" y="1767"/>
                  </a:cubicBezTo>
                  <a:cubicBezTo>
                    <a:pt x="1397" y="1767"/>
                    <a:pt x="1271" y="1687"/>
                    <a:pt x="1234" y="1543"/>
                  </a:cubicBezTo>
                  <a:lnTo>
                    <a:pt x="1064" y="862"/>
                  </a:lnTo>
                  <a:lnTo>
                    <a:pt x="158" y="2225"/>
                  </a:lnTo>
                  <a:cubicBezTo>
                    <a:pt x="0" y="2460"/>
                    <a:pt x="52" y="2778"/>
                    <a:pt x="274" y="2950"/>
                  </a:cubicBezTo>
                  <a:lnTo>
                    <a:pt x="1508" y="3911"/>
                  </a:lnTo>
                  <a:cubicBezTo>
                    <a:pt x="1607" y="3986"/>
                    <a:pt x="1724" y="4023"/>
                    <a:pt x="1840" y="4023"/>
                  </a:cubicBezTo>
                  <a:cubicBezTo>
                    <a:pt x="1989" y="4023"/>
                    <a:pt x="2136" y="3963"/>
                    <a:pt x="2242" y="3846"/>
                  </a:cubicBezTo>
                  <a:lnTo>
                    <a:pt x="4592" y="1246"/>
                  </a:lnTo>
                  <a:cubicBezTo>
                    <a:pt x="4719" y="1105"/>
                    <a:pt x="4700" y="887"/>
                    <a:pt x="4551" y="771"/>
                  </a:cubicBezTo>
                  <a:lnTo>
                    <a:pt x="3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flipH="1">
              <a:off x="6250395" y="4043392"/>
              <a:ext cx="94643" cy="76178"/>
            </a:xfrm>
            <a:custGeom>
              <a:avLst/>
              <a:gdLst/>
              <a:ahLst/>
              <a:cxnLst/>
              <a:rect l="l" t="t" r="r" b="b"/>
              <a:pathLst>
                <a:path w="2368" h="1906" extrusionOk="0">
                  <a:moveTo>
                    <a:pt x="301" y="0"/>
                  </a:moveTo>
                  <a:cubicBezTo>
                    <a:pt x="221" y="0"/>
                    <a:pt x="142" y="36"/>
                    <a:pt x="89" y="102"/>
                  </a:cubicBezTo>
                  <a:cubicBezTo>
                    <a:pt x="1" y="219"/>
                    <a:pt x="20" y="387"/>
                    <a:pt x="137" y="477"/>
                  </a:cubicBezTo>
                  <a:lnTo>
                    <a:pt x="1902" y="1850"/>
                  </a:lnTo>
                  <a:cubicBezTo>
                    <a:pt x="1950" y="1888"/>
                    <a:pt x="2008" y="1906"/>
                    <a:pt x="2065" y="1906"/>
                  </a:cubicBezTo>
                  <a:cubicBezTo>
                    <a:pt x="2145" y="1906"/>
                    <a:pt x="2224" y="1870"/>
                    <a:pt x="2277" y="1802"/>
                  </a:cubicBezTo>
                  <a:cubicBezTo>
                    <a:pt x="2368" y="1686"/>
                    <a:pt x="2346" y="1520"/>
                    <a:pt x="2230" y="1429"/>
                  </a:cubicBezTo>
                  <a:lnTo>
                    <a:pt x="465" y="57"/>
                  </a:lnTo>
                  <a:cubicBezTo>
                    <a:pt x="416" y="19"/>
                    <a:pt x="358" y="0"/>
                    <a:pt x="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flipH="1">
              <a:off x="6253992" y="4047429"/>
              <a:ext cx="91046" cy="72141"/>
            </a:xfrm>
            <a:custGeom>
              <a:avLst/>
              <a:gdLst/>
              <a:ahLst/>
              <a:cxnLst/>
              <a:rect l="l" t="t" r="r" b="b"/>
              <a:pathLst>
                <a:path w="2278" h="1805" extrusionOk="0">
                  <a:moveTo>
                    <a:pt x="89" y="1"/>
                  </a:moveTo>
                  <a:cubicBezTo>
                    <a:pt x="1" y="118"/>
                    <a:pt x="20" y="286"/>
                    <a:pt x="137" y="376"/>
                  </a:cubicBezTo>
                  <a:lnTo>
                    <a:pt x="1902" y="1749"/>
                  </a:lnTo>
                  <a:cubicBezTo>
                    <a:pt x="1950" y="1787"/>
                    <a:pt x="2008" y="1805"/>
                    <a:pt x="2065" y="1805"/>
                  </a:cubicBezTo>
                  <a:cubicBezTo>
                    <a:pt x="2145" y="1805"/>
                    <a:pt x="2224" y="1769"/>
                    <a:pt x="2277" y="1701"/>
                  </a:cubicBez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flipH="1">
              <a:off x="6311431" y="4106583"/>
              <a:ext cx="172780" cy="207152"/>
            </a:xfrm>
            <a:custGeom>
              <a:avLst/>
              <a:gdLst/>
              <a:ahLst/>
              <a:cxnLst/>
              <a:rect l="l" t="t" r="r" b="b"/>
              <a:pathLst>
                <a:path w="4323" h="5183" extrusionOk="0">
                  <a:moveTo>
                    <a:pt x="4139" y="1"/>
                  </a:moveTo>
                  <a:cubicBezTo>
                    <a:pt x="3911" y="1"/>
                    <a:pt x="2936" y="1024"/>
                    <a:pt x="1884" y="2375"/>
                  </a:cubicBezTo>
                  <a:cubicBezTo>
                    <a:pt x="775" y="3801"/>
                    <a:pt x="0" y="5055"/>
                    <a:pt x="153" y="5173"/>
                  </a:cubicBezTo>
                  <a:cubicBezTo>
                    <a:pt x="161" y="5179"/>
                    <a:pt x="171" y="5182"/>
                    <a:pt x="184" y="5182"/>
                  </a:cubicBezTo>
                  <a:cubicBezTo>
                    <a:pt x="412" y="5182"/>
                    <a:pt x="1386" y="4160"/>
                    <a:pt x="2438" y="2808"/>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flipH="1">
              <a:off x="6374063" y="3599418"/>
              <a:ext cx="188647" cy="194442"/>
            </a:xfrm>
            <a:custGeom>
              <a:avLst/>
              <a:gdLst/>
              <a:ahLst/>
              <a:cxnLst/>
              <a:rect l="l" t="t" r="r" b="b"/>
              <a:pathLst>
                <a:path w="4720" h="4865" extrusionOk="0">
                  <a:moveTo>
                    <a:pt x="2369" y="1"/>
                  </a:moveTo>
                  <a:cubicBezTo>
                    <a:pt x="2264" y="1"/>
                    <a:pt x="2160" y="51"/>
                    <a:pt x="2098" y="145"/>
                  </a:cubicBezTo>
                  <a:lnTo>
                    <a:pt x="156" y="3064"/>
                  </a:lnTo>
                  <a:cubicBezTo>
                    <a:pt x="1" y="3300"/>
                    <a:pt x="52" y="3617"/>
                    <a:pt x="275" y="3792"/>
                  </a:cubicBezTo>
                  <a:lnTo>
                    <a:pt x="1509" y="4750"/>
                  </a:lnTo>
                  <a:cubicBezTo>
                    <a:pt x="1608" y="4827"/>
                    <a:pt x="1725" y="4864"/>
                    <a:pt x="1841" y="4864"/>
                  </a:cubicBezTo>
                  <a:cubicBezTo>
                    <a:pt x="1989" y="4864"/>
                    <a:pt x="2136" y="4803"/>
                    <a:pt x="2243" y="4685"/>
                  </a:cubicBezTo>
                  <a:lnTo>
                    <a:pt x="4592" y="2085"/>
                  </a:lnTo>
                  <a:cubicBezTo>
                    <a:pt x="4720" y="1945"/>
                    <a:pt x="4700" y="1727"/>
                    <a:pt x="4551" y="1612"/>
                  </a:cubicBezTo>
                  <a:lnTo>
                    <a:pt x="2568" y="69"/>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flipH="1">
              <a:off x="6374063" y="3632952"/>
              <a:ext cx="188647" cy="160909"/>
            </a:xfrm>
            <a:custGeom>
              <a:avLst/>
              <a:gdLst/>
              <a:ahLst/>
              <a:cxnLst/>
              <a:rect l="l" t="t" r="r" b="b"/>
              <a:pathLst>
                <a:path w="4720" h="4026" extrusionOk="0">
                  <a:moveTo>
                    <a:pt x="3559" y="1"/>
                  </a:moveTo>
                  <a:lnTo>
                    <a:pt x="3354" y="266"/>
                  </a:lnTo>
                  <a:cubicBezTo>
                    <a:pt x="3340" y="255"/>
                    <a:pt x="3323" y="250"/>
                    <a:pt x="3302" y="250"/>
                  </a:cubicBezTo>
                  <a:cubicBezTo>
                    <a:pt x="3073" y="250"/>
                    <a:pt x="2437" y="866"/>
                    <a:pt x="1753" y="1662"/>
                  </a:cubicBezTo>
                  <a:cubicBezTo>
                    <a:pt x="1691" y="1734"/>
                    <a:pt x="1608" y="1767"/>
                    <a:pt x="1525" y="1767"/>
                  </a:cubicBezTo>
                  <a:cubicBezTo>
                    <a:pt x="1397" y="1767"/>
                    <a:pt x="1272" y="1687"/>
                    <a:pt x="1235" y="1544"/>
                  </a:cubicBezTo>
                  <a:lnTo>
                    <a:pt x="1064" y="862"/>
                  </a:lnTo>
                  <a:lnTo>
                    <a:pt x="158" y="2225"/>
                  </a:lnTo>
                  <a:cubicBezTo>
                    <a:pt x="1" y="2461"/>
                    <a:pt x="52" y="2778"/>
                    <a:pt x="277" y="2953"/>
                  </a:cubicBezTo>
                  <a:lnTo>
                    <a:pt x="1509" y="3911"/>
                  </a:lnTo>
                  <a:cubicBezTo>
                    <a:pt x="1608" y="3988"/>
                    <a:pt x="1725" y="4025"/>
                    <a:pt x="1841" y="4025"/>
                  </a:cubicBezTo>
                  <a:cubicBezTo>
                    <a:pt x="1989" y="4025"/>
                    <a:pt x="2136" y="3964"/>
                    <a:pt x="2243" y="3846"/>
                  </a:cubicBezTo>
                  <a:lnTo>
                    <a:pt x="4592" y="1246"/>
                  </a:lnTo>
                  <a:cubicBezTo>
                    <a:pt x="4720" y="1106"/>
                    <a:pt x="4700" y="888"/>
                    <a:pt x="4551" y="773"/>
                  </a:cubicBezTo>
                  <a:lnTo>
                    <a:pt x="3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flipH="1">
              <a:off x="6366545" y="3586468"/>
              <a:ext cx="94643" cy="76218"/>
            </a:xfrm>
            <a:custGeom>
              <a:avLst/>
              <a:gdLst/>
              <a:ahLst/>
              <a:cxnLst/>
              <a:rect l="l" t="t" r="r" b="b"/>
              <a:pathLst>
                <a:path w="2368" h="1907" extrusionOk="0">
                  <a:moveTo>
                    <a:pt x="302" y="1"/>
                  </a:moveTo>
                  <a:cubicBezTo>
                    <a:pt x="222" y="1"/>
                    <a:pt x="144" y="36"/>
                    <a:pt x="91" y="104"/>
                  </a:cubicBezTo>
                  <a:cubicBezTo>
                    <a:pt x="0" y="221"/>
                    <a:pt x="22" y="387"/>
                    <a:pt x="136" y="478"/>
                  </a:cubicBezTo>
                  <a:lnTo>
                    <a:pt x="1901" y="1850"/>
                  </a:lnTo>
                  <a:cubicBezTo>
                    <a:pt x="1950" y="1888"/>
                    <a:pt x="2008" y="1906"/>
                    <a:pt x="2066" y="1906"/>
                  </a:cubicBezTo>
                  <a:cubicBezTo>
                    <a:pt x="2145" y="1906"/>
                    <a:pt x="2224" y="1871"/>
                    <a:pt x="2277" y="1805"/>
                  </a:cubicBezTo>
                  <a:cubicBezTo>
                    <a:pt x="2367" y="1688"/>
                    <a:pt x="2346" y="1520"/>
                    <a:pt x="2229" y="1429"/>
                  </a:cubicBezTo>
                  <a:lnTo>
                    <a:pt x="464" y="57"/>
                  </a:lnTo>
                  <a:cubicBezTo>
                    <a:pt x="416" y="19"/>
                    <a:pt x="358"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flipH="1">
              <a:off x="6370182" y="3590625"/>
              <a:ext cx="91006" cy="72061"/>
            </a:xfrm>
            <a:custGeom>
              <a:avLst/>
              <a:gdLst/>
              <a:ahLst/>
              <a:cxnLst/>
              <a:rect l="l" t="t" r="r" b="b"/>
              <a:pathLst>
                <a:path w="2277" h="1803" extrusionOk="0">
                  <a:moveTo>
                    <a:pt x="91" y="0"/>
                  </a:moveTo>
                  <a:cubicBezTo>
                    <a:pt x="0" y="117"/>
                    <a:pt x="20" y="283"/>
                    <a:pt x="136" y="374"/>
                  </a:cubicBezTo>
                  <a:lnTo>
                    <a:pt x="1901" y="1746"/>
                  </a:lnTo>
                  <a:cubicBezTo>
                    <a:pt x="1951" y="1784"/>
                    <a:pt x="2009" y="1803"/>
                    <a:pt x="2067" y="1803"/>
                  </a:cubicBezTo>
                  <a:cubicBezTo>
                    <a:pt x="2146" y="1803"/>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p:cNvSpPr/>
            <p:nvPr/>
          </p:nvSpPr>
          <p:spPr>
            <a:xfrm flipH="1">
              <a:off x="6427621" y="3649659"/>
              <a:ext cx="172780" cy="207231"/>
            </a:xfrm>
            <a:custGeom>
              <a:avLst/>
              <a:gdLst/>
              <a:ahLst/>
              <a:cxnLst/>
              <a:rect l="l" t="t" r="r" b="b"/>
              <a:pathLst>
                <a:path w="4323" h="5185" extrusionOk="0">
                  <a:moveTo>
                    <a:pt x="4139" y="1"/>
                  </a:moveTo>
                  <a:cubicBezTo>
                    <a:pt x="3911" y="1"/>
                    <a:pt x="2937" y="1024"/>
                    <a:pt x="1884" y="2377"/>
                  </a:cubicBezTo>
                  <a:cubicBezTo>
                    <a:pt x="775" y="3803"/>
                    <a:pt x="1" y="5055"/>
                    <a:pt x="154" y="5176"/>
                  </a:cubicBezTo>
                  <a:cubicBezTo>
                    <a:pt x="162" y="5182"/>
                    <a:pt x="172" y="5185"/>
                    <a:pt x="184" y="5185"/>
                  </a:cubicBezTo>
                  <a:cubicBezTo>
                    <a:pt x="412" y="5185"/>
                    <a:pt x="1389" y="4162"/>
                    <a:pt x="2441" y="2809"/>
                  </a:cubicBezTo>
                  <a:cubicBezTo>
                    <a:pt x="3548" y="1382"/>
                    <a:pt x="4323" y="129"/>
                    <a:pt x="4169" y="10"/>
                  </a:cubicBezTo>
                  <a:cubicBezTo>
                    <a:pt x="4162" y="4"/>
                    <a:pt x="4152"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p:cNvSpPr/>
            <p:nvPr/>
          </p:nvSpPr>
          <p:spPr>
            <a:xfrm flipH="1">
              <a:off x="7181118" y="2971908"/>
              <a:ext cx="188647" cy="194362"/>
            </a:xfrm>
            <a:custGeom>
              <a:avLst/>
              <a:gdLst/>
              <a:ahLst/>
              <a:cxnLst/>
              <a:rect l="l" t="t" r="r" b="b"/>
              <a:pathLst>
                <a:path w="4720"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4594" y="2085"/>
                  </a:lnTo>
                  <a:cubicBezTo>
                    <a:pt x="4719" y="1945"/>
                    <a:pt x="4702" y="1727"/>
                    <a:pt x="4553" y="1610"/>
                  </a:cubicBezTo>
                  <a:lnTo>
                    <a:pt x="2568" y="69"/>
                  </a:lnTo>
                  <a:cubicBezTo>
                    <a:pt x="2508" y="23"/>
                    <a:pt x="2438" y="0"/>
                    <a:pt x="2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flipH="1">
              <a:off x="7227440" y="2971908"/>
              <a:ext cx="142324" cy="194362"/>
            </a:xfrm>
            <a:custGeom>
              <a:avLst/>
              <a:gdLst/>
              <a:ahLst/>
              <a:cxnLst/>
              <a:rect l="l" t="t" r="r" b="b"/>
              <a:pathLst>
                <a:path w="3561"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3340" y="3470"/>
                  </a:lnTo>
                  <a:lnTo>
                    <a:pt x="3340" y="3470"/>
                  </a:lnTo>
                  <a:lnTo>
                    <a:pt x="2637" y="3472"/>
                  </a:lnTo>
                  <a:cubicBezTo>
                    <a:pt x="2395" y="3472"/>
                    <a:pt x="2255" y="3198"/>
                    <a:pt x="2395" y="3000"/>
                  </a:cubicBezTo>
                  <a:cubicBezTo>
                    <a:pt x="3056" y="2061"/>
                    <a:pt x="3517" y="1233"/>
                    <a:pt x="3353" y="1105"/>
                  </a:cubicBezTo>
                  <a:lnTo>
                    <a:pt x="3560" y="840"/>
                  </a:lnTo>
                  <a:lnTo>
                    <a:pt x="2568" y="69"/>
                  </a:lnTo>
                  <a:cubicBezTo>
                    <a:pt x="2508" y="23"/>
                    <a:pt x="2438" y="0"/>
                    <a:pt x="2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flipH="1">
              <a:off x="7173640" y="2958958"/>
              <a:ext cx="94643" cy="76218"/>
            </a:xfrm>
            <a:custGeom>
              <a:avLst/>
              <a:gdLst/>
              <a:ahLst/>
              <a:cxnLst/>
              <a:rect l="l" t="t" r="r" b="b"/>
              <a:pathLst>
                <a:path w="2368" h="1907" extrusionOk="0">
                  <a:moveTo>
                    <a:pt x="303" y="1"/>
                  </a:moveTo>
                  <a:cubicBezTo>
                    <a:pt x="223" y="1"/>
                    <a:pt x="144" y="36"/>
                    <a:pt x="91" y="104"/>
                  </a:cubicBezTo>
                  <a:cubicBezTo>
                    <a:pt x="1" y="219"/>
                    <a:pt x="22" y="387"/>
                    <a:pt x="139" y="478"/>
                  </a:cubicBezTo>
                  <a:lnTo>
                    <a:pt x="1904" y="1850"/>
                  </a:lnTo>
                  <a:cubicBezTo>
                    <a:pt x="1953" y="1888"/>
                    <a:pt x="2010" y="1906"/>
                    <a:pt x="2067" y="1906"/>
                  </a:cubicBezTo>
                  <a:cubicBezTo>
                    <a:pt x="2147" y="1906"/>
                    <a:pt x="2226" y="1870"/>
                    <a:pt x="2277" y="1803"/>
                  </a:cubicBezTo>
                  <a:cubicBezTo>
                    <a:pt x="2368" y="1686"/>
                    <a:pt x="2349" y="1520"/>
                    <a:pt x="2232" y="1429"/>
                  </a:cubicBezTo>
                  <a:lnTo>
                    <a:pt x="467" y="57"/>
                  </a:lnTo>
                  <a:cubicBezTo>
                    <a:pt x="418" y="19"/>
                    <a:pt x="361" y="1"/>
                    <a:pt x="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flipH="1">
              <a:off x="7177237" y="2963034"/>
              <a:ext cx="91046" cy="72141"/>
            </a:xfrm>
            <a:custGeom>
              <a:avLst/>
              <a:gdLst/>
              <a:ahLst/>
              <a:cxnLst/>
              <a:rect l="l" t="t" r="r" b="b"/>
              <a:pathLst>
                <a:path w="2278" h="1805" extrusionOk="0">
                  <a:moveTo>
                    <a:pt x="91" y="0"/>
                  </a:moveTo>
                  <a:lnTo>
                    <a:pt x="91" y="0"/>
                  </a:lnTo>
                  <a:cubicBezTo>
                    <a:pt x="1" y="117"/>
                    <a:pt x="22" y="285"/>
                    <a:pt x="139" y="376"/>
                  </a:cubicBezTo>
                  <a:lnTo>
                    <a:pt x="1904" y="1748"/>
                  </a:lnTo>
                  <a:cubicBezTo>
                    <a:pt x="1953" y="1786"/>
                    <a:pt x="2010" y="1804"/>
                    <a:pt x="2067" y="1804"/>
                  </a:cubicBezTo>
                  <a:cubicBezTo>
                    <a:pt x="2146" y="1804"/>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flipH="1">
              <a:off x="7234596" y="3022148"/>
              <a:ext cx="172780" cy="207152"/>
            </a:xfrm>
            <a:custGeom>
              <a:avLst/>
              <a:gdLst/>
              <a:ahLst/>
              <a:cxnLst/>
              <a:rect l="l" t="t" r="r" b="b"/>
              <a:pathLst>
                <a:path w="4323" h="5183" extrusionOk="0">
                  <a:moveTo>
                    <a:pt x="4139" y="1"/>
                  </a:moveTo>
                  <a:cubicBezTo>
                    <a:pt x="3911" y="1"/>
                    <a:pt x="2936" y="1024"/>
                    <a:pt x="1884" y="2377"/>
                  </a:cubicBezTo>
                  <a:cubicBezTo>
                    <a:pt x="775" y="3801"/>
                    <a:pt x="0" y="5055"/>
                    <a:pt x="154" y="5174"/>
                  </a:cubicBezTo>
                  <a:cubicBezTo>
                    <a:pt x="162" y="5180"/>
                    <a:pt x="172" y="5183"/>
                    <a:pt x="184" y="5183"/>
                  </a:cubicBezTo>
                  <a:cubicBezTo>
                    <a:pt x="414" y="5183"/>
                    <a:pt x="1387" y="4161"/>
                    <a:pt x="2439" y="2809"/>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flipH="1">
              <a:off x="6682523" y="3133941"/>
              <a:ext cx="1729274" cy="536803"/>
            </a:xfrm>
            <a:custGeom>
              <a:avLst/>
              <a:gdLst/>
              <a:ahLst/>
              <a:cxnLst/>
              <a:rect l="l" t="t" r="r" b="b"/>
              <a:pathLst>
                <a:path w="43267" h="13431" extrusionOk="0">
                  <a:moveTo>
                    <a:pt x="43266" y="1"/>
                  </a:moveTo>
                  <a:lnTo>
                    <a:pt x="4075" y="68"/>
                  </a:lnTo>
                  <a:cubicBezTo>
                    <a:pt x="3719" y="68"/>
                    <a:pt x="3373" y="180"/>
                    <a:pt x="3084" y="389"/>
                  </a:cubicBezTo>
                  <a:lnTo>
                    <a:pt x="130" y="2532"/>
                  </a:lnTo>
                  <a:cubicBezTo>
                    <a:pt x="1" y="2625"/>
                    <a:pt x="33" y="2825"/>
                    <a:pt x="184" y="2875"/>
                  </a:cubicBezTo>
                  <a:lnTo>
                    <a:pt x="32823" y="13431"/>
                  </a:lnTo>
                  <a:lnTo>
                    <a:pt x="432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flipH="1">
              <a:off x="6682443" y="3133941"/>
              <a:ext cx="1729354" cy="536803"/>
            </a:xfrm>
            <a:custGeom>
              <a:avLst/>
              <a:gdLst/>
              <a:ahLst/>
              <a:cxnLst/>
              <a:rect l="l" t="t" r="r" b="b"/>
              <a:pathLst>
                <a:path w="43269" h="13431" extrusionOk="0">
                  <a:moveTo>
                    <a:pt x="43269" y="1"/>
                  </a:moveTo>
                  <a:lnTo>
                    <a:pt x="34998" y="14"/>
                  </a:lnTo>
                  <a:cubicBezTo>
                    <a:pt x="33175" y="2780"/>
                    <a:pt x="31360" y="5544"/>
                    <a:pt x="29558" y="8295"/>
                  </a:cubicBezTo>
                  <a:cubicBezTo>
                    <a:pt x="29085" y="9019"/>
                    <a:pt x="28288" y="9436"/>
                    <a:pt x="27451" y="9436"/>
                  </a:cubicBezTo>
                  <a:cubicBezTo>
                    <a:pt x="27243" y="9436"/>
                    <a:pt x="27033" y="9410"/>
                    <a:pt x="26824" y="9357"/>
                  </a:cubicBezTo>
                  <a:cubicBezTo>
                    <a:pt x="16666" y="6757"/>
                    <a:pt x="131" y="2532"/>
                    <a:pt x="130" y="2532"/>
                  </a:cubicBezTo>
                  <a:lnTo>
                    <a:pt x="130" y="2532"/>
                  </a:lnTo>
                  <a:cubicBezTo>
                    <a:pt x="1" y="2625"/>
                    <a:pt x="33" y="2825"/>
                    <a:pt x="184" y="2875"/>
                  </a:cubicBezTo>
                  <a:lnTo>
                    <a:pt x="32823" y="13431"/>
                  </a:lnTo>
                  <a:lnTo>
                    <a:pt x="43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flipH="1">
              <a:off x="6292390" y="3136459"/>
              <a:ext cx="804346" cy="1700817"/>
            </a:xfrm>
            <a:custGeom>
              <a:avLst/>
              <a:gdLst/>
              <a:ahLst/>
              <a:cxnLst/>
              <a:rect l="l" t="t" r="r" b="b"/>
              <a:pathLst>
                <a:path w="20125" h="42555" extrusionOk="0">
                  <a:moveTo>
                    <a:pt x="10444" y="0"/>
                  </a:moveTo>
                  <a:lnTo>
                    <a:pt x="1" y="13430"/>
                  </a:lnTo>
                  <a:lnTo>
                    <a:pt x="18273" y="42463"/>
                  </a:lnTo>
                  <a:cubicBezTo>
                    <a:pt x="18312" y="42525"/>
                    <a:pt x="18375" y="42555"/>
                    <a:pt x="18437" y="42555"/>
                  </a:cubicBezTo>
                  <a:cubicBezTo>
                    <a:pt x="18513" y="42555"/>
                    <a:pt x="18587" y="42512"/>
                    <a:pt x="18620" y="42431"/>
                  </a:cubicBezTo>
                  <a:lnTo>
                    <a:pt x="19969" y="39039"/>
                  </a:lnTo>
                  <a:cubicBezTo>
                    <a:pt x="20100" y="38709"/>
                    <a:pt x="20124" y="38346"/>
                    <a:pt x="20036" y="38001"/>
                  </a:cubicBezTo>
                  <a:lnTo>
                    <a:pt x="104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flipH="1">
              <a:off x="6292493" y="3456850"/>
              <a:ext cx="372337" cy="1239912"/>
            </a:xfrm>
            <a:custGeom>
              <a:avLst/>
              <a:gdLst/>
              <a:ahLst/>
              <a:cxnLst/>
              <a:rect l="l" t="t" r="r" b="b"/>
              <a:pathLst>
                <a:path w="9316" h="31023" extrusionOk="0">
                  <a:moveTo>
                    <a:pt x="1662" y="1"/>
                  </a:moveTo>
                  <a:cubicBezTo>
                    <a:pt x="1427" y="262"/>
                    <a:pt x="1190" y="521"/>
                    <a:pt x="952" y="780"/>
                  </a:cubicBezTo>
                  <a:cubicBezTo>
                    <a:pt x="240" y="1558"/>
                    <a:pt x="1" y="2661"/>
                    <a:pt x="327" y="3667"/>
                  </a:cubicBezTo>
                  <a:lnTo>
                    <a:pt x="9163" y="31023"/>
                  </a:lnTo>
                  <a:cubicBezTo>
                    <a:pt x="9292" y="30693"/>
                    <a:pt x="9316" y="30330"/>
                    <a:pt x="9230" y="29985"/>
                  </a:cubicBezTo>
                  <a:lnTo>
                    <a:pt x="16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flipH="1">
              <a:off x="6332988" y="2721503"/>
              <a:ext cx="1578237" cy="1910726"/>
            </a:xfrm>
            <a:custGeom>
              <a:avLst/>
              <a:gdLst/>
              <a:ahLst/>
              <a:cxnLst/>
              <a:rect l="l" t="t" r="r" b="b"/>
              <a:pathLst>
                <a:path w="39488" h="47807" extrusionOk="0">
                  <a:moveTo>
                    <a:pt x="38488" y="1"/>
                  </a:moveTo>
                  <a:cubicBezTo>
                    <a:pt x="37153" y="1"/>
                    <a:pt x="32506" y="2550"/>
                    <a:pt x="29987" y="5789"/>
                  </a:cubicBezTo>
                  <a:lnTo>
                    <a:pt x="16706" y="22867"/>
                  </a:lnTo>
                  <a:cubicBezTo>
                    <a:pt x="10200" y="31235"/>
                    <a:pt x="1" y="46368"/>
                    <a:pt x="1729" y="47714"/>
                  </a:cubicBezTo>
                  <a:cubicBezTo>
                    <a:pt x="1809" y="47776"/>
                    <a:pt x="1912" y="47807"/>
                    <a:pt x="2036" y="47807"/>
                  </a:cubicBezTo>
                  <a:cubicBezTo>
                    <a:pt x="4575" y="47807"/>
                    <a:pt x="15916" y="35057"/>
                    <a:pt x="22120" y="27077"/>
                  </a:cubicBezTo>
                  <a:lnTo>
                    <a:pt x="35401" y="9998"/>
                  </a:lnTo>
                  <a:cubicBezTo>
                    <a:pt x="38161" y="6449"/>
                    <a:pt x="39488" y="627"/>
                    <a:pt x="38776" y="73"/>
                  </a:cubicBezTo>
                  <a:cubicBezTo>
                    <a:pt x="38714" y="24"/>
                    <a:pt x="38616" y="1"/>
                    <a:pt x="38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flipH="1">
              <a:off x="6332985" y="2724380"/>
              <a:ext cx="1509133" cy="1907849"/>
            </a:xfrm>
            <a:custGeom>
              <a:avLst/>
              <a:gdLst/>
              <a:ahLst/>
              <a:cxnLst/>
              <a:rect l="l" t="t" r="r" b="b"/>
              <a:pathLst>
                <a:path w="37759" h="47735" extrusionOk="0">
                  <a:moveTo>
                    <a:pt x="37047" y="1"/>
                  </a:moveTo>
                  <a:lnTo>
                    <a:pt x="0" y="47642"/>
                  </a:lnTo>
                  <a:cubicBezTo>
                    <a:pt x="80" y="47704"/>
                    <a:pt x="183" y="47735"/>
                    <a:pt x="307" y="47735"/>
                  </a:cubicBezTo>
                  <a:cubicBezTo>
                    <a:pt x="2846" y="47735"/>
                    <a:pt x="14187" y="34985"/>
                    <a:pt x="20391" y="27005"/>
                  </a:cubicBezTo>
                  <a:lnTo>
                    <a:pt x="33672" y="9926"/>
                  </a:lnTo>
                  <a:cubicBezTo>
                    <a:pt x="36432" y="6377"/>
                    <a:pt x="37759" y="555"/>
                    <a:pt x="37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flipH="1">
              <a:off x="6378534" y="2774741"/>
              <a:ext cx="34972" cy="81973"/>
            </a:xfrm>
            <a:custGeom>
              <a:avLst/>
              <a:gdLst/>
              <a:ahLst/>
              <a:cxnLst/>
              <a:rect l="l" t="t" r="r" b="b"/>
              <a:pathLst>
                <a:path w="875" h="2051" extrusionOk="0">
                  <a:moveTo>
                    <a:pt x="387" y="1"/>
                  </a:moveTo>
                  <a:lnTo>
                    <a:pt x="1" y="499"/>
                  </a:lnTo>
                  <a:cubicBezTo>
                    <a:pt x="618" y="1019"/>
                    <a:pt x="678" y="2051"/>
                    <a:pt x="678" y="2051"/>
                  </a:cubicBezTo>
                  <a:lnTo>
                    <a:pt x="840" y="1649"/>
                  </a:lnTo>
                  <a:cubicBezTo>
                    <a:pt x="864" y="1591"/>
                    <a:pt x="874" y="1528"/>
                    <a:pt x="870" y="1464"/>
                  </a:cubicBezTo>
                  <a:cubicBezTo>
                    <a:pt x="853" y="1179"/>
                    <a:pt x="767" y="346"/>
                    <a:pt x="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flipH="1">
              <a:off x="6401238" y="2765149"/>
              <a:ext cx="82213" cy="27138"/>
            </a:xfrm>
            <a:custGeom>
              <a:avLst/>
              <a:gdLst/>
              <a:ahLst/>
              <a:cxnLst/>
              <a:rect l="l" t="t" r="r" b="b"/>
              <a:pathLst>
                <a:path w="2057" h="679" extrusionOk="0">
                  <a:moveTo>
                    <a:pt x="1251" y="0"/>
                  </a:moveTo>
                  <a:cubicBezTo>
                    <a:pt x="949" y="0"/>
                    <a:pt x="664" y="45"/>
                    <a:pt x="521" y="72"/>
                  </a:cubicBezTo>
                  <a:cubicBezTo>
                    <a:pt x="458" y="83"/>
                    <a:pt x="400" y="109"/>
                    <a:pt x="348" y="148"/>
                  </a:cubicBezTo>
                  <a:lnTo>
                    <a:pt x="1" y="403"/>
                  </a:lnTo>
                  <a:cubicBezTo>
                    <a:pt x="1" y="403"/>
                    <a:pt x="208" y="363"/>
                    <a:pt x="495" y="363"/>
                  </a:cubicBezTo>
                  <a:cubicBezTo>
                    <a:pt x="843" y="363"/>
                    <a:pt x="1309" y="421"/>
                    <a:pt x="1669" y="679"/>
                  </a:cubicBezTo>
                  <a:lnTo>
                    <a:pt x="2057" y="180"/>
                  </a:lnTo>
                  <a:cubicBezTo>
                    <a:pt x="1847" y="42"/>
                    <a:pt x="15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flipH="1">
              <a:off x="8021414" y="4461723"/>
              <a:ext cx="120" cy="240"/>
            </a:xfrm>
            <a:custGeom>
              <a:avLst/>
              <a:gdLst/>
              <a:ahLst/>
              <a:cxnLst/>
              <a:rect l="l" t="t" r="r" b="b"/>
              <a:pathLst>
                <a:path w="3" h="6" extrusionOk="0">
                  <a:moveTo>
                    <a:pt x="2" y="1"/>
                  </a:moveTo>
                  <a:cubicBezTo>
                    <a:pt x="2" y="3"/>
                    <a:pt x="0" y="3"/>
                    <a:pt x="0" y="5"/>
                  </a:cubicBezTo>
                  <a:lnTo>
                    <a:pt x="0" y="5"/>
                  </a:lnTo>
                  <a:cubicBezTo>
                    <a:pt x="0" y="5"/>
                    <a:pt x="0" y="3"/>
                    <a:pt x="2" y="3"/>
                  </a:cubicBezTo>
                  <a:lnTo>
                    <a:pt x="2" y="1"/>
                  </a:ln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flipH="1">
              <a:off x="7509469" y="4198911"/>
              <a:ext cx="338964" cy="429691"/>
            </a:xfrm>
            <a:custGeom>
              <a:avLst/>
              <a:gdLst/>
              <a:ahLst/>
              <a:cxnLst/>
              <a:rect l="l" t="t" r="r" b="b"/>
              <a:pathLst>
                <a:path w="8481" h="10751" extrusionOk="0">
                  <a:moveTo>
                    <a:pt x="8326" y="1"/>
                  </a:moveTo>
                  <a:cubicBezTo>
                    <a:pt x="7878" y="1"/>
                    <a:pt x="6934" y="783"/>
                    <a:pt x="6280" y="1627"/>
                  </a:cubicBezTo>
                  <a:cubicBezTo>
                    <a:pt x="5708" y="2361"/>
                    <a:pt x="1699" y="7844"/>
                    <a:pt x="0" y="10493"/>
                  </a:cubicBezTo>
                  <a:cubicBezTo>
                    <a:pt x="31" y="10603"/>
                    <a:pt x="82" y="10690"/>
                    <a:pt x="158" y="10750"/>
                  </a:cubicBezTo>
                  <a:lnTo>
                    <a:pt x="8481" y="48"/>
                  </a:lnTo>
                  <a:cubicBezTo>
                    <a:pt x="8440" y="16"/>
                    <a:pt x="8387" y="1"/>
                    <a:pt x="8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flipH="1">
              <a:off x="7496120" y="4200790"/>
              <a:ext cx="345999" cy="431409"/>
            </a:xfrm>
            <a:custGeom>
              <a:avLst/>
              <a:gdLst/>
              <a:ahLst/>
              <a:cxnLst/>
              <a:rect l="l" t="t" r="r" b="b"/>
              <a:pathLst>
                <a:path w="8657" h="10794" extrusionOk="0">
                  <a:moveTo>
                    <a:pt x="8323" y="1"/>
                  </a:moveTo>
                  <a:lnTo>
                    <a:pt x="0" y="10703"/>
                  </a:lnTo>
                  <a:cubicBezTo>
                    <a:pt x="76" y="10761"/>
                    <a:pt x="173" y="10789"/>
                    <a:pt x="287" y="10794"/>
                  </a:cubicBezTo>
                  <a:cubicBezTo>
                    <a:pt x="2436" y="8493"/>
                    <a:pt x="6765" y="3257"/>
                    <a:pt x="7334" y="2523"/>
                  </a:cubicBezTo>
                  <a:cubicBezTo>
                    <a:pt x="8081" y="1565"/>
                    <a:pt x="8657" y="262"/>
                    <a:pt x="8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flipH="1">
              <a:off x="7406750" y="4114457"/>
              <a:ext cx="375615" cy="411306"/>
            </a:xfrm>
            <a:custGeom>
              <a:avLst/>
              <a:gdLst/>
              <a:ahLst/>
              <a:cxnLst/>
              <a:rect l="l" t="t" r="r" b="b"/>
              <a:pathLst>
                <a:path w="9398" h="10291" extrusionOk="0">
                  <a:moveTo>
                    <a:pt x="4896" y="1"/>
                  </a:moveTo>
                  <a:cubicBezTo>
                    <a:pt x="3006" y="2847"/>
                    <a:pt x="1306" y="5587"/>
                    <a:pt x="106" y="7807"/>
                  </a:cubicBezTo>
                  <a:cubicBezTo>
                    <a:pt x="0" y="8649"/>
                    <a:pt x="164" y="9408"/>
                    <a:pt x="805" y="9905"/>
                  </a:cubicBezTo>
                  <a:cubicBezTo>
                    <a:pt x="1152" y="10174"/>
                    <a:pt x="1538" y="10290"/>
                    <a:pt x="1944" y="10290"/>
                  </a:cubicBezTo>
                  <a:cubicBezTo>
                    <a:pt x="2289" y="10290"/>
                    <a:pt x="2648" y="10207"/>
                    <a:pt x="3010" y="10064"/>
                  </a:cubicBezTo>
                  <a:cubicBezTo>
                    <a:pt x="4868" y="8355"/>
                    <a:pt x="7104" y="6034"/>
                    <a:pt x="9397" y="3500"/>
                  </a:cubicBezTo>
                  <a:lnTo>
                    <a:pt x="9397" y="3500"/>
                  </a:lnTo>
                  <a:cubicBezTo>
                    <a:pt x="8506" y="4350"/>
                    <a:pt x="7574" y="4716"/>
                    <a:pt x="6752" y="4716"/>
                  </a:cubicBezTo>
                  <a:cubicBezTo>
                    <a:pt x="6173" y="4716"/>
                    <a:pt x="5648" y="4534"/>
                    <a:pt x="5233" y="4210"/>
                  </a:cubicBezTo>
                  <a:cubicBezTo>
                    <a:pt x="4230" y="3431"/>
                    <a:pt x="3865" y="1833"/>
                    <a:pt x="4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flipH="1">
              <a:off x="7509191" y="4211941"/>
              <a:ext cx="379172" cy="463343"/>
            </a:xfrm>
            <a:custGeom>
              <a:avLst/>
              <a:gdLst/>
              <a:ahLst/>
              <a:cxnLst/>
              <a:rect l="l" t="t" r="r" b="b"/>
              <a:pathLst>
                <a:path w="9487" h="11593" extrusionOk="0">
                  <a:moveTo>
                    <a:pt x="9117" y="1"/>
                  </a:moveTo>
                  <a:cubicBezTo>
                    <a:pt x="8784" y="1"/>
                    <a:pt x="8084" y="579"/>
                    <a:pt x="7430" y="1420"/>
                  </a:cubicBezTo>
                  <a:cubicBezTo>
                    <a:pt x="6685" y="2378"/>
                    <a:pt x="0" y="11393"/>
                    <a:pt x="253" y="11589"/>
                  </a:cubicBezTo>
                  <a:cubicBezTo>
                    <a:pt x="256" y="11591"/>
                    <a:pt x="259" y="11592"/>
                    <a:pt x="264" y="11592"/>
                  </a:cubicBezTo>
                  <a:cubicBezTo>
                    <a:pt x="659" y="11592"/>
                    <a:pt x="7602" y="3073"/>
                    <a:pt x="8340" y="2125"/>
                  </a:cubicBezTo>
                  <a:cubicBezTo>
                    <a:pt x="9085" y="1167"/>
                    <a:pt x="9486" y="231"/>
                    <a:pt x="9236" y="37"/>
                  </a:cubicBezTo>
                  <a:cubicBezTo>
                    <a:pt x="9204" y="12"/>
                    <a:pt x="9165" y="1"/>
                    <a:pt x="9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flipH="1">
              <a:off x="8132248" y="4329546"/>
              <a:ext cx="12630" cy="3997"/>
            </a:xfrm>
            <a:custGeom>
              <a:avLst/>
              <a:gdLst/>
              <a:ahLst/>
              <a:cxnLst/>
              <a:rect l="l" t="t" r="r" b="b"/>
              <a:pathLst>
                <a:path w="316" h="100" extrusionOk="0">
                  <a:moveTo>
                    <a:pt x="5" y="0"/>
                  </a:moveTo>
                  <a:lnTo>
                    <a:pt x="1" y="15"/>
                  </a:lnTo>
                  <a:lnTo>
                    <a:pt x="316" y="99"/>
                  </a:lnTo>
                  <a:lnTo>
                    <a:pt x="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flipH="1">
              <a:off x="6383889" y="3906859"/>
              <a:ext cx="12270" cy="5236"/>
            </a:xfrm>
            <a:custGeom>
              <a:avLst/>
              <a:gdLst/>
              <a:ahLst/>
              <a:cxnLst/>
              <a:rect l="l" t="t" r="r" b="b"/>
              <a:pathLst>
                <a:path w="307" h="131" extrusionOk="0">
                  <a:moveTo>
                    <a:pt x="300" y="1"/>
                  </a:moveTo>
                  <a:lnTo>
                    <a:pt x="0" y="130"/>
                  </a:lnTo>
                  <a:lnTo>
                    <a:pt x="307" y="16"/>
                  </a:lnTo>
                  <a:lnTo>
                    <a:pt x="30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flipH="1">
              <a:off x="8347841" y="3389639"/>
              <a:ext cx="9272" cy="9712"/>
            </a:xfrm>
            <a:custGeom>
              <a:avLst/>
              <a:gdLst/>
              <a:ahLst/>
              <a:cxnLst/>
              <a:rect l="l" t="t" r="r" b="b"/>
              <a:pathLst>
                <a:path w="232" h="243" extrusionOk="0">
                  <a:moveTo>
                    <a:pt x="11" y="1"/>
                  </a:moveTo>
                  <a:lnTo>
                    <a:pt x="0" y="11"/>
                  </a:lnTo>
                  <a:lnTo>
                    <a:pt x="231" y="242"/>
                  </a:lnTo>
                  <a:lnTo>
                    <a:pt x="1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47692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2D9980E-82CB-4089-8B50-0719906F7FC7}"/>
              </a:ext>
            </a:extLst>
          </p:cNvPr>
          <p:cNvPicPr/>
          <p:nvPr/>
        </p:nvPicPr>
        <p:blipFill>
          <a:blip r:embed="rId2"/>
          <a:stretch>
            <a:fillRect/>
          </a:stretch>
        </p:blipFill>
        <p:spPr>
          <a:xfrm>
            <a:off x="0" y="0"/>
            <a:ext cx="5651500" cy="5143500"/>
          </a:xfrm>
          <a:prstGeom prst="rect">
            <a:avLst/>
          </a:prstGeom>
        </p:spPr>
      </p:pic>
      <p:sp>
        <p:nvSpPr>
          <p:cNvPr id="2" name="Rectangle 1">
            <a:extLst>
              <a:ext uri="{FF2B5EF4-FFF2-40B4-BE49-F238E27FC236}">
                <a16:creationId xmlns:a16="http://schemas.microsoft.com/office/drawing/2014/main" id="{837B3AAF-B5DF-4CB0-B477-DBDA5D2CFC1E}"/>
              </a:ext>
            </a:extLst>
          </p:cNvPr>
          <p:cNvSpPr>
            <a:spLocks noChangeArrowheads="1"/>
          </p:cNvSpPr>
          <p:nvPr/>
        </p:nvSpPr>
        <p:spPr bwMode="auto">
          <a:xfrm>
            <a:off x="5651500" y="157520"/>
            <a:ext cx="349250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Bahnschrift SemiBold" panose="020B0502040204020203" pitchFamily="34" charset="0"/>
              </a:rPr>
              <a:t>Tourist Device</a:t>
            </a:r>
            <a:endParaRPr kumimoji="0" lang="en-US" altLang="en-US" sz="1200" b="0" i="0" u="none" strike="noStrike" cap="none" normalizeH="0" baseline="0" dirty="0">
              <a:ln>
                <a:noFill/>
              </a:ln>
              <a:solidFill>
                <a:schemeClr val="tx1"/>
              </a:solidFill>
              <a:effectLst/>
              <a:latin typeface="Bahnschrift SemiBold" panose="020B0502040204020203"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200" b="0" i="0" u="none" strike="noStrike" cap="none" normalizeH="0" baseline="0" dirty="0">
                <a:ln>
                  <a:noFill/>
                </a:ln>
                <a:solidFill>
                  <a:schemeClr val="tx1"/>
                </a:solidFill>
                <a:effectLst/>
                <a:latin typeface="Bahnschrift SemiBold" panose="020B0502040204020203" pitchFamily="34" charset="0"/>
              </a:rPr>
              <a:t>Runs </a:t>
            </a:r>
            <a:r>
              <a:rPr kumimoji="0" lang="en-US" altLang="en-US" sz="1200" b="1" i="0" u="none" strike="noStrike" cap="none" normalizeH="0" baseline="0" dirty="0">
                <a:ln>
                  <a:noFill/>
                </a:ln>
                <a:solidFill>
                  <a:schemeClr val="tx1"/>
                </a:solidFill>
                <a:effectLst/>
                <a:latin typeface="Bahnschrift SemiBold" panose="020B0502040204020203" pitchFamily="34" charset="0"/>
              </a:rPr>
              <a:t>Web/Mobile App</a:t>
            </a:r>
            <a:endParaRPr kumimoji="0" lang="en-US" altLang="en-US" sz="1200" b="0" i="0" u="none" strike="noStrike" cap="none" normalizeH="0" baseline="0" dirty="0">
              <a:ln>
                <a:noFill/>
              </a:ln>
              <a:solidFill>
                <a:schemeClr val="tx1"/>
              </a:solidFill>
              <a:effectLst/>
              <a:latin typeface="Bahnschrift SemiBold" panose="020B0502040204020203"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200" b="0" i="0" u="none" strike="noStrike" cap="none" normalizeH="0" baseline="0" dirty="0">
                <a:ln>
                  <a:noFill/>
                </a:ln>
                <a:solidFill>
                  <a:schemeClr val="tx1"/>
                </a:solidFill>
                <a:effectLst/>
                <a:latin typeface="Bahnschrift SemiBold" panose="020B0502040204020203" pitchFamily="34" charset="0"/>
              </a:rPr>
              <a:t>Connects to Application Server via </a:t>
            </a:r>
            <a:r>
              <a:rPr kumimoji="0" lang="en-US" altLang="en-US" sz="1200" b="1" i="0" u="none" strike="noStrike" cap="none" normalizeH="0" baseline="0" dirty="0">
                <a:ln>
                  <a:noFill/>
                </a:ln>
                <a:solidFill>
                  <a:schemeClr val="tx1"/>
                </a:solidFill>
                <a:effectLst/>
                <a:latin typeface="Bahnschrift SemiBold" panose="020B0502040204020203" pitchFamily="34" charset="0"/>
              </a:rPr>
              <a:t>HTTPS</a:t>
            </a:r>
            <a:endParaRPr kumimoji="0" lang="en-US" altLang="en-US" sz="1200" b="0" i="0" u="none" strike="noStrike" cap="none" normalizeH="0" baseline="0" dirty="0">
              <a:ln>
                <a:noFill/>
              </a:ln>
              <a:solidFill>
                <a:schemeClr val="tx1"/>
              </a:solidFill>
              <a:effectLst/>
              <a:latin typeface="Bahnschrift SemiBold" panose="020B0502040204020203"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Bahnschrift SemiBold" panose="020B0502040204020203" pitchFamily="34" charset="0"/>
              </a:rPr>
              <a:t>Agent Device</a:t>
            </a:r>
            <a:endParaRPr kumimoji="0" lang="en-US" altLang="en-US" sz="1200" b="0" i="0" u="none" strike="noStrike" cap="none" normalizeH="0" baseline="0" dirty="0">
              <a:ln>
                <a:noFill/>
              </a:ln>
              <a:solidFill>
                <a:schemeClr val="tx1"/>
              </a:solidFill>
              <a:effectLst/>
              <a:latin typeface="Bahnschrift SemiBold" panose="020B0502040204020203"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200" b="0" i="0" u="none" strike="noStrike" cap="none" normalizeH="0" baseline="0" dirty="0">
                <a:ln>
                  <a:noFill/>
                </a:ln>
                <a:solidFill>
                  <a:schemeClr val="tx1"/>
                </a:solidFill>
                <a:effectLst/>
                <a:latin typeface="Bahnschrift SemiBold" panose="020B0502040204020203" pitchFamily="34" charset="0"/>
              </a:rPr>
              <a:t>Runs </a:t>
            </a:r>
            <a:r>
              <a:rPr kumimoji="0" lang="en-US" altLang="en-US" sz="1200" b="1" i="0" u="none" strike="noStrike" cap="none" normalizeH="0" baseline="0" dirty="0">
                <a:ln>
                  <a:noFill/>
                </a:ln>
                <a:solidFill>
                  <a:schemeClr val="tx1"/>
                </a:solidFill>
                <a:effectLst/>
                <a:latin typeface="Bahnschrift SemiBold" panose="020B0502040204020203" pitchFamily="34" charset="0"/>
              </a:rPr>
              <a:t>Agent Portal</a:t>
            </a:r>
            <a:endParaRPr kumimoji="0" lang="en-US" altLang="en-US" sz="1200" b="0" i="0" u="none" strike="noStrike" cap="none" normalizeH="0" baseline="0" dirty="0">
              <a:ln>
                <a:noFill/>
              </a:ln>
              <a:solidFill>
                <a:schemeClr val="tx1"/>
              </a:solidFill>
              <a:effectLst/>
              <a:latin typeface="Bahnschrift SemiBold" panose="020B0502040204020203"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200" b="0" i="0" u="none" strike="noStrike" cap="none" normalizeH="0" baseline="0" dirty="0">
                <a:ln>
                  <a:noFill/>
                </a:ln>
                <a:solidFill>
                  <a:schemeClr val="tx1"/>
                </a:solidFill>
                <a:effectLst/>
                <a:latin typeface="Bahnschrift SemiBold" panose="020B0502040204020203" pitchFamily="34" charset="0"/>
              </a:rPr>
              <a:t>Connects via </a:t>
            </a:r>
            <a:r>
              <a:rPr kumimoji="0" lang="en-US" altLang="en-US" sz="1200" b="1" i="0" u="none" strike="noStrike" cap="none" normalizeH="0" baseline="0" dirty="0">
                <a:ln>
                  <a:noFill/>
                </a:ln>
                <a:solidFill>
                  <a:schemeClr val="tx1"/>
                </a:solidFill>
                <a:effectLst/>
                <a:latin typeface="Bahnschrift SemiBold" panose="020B0502040204020203" pitchFamily="34" charset="0"/>
              </a:rPr>
              <a:t>HTTPS</a:t>
            </a:r>
            <a:endParaRPr kumimoji="0" lang="en-US" altLang="en-US" sz="1200" b="0" i="0" u="none" strike="noStrike" cap="none" normalizeH="0" baseline="0" dirty="0">
              <a:ln>
                <a:noFill/>
              </a:ln>
              <a:solidFill>
                <a:schemeClr val="tx1"/>
              </a:solidFill>
              <a:effectLst/>
              <a:latin typeface="Bahnschrift SemiBold" panose="020B0502040204020203"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Bahnschrift SemiBold" panose="020B0502040204020203" pitchFamily="34" charset="0"/>
              </a:rPr>
              <a:t>Admin Device</a:t>
            </a:r>
            <a:endParaRPr kumimoji="0" lang="en-US" altLang="en-US" sz="1200" b="0" i="0" u="none" strike="noStrike" cap="none" normalizeH="0" baseline="0" dirty="0">
              <a:ln>
                <a:noFill/>
              </a:ln>
              <a:solidFill>
                <a:schemeClr val="tx1"/>
              </a:solidFill>
              <a:effectLst/>
              <a:latin typeface="Bahnschrift SemiBold" panose="020B0502040204020203"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200" b="0" i="0" u="none" strike="noStrike" cap="none" normalizeH="0" baseline="0" dirty="0">
                <a:ln>
                  <a:noFill/>
                </a:ln>
                <a:solidFill>
                  <a:schemeClr val="tx1"/>
                </a:solidFill>
                <a:effectLst/>
                <a:latin typeface="Bahnschrift SemiBold" panose="020B0502040204020203" pitchFamily="34" charset="0"/>
              </a:rPr>
              <a:t>Runs </a:t>
            </a:r>
            <a:r>
              <a:rPr kumimoji="0" lang="en-US" altLang="en-US" sz="1200" b="1" i="0" u="none" strike="noStrike" cap="none" normalizeH="0" baseline="0" dirty="0">
                <a:ln>
                  <a:noFill/>
                </a:ln>
                <a:solidFill>
                  <a:schemeClr val="tx1"/>
                </a:solidFill>
                <a:effectLst/>
                <a:latin typeface="Bahnschrift SemiBold" panose="020B0502040204020203" pitchFamily="34" charset="0"/>
              </a:rPr>
              <a:t>Admin Dashboard</a:t>
            </a:r>
            <a:endParaRPr kumimoji="0" lang="en-US" altLang="en-US" sz="1200" b="0" i="0" u="none" strike="noStrike" cap="none" normalizeH="0" baseline="0" dirty="0">
              <a:ln>
                <a:noFill/>
              </a:ln>
              <a:solidFill>
                <a:schemeClr val="tx1"/>
              </a:solidFill>
              <a:effectLst/>
              <a:latin typeface="Bahnschrift SemiBold" panose="020B0502040204020203"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200" b="0" i="0" u="none" strike="noStrike" cap="none" normalizeH="0" baseline="0" dirty="0">
                <a:ln>
                  <a:noFill/>
                </a:ln>
                <a:solidFill>
                  <a:schemeClr val="tx1"/>
                </a:solidFill>
                <a:effectLst/>
                <a:latin typeface="Bahnschrift SemiBold" panose="020B0502040204020203" pitchFamily="34" charset="0"/>
              </a:rPr>
              <a:t>Connects via </a:t>
            </a:r>
            <a:r>
              <a:rPr kumimoji="0" lang="en-US" altLang="en-US" sz="1200" b="1" i="0" u="none" strike="noStrike" cap="none" normalizeH="0" baseline="0" dirty="0">
                <a:ln>
                  <a:noFill/>
                </a:ln>
                <a:solidFill>
                  <a:schemeClr val="tx1"/>
                </a:solidFill>
                <a:effectLst/>
                <a:latin typeface="Bahnschrift SemiBold" panose="020B0502040204020203" pitchFamily="34" charset="0"/>
              </a:rPr>
              <a:t>HTTPS</a:t>
            </a:r>
            <a:endParaRPr kumimoji="0" lang="en-US" altLang="en-US" sz="1200" b="0" i="0" u="none" strike="noStrike" cap="none" normalizeH="0" baseline="0" dirty="0">
              <a:ln>
                <a:noFill/>
              </a:ln>
              <a:solidFill>
                <a:schemeClr val="tx1"/>
              </a:solidFill>
              <a:effectLst/>
              <a:latin typeface="Bahnschrift SemiBold" panose="020B0502040204020203"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Bahnschrift SemiBold" panose="020B0502040204020203" pitchFamily="34" charset="0"/>
              </a:rPr>
              <a:t>Application Server</a:t>
            </a:r>
            <a:endParaRPr kumimoji="0" lang="en-US" altLang="en-US" sz="1200" b="0" i="0" u="none" strike="noStrike" cap="none" normalizeH="0" baseline="0" dirty="0">
              <a:ln>
                <a:noFill/>
              </a:ln>
              <a:solidFill>
                <a:schemeClr val="tx1"/>
              </a:solidFill>
              <a:effectLst/>
              <a:latin typeface="Bahnschrift SemiBold" panose="020B0502040204020203"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200" b="0" i="0" u="none" strike="noStrike" cap="none" normalizeH="0" baseline="0" dirty="0">
                <a:ln>
                  <a:noFill/>
                </a:ln>
                <a:solidFill>
                  <a:schemeClr val="tx1"/>
                </a:solidFill>
                <a:effectLst/>
                <a:latin typeface="Bahnschrift SemiBold" panose="020B0502040204020203" pitchFamily="34" charset="0"/>
              </a:rPr>
              <a:t>Hosts </a:t>
            </a:r>
            <a:r>
              <a:rPr kumimoji="0" lang="en-US" altLang="en-US" sz="1200" b="1" i="0" u="none" strike="noStrike" cap="none" normalizeH="0" baseline="0" dirty="0" err="1">
                <a:ln>
                  <a:noFill/>
                </a:ln>
                <a:solidFill>
                  <a:schemeClr val="tx1"/>
                </a:solidFill>
                <a:effectLst/>
                <a:latin typeface="Bahnschrift SemiBold" panose="020B0502040204020203" pitchFamily="34" charset="0"/>
              </a:rPr>
              <a:t>TravelTouch</a:t>
            </a:r>
            <a:r>
              <a:rPr kumimoji="0" lang="en-US" altLang="en-US" sz="1200" b="1" i="0" u="none" strike="noStrike" cap="none" normalizeH="0" baseline="0" dirty="0">
                <a:ln>
                  <a:noFill/>
                </a:ln>
                <a:solidFill>
                  <a:schemeClr val="tx1"/>
                </a:solidFill>
                <a:effectLst/>
                <a:latin typeface="Bahnschrift SemiBold" panose="020B0502040204020203" pitchFamily="34" charset="0"/>
              </a:rPr>
              <a:t> System</a:t>
            </a:r>
            <a:endParaRPr kumimoji="0" lang="en-US" altLang="en-US" sz="1200" b="0" i="0" u="none" strike="noStrike" cap="none" normalizeH="0" baseline="0" dirty="0">
              <a:ln>
                <a:noFill/>
              </a:ln>
              <a:solidFill>
                <a:schemeClr val="tx1"/>
              </a:solidFill>
              <a:effectLst/>
              <a:latin typeface="Bahnschrift SemiBold" panose="020B0502040204020203"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200" b="0" i="0" u="none" strike="noStrike" cap="none" normalizeH="0" baseline="0" dirty="0">
                <a:ln>
                  <a:noFill/>
                </a:ln>
                <a:solidFill>
                  <a:schemeClr val="tx1"/>
                </a:solidFill>
                <a:effectLst/>
                <a:latin typeface="Bahnschrift SemiBold" panose="020B0502040204020203" pitchFamily="34" charset="0"/>
              </a:rPr>
              <a:t>Contains main components:</a:t>
            </a:r>
          </a:p>
          <a:p>
            <a:pPr marL="628650" marR="0" lvl="1"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1" i="0" u="none" strike="noStrike" cap="none" normalizeH="0" baseline="0" dirty="0">
                <a:ln>
                  <a:noFill/>
                </a:ln>
                <a:solidFill>
                  <a:schemeClr val="tx1"/>
                </a:solidFill>
                <a:effectLst/>
                <a:latin typeface="Bahnschrift SemiBold" panose="020B0502040204020203" pitchFamily="34" charset="0"/>
              </a:rPr>
              <a:t>Booking Module</a:t>
            </a:r>
            <a:endParaRPr kumimoji="0" lang="en-US" altLang="en-US" sz="1200" b="0" i="0" u="none" strike="noStrike" cap="none" normalizeH="0" baseline="0" dirty="0">
              <a:ln>
                <a:noFill/>
              </a:ln>
              <a:solidFill>
                <a:schemeClr val="tx1"/>
              </a:solidFill>
              <a:effectLst/>
              <a:latin typeface="Bahnschrift SemiBold" panose="020B0502040204020203" pitchFamily="34" charset="0"/>
            </a:endParaRPr>
          </a:p>
          <a:p>
            <a:pPr marL="628650" marR="0" lvl="1"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1" i="0" u="none" strike="noStrike" cap="none" normalizeH="0" baseline="0" dirty="0">
                <a:ln>
                  <a:noFill/>
                </a:ln>
                <a:solidFill>
                  <a:schemeClr val="tx1"/>
                </a:solidFill>
                <a:effectLst/>
                <a:latin typeface="Bahnschrift SemiBold" panose="020B0502040204020203" pitchFamily="34" charset="0"/>
              </a:rPr>
              <a:t>Listing Management</a:t>
            </a:r>
            <a:endParaRPr kumimoji="0" lang="en-US" altLang="en-US" sz="1200" b="0" i="0" u="none" strike="noStrike" cap="none" normalizeH="0" baseline="0" dirty="0">
              <a:ln>
                <a:noFill/>
              </a:ln>
              <a:solidFill>
                <a:schemeClr val="tx1"/>
              </a:solidFill>
              <a:effectLst/>
              <a:latin typeface="Bahnschrift SemiBold" panose="020B0502040204020203" pitchFamily="34" charset="0"/>
            </a:endParaRPr>
          </a:p>
          <a:p>
            <a:pPr marL="628650" marR="0" lvl="1"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1" i="0" u="none" strike="noStrike" cap="none" normalizeH="0" baseline="0" dirty="0">
                <a:ln>
                  <a:noFill/>
                </a:ln>
                <a:solidFill>
                  <a:schemeClr val="tx1"/>
                </a:solidFill>
                <a:effectLst/>
                <a:latin typeface="Bahnschrift SemiBold" panose="020B0502040204020203" pitchFamily="34" charset="0"/>
              </a:rPr>
              <a:t>User Management</a:t>
            </a:r>
            <a:endParaRPr kumimoji="0" lang="en-US" altLang="en-US" sz="1200" b="0" i="0" u="none" strike="noStrike" cap="none" normalizeH="0" baseline="0" dirty="0">
              <a:ln>
                <a:noFill/>
              </a:ln>
              <a:solidFill>
                <a:schemeClr val="tx1"/>
              </a:solidFill>
              <a:effectLst/>
              <a:latin typeface="Bahnschrift SemiBold" panose="020B0502040204020203" pitchFamily="34" charset="0"/>
            </a:endParaRPr>
          </a:p>
          <a:p>
            <a:pPr marL="628650" marR="0" lvl="1"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1" i="0" u="none" strike="noStrike" cap="none" normalizeH="0" baseline="0" dirty="0">
                <a:ln>
                  <a:noFill/>
                </a:ln>
                <a:solidFill>
                  <a:schemeClr val="tx1"/>
                </a:solidFill>
                <a:effectLst/>
                <a:latin typeface="Bahnschrift SemiBold" panose="020B0502040204020203" pitchFamily="34" charset="0"/>
              </a:rPr>
              <a:t>Payment Handler</a:t>
            </a:r>
            <a:endParaRPr kumimoji="0" lang="en-US" altLang="en-US" sz="1200" b="0" i="0" u="none" strike="noStrike" cap="none" normalizeH="0" baseline="0" dirty="0">
              <a:ln>
                <a:noFill/>
              </a:ln>
              <a:solidFill>
                <a:schemeClr val="tx1"/>
              </a:solidFill>
              <a:effectLst/>
              <a:latin typeface="Bahnschrift SemiBold" panose="020B0502040204020203"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Bahnschrift SemiBold" panose="020B0502040204020203" pitchFamily="34" charset="0"/>
              </a:rPr>
              <a:t>Database Server</a:t>
            </a:r>
            <a:endParaRPr kumimoji="0" lang="en-US" altLang="en-US" sz="1200" b="0" i="0" u="none" strike="noStrike" cap="none" normalizeH="0" baseline="0" dirty="0">
              <a:ln>
                <a:noFill/>
              </a:ln>
              <a:solidFill>
                <a:schemeClr val="tx1"/>
              </a:solidFill>
              <a:effectLst/>
              <a:latin typeface="Bahnschrift SemiBold" panose="020B0502040204020203"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solidFill>
                  <a:schemeClr val="tx1"/>
                </a:solidFill>
                <a:effectLst/>
                <a:latin typeface="Bahnschrift SemiBold" panose="020B0502040204020203" pitchFamily="34" charset="0"/>
              </a:rPr>
              <a:t>Stores </a:t>
            </a:r>
            <a:r>
              <a:rPr kumimoji="0" lang="en-US" altLang="en-US" sz="1200" b="1" i="0" u="none" strike="noStrike" cap="none" normalizeH="0" baseline="0" dirty="0" err="1">
                <a:ln>
                  <a:noFill/>
                </a:ln>
                <a:solidFill>
                  <a:schemeClr val="tx1"/>
                </a:solidFill>
                <a:effectLst/>
                <a:latin typeface="Bahnschrift SemiBold" panose="020B0502040204020203" pitchFamily="34" charset="0"/>
              </a:rPr>
              <a:t>TravelTouch</a:t>
            </a:r>
            <a:r>
              <a:rPr kumimoji="0" lang="en-US" altLang="en-US" sz="1200" b="1" i="0" u="none" strike="noStrike" cap="none" normalizeH="0" baseline="0" dirty="0">
                <a:ln>
                  <a:noFill/>
                </a:ln>
                <a:solidFill>
                  <a:schemeClr val="tx1"/>
                </a:solidFill>
                <a:effectLst/>
                <a:latin typeface="Bahnschrift SemiBold" panose="020B0502040204020203" pitchFamily="34" charset="0"/>
              </a:rPr>
              <a:t> DB</a:t>
            </a:r>
            <a:r>
              <a:rPr kumimoji="0" lang="en-US" altLang="en-US" sz="1200" b="0" i="0" u="none" strike="noStrike" cap="none" normalizeH="0" baseline="0" dirty="0">
                <a:ln>
                  <a:noFill/>
                </a:ln>
                <a:solidFill>
                  <a:schemeClr val="tx1"/>
                </a:solidFill>
                <a:effectLst/>
                <a:latin typeface="Bahnschrift SemiBold" panose="020B0502040204020203" pitchFamily="34" charset="0"/>
              </a:rPr>
              <a:t> (User, Booking, Payment Data)</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solidFill>
                  <a:schemeClr val="tx1"/>
                </a:solidFill>
                <a:effectLst/>
                <a:latin typeface="Bahnschrift SemiBold" panose="020B0502040204020203" pitchFamily="34" charset="0"/>
              </a:rPr>
              <a:t>Connected to Application Server via </a:t>
            </a:r>
            <a:r>
              <a:rPr kumimoji="0" lang="en-US" altLang="en-US" sz="1200" b="1" i="0" u="none" strike="noStrike" cap="none" normalizeH="0" baseline="0" dirty="0">
                <a:ln>
                  <a:noFill/>
                </a:ln>
                <a:solidFill>
                  <a:schemeClr val="tx1"/>
                </a:solidFill>
                <a:effectLst/>
                <a:latin typeface="Bahnschrift SemiBold" panose="020B0502040204020203" pitchFamily="34" charset="0"/>
              </a:rPr>
              <a:t>JDBC/SQL</a:t>
            </a:r>
            <a:endParaRPr kumimoji="0" lang="en-US" altLang="en-US" sz="1200" b="0" i="0" u="none" strike="noStrike" cap="none" normalizeH="0" baseline="0" dirty="0">
              <a:ln>
                <a:noFill/>
              </a:ln>
              <a:solidFill>
                <a:schemeClr val="tx1"/>
              </a:solidFill>
              <a:effectLst/>
              <a:latin typeface="Bahnschrift SemiBold" panose="020B0502040204020203"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Bahnschrift SemiBold" panose="020B0502040204020203" pitchFamily="34" charset="0"/>
              </a:rPr>
              <a:t>Payment Gateway (External Service)</a:t>
            </a:r>
            <a:endParaRPr kumimoji="0" lang="en-US" altLang="en-US" sz="1200" b="0" i="0" u="none" strike="noStrike" cap="none" normalizeH="0" baseline="0" dirty="0">
              <a:ln>
                <a:noFill/>
              </a:ln>
              <a:solidFill>
                <a:schemeClr val="tx1"/>
              </a:solidFill>
              <a:effectLst/>
              <a:latin typeface="Bahnschrift SemiBold" panose="020B0502040204020203"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200" b="0" i="0" u="none" strike="noStrike" cap="none" normalizeH="0" baseline="0" dirty="0">
                <a:ln>
                  <a:noFill/>
                </a:ln>
                <a:solidFill>
                  <a:schemeClr val="tx1"/>
                </a:solidFill>
                <a:effectLst/>
                <a:latin typeface="Bahnschrift SemiBold" panose="020B0502040204020203" pitchFamily="34" charset="0"/>
              </a:rPr>
              <a:t>Provides </a:t>
            </a:r>
            <a:r>
              <a:rPr kumimoji="0" lang="en-US" altLang="en-US" sz="1200" b="1" i="0" u="none" strike="noStrike" cap="none" normalizeH="0" baseline="0" dirty="0">
                <a:ln>
                  <a:noFill/>
                </a:ln>
                <a:solidFill>
                  <a:schemeClr val="tx1"/>
                </a:solidFill>
                <a:effectLst/>
                <a:latin typeface="Bahnschrift SemiBold" panose="020B0502040204020203" pitchFamily="34" charset="0"/>
              </a:rPr>
              <a:t>Secure Payment API</a:t>
            </a:r>
            <a:endParaRPr kumimoji="0" lang="en-US" altLang="en-US" sz="1200" b="0" i="0" u="none" strike="noStrike" cap="none" normalizeH="0" baseline="0" dirty="0">
              <a:ln>
                <a:noFill/>
              </a:ln>
              <a:solidFill>
                <a:schemeClr val="tx1"/>
              </a:solidFill>
              <a:effectLst/>
              <a:latin typeface="Bahnschrift SemiBold" panose="020B0502040204020203"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200" b="0" i="0" u="none" strike="noStrike" cap="none" normalizeH="0" baseline="0" dirty="0">
                <a:ln>
                  <a:noFill/>
                </a:ln>
                <a:solidFill>
                  <a:schemeClr val="tx1"/>
                </a:solidFill>
                <a:effectLst/>
                <a:latin typeface="Bahnschrift SemiBold" panose="020B0502040204020203" pitchFamily="34" charset="0"/>
              </a:rPr>
              <a:t>Communicates with Application Server via </a:t>
            </a:r>
            <a:r>
              <a:rPr kumimoji="0" lang="en-US" altLang="en-US" sz="1200" b="1" i="0" u="none" strike="noStrike" cap="none" normalizeH="0" baseline="0" dirty="0">
                <a:ln>
                  <a:noFill/>
                </a:ln>
                <a:solidFill>
                  <a:schemeClr val="tx1"/>
                </a:solidFill>
                <a:effectLst/>
                <a:latin typeface="Bahnschrift SemiBold" panose="020B0502040204020203" pitchFamily="34" charset="0"/>
              </a:rPr>
              <a:t>API Calls</a:t>
            </a:r>
            <a:endParaRPr kumimoji="0" lang="en-US" altLang="en-US" sz="1200" b="0" i="0" u="none" strike="noStrike" cap="none" normalizeH="0" baseline="0" dirty="0">
              <a:ln>
                <a:noFill/>
              </a:ln>
              <a:solidFill>
                <a:schemeClr val="tx1"/>
              </a:solidFill>
              <a:effectLst/>
              <a:latin typeface="Bahnschrift SemiBol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8137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2D9980E-82CB-4089-8B50-0719906F7FC7}"/>
              </a:ext>
            </a:extLst>
          </p:cNvPr>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172354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33"/>
          <p:cNvSpPr txBox="1">
            <a:spLocks noGrp="1"/>
          </p:cNvSpPr>
          <p:nvPr>
            <p:ph type="title"/>
          </p:nvPr>
        </p:nvSpPr>
        <p:spPr>
          <a:xfrm>
            <a:off x="355676" y="1979790"/>
            <a:ext cx="3704100" cy="18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5. ER DIAGRAM</a:t>
            </a:r>
            <a:endParaRPr sz="4000" dirty="0"/>
          </a:p>
        </p:txBody>
      </p:sp>
      <p:grpSp>
        <p:nvGrpSpPr>
          <p:cNvPr id="1316" name="Google Shape;1316;p33"/>
          <p:cNvGrpSpPr/>
          <p:nvPr/>
        </p:nvGrpSpPr>
        <p:grpSpPr>
          <a:xfrm>
            <a:off x="-510357" y="-593318"/>
            <a:ext cx="1984609" cy="2054620"/>
            <a:chOff x="3230575" y="3172075"/>
            <a:chExt cx="1018375" cy="1054300"/>
          </a:xfrm>
        </p:grpSpPr>
        <p:sp>
          <p:nvSpPr>
            <p:cNvPr id="1317" name="Google Shape;1317;p33"/>
            <p:cNvSpPr/>
            <p:nvPr/>
          </p:nvSpPr>
          <p:spPr>
            <a:xfrm>
              <a:off x="3374175" y="3655350"/>
              <a:ext cx="789450" cy="99825"/>
            </a:xfrm>
            <a:custGeom>
              <a:avLst/>
              <a:gdLst/>
              <a:ahLst/>
              <a:cxnLst/>
              <a:rect l="l" t="t" r="r" b="b"/>
              <a:pathLst>
                <a:path w="31578" h="3993" extrusionOk="0">
                  <a:moveTo>
                    <a:pt x="31577" y="1996"/>
                  </a:moveTo>
                  <a:lnTo>
                    <a:pt x="15694" y="1"/>
                  </a:lnTo>
                  <a:lnTo>
                    <a:pt x="0" y="1996"/>
                  </a:lnTo>
                  <a:lnTo>
                    <a:pt x="15694" y="39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3554950" y="3491250"/>
              <a:ext cx="427950" cy="427975"/>
            </a:xfrm>
            <a:custGeom>
              <a:avLst/>
              <a:gdLst/>
              <a:ahLst/>
              <a:cxnLst/>
              <a:rect l="l" t="t" r="r" b="b"/>
              <a:pathLst>
                <a:path w="17118" h="17119" extrusionOk="0">
                  <a:moveTo>
                    <a:pt x="17118" y="1"/>
                  </a:moveTo>
                  <a:lnTo>
                    <a:pt x="7425" y="7529"/>
                  </a:lnTo>
                  <a:lnTo>
                    <a:pt x="0" y="17118"/>
                  </a:lnTo>
                  <a:lnTo>
                    <a:pt x="9589" y="96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3"/>
            <p:cNvSpPr/>
            <p:nvPr/>
          </p:nvSpPr>
          <p:spPr>
            <a:xfrm>
              <a:off x="3554950" y="3491250"/>
              <a:ext cx="427950" cy="428025"/>
            </a:xfrm>
            <a:custGeom>
              <a:avLst/>
              <a:gdLst/>
              <a:ahLst/>
              <a:cxnLst/>
              <a:rect l="l" t="t" r="r" b="b"/>
              <a:pathLst>
                <a:path w="17118" h="17121" extrusionOk="0">
                  <a:moveTo>
                    <a:pt x="17118" y="17120"/>
                  </a:moveTo>
                  <a:lnTo>
                    <a:pt x="9589" y="7425"/>
                  </a:lnTo>
                  <a:lnTo>
                    <a:pt x="0" y="1"/>
                  </a:lnTo>
                  <a:lnTo>
                    <a:pt x="7425" y="95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0" name="Google Shape;1320;p33"/>
            <p:cNvGrpSpPr/>
            <p:nvPr/>
          </p:nvGrpSpPr>
          <p:grpSpPr>
            <a:xfrm>
              <a:off x="3230575" y="3172075"/>
              <a:ext cx="1018375" cy="1054300"/>
              <a:chOff x="3230575" y="3172075"/>
              <a:chExt cx="1018375" cy="1054300"/>
            </a:xfrm>
          </p:grpSpPr>
          <p:sp>
            <p:nvSpPr>
              <p:cNvPr id="1321" name="Google Shape;1321;p33"/>
              <p:cNvSpPr/>
              <p:nvPr/>
            </p:nvSpPr>
            <p:spPr>
              <a:xfrm>
                <a:off x="3734675" y="3172075"/>
                <a:ext cx="66325" cy="90375"/>
              </a:xfrm>
              <a:custGeom>
                <a:avLst/>
                <a:gdLst/>
                <a:ahLst/>
                <a:cxnLst/>
                <a:rect l="l" t="t" r="r" b="b"/>
                <a:pathLst>
                  <a:path w="2653" h="3615" extrusionOk="0">
                    <a:moveTo>
                      <a:pt x="2107" y="2518"/>
                    </a:moveTo>
                    <a:lnTo>
                      <a:pt x="2107" y="0"/>
                    </a:lnTo>
                    <a:lnTo>
                      <a:pt x="2653" y="0"/>
                    </a:lnTo>
                    <a:lnTo>
                      <a:pt x="2653" y="3614"/>
                    </a:lnTo>
                    <a:lnTo>
                      <a:pt x="2100" y="3614"/>
                    </a:lnTo>
                    <a:lnTo>
                      <a:pt x="547" y="965"/>
                    </a:lnTo>
                    <a:lnTo>
                      <a:pt x="547" y="3614"/>
                    </a:lnTo>
                    <a:lnTo>
                      <a:pt x="1" y="3614"/>
                    </a:lnTo>
                    <a:lnTo>
                      <a:pt x="1" y="0"/>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3"/>
              <p:cNvSpPr/>
              <p:nvPr/>
            </p:nvSpPr>
            <p:spPr>
              <a:xfrm>
                <a:off x="3230575" y="3643700"/>
                <a:ext cx="114550" cy="90425"/>
              </a:xfrm>
              <a:custGeom>
                <a:avLst/>
                <a:gdLst/>
                <a:ahLst/>
                <a:cxnLst/>
                <a:rect l="l" t="t" r="r" b="b"/>
                <a:pathLst>
                  <a:path w="4582" h="3617" extrusionOk="0">
                    <a:moveTo>
                      <a:pt x="3351" y="2652"/>
                    </a:moveTo>
                    <a:lnTo>
                      <a:pt x="4022" y="0"/>
                    </a:lnTo>
                    <a:lnTo>
                      <a:pt x="4581" y="0"/>
                    </a:lnTo>
                    <a:lnTo>
                      <a:pt x="3641" y="3615"/>
                    </a:lnTo>
                    <a:lnTo>
                      <a:pt x="2985" y="3615"/>
                    </a:lnTo>
                    <a:lnTo>
                      <a:pt x="2275" y="1040"/>
                    </a:lnTo>
                    <a:lnTo>
                      <a:pt x="1642" y="3617"/>
                    </a:lnTo>
                    <a:lnTo>
                      <a:pt x="999" y="3615"/>
                    </a:lnTo>
                    <a:lnTo>
                      <a:pt x="0" y="0"/>
                    </a:lnTo>
                    <a:lnTo>
                      <a:pt x="680" y="0"/>
                    </a:lnTo>
                    <a:lnTo>
                      <a:pt x="1377" y="2648"/>
                    </a:lnTo>
                    <a:lnTo>
                      <a:pt x="2022" y="0"/>
                    </a:lnTo>
                    <a:lnTo>
                      <a:pt x="2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3"/>
              <p:cNvSpPr/>
              <p:nvPr/>
            </p:nvSpPr>
            <p:spPr>
              <a:xfrm>
                <a:off x="4190300" y="3643700"/>
                <a:ext cx="58650" cy="90375"/>
              </a:xfrm>
              <a:custGeom>
                <a:avLst/>
                <a:gdLst/>
                <a:ahLst/>
                <a:cxnLst/>
                <a:rect l="l" t="t" r="r" b="b"/>
                <a:pathLst>
                  <a:path w="2346" h="3615" extrusionOk="0">
                    <a:moveTo>
                      <a:pt x="2346" y="3615"/>
                    </a:moveTo>
                    <a:lnTo>
                      <a:pt x="0" y="3615"/>
                    </a:lnTo>
                    <a:lnTo>
                      <a:pt x="0" y="0"/>
                    </a:lnTo>
                    <a:lnTo>
                      <a:pt x="2346" y="0"/>
                    </a:lnTo>
                    <a:lnTo>
                      <a:pt x="2346" y="533"/>
                    </a:lnTo>
                    <a:lnTo>
                      <a:pt x="669" y="533"/>
                    </a:lnTo>
                    <a:lnTo>
                      <a:pt x="669" y="1543"/>
                    </a:lnTo>
                    <a:lnTo>
                      <a:pt x="2018" y="1543"/>
                    </a:lnTo>
                    <a:lnTo>
                      <a:pt x="2018" y="2076"/>
                    </a:lnTo>
                    <a:lnTo>
                      <a:pt x="669" y="2076"/>
                    </a:lnTo>
                    <a:lnTo>
                      <a:pt x="669" y="3082"/>
                    </a:lnTo>
                    <a:lnTo>
                      <a:pt x="2346" y="308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3"/>
              <p:cNvSpPr/>
              <p:nvPr/>
            </p:nvSpPr>
            <p:spPr>
              <a:xfrm>
                <a:off x="3731725" y="4134050"/>
                <a:ext cx="71175" cy="92325"/>
              </a:xfrm>
              <a:custGeom>
                <a:avLst/>
                <a:gdLst/>
                <a:ahLst/>
                <a:cxnLst/>
                <a:rect l="l" t="t" r="r" b="b"/>
                <a:pathLst>
                  <a:path w="2847" h="3693" extrusionOk="0">
                    <a:moveTo>
                      <a:pt x="2674" y="795"/>
                    </a:moveTo>
                    <a:lnTo>
                      <a:pt x="2093" y="950"/>
                    </a:lnTo>
                    <a:cubicBezTo>
                      <a:pt x="2035" y="818"/>
                      <a:pt x="1946" y="717"/>
                      <a:pt x="1830" y="644"/>
                    </a:cubicBezTo>
                    <a:cubicBezTo>
                      <a:pt x="1716" y="570"/>
                      <a:pt x="1582" y="534"/>
                      <a:pt x="1433" y="534"/>
                    </a:cubicBezTo>
                    <a:cubicBezTo>
                      <a:pt x="1260" y="534"/>
                      <a:pt x="1120" y="572"/>
                      <a:pt x="1008" y="646"/>
                    </a:cubicBezTo>
                    <a:cubicBezTo>
                      <a:pt x="896" y="721"/>
                      <a:pt x="839" y="829"/>
                      <a:pt x="839" y="974"/>
                    </a:cubicBezTo>
                    <a:cubicBezTo>
                      <a:pt x="839" y="1123"/>
                      <a:pt x="930" y="1241"/>
                      <a:pt x="1113" y="1330"/>
                    </a:cubicBezTo>
                    <a:cubicBezTo>
                      <a:pt x="1206" y="1375"/>
                      <a:pt x="1375" y="1423"/>
                      <a:pt x="1621" y="1474"/>
                    </a:cubicBezTo>
                    <a:cubicBezTo>
                      <a:pt x="1886" y="1537"/>
                      <a:pt x="2084" y="1599"/>
                      <a:pt x="2214" y="1658"/>
                    </a:cubicBezTo>
                    <a:cubicBezTo>
                      <a:pt x="2412" y="1746"/>
                      <a:pt x="2564" y="1856"/>
                      <a:pt x="2667" y="1990"/>
                    </a:cubicBezTo>
                    <a:cubicBezTo>
                      <a:pt x="2788" y="2152"/>
                      <a:pt x="2846" y="2355"/>
                      <a:pt x="2846" y="2596"/>
                    </a:cubicBezTo>
                    <a:cubicBezTo>
                      <a:pt x="2846" y="2931"/>
                      <a:pt x="2706" y="3203"/>
                      <a:pt x="2423" y="3410"/>
                    </a:cubicBezTo>
                    <a:cubicBezTo>
                      <a:pt x="2156" y="3598"/>
                      <a:pt x="1817" y="3692"/>
                      <a:pt x="1407" y="3692"/>
                    </a:cubicBezTo>
                    <a:cubicBezTo>
                      <a:pt x="1060" y="3692"/>
                      <a:pt x="762" y="3617"/>
                      <a:pt x="516" y="3464"/>
                    </a:cubicBezTo>
                    <a:cubicBezTo>
                      <a:pt x="250" y="3302"/>
                      <a:pt x="78" y="3065"/>
                      <a:pt x="0" y="2758"/>
                    </a:cubicBezTo>
                    <a:lnTo>
                      <a:pt x="604" y="2622"/>
                    </a:lnTo>
                    <a:cubicBezTo>
                      <a:pt x="650" y="2784"/>
                      <a:pt x="745" y="2909"/>
                      <a:pt x="893" y="2998"/>
                    </a:cubicBezTo>
                    <a:cubicBezTo>
                      <a:pt x="1042" y="3086"/>
                      <a:pt x="1213" y="3129"/>
                      <a:pt x="1407" y="3129"/>
                    </a:cubicBezTo>
                    <a:cubicBezTo>
                      <a:pt x="1621" y="3129"/>
                      <a:pt x="1793" y="3097"/>
                      <a:pt x="1923" y="3026"/>
                    </a:cubicBezTo>
                    <a:cubicBezTo>
                      <a:pt x="2080" y="2942"/>
                      <a:pt x="2158" y="2808"/>
                      <a:pt x="2158" y="2629"/>
                    </a:cubicBezTo>
                    <a:cubicBezTo>
                      <a:pt x="2158" y="2430"/>
                      <a:pt x="1979" y="2281"/>
                      <a:pt x="1621" y="2184"/>
                    </a:cubicBezTo>
                    <a:lnTo>
                      <a:pt x="766" y="1955"/>
                    </a:lnTo>
                    <a:cubicBezTo>
                      <a:pt x="546" y="1850"/>
                      <a:pt x="391" y="1727"/>
                      <a:pt x="300" y="1587"/>
                    </a:cubicBezTo>
                    <a:cubicBezTo>
                      <a:pt x="212" y="1446"/>
                      <a:pt x="166" y="1267"/>
                      <a:pt x="166" y="1045"/>
                    </a:cubicBezTo>
                    <a:cubicBezTo>
                      <a:pt x="166" y="730"/>
                      <a:pt x="294" y="473"/>
                      <a:pt x="550" y="277"/>
                    </a:cubicBezTo>
                    <a:cubicBezTo>
                      <a:pt x="786" y="91"/>
                      <a:pt x="1070" y="1"/>
                      <a:pt x="1407" y="1"/>
                    </a:cubicBezTo>
                    <a:cubicBezTo>
                      <a:pt x="1718" y="1"/>
                      <a:pt x="1987" y="70"/>
                      <a:pt x="2214" y="210"/>
                    </a:cubicBezTo>
                    <a:cubicBezTo>
                      <a:pt x="2441" y="350"/>
                      <a:pt x="2594" y="544"/>
                      <a:pt x="2674" y="7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3"/>
              <p:cNvSpPr/>
              <p:nvPr/>
            </p:nvSpPr>
            <p:spPr>
              <a:xfrm>
                <a:off x="3365325" y="3302875"/>
                <a:ext cx="802450" cy="802400"/>
              </a:xfrm>
              <a:custGeom>
                <a:avLst/>
                <a:gdLst/>
                <a:ahLst/>
                <a:cxnLst/>
                <a:rect l="l" t="t" r="r" b="b"/>
                <a:pathLst>
                  <a:path w="32098" h="32096" extrusionOk="0">
                    <a:moveTo>
                      <a:pt x="16093" y="32095"/>
                    </a:moveTo>
                    <a:lnTo>
                      <a:pt x="16091" y="31957"/>
                    </a:lnTo>
                    <a:cubicBezTo>
                      <a:pt x="16205" y="31955"/>
                      <a:pt x="16318" y="31955"/>
                      <a:pt x="16430" y="31951"/>
                    </a:cubicBezTo>
                    <a:lnTo>
                      <a:pt x="16434" y="32091"/>
                    </a:lnTo>
                    <a:cubicBezTo>
                      <a:pt x="16320" y="32093"/>
                      <a:pt x="16208" y="32095"/>
                      <a:pt x="16093" y="32095"/>
                    </a:cubicBezTo>
                    <a:close/>
                    <a:moveTo>
                      <a:pt x="15752" y="32093"/>
                    </a:moveTo>
                    <a:cubicBezTo>
                      <a:pt x="15638" y="32091"/>
                      <a:pt x="15526" y="32087"/>
                      <a:pt x="15411" y="32082"/>
                    </a:cubicBezTo>
                    <a:lnTo>
                      <a:pt x="15418" y="31944"/>
                    </a:lnTo>
                    <a:cubicBezTo>
                      <a:pt x="15530" y="31949"/>
                      <a:pt x="15642" y="31951"/>
                      <a:pt x="15754" y="31953"/>
                    </a:cubicBezTo>
                    <a:close/>
                    <a:moveTo>
                      <a:pt x="16775" y="32078"/>
                    </a:moveTo>
                    <a:lnTo>
                      <a:pt x="16769" y="31940"/>
                    </a:lnTo>
                    <a:cubicBezTo>
                      <a:pt x="16881" y="31936"/>
                      <a:pt x="16993" y="31929"/>
                      <a:pt x="17105" y="31921"/>
                    </a:cubicBezTo>
                    <a:lnTo>
                      <a:pt x="17114" y="32061"/>
                    </a:lnTo>
                    <a:cubicBezTo>
                      <a:pt x="17002" y="32067"/>
                      <a:pt x="16887" y="32074"/>
                      <a:pt x="16775" y="32078"/>
                    </a:cubicBezTo>
                    <a:close/>
                    <a:moveTo>
                      <a:pt x="15070" y="32067"/>
                    </a:moveTo>
                    <a:cubicBezTo>
                      <a:pt x="14958" y="32059"/>
                      <a:pt x="14844" y="32050"/>
                      <a:pt x="14732" y="32041"/>
                    </a:cubicBezTo>
                    <a:lnTo>
                      <a:pt x="14742" y="31903"/>
                    </a:lnTo>
                    <a:cubicBezTo>
                      <a:pt x="14855" y="31912"/>
                      <a:pt x="14967" y="31921"/>
                      <a:pt x="15079" y="31927"/>
                    </a:cubicBezTo>
                    <a:close/>
                    <a:moveTo>
                      <a:pt x="17455" y="32035"/>
                    </a:moveTo>
                    <a:lnTo>
                      <a:pt x="17442" y="31897"/>
                    </a:lnTo>
                    <a:cubicBezTo>
                      <a:pt x="17554" y="31886"/>
                      <a:pt x="17666" y="31875"/>
                      <a:pt x="17778" y="31862"/>
                    </a:cubicBezTo>
                    <a:lnTo>
                      <a:pt x="17793" y="32003"/>
                    </a:lnTo>
                    <a:cubicBezTo>
                      <a:pt x="17681" y="32013"/>
                      <a:pt x="17567" y="32024"/>
                      <a:pt x="17455" y="32035"/>
                    </a:cubicBezTo>
                    <a:close/>
                    <a:moveTo>
                      <a:pt x="14391" y="32011"/>
                    </a:moveTo>
                    <a:cubicBezTo>
                      <a:pt x="14278" y="31998"/>
                      <a:pt x="14164" y="31987"/>
                      <a:pt x="14052" y="31972"/>
                    </a:cubicBezTo>
                    <a:lnTo>
                      <a:pt x="14071" y="31834"/>
                    </a:lnTo>
                    <a:cubicBezTo>
                      <a:pt x="14181" y="31849"/>
                      <a:pt x="14294" y="31860"/>
                      <a:pt x="14406" y="31873"/>
                    </a:cubicBezTo>
                    <a:close/>
                    <a:moveTo>
                      <a:pt x="18132" y="31962"/>
                    </a:moveTo>
                    <a:lnTo>
                      <a:pt x="18115" y="31823"/>
                    </a:lnTo>
                    <a:cubicBezTo>
                      <a:pt x="18225" y="31808"/>
                      <a:pt x="18337" y="31793"/>
                      <a:pt x="18449" y="31776"/>
                    </a:cubicBezTo>
                    <a:lnTo>
                      <a:pt x="18469" y="31914"/>
                    </a:lnTo>
                    <a:cubicBezTo>
                      <a:pt x="18357" y="31931"/>
                      <a:pt x="18244" y="31946"/>
                      <a:pt x="18132" y="31962"/>
                    </a:cubicBezTo>
                    <a:close/>
                    <a:moveTo>
                      <a:pt x="13715" y="31927"/>
                    </a:moveTo>
                    <a:cubicBezTo>
                      <a:pt x="13603" y="31910"/>
                      <a:pt x="13491" y="31892"/>
                      <a:pt x="13379" y="31875"/>
                    </a:cubicBezTo>
                    <a:lnTo>
                      <a:pt x="13402" y="31737"/>
                    </a:lnTo>
                    <a:cubicBezTo>
                      <a:pt x="13512" y="31757"/>
                      <a:pt x="13622" y="31774"/>
                      <a:pt x="13735" y="31789"/>
                    </a:cubicBezTo>
                    <a:close/>
                    <a:moveTo>
                      <a:pt x="18805" y="31860"/>
                    </a:moveTo>
                    <a:lnTo>
                      <a:pt x="18782" y="31722"/>
                    </a:lnTo>
                    <a:cubicBezTo>
                      <a:pt x="18894" y="31703"/>
                      <a:pt x="19004" y="31683"/>
                      <a:pt x="19114" y="31662"/>
                    </a:cubicBezTo>
                    <a:lnTo>
                      <a:pt x="19142" y="31798"/>
                    </a:lnTo>
                    <a:cubicBezTo>
                      <a:pt x="19030" y="31819"/>
                      <a:pt x="18918" y="31841"/>
                      <a:pt x="18805" y="31860"/>
                    </a:cubicBezTo>
                    <a:close/>
                    <a:moveTo>
                      <a:pt x="13044" y="31815"/>
                    </a:moveTo>
                    <a:cubicBezTo>
                      <a:pt x="12932" y="31793"/>
                      <a:pt x="12820" y="31772"/>
                      <a:pt x="12708" y="31748"/>
                    </a:cubicBezTo>
                    <a:lnTo>
                      <a:pt x="12738" y="31612"/>
                    </a:lnTo>
                    <a:cubicBezTo>
                      <a:pt x="12848" y="31636"/>
                      <a:pt x="12958" y="31657"/>
                      <a:pt x="13070" y="31677"/>
                    </a:cubicBezTo>
                    <a:close/>
                    <a:moveTo>
                      <a:pt x="19474" y="31728"/>
                    </a:moveTo>
                    <a:lnTo>
                      <a:pt x="19446" y="31593"/>
                    </a:lnTo>
                    <a:cubicBezTo>
                      <a:pt x="19556" y="31569"/>
                      <a:pt x="19666" y="31543"/>
                      <a:pt x="19774" y="31517"/>
                    </a:cubicBezTo>
                    <a:lnTo>
                      <a:pt x="19809" y="31653"/>
                    </a:lnTo>
                    <a:cubicBezTo>
                      <a:pt x="19697" y="31679"/>
                      <a:pt x="19587" y="31705"/>
                      <a:pt x="19474" y="31728"/>
                    </a:cubicBezTo>
                    <a:close/>
                    <a:moveTo>
                      <a:pt x="12375" y="31672"/>
                    </a:moveTo>
                    <a:cubicBezTo>
                      <a:pt x="12265" y="31646"/>
                      <a:pt x="12155" y="31621"/>
                      <a:pt x="12045" y="31593"/>
                    </a:cubicBezTo>
                    <a:lnTo>
                      <a:pt x="12080" y="31457"/>
                    </a:lnTo>
                    <a:cubicBezTo>
                      <a:pt x="12190" y="31485"/>
                      <a:pt x="12298" y="31513"/>
                      <a:pt x="12408" y="31536"/>
                    </a:cubicBezTo>
                    <a:close/>
                    <a:moveTo>
                      <a:pt x="20139" y="31569"/>
                    </a:moveTo>
                    <a:lnTo>
                      <a:pt x="20102" y="31435"/>
                    </a:lnTo>
                    <a:cubicBezTo>
                      <a:pt x="20212" y="31407"/>
                      <a:pt x="20320" y="31377"/>
                      <a:pt x="20428" y="31347"/>
                    </a:cubicBezTo>
                    <a:lnTo>
                      <a:pt x="20467" y="31480"/>
                    </a:lnTo>
                    <a:cubicBezTo>
                      <a:pt x="20359" y="31511"/>
                      <a:pt x="20249" y="31541"/>
                      <a:pt x="20139" y="31569"/>
                    </a:cubicBezTo>
                    <a:close/>
                    <a:moveTo>
                      <a:pt x="11715" y="31504"/>
                    </a:moveTo>
                    <a:cubicBezTo>
                      <a:pt x="11605" y="31474"/>
                      <a:pt x="11497" y="31442"/>
                      <a:pt x="11389" y="31409"/>
                    </a:cubicBezTo>
                    <a:lnTo>
                      <a:pt x="11428" y="31275"/>
                    </a:lnTo>
                    <a:cubicBezTo>
                      <a:pt x="11536" y="31308"/>
                      <a:pt x="11644" y="31340"/>
                      <a:pt x="11754" y="31370"/>
                    </a:cubicBezTo>
                    <a:close/>
                    <a:moveTo>
                      <a:pt x="20795" y="31383"/>
                    </a:moveTo>
                    <a:lnTo>
                      <a:pt x="20754" y="31249"/>
                    </a:lnTo>
                    <a:cubicBezTo>
                      <a:pt x="20862" y="31217"/>
                      <a:pt x="20968" y="31180"/>
                      <a:pt x="21075" y="31146"/>
                    </a:cubicBezTo>
                    <a:lnTo>
                      <a:pt x="21119" y="31278"/>
                    </a:lnTo>
                    <a:cubicBezTo>
                      <a:pt x="21011" y="31314"/>
                      <a:pt x="20903" y="31349"/>
                      <a:pt x="20795" y="31383"/>
                    </a:cubicBezTo>
                    <a:close/>
                    <a:moveTo>
                      <a:pt x="11063" y="31308"/>
                    </a:moveTo>
                    <a:cubicBezTo>
                      <a:pt x="10955" y="31271"/>
                      <a:pt x="10848" y="31234"/>
                      <a:pt x="10740" y="31198"/>
                    </a:cubicBezTo>
                    <a:lnTo>
                      <a:pt x="10787" y="31066"/>
                    </a:lnTo>
                    <a:cubicBezTo>
                      <a:pt x="10893" y="31103"/>
                      <a:pt x="10999" y="31139"/>
                      <a:pt x="11107" y="31174"/>
                    </a:cubicBezTo>
                    <a:close/>
                    <a:moveTo>
                      <a:pt x="21444" y="31167"/>
                    </a:moveTo>
                    <a:lnTo>
                      <a:pt x="21397" y="31036"/>
                    </a:lnTo>
                    <a:cubicBezTo>
                      <a:pt x="21503" y="30997"/>
                      <a:pt x="21611" y="30958"/>
                      <a:pt x="21714" y="30917"/>
                    </a:cubicBezTo>
                    <a:lnTo>
                      <a:pt x="21766" y="31049"/>
                    </a:lnTo>
                    <a:cubicBezTo>
                      <a:pt x="21658" y="31088"/>
                      <a:pt x="21550" y="31129"/>
                      <a:pt x="21444" y="31167"/>
                    </a:cubicBezTo>
                    <a:close/>
                    <a:moveTo>
                      <a:pt x="10420" y="31081"/>
                    </a:moveTo>
                    <a:cubicBezTo>
                      <a:pt x="10312" y="31040"/>
                      <a:pt x="10207" y="30999"/>
                      <a:pt x="10101" y="30958"/>
                    </a:cubicBezTo>
                    <a:lnTo>
                      <a:pt x="10153" y="30829"/>
                    </a:lnTo>
                    <a:cubicBezTo>
                      <a:pt x="10259" y="30870"/>
                      <a:pt x="10362" y="30911"/>
                      <a:pt x="10468" y="30952"/>
                    </a:cubicBezTo>
                    <a:close/>
                    <a:moveTo>
                      <a:pt x="22083" y="30924"/>
                    </a:moveTo>
                    <a:lnTo>
                      <a:pt x="22029" y="30794"/>
                    </a:lnTo>
                    <a:cubicBezTo>
                      <a:pt x="22135" y="30751"/>
                      <a:pt x="22239" y="30708"/>
                      <a:pt x="22342" y="30663"/>
                    </a:cubicBezTo>
                    <a:lnTo>
                      <a:pt x="22398" y="30790"/>
                    </a:lnTo>
                    <a:cubicBezTo>
                      <a:pt x="22295" y="30835"/>
                      <a:pt x="22189" y="30880"/>
                      <a:pt x="22083" y="30924"/>
                    </a:cubicBezTo>
                    <a:close/>
                    <a:moveTo>
                      <a:pt x="9788" y="30829"/>
                    </a:moveTo>
                    <a:cubicBezTo>
                      <a:pt x="9682" y="30783"/>
                      <a:pt x="9579" y="30738"/>
                      <a:pt x="9477" y="30693"/>
                    </a:cubicBezTo>
                    <a:lnTo>
                      <a:pt x="9534" y="30565"/>
                    </a:lnTo>
                    <a:cubicBezTo>
                      <a:pt x="9635" y="30611"/>
                      <a:pt x="9739" y="30656"/>
                      <a:pt x="9842" y="30699"/>
                    </a:cubicBezTo>
                    <a:close/>
                    <a:moveTo>
                      <a:pt x="22711" y="30652"/>
                    </a:moveTo>
                    <a:lnTo>
                      <a:pt x="22653" y="30524"/>
                    </a:lnTo>
                    <a:cubicBezTo>
                      <a:pt x="22756" y="30479"/>
                      <a:pt x="22858" y="30430"/>
                      <a:pt x="22959" y="30382"/>
                    </a:cubicBezTo>
                    <a:lnTo>
                      <a:pt x="23020" y="30507"/>
                    </a:lnTo>
                    <a:cubicBezTo>
                      <a:pt x="22916" y="30555"/>
                      <a:pt x="22815" y="30604"/>
                      <a:pt x="22711" y="30652"/>
                    </a:cubicBezTo>
                    <a:close/>
                    <a:moveTo>
                      <a:pt x="9169" y="30550"/>
                    </a:moveTo>
                    <a:cubicBezTo>
                      <a:pt x="9065" y="30503"/>
                      <a:pt x="8964" y="30451"/>
                      <a:pt x="8862" y="30401"/>
                    </a:cubicBezTo>
                    <a:lnTo>
                      <a:pt x="8925" y="30276"/>
                    </a:lnTo>
                    <a:cubicBezTo>
                      <a:pt x="9026" y="30326"/>
                      <a:pt x="9126" y="30376"/>
                      <a:pt x="9227" y="30425"/>
                    </a:cubicBezTo>
                    <a:close/>
                    <a:moveTo>
                      <a:pt x="23326" y="30356"/>
                    </a:moveTo>
                    <a:lnTo>
                      <a:pt x="23261" y="30231"/>
                    </a:lnTo>
                    <a:cubicBezTo>
                      <a:pt x="23363" y="30179"/>
                      <a:pt x="23462" y="30127"/>
                      <a:pt x="23563" y="30073"/>
                    </a:cubicBezTo>
                    <a:lnTo>
                      <a:pt x="23628" y="30196"/>
                    </a:lnTo>
                    <a:cubicBezTo>
                      <a:pt x="23529" y="30250"/>
                      <a:pt x="23427" y="30304"/>
                      <a:pt x="23326" y="30356"/>
                    </a:cubicBezTo>
                    <a:close/>
                    <a:moveTo>
                      <a:pt x="8560" y="30246"/>
                    </a:moveTo>
                    <a:cubicBezTo>
                      <a:pt x="8461" y="30192"/>
                      <a:pt x="8362" y="30138"/>
                      <a:pt x="8260" y="30082"/>
                    </a:cubicBezTo>
                    <a:lnTo>
                      <a:pt x="8329" y="29961"/>
                    </a:lnTo>
                    <a:cubicBezTo>
                      <a:pt x="8427" y="30015"/>
                      <a:pt x="8526" y="30069"/>
                      <a:pt x="8625" y="30123"/>
                    </a:cubicBezTo>
                    <a:close/>
                    <a:moveTo>
                      <a:pt x="23928" y="30032"/>
                    </a:moveTo>
                    <a:lnTo>
                      <a:pt x="23859" y="29912"/>
                    </a:lnTo>
                    <a:cubicBezTo>
                      <a:pt x="23956" y="29856"/>
                      <a:pt x="24055" y="29799"/>
                      <a:pt x="24152" y="29741"/>
                    </a:cubicBezTo>
                    <a:lnTo>
                      <a:pt x="24224" y="29862"/>
                    </a:lnTo>
                    <a:cubicBezTo>
                      <a:pt x="24127" y="29918"/>
                      <a:pt x="24027" y="29976"/>
                      <a:pt x="23928" y="30032"/>
                    </a:cubicBezTo>
                    <a:close/>
                    <a:moveTo>
                      <a:pt x="7967" y="29916"/>
                    </a:moveTo>
                    <a:cubicBezTo>
                      <a:pt x="7868" y="29858"/>
                      <a:pt x="7771" y="29799"/>
                      <a:pt x="7674" y="29739"/>
                    </a:cubicBezTo>
                    <a:lnTo>
                      <a:pt x="7747" y="29620"/>
                    </a:lnTo>
                    <a:cubicBezTo>
                      <a:pt x="7844" y="29681"/>
                      <a:pt x="7939" y="29739"/>
                      <a:pt x="8036" y="29795"/>
                    </a:cubicBezTo>
                    <a:close/>
                    <a:moveTo>
                      <a:pt x="24515" y="29683"/>
                    </a:moveTo>
                    <a:lnTo>
                      <a:pt x="24442" y="29564"/>
                    </a:lnTo>
                    <a:cubicBezTo>
                      <a:pt x="24537" y="29506"/>
                      <a:pt x="24631" y="29446"/>
                      <a:pt x="24726" y="29383"/>
                    </a:cubicBezTo>
                    <a:lnTo>
                      <a:pt x="24804" y="29500"/>
                    </a:lnTo>
                    <a:cubicBezTo>
                      <a:pt x="24707" y="29562"/>
                      <a:pt x="24612" y="29625"/>
                      <a:pt x="24515" y="29683"/>
                    </a:cubicBezTo>
                    <a:close/>
                    <a:moveTo>
                      <a:pt x="7387" y="29560"/>
                    </a:moveTo>
                    <a:cubicBezTo>
                      <a:pt x="7289" y="29497"/>
                      <a:pt x="7197" y="29435"/>
                      <a:pt x="7102" y="29372"/>
                    </a:cubicBezTo>
                    <a:lnTo>
                      <a:pt x="7179" y="29258"/>
                    </a:lnTo>
                    <a:cubicBezTo>
                      <a:pt x="7272" y="29320"/>
                      <a:pt x="7367" y="29381"/>
                      <a:pt x="7462" y="29441"/>
                    </a:cubicBezTo>
                    <a:close/>
                    <a:moveTo>
                      <a:pt x="25087" y="29312"/>
                    </a:moveTo>
                    <a:lnTo>
                      <a:pt x="25009" y="29195"/>
                    </a:lnTo>
                    <a:cubicBezTo>
                      <a:pt x="25102" y="29133"/>
                      <a:pt x="25195" y="29068"/>
                      <a:pt x="25285" y="29001"/>
                    </a:cubicBezTo>
                    <a:lnTo>
                      <a:pt x="25367" y="29115"/>
                    </a:lnTo>
                    <a:cubicBezTo>
                      <a:pt x="25274" y="29182"/>
                      <a:pt x="25182" y="29247"/>
                      <a:pt x="25087" y="29312"/>
                    </a:cubicBezTo>
                    <a:close/>
                    <a:moveTo>
                      <a:pt x="6821" y="29180"/>
                    </a:moveTo>
                    <a:cubicBezTo>
                      <a:pt x="6728" y="29113"/>
                      <a:pt x="6638" y="29049"/>
                      <a:pt x="6545" y="28979"/>
                    </a:cubicBezTo>
                    <a:lnTo>
                      <a:pt x="6627" y="28869"/>
                    </a:lnTo>
                    <a:cubicBezTo>
                      <a:pt x="6718" y="28934"/>
                      <a:pt x="6810" y="29001"/>
                      <a:pt x="6901" y="29066"/>
                    </a:cubicBezTo>
                    <a:close/>
                    <a:moveTo>
                      <a:pt x="25641" y="28915"/>
                    </a:moveTo>
                    <a:lnTo>
                      <a:pt x="25559" y="28803"/>
                    </a:lnTo>
                    <a:cubicBezTo>
                      <a:pt x="25650" y="28736"/>
                      <a:pt x="25738" y="28667"/>
                      <a:pt x="25829" y="28598"/>
                    </a:cubicBezTo>
                    <a:lnTo>
                      <a:pt x="25913" y="28708"/>
                    </a:lnTo>
                    <a:cubicBezTo>
                      <a:pt x="25823" y="28777"/>
                      <a:pt x="25734" y="28846"/>
                      <a:pt x="25641" y="28915"/>
                    </a:cubicBezTo>
                    <a:close/>
                    <a:moveTo>
                      <a:pt x="6273" y="28777"/>
                    </a:moveTo>
                    <a:cubicBezTo>
                      <a:pt x="6182" y="28705"/>
                      <a:pt x="6094" y="28636"/>
                      <a:pt x="6006" y="28565"/>
                    </a:cubicBezTo>
                    <a:lnTo>
                      <a:pt x="6092" y="28457"/>
                    </a:lnTo>
                    <a:cubicBezTo>
                      <a:pt x="6180" y="28526"/>
                      <a:pt x="6269" y="28598"/>
                      <a:pt x="6357" y="28664"/>
                    </a:cubicBezTo>
                    <a:close/>
                    <a:moveTo>
                      <a:pt x="26181" y="28494"/>
                    </a:moveTo>
                    <a:lnTo>
                      <a:pt x="26092" y="28386"/>
                    </a:lnTo>
                    <a:cubicBezTo>
                      <a:pt x="26179" y="28315"/>
                      <a:pt x="26267" y="28244"/>
                      <a:pt x="26351" y="28170"/>
                    </a:cubicBezTo>
                    <a:lnTo>
                      <a:pt x="26442" y="28276"/>
                    </a:lnTo>
                    <a:cubicBezTo>
                      <a:pt x="26356" y="28349"/>
                      <a:pt x="26269" y="28423"/>
                      <a:pt x="26181" y="28494"/>
                    </a:cubicBezTo>
                    <a:close/>
                    <a:moveTo>
                      <a:pt x="5742" y="28349"/>
                    </a:moveTo>
                    <a:cubicBezTo>
                      <a:pt x="5654" y="28276"/>
                      <a:pt x="5570" y="28203"/>
                      <a:pt x="5483" y="28127"/>
                    </a:cubicBezTo>
                    <a:lnTo>
                      <a:pt x="5574" y="28024"/>
                    </a:lnTo>
                    <a:cubicBezTo>
                      <a:pt x="5660" y="28097"/>
                      <a:pt x="5744" y="28170"/>
                      <a:pt x="5831" y="28244"/>
                    </a:cubicBezTo>
                    <a:close/>
                    <a:moveTo>
                      <a:pt x="26699" y="28054"/>
                    </a:moveTo>
                    <a:lnTo>
                      <a:pt x="26606" y="27948"/>
                    </a:lnTo>
                    <a:cubicBezTo>
                      <a:pt x="26690" y="27873"/>
                      <a:pt x="26774" y="27799"/>
                      <a:pt x="26858" y="27722"/>
                    </a:cubicBezTo>
                    <a:lnTo>
                      <a:pt x="26951" y="27823"/>
                    </a:lnTo>
                    <a:cubicBezTo>
                      <a:pt x="26869" y="27901"/>
                      <a:pt x="26785" y="27978"/>
                      <a:pt x="26699" y="28054"/>
                    </a:cubicBezTo>
                    <a:close/>
                    <a:moveTo>
                      <a:pt x="5229" y="27901"/>
                    </a:moveTo>
                    <a:cubicBezTo>
                      <a:pt x="5145" y="27825"/>
                      <a:pt x="5063" y="27747"/>
                      <a:pt x="4981" y="27668"/>
                    </a:cubicBezTo>
                    <a:lnTo>
                      <a:pt x="5076" y="27568"/>
                    </a:lnTo>
                    <a:cubicBezTo>
                      <a:pt x="5158" y="27646"/>
                      <a:pt x="5240" y="27722"/>
                      <a:pt x="5324" y="27797"/>
                    </a:cubicBezTo>
                    <a:close/>
                    <a:moveTo>
                      <a:pt x="27199" y="27590"/>
                    </a:moveTo>
                    <a:lnTo>
                      <a:pt x="27102" y="27491"/>
                    </a:lnTo>
                    <a:cubicBezTo>
                      <a:pt x="27184" y="27411"/>
                      <a:pt x="27264" y="27333"/>
                      <a:pt x="27344" y="27251"/>
                    </a:cubicBezTo>
                    <a:lnTo>
                      <a:pt x="27443" y="27350"/>
                    </a:lnTo>
                    <a:cubicBezTo>
                      <a:pt x="27363" y="27430"/>
                      <a:pt x="27281" y="27510"/>
                      <a:pt x="27199" y="27590"/>
                    </a:cubicBezTo>
                    <a:close/>
                    <a:moveTo>
                      <a:pt x="4737" y="27430"/>
                    </a:moveTo>
                    <a:cubicBezTo>
                      <a:pt x="4655" y="27350"/>
                      <a:pt x="4575" y="27268"/>
                      <a:pt x="4497" y="27186"/>
                    </a:cubicBezTo>
                    <a:lnTo>
                      <a:pt x="4597" y="27091"/>
                    </a:lnTo>
                    <a:cubicBezTo>
                      <a:pt x="4676" y="27171"/>
                      <a:pt x="4754" y="27251"/>
                      <a:pt x="4834" y="27331"/>
                    </a:cubicBezTo>
                    <a:close/>
                    <a:moveTo>
                      <a:pt x="27680" y="27107"/>
                    </a:moveTo>
                    <a:lnTo>
                      <a:pt x="27579" y="27009"/>
                    </a:lnTo>
                    <a:cubicBezTo>
                      <a:pt x="27657" y="26927"/>
                      <a:pt x="27734" y="26845"/>
                      <a:pt x="27810" y="26763"/>
                    </a:cubicBezTo>
                    <a:lnTo>
                      <a:pt x="27911" y="26856"/>
                    </a:lnTo>
                    <a:cubicBezTo>
                      <a:pt x="27836" y="26940"/>
                      <a:pt x="27758" y="27022"/>
                      <a:pt x="27680" y="27107"/>
                    </a:cubicBezTo>
                    <a:close/>
                    <a:moveTo>
                      <a:pt x="4262" y="26940"/>
                    </a:moveTo>
                    <a:cubicBezTo>
                      <a:pt x="4184" y="26856"/>
                      <a:pt x="4109" y="26772"/>
                      <a:pt x="4033" y="26688"/>
                    </a:cubicBezTo>
                    <a:lnTo>
                      <a:pt x="4137" y="26595"/>
                    </a:lnTo>
                    <a:cubicBezTo>
                      <a:pt x="4212" y="26679"/>
                      <a:pt x="4288" y="26763"/>
                      <a:pt x="4366" y="26845"/>
                    </a:cubicBezTo>
                    <a:close/>
                    <a:moveTo>
                      <a:pt x="28138" y="26602"/>
                    </a:moveTo>
                    <a:lnTo>
                      <a:pt x="28034" y="26511"/>
                    </a:lnTo>
                    <a:cubicBezTo>
                      <a:pt x="28108" y="26425"/>
                      <a:pt x="28181" y="26341"/>
                      <a:pt x="28252" y="26254"/>
                    </a:cubicBezTo>
                    <a:lnTo>
                      <a:pt x="28360" y="26343"/>
                    </a:lnTo>
                    <a:cubicBezTo>
                      <a:pt x="28287" y="26429"/>
                      <a:pt x="28213" y="26517"/>
                      <a:pt x="28138" y="26602"/>
                    </a:cubicBezTo>
                    <a:close/>
                    <a:moveTo>
                      <a:pt x="3811" y="26429"/>
                    </a:moveTo>
                    <a:cubicBezTo>
                      <a:pt x="3738" y="26343"/>
                      <a:pt x="3664" y="26256"/>
                      <a:pt x="3593" y="26168"/>
                    </a:cubicBezTo>
                    <a:lnTo>
                      <a:pt x="3701" y="26079"/>
                    </a:lnTo>
                    <a:cubicBezTo>
                      <a:pt x="3772" y="26168"/>
                      <a:pt x="3843" y="26254"/>
                      <a:pt x="3917" y="26338"/>
                    </a:cubicBezTo>
                    <a:close/>
                    <a:moveTo>
                      <a:pt x="28576" y="26079"/>
                    </a:moveTo>
                    <a:lnTo>
                      <a:pt x="28468" y="25993"/>
                    </a:lnTo>
                    <a:cubicBezTo>
                      <a:pt x="28537" y="25905"/>
                      <a:pt x="28606" y="25816"/>
                      <a:pt x="28675" y="25728"/>
                    </a:cubicBezTo>
                    <a:lnTo>
                      <a:pt x="28785" y="25812"/>
                    </a:lnTo>
                    <a:cubicBezTo>
                      <a:pt x="28716" y="25903"/>
                      <a:pt x="28647" y="25991"/>
                      <a:pt x="28576" y="26079"/>
                    </a:cubicBezTo>
                    <a:close/>
                    <a:moveTo>
                      <a:pt x="3380" y="25900"/>
                    </a:moveTo>
                    <a:cubicBezTo>
                      <a:pt x="3310" y="25810"/>
                      <a:pt x="3241" y="25719"/>
                      <a:pt x="3172" y="25628"/>
                    </a:cubicBezTo>
                    <a:lnTo>
                      <a:pt x="3285" y="25546"/>
                    </a:lnTo>
                    <a:cubicBezTo>
                      <a:pt x="3351" y="25637"/>
                      <a:pt x="3421" y="25726"/>
                      <a:pt x="3490" y="25814"/>
                    </a:cubicBezTo>
                    <a:close/>
                    <a:moveTo>
                      <a:pt x="28990" y="25540"/>
                    </a:moveTo>
                    <a:lnTo>
                      <a:pt x="28878" y="25458"/>
                    </a:lnTo>
                    <a:cubicBezTo>
                      <a:pt x="28945" y="25367"/>
                      <a:pt x="29012" y="25275"/>
                      <a:pt x="29076" y="25184"/>
                    </a:cubicBezTo>
                    <a:lnTo>
                      <a:pt x="29189" y="25264"/>
                    </a:lnTo>
                    <a:cubicBezTo>
                      <a:pt x="29124" y="25357"/>
                      <a:pt x="29057" y="25447"/>
                      <a:pt x="28990" y="25540"/>
                    </a:cubicBezTo>
                    <a:close/>
                    <a:moveTo>
                      <a:pt x="2972" y="25354"/>
                    </a:moveTo>
                    <a:cubicBezTo>
                      <a:pt x="2907" y="25262"/>
                      <a:pt x="2842" y="25167"/>
                      <a:pt x="2778" y="25074"/>
                    </a:cubicBezTo>
                    <a:lnTo>
                      <a:pt x="2892" y="24994"/>
                    </a:lnTo>
                    <a:cubicBezTo>
                      <a:pt x="2957" y="25089"/>
                      <a:pt x="3021" y="25182"/>
                      <a:pt x="3086" y="25272"/>
                    </a:cubicBezTo>
                    <a:close/>
                    <a:moveTo>
                      <a:pt x="29383" y="24983"/>
                    </a:moveTo>
                    <a:lnTo>
                      <a:pt x="29266" y="24906"/>
                    </a:lnTo>
                    <a:cubicBezTo>
                      <a:pt x="29329" y="24811"/>
                      <a:pt x="29392" y="24718"/>
                      <a:pt x="29452" y="24623"/>
                    </a:cubicBezTo>
                    <a:lnTo>
                      <a:pt x="29568" y="24698"/>
                    </a:lnTo>
                    <a:cubicBezTo>
                      <a:pt x="29508" y="24793"/>
                      <a:pt x="29445" y="24888"/>
                      <a:pt x="29383" y="24983"/>
                    </a:cubicBezTo>
                    <a:close/>
                    <a:moveTo>
                      <a:pt x="2588" y="24789"/>
                    </a:moveTo>
                    <a:cubicBezTo>
                      <a:pt x="2525" y="24694"/>
                      <a:pt x="2465" y="24597"/>
                      <a:pt x="2404" y="24502"/>
                    </a:cubicBezTo>
                    <a:lnTo>
                      <a:pt x="2523" y="24429"/>
                    </a:lnTo>
                    <a:cubicBezTo>
                      <a:pt x="2583" y="24524"/>
                      <a:pt x="2644" y="24619"/>
                      <a:pt x="2704" y="24714"/>
                    </a:cubicBezTo>
                    <a:close/>
                    <a:moveTo>
                      <a:pt x="29750" y="24409"/>
                    </a:moveTo>
                    <a:lnTo>
                      <a:pt x="29631" y="24338"/>
                    </a:lnTo>
                    <a:cubicBezTo>
                      <a:pt x="29689" y="24241"/>
                      <a:pt x="29748" y="24146"/>
                      <a:pt x="29804" y="24047"/>
                    </a:cubicBezTo>
                    <a:lnTo>
                      <a:pt x="29924" y="24118"/>
                    </a:lnTo>
                    <a:cubicBezTo>
                      <a:pt x="29866" y="24215"/>
                      <a:pt x="29808" y="24312"/>
                      <a:pt x="29750" y="24409"/>
                    </a:cubicBezTo>
                    <a:close/>
                    <a:moveTo>
                      <a:pt x="2227" y="24209"/>
                    </a:moveTo>
                    <a:cubicBezTo>
                      <a:pt x="2169" y="24112"/>
                      <a:pt x="2113" y="24012"/>
                      <a:pt x="2057" y="23913"/>
                    </a:cubicBezTo>
                    <a:lnTo>
                      <a:pt x="2178" y="23846"/>
                    </a:lnTo>
                    <a:cubicBezTo>
                      <a:pt x="2234" y="23943"/>
                      <a:pt x="2290" y="24040"/>
                      <a:pt x="2348" y="24137"/>
                    </a:cubicBezTo>
                    <a:close/>
                    <a:moveTo>
                      <a:pt x="30093" y="23822"/>
                    </a:moveTo>
                    <a:lnTo>
                      <a:pt x="29970" y="23756"/>
                    </a:lnTo>
                    <a:cubicBezTo>
                      <a:pt x="30024" y="23656"/>
                      <a:pt x="30078" y="23557"/>
                      <a:pt x="30132" y="23458"/>
                    </a:cubicBezTo>
                    <a:lnTo>
                      <a:pt x="30255" y="23522"/>
                    </a:lnTo>
                    <a:cubicBezTo>
                      <a:pt x="30201" y="23624"/>
                      <a:pt x="30147" y="23723"/>
                      <a:pt x="30093" y="23822"/>
                    </a:cubicBezTo>
                    <a:close/>
                    <a:moveTo>
                      <a:pt x="1893" y="23615"/>
                    </a:moveTo>
                    <a:cubicBezTo>
                      <a:pt x="1839" y="23514"/>
                      <a:pt x="1787" y="23412"/>
                      <a:pt x="1735" y="23311"/>
                    </a:cubicBezTo>
                    <a:lnTo>
                      <a:pt x="1858" y="23248"/>
                    </a:lnTo>
                    <a:cubicBezTo>
                      <a:pt x="1910" y="23350"/>
                      <a:pt x="1962" y="23449"/>
                      <a:pt x="2016" y="23548"/>
                    </a:cubicBezTo>
                    <a:close/>
                    <a:moveTo>
                      <a:pt x="30408" y="23220"/>
                    </a:moveTo>
                    <a:lnTo>
                      <a:pt x="30285" y="23160"/>
                    </a:lnTo>
                    <a:cubicBezTo>
                      <a:pt x="30334" y="23059"/>
                      <a:pt x="30384" y="22957"/>
                      <a:pt x="30432" y="22856"/>
                    </a:cubicBezTo>
                    <a:lnTo>
                      <a:pt x="30557" y="22914"/>
                    </a:lnTo>
                    <a:cubicBezTo>
                      <a:pt x="30509" y="23018"/>
                      <a:pt x="30460" y="23119"/>
                      <a:pt x="30408" y="23220"/>
                    </a:cubicBezTo>
                    <a:close/>
                    <a:moveTo>
                      <a:pt x="1582" y="23005"/>
                    </a:moveTo>
                    <a:cubicBezTo>
                      <a:pt x="1535" y="22903"/>
                      <a:pt x="1485" y="22800"/>
                      <a:pt x="1438" y="22696"/>
                    </a:cubicBezTo>
                    <a:lnTo>
                      <a:pt x="1565" y="22638"/>
                    </a:lnTo>
                    <a:cubicBezTo>
                      <a:pt x="1612" y="22741"/>
                      <a:pt x="1660" y="22843"/>
                      <a:pt x="1709" y="22944"/>
                    </a:cubicBezTo>
                    <a:close/>
                    <a:moveTo>
                      <a:pt x="30701" y="22608"/>
                    </a:moveTo>
                    <a:lnTo>
                      <a:pt x="30574" y="22549"/>
                    </a:lnTo>
                    <a:cubicBezTo>
                      <a:pt x="30619" y="22448"/>
                      <a:pt x="30665" y="22344"/>
                      <a:pt x="30708" y="22241"/>
                    </a:cubicBezTo>
                    <a:lnTo>
                      <a:pt x="30837" y="22295"/>
                    </a:lnTo>
                    <a:cubicBezTo>
                      <a:pt x="30792" y="22400"/>
                      <a:pt x="30747" y="22504"/>
                      <a:pt x="30701" y="22608"/>
                    </a:cubicBezTo>
                    <a:close/>
                    <a:moveTo>
                      <a:pt x="1299" y="22383"/>
                    </a:moveTo>
                    <a:cubicBezTo>
                      <a:pt x="1254" y="22280"/>
                      <a:pt x="1211" y="22174"/>
                      <a:pt x="1168" y="22068"/>
                    </a:cubicBezTo>
                    <a:lnTo>
                      <a:pt x="1297" y="22016"/>
                    </a:lnTo>
                    <a:cubicBezTo>
                      <a:pt x="1338" y="22120"/>
                      <a:pt x="1384" y="22226"/>
                      <a:pt x="1427" y="22329"/>
                    </a:cubicBezTo>
                    <a:close/>
                    <a:moveTo>
                      <a:pt x="30965" y="21982"/>
                    </a:moveTo>
                    <a:lnTo>
                      <a:pt x="30835" y="21930"/>
                    </a:lnTo>
                    <a:cubicBezTo>
                      <a:pt x="30878" y="21826"/>
                      <a:pt x="30917" y="21721"/>
                      <a:pt x="30958" y="21615"/>
                    </a:cubicBezTo>
                    <a:lnTo>
                      <a:pt x="31088" y="21662"/>
                    </a:lnTo>
                    <a:cubicBezTo>
                      <a:pt x="31049" y="21770"/>
                      <a:pt x="31008" y="21876"/>
                      <a:pt x="30965" y="21982"/>
                    </a:cubicBezTo>
                    <a:close/>
                    <a:moveTo>
                      <a:pt x="1043" y="21749"/>
                    </a:moveTo>
                    <a:cubicBezTo>
                      <a:pt x="1002" y="21643"/>
                      <a:pt x="963" y="21535"/>
                      <a:pt x="924" y="21427"/>
                    </a:cubicBezTo>
                    <a:lnTo>
                      <a:pt x="1056" y="21382"/>
                    </a:lnTo>
                    <a:cubicBezTo>
                      <a:pt x="1094" y="21488"/>
                      <a:pt x="1133" y="21596"/>
                      <a:pt x="1172" y="21699"/>
                    </a:cubicBezTo>
                    <a:close/>
                    <a:moveTo>
                      <a:pt x="31204" y="21343"/>
                    </a:moveTo>
                    <a:lnTo>
                      <a:pt x="31072" y="21296"/>
                    </a:lnTo>
                    <a:cubicBezTo>
                      <a:pt x="31109" y="21190"/>
                      <a:pt x="31146" y="21084"/>
                      <a:pt x="31180" y="20976"/>
                    </a:cubicBezTo>
                    <a:lnTo>
                      <a:pt x="31312" y="21019"/>
                    </a:lnTo>
                    <a:cubicBezTo>
                      <a:pt x="31277" y="21127"/>
                      <a:pt x="31241" y="21235"/>
                      <a:pt x="31204" y="21343"/>
                    </a:cubicBezTo>
                    <a:close/>
                    <a:moveTo>
                      <a:pt x="814" y="21106"/>
                    </a:moveTo>
                    <a:cubicBezTo>
                      <a:pt x="777" y="20996"/>
                      <a:pt x="743" y="20888"/>
                      <a:pt x="710" y="20780"/>
                    </a:cubicBezTo>
                    <a:lnTo>
                      <a:pt x="842" y="20739"/>
                    </a:lnTo>
                    <a:cubicBezTo>
                      <a:pt x="877" y="20845"/>
                      <a:pt x="911" y="20953"/>
                      <a:pt x="946" y="21060"/>
                    </a:cubicBezTo>
                    <a:close/>
                    <a:moveTo>
                      <a:pt x="31416" y="20694"/>
                    </a:moveTo>
                    <a:lnTo>
                      <a:pt x="31282" y="20655"/>
                    </a:lnTo>
                    <a:cubicBezTo>
                      <a:pt x="31314" y="20547"/>
                      <a:pt x="31344" y="20437"/>
                      <a:pt x="31375" y="20329"/>
                    </a:cubicBezTo>
                    <a:lnTo>
                      <a:pt x="31508" y="20366"/>
                    </a:lnTo>
                    <a:cubicBezTo>
                      <a:pt x="31478" y="20476"/>
                      <a:pt x="31448" y="20586"/>
                      <a:pt x="31416" y="20694"/>
                    </a:cubicBezTo>
                    <a:close/>
                    <a:moveTo>
                      <a:pt x="611" y="20452"/>
                    </a:moveTo>
                    <a:cubicBezTo>
                      <a:pt x="581" y="20344"/>
                      <a:pt x="551" y="20234"/>
                      <a:pt x="523" y="20122"/>
                    </a:cubicBezTo>
                    <a:lnTo>
                      <a:pt x="656" y="20087"/>
                    </a:lnTo>
                    <a:cubicBezTo>
                      <a:pt x="687" y="20197"/>
                      <a:pt x="715" y="20305"/>
                      <a:pt x="747" y="20413"/>
                    </a:cubicBezTo>
                    <a:close/>
                    <a:moveTo>
                      <a:pt x="31597" y="20038"/>
                    </a:moveTo>
                    <a:lnTo>
                      <a:pt x="31463" y="20003"/>
                    </a:lnTo>
                    <a:cubicBezTo>
                      <a:pt x="31491" y="19895"/>
                      <a:pt x="31517" y="19785"/>
                      <a:pt x="31543" y="19675"/>
                    </a:cubicBezTo>
                    <a:lnTo>
                      <a:pt x="31679" y="19708"/>
                    </a:lnTo>
                    <a:cubicBezTo>
                      <a:pt x="31653" y="19818"/>
                      <a:pt x="31625" y="19928"/>
                      <a:pt x="31597" y="20038"/>
                    </a:cubicBezTo>
                    <a:close/>
                    <a:moveTo>
                      <a:pt x="438" y="19792"/>
                    </a:moveTo>
                    <a:cubicBezTo>
                      <a:pt x="415" y="19682"/>
                      <a:pt x="389" y="19572"/>
                      <a:pt x="363" y="19459"/>
                    </a:cubicBezTo>
                    <a:lnTo>
                      <a:pt x="501" y="19431"/>
                    </a:lnTo>
                    <a:cubicBezTo>
                      <a:pt x="525" y="19541"/>
                      <a:pt x="549" y="19651"/>
                      <a:pt x="574" y="19761"/>
                    </a:cubicBezTo>
                    <a:close/>
                    <a:moveTo>
                      <a:pt x="31752" y="19373"/>
                    </a:moveTo>
                    <a:lnTo>
                      <a:pt x="31616" y="19345"/>
                    </a:lnTo>
                    <a:cubicBezTo>
                      <a:pt x="31640" y="19235"/>
                      <a:pt x="31662" y="19125"/>
                      <a:pt x="31683" y="19013"/>
                    </a:cubicBezTo>
                    <a:lnTo>
                      <a:pt x="31819" y="19039"/>
                    </a:lnTo>
                    <a:cubicBezTo>
                      <a:pt x="31797" y="19151"/>
                      <a:pt x="31776" y="19263"/>
                      <a:pt x="31752" y="19373"/>
                    </a:cubicBezTo>
                    <a:close/>
                    <a:moveTo>
                      <a:pt x="296" y="19127"/>
                    </a:moveTo>
                    <a:cubicBezTo>
                      <a:pt x="274" y="19015"/>
                      <a:pt x="253" y="18903"/>
                      <a:pt x="233" y="18790"/>
                    </a:cubicBezTo>
                    <a:lnTo>
                      <a:pt x="372" y="18767"/>
                    </a:lnTo>
                    <a:cubicBezTo>
                      <a:pt x="391" y="18879"/>
                      <a:pt x="410" y="18989"/>
                      <a:pt x="432" y="19099"/>
                    </a:cubicBezTo>
                    <a:close/>
                    <a:moveTo>
                      <a:pt x="31879" y="18704"/>
                    </a:moveTo>
                    <a:lnTo>
                      <a:pt x="31741" y="18680"/>
                    </a:lnTo>
                    <a:cubicBezTo>
                      <a:pt x="31759" y="18570"/>
                      <a:pt x="31778" y="18458"/>
                      <a:pt x="31793" y="18348"/>
                    </a:cubicBezTo>
                    <a:lnTo>
                      <a:pt x="31931" y="18365"/>
                    </a:lnTo>
                    <a:cubicBezTo>
                      <a:pt x="31914" y="18480"/>
                      <a:pt x="31897" y="18592"/>
                      <a:pt x="31879" y="18704"/>
                    </a:cubicBezTo>
                    <a:close/>
                    <a:moveTo>
                      <a:pt x="180" y="18456"/>
                    </a:moveTo>
                    <a:cubicBezTo>
                      <a:pt x="162" y="18342"/>
                      <a:pt x="147" y="18229"/>
                      <a:pt x="132" y="18117"/>
                    </a:cubicBezTo>
                    <a:lnTo>
                      <a:pt x="270" y="18100"/>
                    </a:lnTo>
                    <a:cubicBezTo>
                      <a:pt x="285" y="18210"/>
                      <a:pt x="300" y="18322"/>
                      <a:pt x="318" y="18434"/>
                    </a:cubicBezTo>
                    <a:close/>
                    <a:moveTo>
                      <a:pt x="31977" y="18029"/>
                    </a:moveTo>
                    <a:lnTo>
                      <a:pt x="31838" y="18012"/>
                    </a:lnTo>
                    <a:cubicBezTo>
                      <a:pt x="31851" y="17901"/>
                      <a:pt x="31864" y="17789"/>
                      <a:pt x="31875" y="17677"/>
                    </a:cubicBezTo>
                    <a:lnTo>
                      <a:pt x="32015" y="17690"/>
                    </a:lnTo>
                    <a:cubicBezTo>
                      <a:pt x="32002" y="17802"/>
                      <a:pt x="31992" y="17917"/>
                      <a:pt x="31977" y="18029"/>
                    </a:cubicBezTo>
                    <a:close/>
                    <a:moveTo>
                      <a:pt x="93" y="17779"/>
                    </a:moveTo>
                    <a:cubicBezTo>
                      <a:pt x="80" y="17666"/>
                      <a:pt x="70" y="17552"/>
                      <a:pt x="61" y="17440"/>
                    </a:cubicBezTo>
                    <a:lnTo>
                      <a:pt x="199" y="17427"/>
                    </a:lnTo>
                    <a:cubicBezTo>
                      <a:pt x="208" y="17539"/>
                      <a:pt x="218" y="17651"/>
                      <a:pt x="231" y="17763"/>
                    </a:cubicBezTo>
                    <a:close/>
                    <a:moveTo>
                      <a:pt x="32046" y="17351"/>
                    </a:moveTo>
                    <a:lnTo>
                      <a:pt x="31905" y="17338"/>
                    </a:lnTo>
                    <a:cubicBezTo>
                      <a:pt x="31916" y="17228"/>
                      <a:pt x="31923" y="17116"/>
                      <a:pt x="31929" y="17004"/>
                    </a:cubicBezTo>
                    <a:lnTo>
                      <a:pt x="32069" y="17010"/>
                    </a:lnTo>
                    <a:cubicBezTo>
                      <a:pt x="32063" y="17125"/>
                      <a:pt x="32054" y="17237"/>
                      <a:pt x="32046" y="17351"/>
                    </a:cubicBezTo>
                    <a:close/>
                    <a:moveTo>
                      <a:pt x="35" y="17099"/>
                    </a:moveTo>
                    <a:cubicBezTo>
                      <a:pt x="26" y="16984"/>
                      <a:pt x="20" y="16872"/>
                      <a:pt x="16" y="16758"/>
                    </a:cubicBezTo>
                    <a:lnTo>
                      <a:pt x="156" y="16754"/>
                    </a:lnTo>
                    <a:cubicBezTo>
                      <a:pt x="160" y="16866"/>
                      <a:pt x="167" y="16978"/>
                      <a:pt x="173" y="17090"/>
                    </a:cubicBezTo>
                    <a:close/>
                    <a:moveTo>
                      <a:pt x="32084" y="16669"/>
                    </a:moveTo>
                    <a:lnTo>
                      <a:pt x="31946" y="16665"/>
                    </a:lnTo>
                    <a:cubicBezTo>
                      <a:pt x="31951" y="16553"/>
                      <a:pt x="31953" y="16441"/>
                      <a:pt x="31955" y="16328"/>
                    </a:cubicBezTo>
                    <a:lnTo>
                      <a:pt x="32095" y="16331"/>
                    </a:lnTo>
                    <a:cubicBezTo>
                      <a:pt x="32093" y="16443"/>
                      <a:pt x="32089" y="16557"/>
                      <a:pt x="32084" y="16669"/>
                    </a:cubicBezTo>
                    <a:close/>
                    <a:moveTo>
                      <a:pt x="5" y="16419"/>
                    </a:moveTo>
                    <a:cubicBezTo>
                      <a:pt x="3" y="16305"/>
                      <a:pt x="0" y="16190"/>
                      <a:pt x="0" y="16078"/>
                    </a:cubicBezTo>
                    <a:lnTo>
                      <a:pt x="141" y="16076"/>
                    </a:lnTo>
                    <a:cubicBezTo>
                      <a:pt x="141" y="16190"/>
                      <a:pt x="141" y="16303"/>
                      <a:pt x="143" y="16415"/>
                    </a:cubicBezTo>
                    <a:close/>
                    <a:moveTo>
                      <a:pt x="32097" y="16048"/>
                    </a:moveTo>
                    <a:lnTo>
                      <a:pt x="31957" y="16048"/>
                    </a:lnTo>
                    <a:cubicBezTo>
                      <a:pt x="31957" y="15936"/>
                      <a:pt x="31957" y="15821"/>
                      <a:pt x="31955" y="15709"/>
                    </a:cubicBezTo>
                    <a:lnTo>
                      <a:pt x="32093" y="15707"/>
                    </a:lnTo>
                    <a:cubicBezTo>
                      <a:pt x="32095" y="15821"/>
                      <a:pt x="32097" y="15934"/>
                      <a:pt x="32097" y="16048"/>
                    </a:cubicBezTo>
                    <a:close/>
                    <a:moveTo>
                      <a:pt x="143" y="15739"/>
                    </a:moveTo>
                    <a:lnTo>
                      <a:pt x="5" y="15737"/>
                    </a:lnTo>
                    <a:cubicBezTo>
                      <a:pt x="5" y="15623"/>
                      <a:pt x="9" y="15509"/>
                      <a:pt x="13" y="15396"/>
                    </a:cubicBezTo>
                    <a:lnTo>
                      <a:pt x="154" y="15403"/>
                    </a:lnTo>
                    <a:cubicBezTo>
                      <a:pt x="149" y="15513"/>
                      <a:pt x="145" y="15627"/>
                      <a:pt x="143" y="15739"/>
                    </a:cubicBezTo>
                    <a:close/>
                    <a:moveTo>
                      <a:pt x="31944" y="15373"/>
                    </a:moveTo>
                    <a:cubicBezTo>
                      <a:pt x="31940" y="15260"/>
                      <a:pt x="31933" y="15148"/>
                      <a:pt x="31927" y="15034"/>
                    </a:cubicBezTo>
                    <a:lnTo>
                      <a:pt x="32065" y="15025"/>
                    </a:lnTo>
                    <a:cubicBezTo>
                      <a:pt x="32071" y="15140"/>
                      <a:pt x="32078" y="15252"/>
                      <a:pt x="32084" y="15366"/>
                    </a:cubicBezTo>
                    <a:close/>
                    <a:moveTo>
                      <a:pt x="169" y="15064"/>
                    </a:moveTo>
                    <a:lnTo>
                      <a:pt x="31" y="15055"/>
                    </a:lnTo>
                    <a:cubicBezTo>
                      <a:pt x="37" y="14941"/>
                      <a:pt x="46" y="14829"/>
                      <a:pt x="54" y="14717"/>
                    </a:cubicBezTo>
                    <a:lnTo>
                      <a:pt x="195" y="14727"/>
                    </a:lnTo>
                    <a:cubicBezTo>
                      <a:pt x="184" y="14840"/>
                      <a:pt x="177" y="14952"/>
                      <a:pt x="169" y="15064"/>
                    </a:cubicBezTo>
                    <a:close/>
                    <a:moveTo>
                      <a:pt x="31901" y="14697"/>
                    </a:moveTo>
                    <a:cubicBezTo>
                      <a:pt x="31892" y="14585"/>
                      <a:pt x="31882" y="14473"/>
                      <a:pt x="31869" y="14361"/>
                    </a:cubicBezTo>
                    <a:lnTo>
                      <a:pt x="32009" y="14348"/>
                    </a:lnTo>
                    <a:cubicBezTo>
                      <a:pt x="32020" y="14460"/>
                      <a:pt x="32030" y="14574"/>
                      <a:pt x="32041" y="14686"/>
                    </a:cubicBezTo>
                    <a:close/>
                    <a:moveTo>
                      <a:pt x="225" y="14391"/>
                    </a:moveTo>
                    <a:lnTo>
                      <a:pt x="87" y="14376"/>
                    </a:lnTo>
                    <a:cubicBezTo>
                      <a:pt x="98" y="14263"/>
                      <a:pt x="111" y="14149"/>
                      <a:pt x="126" y="14037"/>
                    </a:cubicBezTo>
                    <a:lnTo>
                      <a:pt x="264" y="14054"/>
                    </a:lnTo>
                    <a:cubicBezTo>
                      <a:pt x="249" y="14166"/>
                      <a:pt x="236" y="14279"/>
                      <a:pt x="225" y="14391"/>
                    </a:cubicBezTo>
                    <a:close/>
                    <a:moveTo>
                      <a:pt x="31830" y="14026"/>
                    </a:moveTo>
                    <a:cubicBezTo>
                      <a:pt x="31817" y="13914"/>
                      <a:pt x="31802" y="13802"/>
                      <a:pt x="31785" y="13692"/>
                    </a:cubicBezTo>
                    <a:lnTo>
                      <a:pt x="31923" y="13670"/>
                    </a:lnTo>
                    <a:cubicBezTo>
                      <a:pt x="31940" y="13782"/>
                      <a:pt x="31955" y="13895"/>
                      <a:pt x="31968" y="14009"/>
                    </a:cubicBezTo>
                    <a:close/>
                    <a:moveTo>
                      <a:pt x="309" y="13720"/>
                    </a:moveTo>
                    <a:lnTo>
                      <a:pt x="171" y="13700"/>
                    </a:lnTo>
                    <a:cubicBezTo>
                      <a:pt x="188" y="13588"/>
                      <a:pt x="205" y="13476"/>
                      <a:pt x="223" y="13364"/>
                    </a:cubicBezTo>
                    <a:lnTo>
                      <a:pt x="361" y="13385"/>
                    </a:lnTo>
                    <a:cubicBezTo>
                      <a:pt x="341" y="13497"/>
                      <a:pt x="326" y="13608"/>
                      <a:pt x="309" y="13720"/>
                    </a:cubicBezTo>
                    <a:close/>
                    <a:moveTo>
                      <a:pt x="31731" y="13357"/>
                    </a:moveTo>
                    <a:cubicBezTo>
                      <a:pt x="31713" y="13247"/>
                      <a:pt x="31692" y="13135"/>
                      <a:pt x="31670" y="13025"/>
                    </a:cubicBezTo>
                    <a:lnTo>
                      <a:pt x="31808" y="12999"/>
                    </a:lnTo>
                    <a:cubicBezTo>
                      <a:pt x="31830" y="13109"/>
                      <a:pt x="31849" y="13221"/>
                      <a:pt x="31869" y="13333"/>
                    </a:cubicBezTo>
                    <a:close/>
                    <a:moveTo>
                      <a:pt x="421" y="13053"/>
                    </a:moveTo>
                    <a:lnTo>
                      <a:pt x="283" y="13027"/>
                    </a:lnTo>
                    <a:cubicBezTo>
                      <a:pt x="307" y="12915"/>
                      <a:pt x="328" y="12805"/>
                      <a:pt x="352" y="12693"/>
                    </a:cubicBezTo>
                    <a:lnTo>
                      <a:pt x="488" y="12723"/>
                    </a:lnTo>
                    <a:cubicBezTo>
                      <a:pt x="464" y="12833"/>
                      <a:pt x="443" y="12943"/>
                      <a:pt x="421" y="13053"/>
                    </a:cubicBezTo>
                    <a:close/>
                    <a:moveTo>
                      <a:pt x="31603" y="12693"/>
                    </a:moveTo>
                    <a:cubicBezTo>
                      <a:pt x="31580" y="12583"/>
                      <a:pt x="31556" y="12473"/>
                      <a:pt x="31530" y="12365"/>
                    </a:cubicBezTo>
                    <a:lnTo>
                      <a:pt x="31666" y="12332"/>
                    </a:lnTo>
                    <a:cubicBezTo>
                      <a:pt x="31692" y="12442"/>
                      <a:pt x="31715" y="12552"/>
                      <a:pt x="31741" y="12665"/>
                    </a:cubicBezTo>
                    <a:close/>
                    <a:moveTo>
                      <a:pt x="561" y="12393"/>
                    </a:moveTo>
                    <a:lnTo>
                      <a:pt x="426" y="12360"/>
                    </a:lnTo>
                    <a:cubicBezTo>
                      <a:pt x="451" y="12250"/>
                      <a:pt x="479" y="12140"/>
                      <a:pt x="508" y="12030"/>
                    </a:cubicBezTo>
                    <a:lnTo>
                      <a:pt x="641" y="12065"/>
                    </a:lnTo>
                    <a:cubicBezTo>
                      <a:pt x="613" y="12173"/>
                      <a:pt x="587" y="12283"/>
                      <a:pt x="561" y="12393"/>
                    </a:cubicBezTo>
                    <a:close/>
                    <a:moveTo>
                      <a:pt x="31448" y="12037"/>
                    </a:moveTo>
                    <a:cubicBezTo>
                      <a:pt x="31420" y="11927"/>
                      <a:pt x="31390" y="11819"/>
                      <a:pt x="31359" y="11711"/>
                    </a:cubicBezTo>
                    <a:lnTo>
                      <a:pt x="31493" y="11672"/>
                    </a:lnTo>
                    <a:cubicBezTo>
                      <a:pt x="31523" y="11782"/>
                      <a:pt x="31554" y="11892"/>
                      <a:pt x="31582" y="12002"/>
                    </a:cubicBezTo>
                    <a:close/>
                    <a:moveTo>
                      <a:pt x="730" y="11739"/>
                    </a:moveTo>
                    <a:lnTo>
                      <a:pt x="596" y="11700"/>
                    </a:lnTo>
                    <a:cubicBezTo>
                      <a:pt x="626" y="11590"/>
                      <a:pt x="659" y="11482"/>
                      <a:pt x="693" y="11374"/>
                    </a:cubicBezTo>
                    <a:lnTo>
                      <a:pt x="825" y="11413"/>
                    </a:lnTo>
                    <a:cubicBezTo>
                      <a:pt x="792" y="11521"/>
                      <a:pt x="760" y="11629"/>
                      <a:pt x="730" y="11739"/>
                    </a:cubicBezTo>
                    <a:close/>
                    <a:moveTo>
                      <a:pt x="31264" y="11385"/>
                    </a:moveTo>
                    <a:cubicBezTo>
                      <a:pt x="31230" y="11277"/>
                      <a:pt x="31195" y="11169"/>
                      <a:pt x="31161" y="11064"/>
                    </a:cubicBezTo>
                    <a:lnTo>
                      <a:pt x="31293" y="11018"/>
                    </a:lnTo>
                    <a:cubicBezTo>
                      <a:pt x="31329" y="11126"/>
                      <a:pt x="31364" y="11236"/>
                      <a:pt x="31398" y="11344"/>
                    </a:cubicBezTo>
                    <a:close/>
                    <a:moveTo>
                      <a:pt x="926" y="11092"/>
                    </a:moveTo>
                    <a:lnTo>
                      <a:pt x="795" y="11048"/>
                    </a:lnTo>
                    <a:cubicBezTo>
                      <a:pt x="829" y="10941"/>
                      <a:pt x="868" y="10833"/>
                      <a:pt x="905" y="10727"/>
                    </a:cubicBezTo>
                    <a:lnTo>
                      <a:pt x="1036" y="10772"/>
                    </a:lnTo>
                    <a:cubicBezTo>
                      <a:pt x="1000" y="10878"/>
                      <a:pt x="963" y="10986"/>
                      <a:pt x="926" y="11092"/>
                    </a:cubicBezTo>
                    <a:close/>
                    <a:moveTo>
                      <a:pt x="31051" y="10742"/>
                    </a:moveTo>
                    <a:cubicBezTo>
                      <a:pt x="31014" y="10636"/>
                      <a:pt x="30975" y="10528"/>
                      <a:pt x="30934" y="10423"/>
                    </a:cubicBezTo>
                    <a:lnTo>
                      <a:pt x="31066" y="10373"/>
                    </a:lnTo>
                    <a:cubicBezTo>
                      <a:pt x="31105" y="10481"/>
                      <a:pt x="31144" y="10589"/>
                      <a:pt x="31182" y="10695"/>
                    </a:cubicBezTo>
                    <a:close/>
                    <a:moveTo>
                      <a:pt x="1151" y="10455"/>
                    </a:moveTo>
                    <a:lnTo>
                      <a:pt x="1021" y="10405"/>
                    </a:lnTo>
                    <a:cubicBezTo>
                      <a:pt x="1060" y="10300"/>
                      <a:pt x="1101" y="10192"/>
                      <a:pt x="1144" y="10088"/>
                    </a:cubicBezTo>
                    <a:lnTo>
                      <a:pt x="1274" y="10140"/>
                    </a:lnTo>
                    <a:cubicBezTo>
                      <a:pt x="1230" y="10244"/>
                      <a:pt x="1192" y="10349"/>
                      <a:pt x="1151" y="10455"/>
                    </a:cubicBezTo>
                    <a:close/>
                    <a:moveTo>
                      <a:pt x="30811" y="10108"/>
                    </a:moveTo>
                    <a:cubicBezTo>
                      <a:pt x="30770" y="10002"/>
                      <a:pt x="30727" y="9898"/>
                      <a:pt x="30682" y="9795"/>
                    </a:cubicBezTo>
                    <a:lnTo>
                      <a:pt x="30809" y="9741"/>
                    </a:lnTo>
                    <a:cubicBezTo>
                      <a:pt x="30855" y="9844"/>
                      <a:pt x="30900" y="9950"/>
                      <a:pt x="30941" y="10056"/>
                    </a:cubicBezTo>
                    <a:close/>
                    <a:moveTo>
                      <a:pt x="1401" y="9829"/>
                    </a:moveTo>
                    <a:lnTo>
                      <a:pt x="1274" y="9773"/>
                    </a:lnTo>
                    <a:cubicBezTo>
                      <a:pt x="1317" y="9670"/>
                      <a:pt x="1364" y="9566"/>
                      <a:pt x="1409" y="9462"/>
                    </a:cubicBezTo>
                    <a:lnTo>
                      <a:pt x="1537" y="9519"/>
                    </a:lnTo>
                    <a:cubicBezTo>
                      <a:pt x="1491" y="9622"/>
                      <a:pt x="1446" y="9724"/>
                      <a:pt x="1401" y="9829"/>
                    </a:cubicBezTo>
                    <a:close/>
                    <a:moveTo>
                      <a:pt x="30546" y="9484"/>
                    </a:moveTo>
                    <a:cubicBezTo>
                      <a:pt x="30498" y="9383"/>
                      <a:pt x="30451" y="9279"/>
                      <a:pt x="30401" y="9178"/>
                    </a:cubicBezTo>
                    <a:lnTo>
                      <a:pt x="30527" y="9117"/>
                    </a:lnTo>
                    <a:cubicBezTo>
                      <a:pt x="30576" y="9221"/>
                      <a:pt x="30624" y="9322"/>
                      <a:pt x="30671" y="9428"/>
                    </a:cubicBezTo>
                    <a:close/>
                    <a:moveTo>
                      <a:pt x="1677" y="9214"/>
                    </a:moveTo>
                    <a:lnTo>
                      <a:pt x="1552" y="9154"/>
                    </a:lnTo>
                    <a:cubicBezTo>
                      <a:pt x="1602" y="9052"/>
                      <a:pt x="1651" y="8951"/>
                      <a:pt x="1703" y="8850"/>
                    </a:cubicBezTo>
                    <a:lnTo>
                      <a:pt x="1826" y="8912"/>
                    </a:lnTo>
                    <a:cubicBezTo>
                      <a:pt x="1776" y="9011"/>
                      <a:pt x="1727" y="9113"/>
                      <a:pt x="1677" y="9214"/>
                    </a:cubicBezTo>
                    <a:close/>
                    <a:moveTo>
                      <a:pt x="30252" y="8873"/>
                    </a:moveTo>
                    <a:cubicBezTo>
                      <a:pt x="30201" y="8772"/>
                      <a:pt x="30149" y="8673"/>
                      <a:pt x="30097" y="8573"/>
                    </a:cubicBezTo>
                    <a:lnTo>
                      <a:pt x="30220" y="8507"/>
                    </a:lnTo>
                    <a:cubicBezTo>
                      <a:pt x="30272" y="8608"/>
                      <a:pt x="30326" y="8709"/>
                      <a:pt x="30378" y="8811"/>
                    </a:cubicBezTo>
                    <a:close/>
                    <a:moveTo>
                      <a:pt x="1981" y="8612"/>
                    </a:moveTo>
                    <a:lnTo>
                      <a:pt x="1858" y="8548"/>
                    </a:lnTo>
                    <a:cubicBezTo>
                      <a:pt x="1910" y="8446"/>
                      <a:pt x="1964" y="8347"/>
                      <a:pt x="2020" y="8248"/>
                    </a:cubicBezTo>
                    <a:lnTo>
                      <a:pt x="2141" y="8315"/>
                    </a:lnTo>
                    <a:cubicBezTo>
                      <a:pt x="2087" y="8414"/>
                      <a:pt x="2033" y="8513"/>
                      <a:pt x="1981" y="8612"/>
                    </a:cubicBezTo>
                    <a:close/>
                    <a:moveTo>
                      <a:pt x="29933" y="8276"/>
                    </a:moveTo>
                    <a:cubicBezTo>
                      <a:pt x="29879" y="8176"/>
                      <a:pt x="29823" y="8079"/>
                      <a:pt x="29765" y="7982"/>
                    </a:cubicBezTo>
                    <a:lnTo>
                      <a:pt x="29886" y="7911"/>
                    </a:lnTo>
                    <a:cubicBezTo>
                      <a:pt x="29942" y="8010"/>
                      <a:pt x="30000" y="8110"/>
                      <a:pt x="30056" y="8209"/>
                    </a:cubicBezTo>
                    <a:close/>
                    <a:moveTo>
                      <a:pt x="2309" y="8023"/>
                    </a:moveTo>
                    <a:lnTo>
                      <a:pt x="2188" y="7952"/>
                    </a:lnTo>
                    <a:cubicBezTo>
                      <a:pt x="2247" y="7855"/>
                      <a:pt x="2305" y="7758"/>
                      <a:pt x="2363" y="7661"/>
                    </a:cubicBezTo>
                    <a:lnTo>
                      <a:pt x="2482" y="7734"/>
                    </a:lnTo>
                    <a:cubicBezTo>
                      <a:pt x="2424" y="7829"/>
                      <a:pt x="2365" y="7926"/>
                      <a:pt x="2309" y="8023"/>
                    </a:cubicBezTo>
                    <a:close/>
                    <a:moveTo>
                      <a:pt x="29590" y="7693"/>
                    </a:moveTo>
                    <a:cubicBezTo>
                      <a:pt x="29530" y="7596"/>
                      <a:pt x="29471" y="7501"/>
                      <a:pt x="29409" y="7406"/>
                    </a:cubicBezTo>
                    <a:lnTo>
                      <a:pt x="29525" y="7331"/>
                    </a:lnTo>
                    <a:cubicBezTo>
                      <a:pt x="29588" y="7426"/>
                      <a:pt x="29648" y="7523"/>
                      <a:pt x="29709" y="7620"/>
                    </a:cubicBezTo>
                    <a:close/>
                    <a:moveTo>
                      <a:pt x="2661" y="7449"/>
                    </a:moveTo>
                    <a:lnTo>
                      <a:pt x="2544" y="7374"/>
                    </a:lnTo>
                    <a:cubicBezTo>
                      <a:pt x="2607" y="7277"/>
                      <a:pt x="2670" y="7184"/>
                      <a:pt x="2732" y="7089"/>
                    </a:cubicBezTo>
                    <a:lnTo>
                      <a:pt x="2847" y="7167"/>
                    </a:lnTo>
                    <a:cubicBezTo>
                      <a:pt x="2784" y="7259"/>
                      <a:pt x="2724" y="7354"/>
                      <a:pt x="2661" y="7449"/>
                    </a:cubicBezTo>
                    <a:close/>
                    <a:moveTo>
                      <a:pt x="29221" y="7126"/>
                    </a:moveTo>
                    <a:cubicBezTo>
                      <a:pt x="29158" y="7031"/>
                      <a:pt x="29094" y="6938"/>
                      <a:pt x="29029" y="6847"/>
                    </a:cubicBezTo>
                    <a:lnTo>
                      <a:pt x="29143" y="6767"/>
                    </a:lnTo>
                    <a:cubicBezTo>
                      <a:pt x="29208" y="6860"/>
                      <a:pt x="29273" y="6953"/>
                      <a:pt x="29338" y="7046"/>
                    </a:cubicBezTo>
                    <a:close/>
                    <a:moveTo>
                      <a:pt x="3039" y="6888"/>
                    </a:moveTo>
                    <a:lnTo>
                      <a:pt x="2924" y="6808"/>
                    </a:lnTo>
                    <a:cubicBezTo>
                      <a:pt x="2991" y="6716"/>
                      <a:pt x="3058" y="6625"/>
                      <a:pt x="3125" y="6532"/>
                    </a:cubicBezTo>
                    <a:lnTo>
                      <a:pt x="3235" y="6614"/>
                    </a:lnTo>
                    <a:cubicBezTo>
                      <a:pt x="3170" y="6705"/>
                      <a:pt x="3103" y="6798"/>
                      <a:pt x="3039" y="6888"/>
                    </a:cubicBezTo>
                    <a:close/>
                    <a:moveTo>
                      <a:pt x="28831" y="6573"/>
                    </a:moveTo>
                    <a:cubicBezTo>
                      <a:pt x="28764" y="6483"/>
                      <a:pt x="28695" y="6394"/>
                      <a:pt x="28626" y="6303"/>
                    </a:cubicBezTo>
                    <a:lnTo>
                      <a:pt x="28736" y="6219"/>
                    </a:lnTo>
                    <a:cubicBezTo>
                      <a:pt x="28807" y="6308"/>
                      <a:pt x="28876" y="6398"/>
                      <a:pt x="28943" y="6489"/>
                    </a:cubicBezTo>
                    <a:close/>
                    <a:moveTo>
                      <a:pt x="3440" y="6347"/>
                    </a:moveTo>
                    <a:lnTo>
                      <a:pt x="3330" y="6260"/>
                    </a:lnTo>
                    <a:cubicBezTo>
                      <a:pt x="3399" y="6170"/>
                      <a:pt x="3470" y="6081"/>
                      <a:pt x="3539" y="5993"/>
                    </a:cubicBezTo>
                    <a:lnTo>
                      <a:pt x="3649" y="6081"/>
                    </a:lnTo>
                    <a:cubicBezTo>
                      <a:pt x="3578" y="6168"/>
                      <a:pt x="3509" y="6256"/>
                      <a:pt x="3440" y="6347"/>
                    </a:cubicBezTo>
                    <a:close/>
                    <a:moveTo>
                      <a:pt x="28416" y="6040"/>
                    </a:moveTo>
                    <a:cubicBezTo>
                      <a:pt x="28345" y="5952"/>
                      <a:pt x="28272" y="5865"/>
                      <a:pt x="28200" y="5779"/>
                    </a:cubicBezTo>
                    <a:lnTo>
                      <a:pt x="28306" y="5689"/>
                    </a:lnTo>
                    <a:cubicBezTo>
                      <a:pt x="28380" y="5775"/>
                      <a:pt x="28451" y="5863"/>
                      <a:pt x="28524" y="5952"/>
                    </a:cubicBezTo>
                    <a:close/>
                    <a:moveTo>
                      <a:pt x="3863" y="5820"/>
                    </a:moveTo>
                    <a:lnTo>
                      <a:pt x="3757" y="5730"/>
                    </a:lnTo>
                    <a:cubicBezTo>
                      <a:pt x="3831" y="5643"/>
                      <a:pt x="3904" y="5557"/>
                      <a:pt x="3979" y="5471"/>
                    </a:cubicBezTo>
                    <a:lnTo>
                      <a:pt x="4083" y="5563"/>
                    </a:lnTo>
                    <a:cubicBezTo>
                      <a:pt x="4007" y="5648"/>
                      <a:pt x="3934" y="5734"/>
                      <a:pt x="3863" y="5820"/>
                    </a:cubicBezTo>
                    <a:close/>
                    <a:moveTo>
                      <a:pt x="27980" y="5522"/>
                    </a:moveTo>
                    <a:cubicBezTo>
                      <a:pt x="27905" y="5438"/>
                      <a:pt x="27829" y="5354"/>
                      <a:pt x="27752" y="5272"/>
                    </a:cubicBezTo>
                    <a:lnTo>
                      <a:pt x="27855" y="5177"/>
                    </a:lnTo>
                    <a:cubicBezTo>
                      <a:pt x="27931" y="5261"/>
                      <a:pt x="28008" y="5345"/>
                      <a:pt x="28084" y="5430"/>
                    </a:cubicBezTo>
                    <a:close/>
                    <a:moveTo>
                      <a:pt x="4307" y="5311"/>
                    </a:moveTo>
                    <a:lnTo>
                      <a:pt x="4206" y="5218"/>
                    </a:lnTo>
                    <a:cubicBezTo>
                      <a:pt x="4281" y="5134"/>
                      <a:pt x="4361" y="5052"/>
                      <a:pt x="4439" y="4970"/>
                    </a:cubicBezTo>
                    <a:lnTo>
                      <a:pt x="4538" y="5065"/>
                    </a:lnTo>
                    <a:cubicBezTo>
                      <a:pt x="4461" y="5147"/>
                      <a:pt x="4385" y="5229"/>
                      <a:pt x="4307" y="5311"/>
                    </a:cubicBezTo>
                    <a:close/>
                    <a:moveTo>
                      <a:pt x="27521" y="5026"/>
                    </a:moveTo>
                    <a:cubicBezTo>
                      <a:pt x="27443" y="4944"/>
                      <a:pt x="27363" y="4864"/>
                      <a:pt x="27283" y="4784"/>
                    </a:cubicBezTo>
                    <a:lnTo>
                      <a:pt x="27383" y="4687"/>
                    </a:lnTo>
                    <a:cubicBezTo>
                      <a:pt x="27462" y="4767"/>
                      <a:pt x="27542" y="4847"/>
                      <a:pt x="27622" y="4929"/>
                    </a:cubicBezTo>
                    <a:close/>
                    <a:moveTo>
                      <a:pt x="4776" y="4823"/>
                    </a:moveTo>
                    <a:lnTo>
                      <a:pt x="4676" y="4726"/>
                    </a:lnTo>
                    <a:cubicBezTo>
                      <a:pt x="4756" y="4644"/>
                      <a:pt x="4838" y="4564"/>
                      <a:pt x="4920" y="4487"/>
                    </a:cubicBezTo>
                    <a:lnTo>
                      <a:pt x="5015" y="4586"/>
                    </a:lnTo>
                    <a:cubicBezTo>
                      <a:pt x="4935" y="4664"/>
                      <a:pt x="4855" y="4743"/>
                      <a:pt x="4776" y="4823"/>
                    </a:cubicBezTo>
                    <a:close/>
                    <a:moveTo>
                      <a:pt x="27042" y="4549"/>
                    </a:moveTo>
                    <a:cubicBezTo>
                      <a:pt x="26962" y="4472"/>
                      <a:pt x="26880" y="4394"/>
                      <a:pt x="26796" y="4318"/>
                    </a:cubicBezTo>
                    <a:lnTo>
                      <a:pt x="26891" y="4215"/>
                    </a:lnTo>
                    <a:cubicBezTo>
                      <a:pt x="26975" y="4290"/>
                      <a:pt x="27057" y="4370"/>
                      <a:pt x="27139" y="4448"/>
                    </a:cubicBezTo>
                    <a:close/>
                    <a:moveTo>
                      <a:pt x="5261" y="4355"/>
                    </a:moveTo>
                    <a:lnTo>
                      <a:pt x="5168" y="4251"/>
                    </a:lnTo>
                    <a:cubicBezTo>
                      <a:pt x="5250" y="4174"/>
                      <a:pt x="5334" y="4098"/>
                      <a:pt x="5421" y="4023"/>
                    </a:cubicBezTo>
                    <a:lnTo>
                      <a:pt x="5514" y="4128"/>
                    </a:lnTo>
                    <a:cubicBezTo>
                      <a:pt x="5427" y="4202"/>
                      <a:pt x="5345" y="4277"/>
                      <a:pt x="5261" y="4355"/>
                    </a:cubicBezTo>
                    <a:close/>
                    <a:moveTo>
                      <a:pt x="26543" y="4092"/>
                    </a:moveTo>
                    <a:cubicBezTo>
                      <a:pt x="26459" y="4018"/>
                      <a:pt x="26375" y="3945"/>
                      <a:pt x="26289" y="3872"/>
                    </a:cubicBezTo>
                    <a:lnTo>
                      <a:pt x="26377" y="3766"/>
                    </a:lnTo>
                    <a:cubicBezTo>
                      <a:pt x="26466" y="3839"/>
                      <a:pt x="26552" y="3913"/>
                      <a:pt x="26636" y="3988"/>
                    </a:cubicBezTo>
                    <a:close/>
                    <a:moveTo>
                      <a:pt x="5768" y="3906"/>
                    </a:moveTo>
                    <a:lnTo>
                      <a:pt x="5678" y="3800"/>
                    </a:lnTo>
                    <a:cubicBezTo>
                      <a:pt x="5766" y="3727"/>
                      <a:pt x="5852" y="3654"/>
                      <a:pt x="5941" y="3583"/>
                    </a:cubicBezTo>
                    <a:lnTo>
                      <a:pt x="6029" y="3690"/>
                    </a:lnTo>
                    <a:cubicBezTo>
                      <a:pt x="5941" y="3762"/>
                      <a:pt x="5855" y="3833"/>
                      <a:pt x="5768" y="3906"/>
                    </a:cubicBezTo>
                    <a:close/>
                    <a:moveTo>
                      <a:pt x="26028" y="3658"/>
                    </a:moveTo>
                    <a:cubicBezTo>
                      <a:pt x="25941" y="3587"/>
                      <a:pt x="25851" y="3518"/>
                      <a:pt x="25762" y="3449"/>
                    </a:cubicBezTo>
                    <a:lnTo>
                      <a:pt x="25848" y="3337"/>
                    </a:lnTo>
                    <a:cubicBezTo>
                      <a:pt x="25937" y="3408"/>
                      <a:pt x="26028" y="3477"/>
                      <a:pt x="26116" y="3548"/>
                    </a:cubicBezTo>
                    <a:close/>
                    <a:moveTo>
                      <a:pt x="6293" y="3481"/>
                    </a:moveTo>
                    <a:lnTo>
                      <a:pt x="6208" y="3371"/>
                    </a:lnTo>
                    <a:cubicBezTo>
                      <a:pt x="6297" y="3300"/>
                      <a:pt x="6387" y="3231"/>
                      <a:pt x="6480" y="3164"/>
                    </a:cubicBezTo>
                    <a:lnTo>
                      <a:pt x="6562" y="3276"/>
                    </a:lnTo>
                    <a:cubicBezTo>
                      <a:pt x="6472" y="3343"/>
                      <a:pt x="6383" y="3410"/>
                      <a:pt x="6293" y="3481"/>
                    </a:cubicBezTo>
                    <a:close/>
                    <a:moveTo>
                      <a:pt x="25495" y="3244"/>
                    </a:moveTo>
                    <a:cubicBezTo>
                      <a:pt x="25404" y="3177"/>
                      <a:pt x="25311" y="3112"/>
                      <a:pt x="25221" y="3047"/>
                    </a:cubicBezTo>
                    <a:lnTo>
                      <a:pt x="25300" y="2933"/>
                    </a:lnTo>
                    <a:cubicBezTo>
                      <a:pt x="25393" y="3000"/>
                      <a:pt x="25486" y="3065"/>
                      <a:pt x="25577" y="3132"/>
                    </a:cubicBezTo>
                    <a:close/>
                    <a:moveTo>
                      <a:pt x="6836" y="3075"/>
                    </a:moveTo>
                    <a:lnTo>
                      <a:pt x="6756" y="2963"/>
                    </a:lnTo>
                    <a:cubicBezTo>
                      <a:pt x="6847" y="2896"/>
                      <a:pt x="6942" y="2832"/>
                      <a:pt x="7035" y="2769"/>
                    </a:cubicBezTo>
                    <a:lnTo>
                      <a:pt x="7115" y="2883"/>
                    </a:lnTo>
                    <a:cubicBezTo>
                      <a:pt x="7020" y="2946"/>
                      <a:pt x="6927" y="3011"/>
                      <a:pt x="6836" y="3075"/>
                    </a:cubicBezTo>
                    <a:close/>
                    <a:moveTo>
                      <a:pt x="24942" y="2855"/>
                    </a:moveTo>
                    <a:cubicBezTo>
                      <a:pt x="24849" y="2793"/>
                      <a:pt x="24757" y="2730"/>
                      <a:pt x="24662" y="2670"/>
                    </a:cubicBezTo>
                    <a:lnTo>
                      <a:pt x="24735" y="2553"/>
                    </a:lnTo>
                    <a:cubicBezTo>
                      <a:pt x="24832" y="2614"/>
                      <a:pt x="24927" y="2676"/>
                      <a:pt x="25020" y="2739"/>
                    </a:cubicBezTo>
                    <a:close/>
                    <a:moveTo>
                      <a:pt x="7395" y="2696"/>
                    </a:moveTo>
                    <a:lnTo>
                      <a:pt x="7320" y="2579"/>
                    </a:lnTo>
                    <a:cubicBezTo>
                      <a:pt x="7415" y="2517"/>
                      <a:pt x="7512" y="2456"/>
                      <a:pt x="7609" y="2396"/>
                    </a:cubicBezTo>
                    <a:lnTo>
                      <a:pt x="7682" y="2514"/>
                    </a:lnTo>
                    <a:cubicBezTo>
                      <a:pt x="7585" y="2575"/>
                      <a:pt x="7490" y="2635"/>
                      <a:pt x="7395" y="2696"/>
                    </a:cubicBezTo>
                    <a:close/>
                    <a:moveTo>
                      <a:pt x="24377" y="2489"/>
                    </a:moveTo>
                    <a:cubicBezTo>
                      <a:pt x="24280" y="2430"/>
                      <a:pt x="24183" y="2372"/>
                      <a:pt x="24086" y="2316"/>
                    </a:cubicBezTo>
                    <a:lnTo>
                      <a:pt x="24157" y="2195"/>
                    </a:lnTo>
                    <a:cubicBezTo>
                      <a:pt x="24254" y="2253"/>
                      <a:pt x="24353" y="2312"/>
                      <a:pt x="24448" y="2372"/>
                    </a:cubicBezTo>
                    <a:close/>
                    <a:moveTo>
                      <a:pt x="7971" y="2340"/>
                    </a:moveTo>
                    <a:lnTo>
                      <a:pt x="7900" y="2219"/>
                    </a:lnTo>
                    <a:cubicBezTo>
                      <a:pt x="7997" y="2163"/>
                      <a:pt x="8096" y="2104"/>
                      <a:pt x="8196" y="2048"/>
                    </a:cubicBezTo>
                    <a:lnTo>
                      <a:pt x="8265" y="2171"/>
                    </a:lnTo>
                    <a:cubicBezTo>
                      <a:pt x="8165" y="2225"/>
                      <a:pt x="8068" y="2281"/>
                      <a:pt x="7971" y="2340"/>
                    </a:cubicBezTo>
                    <a:close/>
                    <a:moveTo>
                      <a:pt x="23794" y="2148"/>
                    </a:moveTo>
                    <a:cubicBezTo>
                      <a:pt x="23695" y="2094"/>
                      <a:pt x="23598" y="2040"/>
                      <a:pt x="23499" y="1988"/>
                    </a:cubicBezTo>
                    <a:lnTo>
                      <a:pt x="23563" y="1865"/>
                    </a:lnTo>
                    <a:cubicBezTo>
                      <a:pt x="23663" y="1917"/>
                      <a:pt x="23762" y="1971"/>
                      <a:pt x="23861" y="2027"/>
                    </a:cubicBezTo>
                    <a:close/>
                    <a:moveTo>
                      <a:pt x="8560" y="2007"/>
                    </a:moveTo>
                    <a:lnTo>
                      <a:pt x="8496" y="1884"/>
                    </a:lnTo>
                    <a:cubicBezTo>
                      <a:pt x="8595" y="1833"/>
                      <a:pt x="8696" y="1779"/>
                      <a:pt x="8798" y="1727"/>
                    </a:cubicBezTo>
                    <a:lnTo>
                      <a:pt x="8862" y="1852"/>
                    </a:lnTo>
                    <a:cubicBezTo>
                      <a:pt x="8761" y="1902"/>
                      <a:pt x="8660" y="1956"/>
                      <a:pt x="8560" y="2007"/>
                    </a:cubicBezTo>
                    <a:close/>
                    <a:moveTo>
                      <a:pt x="23199" y="1833"/>
                    </a:moveTo>
                    <a:cubicBezTo>
                      <a:pt x="23099" y="1781"/>
                      <a:pt x="22998" y="1733"/>
                      <a:pt x="22897" y="1684"/>
                    </a:cubicBezTo>
                    <a:lnTo>
                      <a:pt x="22957" y="1559"/>
                    </a:lnTo>
                    <a:cubicBezTo>
                      <a:pt x="23058" y="1608"/>
                      <a:pt x="23160" y="1658"/>
                      <a:pt x="23261" y="1707"/>
                    </a:cubicBezTo>
                    <a:close/>
                    <a:moveTo>
                      <a:pt x="9165" y="1701"/>
                    </a:moveTo>
                    <a:lnTo>
                      <a:pt x="9104" y="1576"/>
                    </a:lnTo>
                    <a:cubicBezTo>
                      <a:pt x="9208" y="1526"/>
                      <a:pt x="9311" y="1479"/>
                      <a:pt x="9415" y="1431"/>
                    </a:cubicBezTo>
                    <a:lnTo>
                      <a:pt x="9473" y="1559"/>
                    </a:lnTo>
                    <a:cubicBezTo>
                      <a:pt x="9370" y="1606"/>
                      <a:pt x="9266" y="1653"/>
                      <a:pt x="9165" y="1701"/>
                    </a:cubicBezTo>
                    <a:close/>
                    <a:moveTo>
                      <a:pt x="22590" y="1541"/>
                    </a:moveTo>
                    <a:cubicBezTo>
                      <a:pt x="22489" y="1496"/>
                      <a:pt x="22385" y="1451"/>
                      <a:pt x="22282" y="1408"/>
                    </a:cubicBezTo>
                    <a:lnTo>
                      <a:pt x="22338" y="1278"/>
                    </a:lnTo>
                    <a:cubicBezTo>
                      <a:pt x="22441" y="1323"/>
                      <a:pt x="22545" y="1369"/>
                      <a:pt x="22648" y="1414"/>
                    </a:cubicBezTo>
                    <a:close/>
                    <a:moveTo>
                      <a:pt x="9782" y="1420"/>
                    </a:moveTo>
                    <a:lnTo>
                      <a:pt x="9728" y="1293"/>
                    </a:lnTo>
                    <a:cubicBezTo>
                      <a:pt x="9831" y="1248"/>
                      <a:pt x="9937" y="1205"/>
                      <a:pt x="10043" y="1162"/>
                    </a:cubicBezTo>
                    <a:lnTo>
                      <a:pt x="10095" y="1291"/>
                    </a:lnTo>
                    <a:cubicBezTo>
                      <a:pt x="9989" y="1334"/>
                      <a:pt x="9885" y="1377"/>
                      <a:pt x="9782" y="1420"/>
                    </a:cubicBezTo>
                    <a:close/>
                    <a:moveTo>
                      <a:pt x="21971" y="1278"/>
                    </a:moveTo>
                    <a:cubicBezTo>
                      <a:pt x="21867" y="1237"/>
                      <a:pt x="21762" y="1196"/>
                      <a:pt x="21656" y="1155"/>
                    </a:cubicBezTo>
                    <a:lnTo>
                      <a:pt x="21706" y="1026"/>
                    </a:lnTo>
                    <a:cubicBezTo>
                      <a:pt x="21811" y="1067"/>
                      <a:pt x="21917" y="1108"/>
                      <a:pt x="22023" y="1149"/>
                    </a:cubicBezTo>
                    <a:close/>
                    <a:moveTo>
                      <a:pt x="10410" y="1168"/>
                    </a:moveTo>
                    <a:lnTo>
                      <a:pt x="10362" y="1036"/>
                    </a:lnTo>
                    <a:cubicBezTo>
                      <a:pt x="10468" y="998"/>
                      <a:pt x="10574" y="957"/>
                      <a:pt x="10681" y="920"/>
                    </a:cubicBezTo>
                    <a:lnTo>
                      <a:pt x="10729" y="1051"/>
                    </a:lnTo>
                    <a:cubicBezTo>
                      <a:pt x="10621" y="1088"/>
                      <a:pt x="10515" y="1127"/>
                      <a:pt x="10410" y="1168"/>
                    </a:cubicBezTo>
                    <a:close/>
                    <a:moveTo>
                      <a:pt x="21339" y="1041"/>
                    </a:moveTo>
                    <a:cubicBezTo>
                      <a:pt x="21233" y="1002"/>
                      <a:pt x="21125" y="965"/>
                      <a:pt x="21019" y="931"/>
                    </a:cubicBezTo>
                    <a:lnTo>
                      <a:pt x="21063" y="799"/>
                    </a:lnTo>
                    <a:cubicBezTo>
                      <a:pt x="21170" y="834"/>
                      <a:pt x="21278" y="870"/>
                      <a:pt x="21384" y="909"/>
                    </a:cubicBezTo>
                    <a:close/>
                    <a:moveTo>
                      <a:pt x="11050" y="939"/>
                    </a:moveTo>
                    <a:lnTo>
                      <a:pt x="11005" y="808"/>
                    </a:lnTo>
                    <a:cubicBezTo>
                      <a:pt x="11113" y="773"/>
                      <a:pt x="11223" y="739"/>
                      <a:pt x="11333" y="704"/>
                    </a:cubicBezTo>
                    <a:lnTo>
                      <a:pt x="11372" y="838"/>
                    </a:lnTo>
                    <a:cubicBezTo>
                      <a:pt x="11264" y="870"/>
                      <a:pt x="11156" y="905"/>
                      <a:pt x="11050" y="939"/>
                    </a:cubicBezTo>
                    <a:close/>
                    <a:moveTo>
                      <a:pt x="20696" y="829"/>
                    </a:moveTo>
                    <a:cubicBezTo>
                      <a:pt x="20590" y="797"/>
                      <a:pt x="20480" y="764"/>
                      <a:pt x="20372" y="734"/>
                    </a:cubicBezTo>
                    <a:lnTo>
                      <a:pt x="20409" y="600"/>
                    </a:lnTo>
                    <a:cubicBezTo>
                      <a:pt x="20519" y="631"/>
                      <a:pt x="20629" y="663"/>
                      <a:pt x="20737" y="695"/>
                    </a:cubicBezTo>
                    <a:close/>
                    <a:moveTo>
                      <a:pt x="11698" y="743"/>
                    </a:moveTo>
                    <a:lnTo>
                      <a:pt x="11659" y="607"/>
                    </a:lnTo>
                    <a:cubicBezTo>
                      <a:pt x="11767" y="577"/>
                      <a:pt x="11877" y="547"/>
                      <a:pt x="11987" y="519"/>
                    </a:cubicBezTo>
                    <a:lnTo>
                      <a:pt x="12024" y="652"/>
                    </a:lnTo>
                    <a:cubicBezTo>
                      <a:pt x="11914" y="682"/>
                      <a:pt x="11806" y="711"/>
                      <a:pt x="11698" y="743"/>
                    </a:cubicBezTo>
                    <a:close/>
                    <a:moveTo>
                      <a:pt x="20046" y="646"/>
                    </a:moveTo>
                    <a:cubicBezTo>
                      <a:pt x="19936" y="618"/>
                      <a:pt x="19828" y="590"/>
                      <a:pt x="19718" y="564"/>
                    </a:cubicBezTo>
                    <a:lnTo>
                      <a:pt x="19751" y="430"/>
                    </a:lnTo>
                    <a:cubicBezTo>
                      <a:pt x="19861" y="454"/>
                      <a:pt x="19971" y="482"/>
                      <a:pt x="20081" y="510"/>
                    </a:cubicBezTo>
                    <a:close/>
                    <a:moveTo>
                      <a:pt x="12352" y="570"/>
                    </a:moveTo>
                    <a:lnTo>
                      <a:pt x="12319" y="437"/>
                    </a:lnTo>
                    <a:cubicBezTo>
                      <a:pt x="12429" y="411"/>
                      <a:pt x="12539" y="385"/>
                      <a:pt x="12652" y="361"/>
                    </a:cubicBezTo>
                    <a:lnTo>
                      <a:pt x="12680" y="497"/>
                    </a:lnTo>
                    <a:cubicBezTo>
                      <a:pt x="12570" y="521"/>
                      <a:pt x="12459" y="544"/>
                      <a:pt x="12352" y="570"/>
                    </a:cubicBezTo>
                    <a:close/>
                    <a:moveTo>
                      <a:pt x="19388" y="490"/>
                    </a:moveTo>
                    <a:cubicBezTo>
                      <a:pt x="19278" y="467"/>
                      <a:pt x="19168" y="443"/>
                      <a:pt x="19058" y="424"/>
                    </a:cubicBezTo>
                    <a:lnTo>
                      <a:pt x="19084" y="285"/>
                    </a:lnTo>
                    <a:cubicBezTo>
                      <a:pt x="19194" y="307"/>
                      <a:pt x="19306" y="331"/>
                      <a:pt x="19416" y="355"/>
                    </a:cubicBezTo>
                    <a:close/>
                    <a:moveTo>
                      <a:pt x="13012" y="428"/>
                    </a:moveTo>
                    <a:lnTo>
                      <a:pt x="12984" y="292"/>
                    </a:lnTo>
                    <a:cubicBezTo>
                      <a:pt x="13096" y="270"/>
                      <a:pt x="13208" y="251"/>
                      <a:pt x="13320" y="232"/>
                    </a:cubicBezTo>
                    <a:lnTo>
                      <a:pt x="13344" y="370"/>
                    </a:lnTo>
                    <a:cubicBezTo>
                      <a:pt x="13232" y="387"/>
                      <a:pt x="13122" y="408"/>
                      <a:pt x="13012" y="428"/>
                    </a:cubicBezTo>
                    <a:close/>
                    <a:moveTo>
                      <a:pt x="18723" y="363"/>
                    </a:moveTo>
                    <a:cubicBezTo>
                      <a:pt x="18613" y="346"/>
                      <a:pt x="18501" y="326"/>
                      <a:pt x="18391" y="309"/>
                    </a:cubicBezTo>
                    <a:lnTo>
                      <a:pt x="18411" y="173"/>
                    </a:lnTo>
                    <a:cubicBezTo>
                      <a:pt x="18523" y="191"/>
                      <a:pt x="18635" y="208"/>
                      <a:pt x="18747" y="225"/>
                    </a:cubicBezTo>
                    <a:close/>
                    <a:moveTo>
                      <a:pt x="13676" y="314"/>
                    </a:moveTo>
                    <a:lnTo>
                      <a:pt x="13657" y="178"/>
                    </a:lnTo>
                    <a:cubicBezTo>
                      <a:pt x="13769" y="160"/>
                      <a:pt x="13881" y="145"/>
                      <a:pt x="13994" y="130"/>
                    </a:cubicBezTo>
                    <a:lnTo>
                      <a:pt x="14013" y="268"/>
                    </a:lnTo>
                    <a:cubicBezTo>
                      <a:pt x="13901" y="283"/>
                      <a:pt x="13789" y="298"/>
                      <a:pt x="13676" y="314"/>
                    </a:cubicBezTo>
                    <a:close/>
                    <a:moveTo>
                      <a:pt x="18057" y="264"/>
                    </a:moveTo>
                    <a:cubicBezTo>
                      <a:pt x="17945" y="251"/>
                      <a:pt x="17832" y="238"/>
                      <a:pt x="17720" y="227"/>
                    </a:cubicBezTo>
                    <a:lnTo>
                      <a:pt x="17735" y="87"/>
                    </a:lnTo>
                    <a:cubicBezTo>
                      <a:pt x="17847" y="100"/>
                      <a:pt x="17962" y="113"/>
                      <a:pt x="18074" y="126"/>
                    </a:cubicBezTo>
                    <a:close/>
                    <a:moveTo>
                      <a:pt x="14348" y="229"/>
                    </a:moveTo>
                    <a:lnTo>
                      <a:pt x="14332" y="91"/>
                    </a:lnTo>
                    <a:cubicBezTo>
                      <a:pt x="14447" y="78"/>
                      <a:pt x="14559" y="68"/>
                      <a:pt x="14673" y="59"/>
                    </a:cubicBezTo>
                    <a:lnTo>
                      <a:pt x="14684" y="197"/>
                    </a:lnTo>
                    <a:cubicBezTo>
                      <a:pt x="14572" y="208"/>
                      <a:pt x="14460" y="216"/>
                      <a:pt x="14348" y="229"/>
                    </a:cubicBezTo>
                    <a:close/>
                    <a:moveTo>
                      <a:pt x="17384" y="195"/>
                    </a:moveTo>
                    <a:cubicBezTo>
                      <a:pt x="17271" y="184"/>
                      <a:pt x="17159" y="178"/>
                      <a:pt x="17047" y="169"/>
                    </a:cubicBezTo>
                    <a:lnTo>
                      <a:pt x="17056" y="31"/>
                    </a:lnTo>
                    <a:cubicBezTo>
                      <a:pt x="17170" y="37"/>
                      <a:pt x="17282" y="46"/>
                      <a:pt x="17396" y="55"/>
                    </a:cubicBezTo>
                    <a:close/>
                    <a:moveTo>
                      <a:pt x="15021" y="171"/>
                    </a:moveTo>
                    <a:lnTo>
                      <a:pt x="15012" y="33"/>
                    </a:lnTo>
                    <a:cubicBezTo>
                      <a:pt x="15126" y="27"/>
                      <a:pt x="15239" y="20"/>
                      <a:pt x="15353" y="16"/>
                    </a:cubicBezTo>
                    <a:lnTo>
                      <a:pt x="15360" y="154"/>
                    </a:lnTo>
                    <a:cubicBezTo>
                      <a:pt x="15245" y="158"/>
                      <a:pt x="15133" y="165"/>
                      <a:pt x="15021" y="171"/>
                    </a:cubicBezTo>
                    <a:close/>
                    <a:moveTo>
                      <a:pt x="16710" y="154"/>
                    </a:moveTo>
                    <a:cubicBezTo>
                      <a:pt x="16598" y="147"/>
                      <a:pt x="16486" y="145"/>
                      <a:pt x="16372" y="143"/>
                    </a:cubicBezTo>
                    <a:lnTo>
                      <a:pt x="16376" y="3"/>
                    </a:lnTo>
                    <a:cubicBezTo>
                      <a:pt x="16488" y="5"/>
                      <a:pt x="16602" y="9"/>
                      <a:pt x="16715" y="14"/>
                    </a:cubicBezTo>
                    <a:close/>
                    <a:moveTo>
                      <a:pt x="15696" y="143"/>
                    </a:moveTo>
                    <a:lnTo>
                      <a:pt x="15694" y="5"/>
                    </a:lnTo>
                    <a:cubicBezTo>
                      <a:pt x="15806" y="1"/>
                      <a:pt x="15921" y="1"/>
                      <a:pt x="16035" y="1"/>
                    </a:cubicBezTo>
                    <a:lnTo>
                      <a:pt x="16035" y="139"/>
                    </a:lnTo>
                    <a:cubicBezTo>
                      <a:pt x="15921" y="139"/>
                      <a:pt x="15808" y="141"/>
                      <a:pt x="15696" y="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3"/>
              <p:cNvSpPr/>
              <p:nvPr/>
            </p:nvSpPr>
            <p:spPr>
              <a:xfrm>
                <a:off x="3718975" y="3310550"/>
                <a:ext cx="99875" cy="789425"/>
              </a:xfrm>
              <a:custGeom>
                <a:avLst/>
                <a:gdLst/>
                <a:ahLst/>
                <a:cxnLst/>
                <a:rect l="l" t="t" r="r" b="b"/>
                <a:pathLst>
                  <a:path w="3995" h="31577" extrusionOk="0">
                    <a:moveTo>
                      <a:pt x="1997" y="0"/>
                    </a:moveTo>
                    <a:lnTo>
                      <a:pt x="1" y="15883"/>
                    </a:lnTo>
                    <a:lnTo>
                      <a:pt x="1997" y="31577"/>
                    </a:lnTo>
                    <a:lnTo>
                      <a:pt x="3995" y="1588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3"/>
              <p:cNvSpPr/>
              <p:nvPr/>
            </p:nvSpPr>
            <p:spPr>
              <a:xfrm>
                <a:off x="3468800" y="3406300"/>
                <a:ext cx="595550" cy="595550"/>
              </a:xfrm>
              <a:custGeom>
                <a:avLst/>
                <a:gdLst/>
                <a:ahLst/>
                <a:cxnLst/>
                <a:rect l="l" t="t" r="r" b="b"/>
                <a:pathLst>
                  <a:path w="23822" h="23822" extrusionOk="0">
                    <a:moveTo>
                      <a:pt x="11909" y="23822"/>
                    </a:moveTo>
                    <a:lnTo>
                      <a:pt x="11766" y="23820"/>
                    </a:lnTo>
                    <a:lnTo>
                      <a:pt x="11769" y="23682"/>
                    </a:lnTo>
                    <a:lnTo>
                      <a:pt x="11909" y="23682"/>
                    </a:lnTo>
                    <a:cubicBezTo>
                      <a:pt x="11976" y="23682"/>
                      <a:pt x="12040" y="23682"/>
                      <a:pt x="12105" y="23679"/>
                    </a:cubicBezTo>
                    <a:lnTo>
                      <a:pt x="12107" y="23820"/>
                    </a:lnTo>
                    <a:cubicBezTo>
                      <a:pt x="12043" y="23820"/>
                      <a:pt x="11976" y="23822"/>
                      <a:pt x="11909" y="23822"/>
                    </a:cubicBezTo>
                    <a:close/>
                    <a:moveTo>
                      <a:pt x="11425" y="23811"/>
                    </a:moveTo>
                    <a:cubicBezTo>
                      <a:pt x="11311" y="23807"/>
                      <a:pt x="11199" y="23800"/>
                      <a:pt x="11085" y="23794"/>
                    </a:cubicBezTo>
                    <a:lnTo>
                      <a:pt x="11093" y="23654"/>
                    </a:lnTo>
                    <a:cubicBezTo>
                      <a:pt x="11205" y="23662"/>
                      <a:pt x="11318" y="23669"/>
                      <a:pt x="11430" y="23673"/>
                    </a:cubicBezTo>
                    <a:close/>
                    <a:moveTo>
                      <a:pt x="12448" y="23809"/>
                    </a:moveTo>
                    <a:lnTo>
                      <a:pt x="12444" y="23671"/>
                    </a:lnTo>
                    <a:cubicBezTo>
                      <a:pt x="12556" y="23667"/>
                      <a:pt x="12668" y="23660"/>
                      <a:pt x="12781" y="23651"/>
                    </a:cubicBezTo>
                    <a:lnTo>
                      <a:pt x="12789" y="23789"/>
                    </a:lnTo>
                    <a:cubicBezTo>
                      <a:pt x="12677" y="23798"/>
                      <a:pt x="12563" y="23805"/>
                      <a:pt x="12448" y="23809"/>
                    </a:cubicBezTo>
                    <a:close/>
                    <a:moveTo>
                      <a:pt x="10744" y="23766"/>
                    </a:moveTo>
                    <a:cubicBezTo>
                      <a:pt x="10631" y="23755"/>
                      <a:pt x="10517" y="23742"/>
                      <a:pt x="10405" y="23727"/>
                    </a:cubicBezTo>
                    <a:lnTo>
                      <a:pt x="10422" y="23589"/>
                    </a:lnTo>
                    <a:cubicBezTo>
                      <a:pt x="10534" y="23604"/>
                      <a:pt x="10647" y="23615"/>
                      <a:pt x="10757" y="23626"/>
                    </a:cubicBezTo>
                    <a:close/>
                    <a:moveTo>
                      <a:pt x="13130" y="23759"/>
                    </a:moveTo>
                    <a:lnTo>
                      <a:pt x="13115" y="23621"/>
                    </a:lnTo>
                    <a:cubicBezTo>
                      <a:pt x="13227" y="23610"/>
                      <a:pt x="13339" y="23597"/>
                      <a:pt x="13452" y="23582"/>
                    </a:cubicBezTo>
                    <a:lnTo>
                      <a:pt x="13469" y="23720"/>
                    </a:lnTo>
                    <a:cubicBezTo>
                      <a:pt x="13357" y="23736"/>
                      <a:pt x="13242" y="23748"/>
                      <a:pt x="13130" y="23759"/>
                    </a:cubicBezTo>
                    <a:close/>
                    <a:moveTo>
                      <a:pt x="10066" y="23679"/>
                    </a:moveTo>
                    <a:cubicBezTo>
                      <a:pt x="9954" y="23662"/>
                      <a:pt x="9842" y="23643"/>
                      <a:pt x="9729" y="23623"/>
                    </a:cubicBezTo>
                    <a:lnTo>
                      <a:pt x="9755" y="23485"/>
                    </a:lnTo>
                    <a:cubicBezTo>
                      <a:pt x="9865" y="23507"/>
                      <a:pt x="9978" y="23524"/>
                      <a:pt x="10088" y="23541"/>
                    </a:cubicBezTo>
                    <a:close/>
                    <a:moveTo>
                      <a:pt x="13806" y="23671"/>
                    </a:moveTo>
                    <a:lnTo>
                      <a:pt x="13784" y="23533"/>
                    </a:lnTo>
                    <a:cubicBezTo>
                      <a:pt x="13896" y="23515"/>
                      <a:pt x="14006" y="23496"/>
                      <a:pt x="14116" y="23477"/>
                    </a:cubicBezTo>
                    <a:lnTo>
                      <a:pt x="14142" y="23613"/>
                    </a:lnTo>
                    <a:cubicBezTo>
                      <a:pt x="14032" y="23634"/>
                      <a:pt x="13920" y="23654"/>
                      <a:pt x="13806" y="23671"/>
                    </a:cubicBezTo>
                    <a:close/>
                    <a:moveTo>
                      <a:pt x="9395" y="23556"/>
                    </a:moveTo>
                    <a:cubicBezTo>
                      <a:pt x="9285" y="23533"/>
                      <a:pt x="9173" y="23507"/>
                      <a:pt x="9063" y="23479"/>
                    </a:cubicBezTo>
                    <a:lnTo>
                      <a:pt x="9095" y="23345"/>
                    </a:lnTo>
                    <a:cubicBezTo>
                      <a:pt x="9205" y="23371"/>
                      <a:pt x="9315" y="23397"/>
                      <a:pt x="9425" y="23421"/>
                    </a:cubicBezTo>
                    <a:close/>
                    <a:moveTo>
                      <a:pt x="14477" y="23544"/>
                    </a:moveTo>
                    <a:lnTo>
                      <a:pt x="14446" y="23408"/>
                    </a:lnTo>
                    <a:cubicBezTo>
                      <a:pt x="14556" y="23384"/>
                      <a:pt x="14666" y="23358"/>
                      <a:pt x="14777" y="23332"/>
                    </a:cubicBezTo>
                    <a:lnTo>
                      <a:pt x="14809" y="23466"/>
                    </a:lnTo>
                    <a:cubicBezTo>
                      <a:pt x="14699" y="23494"/>
                      <a:pt x="14589" y="23520"/>
                      <a:pt x="14477" y="23544"/>
                    </a:cubicBezTo>
                    <a:close/>
                    <a:moveTo>
                      <a:pt x="8733" y="23392"/>
                    </a:moveTo>
                    <a:cubicBezTo>
                      <a:pt x="8623" y="23362"/>
                      <a:pt x="8515" y="23332"/>
                      <a:pt x="8405" y="23298"/>
                    </a:cubicBezTo>
                    <a:lnTo>
                      <a:pt x="8446" y="23164"/>
                    </a:lnTo>
                    <a:cubicBezTo>
                      <a:pt x="8553" y="23198"/>
                      <a:pt x="8661" y="23228"/>
                      <a:pt x="8769" y="23259"/>
                    </a:cubicBezTo>
                    <a:close/>
                    <a:moveTo>
                      <a:pt x="15139" y="23380"/>
                    </a:moveTo>
                    <a:lnTo>
                      <a:pt x="15102" y="23244"/>
                    </a:lnTo>
                    <a:cubicBezTo>
                      <a:pt x="15210" y="23216"/>
                      <a:pt x="15318" y="23183"/>
                      <a:pt x="15426" y="23149"/>
                    </a:cubicBezTo>
                    <a:lnTo>
                      <a:pt x="15467" y="23282"/>
                    </a:lnTo>
                    <a:cubicBezTo>
                      <a:pt x="15359" y="23315"/>
                      <a:pt x="15249" y="23347"/>
                      <a:pt x="15139" y="23380"/>
                    </a:cubicBezTo>
                    <a:close/>
                    <a:moveTo>
                      <a:pt x="8081" y="23192"/>
                    </a:moveTo>
                    <a:cubicBezTo>
                      <a:pt x="7973" y="23155"/>
                      <a:pt x="7865" y="23118"/>
                      <a:pt x="7759" y="23077"/>
                    </a:cubicBezTo>
                    <a:lnTo>
                      <a:pt x="7807" y="22948"/>
                    </a:lnTo>
                    <a:cubicBezTo>
                      <a:pt x="7913" y="22987"/>
                      <a:pt x="8018" y="23023"/>
                      <a:pt x="8124" y="23060"/>
                    </a:cubicBezTo>
                    <a:close/>
                    <a:moveTo>
                      <a:pt x="15793" y="23175"/>
                    </a:moveTo>
                    <a:lnTo>
                      <a:pt x="15748" y="23043"/>
                    </a:lnTo>
                    <a:cubicBezTo>
                      <a:pt x="15853" y="23006"/>
                      <a:pt x="15959" y="22967"/>
                      <a:pt x="16065" y="22929"/>
                    </a:cubicBezTo>
                    <a:lnTo>
                      <a:pt x="16114" y="23058"/>
                    </a:lnTo>
                    <a:cubicBezTo>
                      <a:pt x="16009" y="23099"/>
                      <a:pt x="15901" y="23138"/>
                      <a:pt x="15793" y="23175"/>
                    </a:cubicBezTo>
                    <a:close/>
                    <a:moveTo>
                      <a:pt x="7440" y="22954"/>
                    </a:moveTo>
                    <a:cubicBezTo>
                      <a:pt x="7334" y="22911"/>
                      <a:pt x="7231" y="22868"/>
                      <a:pt x="7127" y="22821"/>
                    </a:cubicBezTo>
                    <a:lnTo>
                      <a:pt x="7183" y="22693"/>
                    </a:lnTo>
                    <a:cubicBezTo>
                      <a:pt x="7285" y="22739"/>
                      <a:pt x="7388" y="22784"/>
                      <a:pt x="7492" y="22825"/>
                    </a:cubicBezTo>
                    <a:close/>
                    <a:moveTo>
                      <a:pt x="16434" y="22933"/>
                    </a:moveTo>
                    <a:lnTo>
                      <a:pt x="16380" y="22803"/>
                    </a:lnTo>
                    <a:cubicBezTo>
                      <a:pt x="16485" y="22760"/>
                      <a:pt x="16589" y="22717"/>
                      <a:pt x="16690" y="22672"/>
                    </a:cubicBezTo>
                    <a:lnTo>
                      <a:pt x="16747" y="22799"/>
                    </a:lnTo>
                    <a:cubicBezTo>
                      <a:pt x="16643" y="22844"/>
                      <a:pt x="16539" y="22890"/>
                      <a:pt x="16434" y="22933"/>
                    </a:cubicBezTo>
                    <a:close/>
                    <a:moveTo>
                      <a:pt x="6816" y="22680"/>
                    </a:moveTo>
                    <a:cubicBezTo>
                      <a:pt x="6715" y="22633"/>
                      <a:pt x="6611" y="22581"/>
                      <a:pt x="6510" y="22532"/>
                    </a:cubicBezTo>
                    <a:lnTo>
                      <a:pt x="6575" y="22406"/>
                    </a:lnTo>
                    <a:cubicBezTo>
                      <a:pt x="6674" y="22456"/>
                      <a:pt x="6775" y="22508"/>
                      <a:pt x="6877" y="22555"/>
                    </a:cubicBezTo>
                    <a:close/>
                    <a:moveTo>
                      <a:pt x="17059" y="22655"/>
                    </a:moveTo>
                    <a:lnTo>
                      <a:pt x="16999" y="22529"/>
                    </a:lnTo>
                    <a:cubicBezTo>
                      <a:pt x="17100" y="22480"/>
                      <a:pt x="17202" y="22430"/>
                      <a:pt x="17301" y="22378"/>
                    </a:cubicBezTo>
                    <a:lnTo>
                      <a:pt x="17364" y="22501"/>
                    </a:lnTo>
                    <a:cubicBezTo>
                      <a:pt x="17264" y="22553"/>
                      <a:pt x="17161" y="22605"/>
                      <a:pt x="17059" y="22655"/>
                    </a:cubicBezTo>
                    <a:close/>
                    <a:moveTo>
                      <a:pt x="6210" y="22372"/>
                    </a:moveTo>
                    <a:cubicBezTo>
                      <a:pt x="6111" y="22318"/>
                      <a:pt x="6012" y="22262"/>
                      <a:pt x="5912" y="22204"/>
                    </a:cubicBezTo>
                    <a:lnTo>
                      <a:pt x="5984" y="22085"/>
                    </a:lnTo>
                    <a:cubicBezTo>
                      <a:pt x="6081" y="22141"/>
                      <a:pt x="6178" y="22195"/>
                      <a:pt x="6277" y="22249"/>
                    </a:cubicBezTo>
                    <a:close/>
                    <a:moveTo>
                      <a:pt x="17666" y="22339"/>
                    </a:moveTo>
                    <a:lnTo>
                      <a:pt x="17599" y="22219"/>
                    </a:lnTo>
                    <a:cubicBezTo>
                      <a:pt x="17698" y="22165"/>
                      <a:pt x="17795" y="22109"/>
                      <a:pt x="17892" y="22050"/>
                    </a:cubicBezTo>
                    <a:lnTo>
                      <a:pt x="17964" y="22171"/>
                    </a:lnTo>
                    <a:cubicBezTo>
                      <a:pt x="17864" y="22229"/>
                      <a:pt x="17767" y="22286"/>
                      <a:pt x="17666" y="22339"/>
                    </a:cubicBezTo>
                    <a:close/>
                    <a:moveTo>
                      <a:pt x="5621" y="22029"/>
                    </a:moveTo>
                    <a:cubicBezTo>
                      <a:pt x="5526" y="21968"/>
                      <a:pt x="5429" y="21908"/>
                      <a:pt x="5336" y="21843"/>
                    </a:cubicBezTo>
                    <a:lnTo>
                      <a:pt x="5412" y="21729"/>
                    </a:lnTo>
                    <a:cubicBezTo>
                      <a:pt x="5505" y="21789"/>
                      <a:pt x="5600" y="21850"/>
                      <a:pt x="5694" y="21910"/>
                    </a:cubicBezTo>
                    <a:close/>
                    <a:moveTo>
                      <a:pt x="18255" y="21992"/>
                    </a:moveTo>
                    <a:lnTo>
                      <a:pt x="18181" y="21876"/>
                    </a:lnTo>
                    <a:cubicBezTo>
                      <a:pt x="18276" y="21815"/>
                      <a:pt x="18371" y="21753"/>
                      <a:pt x="18464" y="21692"/>
                    </a:cubicBezTo>
                    <a:lnTo>
                      <a:pt x="18542" y="21807"/>
                    </a:lnTo>
                    <a:cubicBezTo>
                      <a:pt x="18447" y="21869"/>
                      <a:pt x="18352" y="21932"/>
                      <a:pt x="18255" y="21992"/>
                    </a:cubicBezTo>
                    <a:close/>
                    <a:moveTo>
                      <a:pt x="5054" y="21651"/>
                    </a:moveTo>
                    <a:cubicBezTo>
                      <a:pt x="4961" y="21586"/>
                      <a:pt x="4868" y="21520"/>
                      <a:pt x="4777" y="21450"/>
                    </a:cubicBezTo>
                    <a:lnTo>
                      <a:pt x="4862" y="21340"/>
                    </a:lnTo>
                    <a:cubicBezTo>
                      <a:pt x="4952" y="21407"/>
                      <a:pt x="5043" y="21472"/>
                      <a:pt x="5133" y="21539"/>
                    </a:cubicBezTo>
                    <a:close/>
                    <a:moveTo>
                      <a:pt x="18822" y="21612"/>
                    </a:moveTo>
                    <a:lnTo>
                      <a:pt x="18740" y="21498"/>
                    </a:lnTo>
                    <a:cubicBezTo>
                      <a:pt x="18833" y="21433"/>
                      <a:pt x="18924" y="21366"/>
                      <a:pt x="19012" y="21299"/>
                    </a:cubicBezTo>
                    <a:lnTo>
                      <a:pt x="19096" y="21409"/>
                    </a:lnTo>
                    <a:cubicBezTo>
                      <a:pt x="19008" y="21479"/>
                      <a:pt x="18915" y="21545"/>
                      <a:pt x="18822" y="21612"/>
                    </a:cubicBezTo>
                    <a:close/>
                    <a:moveTo>
                      <a:pt x="4508" y="21243"/>
                    </a:moveTo>
                    <a:cubicBezTo>
                      <a:pt x="4419" y="21172"/>
                      <a:pt x="4331" y="21101"/>
                      <a:pt x="4244" y="21028"/>
                    </a:cubicBezTo>
                    <a:lnTo>
                      <a:pt x="4333" y="20920"/>
                    </a:lnTo>
                    <a:cubicBezTo>
                      <a:pt x="4419" y="20993"/>
                      <a:pt x="4506" y="21064"/>
                      <a:pt x="4594" y="21133"/>
                    </a:cubicBezTo>
                    <a:close/>
                    <a:moveTo>
                      <a:pt x="19366" y="21198"/>
                    </a:moveTo>
                    <a:lnTo>
                      <a:pt x="19280" y="21090"/>
                    </a:lnTo>
                    <a:cubicBezTo>
                      <a:pt x="19368" y="21019"/>
                      <a:pt x="19455" y="20948"/>
                      <a:pt x="19539" y="20877"/>
                    </a:cubicBezTo>
                    <a:lnTo>
                      <a:pt x="19629" y="20982"/>
                    </a:lnTo>
                    <a:cubicBezTo>
                      <a:pt x="19543" y="21056"/>
                      <a:pt x="19455" y="21127"/>
                      <a:pt x="19366" y="21198"/>
                    </a:cubicBezTo>
                    <a:close/>
                    <a:moveTo>
                      <a:pt x="3985" y="20803"/>
                    </a:moveTo>
                    <a:cubicBezTo>
                      <a:pt x="3901" y="20728"/>
                      <a:pt x="3817" y="20652"/>
                      <a:pt x="3735" y="20572"/>
                    </a:cubicBezTo>
                    <a:lnTo>
                      <a:pt x="3830" y="20471"/>
                    </a:lnTo>
                    <a:cubicBezTo>
                      <a:pt x="3912" y="20549"/>
                      <a:pt x="3994" y="20624"/>
                      <a:pt x="4078" y="20700"/>
                    </a:cubicBezTo>
                    <a:close/>
                    <a:moveTo>
                      <a:pt x="19886" y="20756"/>
                    </a:moveTo>
                    <a:lnTo>
                      <a:pt x="19793" y="20654"/>
                    </a:lnTo>
                    <a:cubicBezTo>
                      <a:pt x="19878" y="20579"/>
                      <a:pt x="19960" y="20501"/>
                      <a:pt x="20039" y="20423"/>
                    </a:cubicBezTo>
                    <a:lnTo>
                      <a:pt x="20136" y="20525"/>
                    </a:lnTo>
                    <a:cubicBezTo>
                      <a:pt x="20054" y="20602"/>
                      <a:pt x="19972" y="20680"/>
                      <a:pt x="19886" y="20756"/>
                    </a:cubicBezTo>
                    <a:close/>
                    <a:moveTo>
                      <a:pt x="3489" y="20335"/>
                    </a:moveTo>
                    <a:cubicBezTo>
                      <a:pt x="3409" y="20255"/>
                      <a:pt x="3330" y="20173"/>
                      <a:pt x="3252" y="20091"/>
                    </a:cubicBezTo>
                    <a:lnTo>
                      <a:pt x="3353" y="19994"/>
                    </a:lnTo>
                    <a:cubicBezTo>
                      <a:pt x="3429" y="20076"/>
                      <a:pt x="3509" y="20158"/>
                      <a:pt x="3588" y="20236"/>
                    </a:cubicBezTo>
                    <a:close/>
                    <a:moveTo>
                      <a:pt x="20380" y="20285"/>
                    </a:moveTo>
                    <a:lnTo>
                      <a:pt x="20281" y="20188"/>
                    </a:lnTo>
                    <a:cubicBezTo>
                      <a:pt x="20361" y="20108"/>
                      <a:pt x="20439" y="20026"/>
                      <a:pt x="20514" y="19944"/>
                    </a:cubicBezTo>
                    <a:lnTo>
                      <a:pt x="20618" y="20039"/>
                    </a:lnTo>
                    <a:cubicBezTo>
                      <a:pt x="20540" y="20121"/>
                      <a:pt x="20460" y="20203"/>
                      <a:pt x="20380" y="20285"/>
                    </a:cubicBezTo>
                    <a:close/>
                    <a:moveTo>
                      <a:pt x="3021" y="19839"/>
                    </a:moveTo>
                    <a:cubicBezTo>
                      <a:pt x="2945" y="19754"/>
                      <a:pt x="2870" y="19668"/>
                      <a:pt x="2797" y="19582"/>
                    </a:cubicBezTo>
                    <a:lnTo>
                      <a:pt x="2904" y="19491"/>
                    </a:lnTo>
                    <a:cubicBezTo>
                      <a:pt x="2976" y="19578"/>
                      <a:pt x="3049" y="19662"/>
                      <a:pt x="3125" y="19746"/>
                    </a:cubicBezTo>
                    <a:close/>
                    <a:moveTo>
                      <a:pt x="20846" y="19787"/>
                    </a:moveTo>
                    <a:lnTo>
                      <a:pt x="20743" y="19694"/>
                    </a:lnTo>
                    <a:cubicBezTo>
                      <a:pt x="20816" y="19610"/>
                      <a:pt x="20890" y="19524"/>
                      <a:pt x="20961" y="19437"/>
                    </a:cubicBezTo>
                    <a:lnTo>
                      <a:pt x="21069" y="19528"/>
                    </a:lnTo>
                    <a:cubicBezTo>
                      <a:pt x="20995" y="19614"/>
                      <a:pt x="20922" y="19701"/>
                      <a:pt x="20846" y="19787"/>
                    </a:cubicBezTo>
                    <a:close/>
                    <a:moveTo>
                      <a:pt x="2581" y="19316"/>
                    </a:moveTo>
                    <a:cubicBezTo>
                      <a:pt x="2510" y="19228"/>
                      <a:pt x="2441" y="19137"/>
                      <a:pt x="2371" y="19047"/>
                    </a:cubicBezTo>
                    <a:lnTo>
                      <a:pt x="2484" y="18963"/>
                    </a:lnTo>
                    <a:cubicBezTo>
                      <a:pt x="2551" y="19053"/>
                      <a:pt x="2620" y="19142"/>
                      <a:pt x="2691" y="19230"/>
                    </a:cubicBezTo>
                    <a:close/>
                    <a:moveTo>
                      <a:pt x="21282" y="19262"/>
                    </a:moveTo>
                    <a:lnTo>
                      <a:pt x="21174" y="19176"/>
                    </a:lnTo>
                    <a:cubicBezTo>
                      <a:pt x="21243" y="19088"/>
                      <a:pt x="21310" y="18997"/>
                      <a:pt x="21377" y="18906"/>
                    </a:cubicBezTo>
                    <a:lnTo>
                      <a:pt x="21489" y="18991"/>
                    </a:lnTo>
                    <a:cubicBezTo>
                      <a:pt x="21422" y="19081"/>
                      <a:pt x="21353" y="19172"/>
                      <a:pt x="21282" y="19262"/>
                    </a:cubicBezTo>
                    <a:close/>
                    <a:moveTo>
                      <a:pt x="2171" y="18771"/>
                    </a:moveTo>
                    <a:cubicBezTo>
                      <a:pt x="2106" y="18676"/>
                      <a:pt x="2041" y="18583"/>
                      <a:pt x="1977" y="18488"/>
                    </a:cubicBezTo>
                    <a:lnTo>
                      <a:pt x="2093" y="18410"/>
                    </a:lnTo>
                    <a:cubicBezTo>
                      <a:pt x="2156" y="18505"/>
                      <a:pt x="2220" y="18598"/>
                      <a:pt x="2285" y="18689"/>
                    </a:cubicBezTo>
                    <a:close/>
                    <a:moveTo>
                      <a:pt x="21688" y="18714"/>
                    </a:moveTo>
                    <a:lnTo>
                      <a:pt x="21574" y="18635"/>
                    </a:lnTo>
                    <a:cubicBezTo>
                      <a:pt x="21638" y="18542"/>
                      <a:pt x="21701" y="18449"/>
                      <a:pt x="21763" y="18356"/>
                    </a:cubicBezTo>
                    <a:lnTo>
                      <a:pt x="21880" y="18432"/>
                    </a:lnTo>
                    <a:cubicBezTo>
                      <a:pt x="21817" y="18527"/>
                      <a:pt x="21753" y="18619"/>
                      <a:pt x="21688" y="18714"/>
                    </a:cubicBezTo>
                    <a:close/>
                    <a:moveTo>
                      <a:pt x="1793" y="18199"/>
                    </a:moveTo>
                    <a:cubicBezTo>
                      <a:pt x="1733" y="18104"/>
                      <a:pt x="1675" y="18007"/>
                      <a:pt x="1616" y="17907"/>
                    </a:cubicBezTo>
                    <a:lnTo>
                      <a:pt x="1737" y="17836"/>
                    </a:lnTo>
                    <a:cubicBezTo>
                      <a:pt x="1793" y="17935"/>
                      <a:pt x="1851" y="18030"/>
                      <a:pt x="1912" y="18128"/>
                    </a:cubicBezTo>
                    <a:close/>
                    <a:moveTo>
                      <a:pt x="22061" y="18143"/>
                    </a:moveTo>
                    <a:lnTo>
                      <a:pt x="21942" y="18069"/>
                    </a:lnTo>
                    <a:cubicBezTo>
                      <a:pt x="22003" y="17974"/>
                      <a:pt x="22059" y="17879"/>
                      <a:pt x="22115" y="17782"/>
                    </a:cubicBezTo>
                    <a:lnTo>
                      <a:pt x="22236" y="17851"/>
                    </a:lnTo>
                    <a:cubicBezTo>
                      <a:pt x="22180" y="17948"/>
                      <a:pt x="22122" y="18048"/>
                      <a:pt x="22061" y="18143"/>
                    </a:cubicBezTo>
                    <a:close/>
                    <a:moveTo>
                      <a:pt x="1448" y="17610"/>
                    </a:moveTo>
                    <a:cubicBezTo>
                      <a:pt x="1394" y="17510"/>
                      <a:pt x="1340" y="17409"/>
                      <a:pt x="1288" y="17308"/>
                    </a:cubicBezTo>
                    <a:lnTo>
                      <a:pt x="1413" y="17243"/>
                    </a:lnTo>
                    <a:cubicBezTo>
                      <a:pt x="1463" y="17344"/>
                      <a:pt x="1517" y="17443"/>
                      <a:pt x="1571" y="17543"/>
                    </a:cubicBezTo>
                    <a:close/>
                    <a:moveTo>
                      <a:pt x="22402" y="17554"/>
                    </a:moveTo>
                    <a:lnTo>
                      <a:pt x="22279" y="17487"/>
                    </a:lnTo>
                    <a:cubicBezTo>
                      <a:pt x="22333" y="17387"/>
                      <a:pt x="22385" y="17288"/>
                      <a:pt x="22434" y="17189"/>
                    </a:cubicBezTo>
                    <a:lnTo>
                      <a:pt x="22560" y="17251"/>
                    </a:lnTo>
                    <a:cubicBezTo>
                      <a:pt x="22508" y="17353"/>
                      <a:pt x="22456" y="17454"/>
                      <a:pt x="22402" y="17554"/>
                    </a:cubicBezTo>
                    <a:close/>
                    <a:moveTo>
                      <a:pt x="1139" y="17001"/>
                    </a:moveTo>
                    <a:cubicBezTo>
                      <a:pt x="1090" y="16898"/>
                      <a:pt x="1042" y="16794"/>
                      <a:pt x="995" y="16688"/>
                    </a:cubicBezTo>
                    <a:lnTo>
                      <a:pt x="1124" y="16632"/>
                    </a:lnTo>
                    <a:cubicBezTo>
                      <a:pt x="1170" y="16736"/>
                      <a:pt x="1215" y="16839"/>
                      <a:pt x="1265" y="16941"/>
                    </a:cubicBezTo>
                    <a:close/>
                    <a:moveTo>
                      <a:pt x="22709" y="16945"/>
                    </a:moveTo>
                    <a:lnTo>
                      <a:pt x="22581" y="16885"/>
                    </a:lnTo>
                    <a:cubicBezTo>
                      <a:pt x="22629" y="16783"/>
                      <a:pt x="22676" y="16682"/>
                      <a:pt x="22719" y="16578"/>
                    </a:cubicBezTo>
                    <a:lnTo>
                      <a:pt x="22849" y="16634"/>
                    </a:lnTo>
                    <a:cubicBezTo>
                      <a:pt x="22803" y="16738"/>
                      <a:pt x="22756" y="16841"/>
                      <a:pt x="22709" y="16945"/>
                    </a:cubicBezTo>
                    <a:close/>
                    <a:moveTo>
                      <a:pt x="863" y="16373"/>
                    </a:moveTo>
                    <a:cubicBezTo>
                      <a:pt x="820" y="16268"/>
                      <a:pt x="779" y="16162"/>
                      <a:pt x="738" y="16054"/>
                    </a:cubicBezTo>
                    <a:lnTo>
                      <a:pt x="870" y="16004"/>
                    </a:lnTo>
                    <a:cubicBezTo>
                      <a:pt x="908" y="16112"/>
                      <a:pt x="949" y="16216"/>
                      <a:pt x="993" y="16321"/>
                    </a:cubicBezTo>
                    <a:close/>
                    <a:moveTo>
                      <a:pt x="22978" y="16319"/>
                    </a:moveTo>
                    <a:lnTo>
                      <a:pt x="22849" y="16270"/>
                    </a:lnTo>
                    <a:cubicBezTo>
                      <a:pt x="22890" y="16164"/>
                      <a:pt x="22931" y="16058"/>
                      <a:pt x="22970" y="15955"/>
                    </a:cubicBezTo>
                    <a:lnTo>
                      <a:pt x="23099" y="16002"/>
                    </a:lnTo>
                    <a:cubicBezTo>
                      <a:pt x="23060" y="16108"/>
                      <a:pt x="23021" y="16214"/>
                      <a:pt x="22978" y="16319"/>
                    </a:cubicBezTo>
                    <a:close/>
                    <a:moveTo>
                      <a:pt x="624" y="15730"/>
                    </a:moveTo>
                    <a:cubicBezTo>
                      <a:pt x="589" y="15622"/>
                      <a:pt x="555" y="15514"/>
                      <a:pt x="520" y="15404"/>
                    </a:cubicBezTo>
                    <a:lnTo>
                      <a:pt x="652" y="15363"/>
                    </a:lnTo>
                    <a:cubicBezTo>
                      <a:pt x="686" y="15471"/>
                      <a:pt x="721" y="15579"/>
                      <a:pt x="757" y="15687"/>
                    </a:cubicBezTo>
                    <a:close/>
                    <a:moveTo>
                      <a:pt x="23213" y="15678"/>
                    </a:moveTo>
                    <a:lnTo>
                      <a:pt x="23080" y="15635"/>
                    </a:lnTo>
                    <a:cubicBezTo>
                      <a:pt x="23116" y="15527"/>
                      <a:pt x="23151" y="15422"/>
                      <a:pt x="23181" y="15314"/>
                    </a:cubicBezTo>
                    <a:lnTo>
                      <a:pt x="23317" y="15353"/>
                    </a:lnTo>
                    <a:cubicBezTo>
                      <a:pt x="23282" y="15463"/>
                      <a:pt x="23248" y="15571"/>
                      <a:pt x="23213" y="15678"/>
                    </a:cubicBezTo>
                    <a:close/>
                    <a:moveTo>
                      <a:pt x="425" y="15076"/>
                    </a:moveTo>
                    <a:cubicBezTo>
                      <a:pt x="395" y="14966"/>
                      <a:pt x="365" y="14858"/>
                      <a:pt x="339" y="14746"/>
                    </a:cubicBezTo>
                    <a:lnTo>
                      <a:pt x="473" y="14714"/>
                    </a:lnTo>
                    <a:cubicBezTo>
                      <a:pt x="501" y="14822"/>
                      <a:pt x="529" y="14932"/>
                      <a:pt x="559" y="15040"/>
                    </a:cubicBezTo>
                    <a:close/>
                    <a:moveTo>
                      <a:pt x="23410" y="15025"/>
                    </a:moveTo>
                    <a:lnTo>
                      <a:pt x="23276" y="14988"/>
                    </a:lnTo>
                    <a:cubicBezTo>
                      <a:pt x="23304" y="14880"/>
                      <a:pt x="23332" y="14770"/>
                      <a:pt x="23358" y="14662"/>
                    </a:cubicBezTo>
                    <a:lnTo>
                      <a:pt x="23494" y="14694"/>
                    </a:lnTo>
                    <a:cubicBezTo>
                      <a:pt x="23468" y="14805"/>
                      <a:pt x="23440" y="14915"/>
                      <a:pt x="23410" y="15025"/>
                    </a:cubicBezTo>
                    <a:close/>
                    <a:moveTo>
                      <a:pt x="263" y="14414"/>
                    </a:moveTo>
                    <a:cubicBezTo>
                      <a:pt x="240" y="14302"/>
                      <a:pt x="216" y="14190"/>
                      <a:pt x="196" y="14080"/>
                    </a:cubicBezTo>
                    <a:lnTo>
                      <a:pt x="332" y="14054"/>
                    </a:lnTo>
                    <a:cubicBezTo>
                      <a:pt x="354" y="14164"/>
                      <a:pt x="376" y="14274"/>
                      <a:pt x="399" y="14386"/>
                    </a:cubicBezTo>
                    <a:close/>
                    <a:moveTo>
                      <a:pt x="23567" y="14362"/>
                    </a:moveTo>
                    <a:lnTo>
                      <a:pt x="23431" y="14332"/>
                    </a:lnTo>
                    <a:cubicBezTo>
                      <a:pt x="23455" y="14222"/>
                      <a:pt x="23477" y="14112"/>
                      <a:pt x="23496" y="14002"/>
                    </a:cubicBezTo>
                    <a:lnTo>
                      <a:pt x="23634" y="14026"/>
                    </a:lnTo>
                    <a:cubicBezTo>
                      <a:pt x="23613" y="14138"/>
                      <a:pt x="23591" y="14250"/>
                      <a:pt x="23567" y="14362"/>
                    </a:cubicBezTo>
                    <a:close/>
                    <a:moveTo>
                      <a:pt x="140" y="13743"/>
                    </a:moveTo>
                    <a:cubicBezTo>
                      <a:pt x="121" y="13631"/>
                      <a:pt x="106" y="13516"/>
                      <a:pt x="91" y="13404"/>
                    </a:cubicBezTo>
                    <a:lnTo>
                      <a:pt x="229" y="13387"/>
                    </a:lnTo>
                    <a:cubicBezTo>
                      <a:pt x="244" y="13499"/>
                      <a:pt x="259" y="13609"/>
                      <a:pt x="276" y="13721"/>
                    </a:cubicBezTo>
                    <a:close/>
                    <a:moveTo>
                      <a:pt x="23688" y="13689"/>
                    </a:moveTo>
                    <a:lnTo>
                      <a:pt x="23552" y="13667"/>
                    </a:lnTo>
                    <a:cubicBezTo>
                      <a:pt x="23567" y="13557"/>
                      <a:pt x="23582" y="13445"/>
                      <a:pt x="23598" y="13335"/>
                    </a:cubicBezTo>
                    <a:lnTo>
                      <a:pt x="23736" y="13350"/>
                    </a:lnTo>
                    <a:cubicBezTo>
                      <a:pt x="23721" y="13465"/>
                      <a:pt x="23705" y="13577"/>
                      <a:pt x="23688" y="13689"/>
                    </a:cubicBezTo>
                    <a:close/>
                    <a:moveTo>
                      <a:pt x="54" y="13065"/>
                    </a:moveTo>
                    <a:cubicBezTo>
                      <a:pt x="43" y="12951"/>
                      <a:pt x="35" y="12839"/>
                      <a:pt x="26" y="12724"/>
                    </a:cubicBezTo>
                    <a:lnTo>
                      <a:pt x="166" y="12716"/>
                    </a:lnTo>
                    <a:cubicBezTo>
                      <a:pt x="173" y="12828"/>
                      <a:pt x="181" y="12940"/>
                      <a:pt x="192" y="13052"/>
                    </a:cubicBezTo>
                    <a:close/>
                    <a:moveTo>
                      <a:pt x="23770" y="13011"/>
                    </a:moveTo>
                    <a:lnTo>
                      <a:pt x="23632" y="12998"/>
                    </a:lnTo>
                    <a:cubicBezTo>
                      <a:pt x="23643" y="12886"/>
                      <a:pt x="23651" y="12774"/>
                      <a:pt x="23658" y="12662"/>
                    </a:cubicBezTo>
                    <a:lnTo>
                      <a:pt x="23796" y="12671"/>
                    </a:lnTo>
                    <a:cubicBezTo>
                      <a:pt x="23790" y="12785"/>
                      <a:pt x="23781" y="12899"/>
                      <a:pt x="23770" y="13011"/>
                    </a:cubicBezTo>
                    <a:close/>
                    <a:moveTo>
                      <a:pt x="9" y="12384"/>
                    </a:moveTo>
                    <a:cubicBezTo>
                      <a:pt x="4" y="12271"/>
                      <a:pt x="0" y="12157"/>
                      <a:pt x="0" y="12043"/>
                    </a:cubicBezTo>
                    <a:lnTo>
                      <a:pt x="138" y="12040"/>
                    </a:lnTo>
                    <a:cubicBezTo>
                      <a:pt x="140" y="12155"/>
                      <a:pt x="142" y="12267"/>
                      <a:pt x="147" y="12379"/>
                    </a:cubicBezTo>
                    <a:close/>
                    <a:moveTo>
                      <a:pt x="23813" y="12330"/>
                    </a:moveTo>
                    <a:lnTo>
                      <a:pt x="23675" y="12325"/>
                    </a:lnTo>
                    <a:cubicBezTo>
                      <a:pt x="23677" y="12213"/>
                      <a:pt x="23680" y="12101"/>
                      <a:pt x="23682" y="11989"/>
                    </a:cubicBezTo>
                    <a:lnTo>
                      <a:pt x="23820" y="11989"/>
                    </a:lnTo>
                    <a:cubicBezTo>
                      <a:pt x="23820" y="12103"/>
                      <a:pt x="23818" y="12217"/>
                      <a:pt x="23813" y="12330"/>
                    </a:cubicBezTo>
                    <a:close/>
                    <a:moveTo>
                      <a:pt x="23822" y="11911"/>
                    </a:moveTo>
                    <a:lnTo>
                      <a:pt x="23682" y="11911"/>
                    </a:lnTo>
                    <a:cubicBezTo>
                      <a:pt x="23682" y="11799"/>
                      <a:pt x="23680" y="11687"/>
                      <a:pt x="23677" y="11574"/>
                    </a:cubicBezTo>
                    <a:lnTo>
                      <a:pt x="23815" y="11570"/>
                    </a:lnTo>
                    <a:cubicBezTo>
                      <a:pt x="23820" y="11682"/>
                      <a:pt x="23822" y="11797"/>
                      <a:pt x="23822" y="11911"/>
                    </a:cubicBezTo>
                    <a:close/>
                    <a:moveTo>
                      <a:pt x="140" y="11704"/>
                    </a:moveTo>
                    <a:lnTo>
                      <a:pt x="0" y="11702"/>
                    </a:lnTo>
                    <a:cubicBezTo>
                      <a:pt x="2" y="11587"/>
                      <a:pt x="7" y="11473"/>
                      <a:pt x="11" y="11361"/>
                    </a:cubicBezTo>
                    <a:lnTo>
                      <a:pt x="151" y="11365"/>
                    </a:lnTo>
                    <a:cubicBezTo>
                      <a:pt x="145" y="11477"/>
                      <a:pt x="142" y="11592"/>
                      <a:pt x="140" y="11704"/>
                    </a:cubicBezTo>
                    <a:close/>
                    <a:moveTo>
                      <a:pt x="23662" y="11236"/>
                    </a:moveTo>
                    <a:cubicBezTo>
                      <a:pt x="23656" y="11123"/>
                      <a:pt x="23649" y="11011"/>
                      <a:pt x="23639" y="10901"/>
                    </a:cubicBezTo>
                    <a:lnTo>
                      <a:pt x="23777" y="10888"/>
                    </a:lnTo>
                    <a:cubicBezTo>
                      <a:pt x="23787" y="11000"/>
                      <a:pt x="23796" y="11115"/>
                      <a:pt x="23800" y="11229"/>
                    </a:cubicBezTo>
                    <a:close/>
                    <a:moveTo>
                      <a:pt x="171" y="11031"/>
                    </a:moveTo>
                    <a:lnTo>
                      <a:pt x="32" y="11020"/>
                    </a:lnTo>
                    <a:cubicBezTo>
                      <a:pt x="41" y="10905"/>
                      <a:pt x="50" y="10791"/>
                      <a:pt x="63" y="10679"/>
                    </a:cubicBezTo>
                    <a:lnTo>
                      <a:pt x="201" y="10694"/>
                    </a:lnTo>
                    <a:cubicBezTo>
                      <a:pt x="190" y="10806"/>
                      <a:pt x="179" y="10916"/>
                      <a:pt x="171" y="11031"/>
                    </a:cubicBezTo>
                    <a:close/>
                    <a:moveTo>
                      <a:pt x="23606" y="10565"/>
                    </a:moveTo>
                    <a:cubicBezTo>
                      <a:pt x="23593" y="10452"/>
                      <a:pt x="23578" y="10340"/>
                      <a:pt x="23563" y="10230"/>
                    </a:cubicBezTo>
                    <a:lnTo>
                      <a:pt x="23701" y="10211"/>
                    </a:lnTo>
                    <a:cubicBezTo>
                      <a:pt x="23716" y="10323"/>
                      <a:pt x="23731" y="10435"/>
                      <a:pt x="23744" y="10547"/>
                    </a:cubicBezTo>
                    <a:close/>
                    <a:moveTo>
                      <a:pt x="240" y="10360"/>
                    </a:moveTo>
                    <a:lnTo>
                      <a:pt x="101" y="10340"/>
                    </a:lnTo>
                    <a:cubicBezTo>
                      <a:pt x="117" y="10228"/>
                      <a:pt x="134" y="10114"/>
                      <a:pt x="151" y="10004"/>
                    </a:cubicBezTo>
                    <a:lnTo>
                      <a:pt x="289" y="10025"/>
                    </a:lnTo>
                    <a:cubicBezTo>
                      <a:pt x="272" y="10135"/>
                      <a:pt x="255" y="10247"/>
                      <a:pt x="240" y="10360"/>
                    </a:cubicBezTo>
                    <a:close/>
                    <a:moveTo>
                      <a:pt x="23509" y="9896"/>
                    </a:moveTo>
                    <a:cubicBezTo>
                      <a:pt x="23492" y="9786"/>
                      <a:pt x="23470" y="9676"/>
                      <a:pt x="23449" y="9565"/>
                    </a:cubicBezTo>
                    <a:lnTo>
                      <a:pt x="23585" y="9537"/>
                    </a:lnTo>
                    <a:cubicBezTo>
                      <a:pt x="23606" y="9647"/>
                      <a:pt x="23628" y="9760"/>
                      <a:pt x="23647" y="9872"/>
                    </a:cubicBezTo>
                    <a:close/>
                    <a:moveTo>
                      <a:pt x="347" y="9693"/>
                    </a:moveTo>
                    <a:lnTo>
                      <a:pt x="209" y="9667"/>
                    </a:lnTo>
                    <a:cubicBezTo>
                      <a:pt x="231" y="9555"/>
                      <a:pt x="255" y="9442"/>
                      <a:pt x="278" y="9332"/>
                    </a:cubicBezTo>
                    <a:lnTo>
                      <a:pt x="414" y="9363"/>
                    </a:lnTo>
                    <a:cubicBezTo>
                      <a:pt x="391" y="9471"/>
                      <a:pt x="367" y="9581"/>
                      <a:pt x="347" y="9693"/>
                    </a:cubicBezTo>
                    <a:close/>
                    <a:moveTo>
                      <a:pt x="23375" y="9235"/>
                    </a:moveTo>
                    <a:cubicBezTo>
                      <a:pt x="23349" y="9125"/>
                      <a:pt x="23323" y="9017"/>
                      <a:pt x="23295" y="8907"/>
                    </a:cubicBezTo>
                    <a:lnTo>
                      <a:pt x="23429" y="8873"/>
                    </a:lnTo>
                    <a:cubicBezTo>
                      <a:pt x="23457" y="8983"/>
                      <a:pt x="23485" y="9093"/>
                      <a:pt x="23511" y="9203"/>
                    </a:cubicBezTo>
                    <a:close/>
                    <a:moveTo>
                      <a:pt x="492" y="9033"/>
                    </a:moveTo>
                    <a:lnTo>
                      <a:pt x="358" y="9000"/>
                    </a:lnTo>
                    <a:cubicBezTo>
                      <a:pt x="386" y="8888"/>
                      <a:pt x="414" y="8778"/>
                      <a:pt x="447" y="8670"/>
                    </a:cubicBezTo>
                    <a:lnTo>
                      <a:pt x="581" y="8707"/>
                    </a:lnTo>
                    <a:cubicBezTo>
                      <a:pt x="548" y="8815"/>
                      <a:pt x="520" y="8925"/>
                      <a:pt x="492" y="9033"/>
                    </a:cubicBezTo>
                    <a:close/>
                    <a:moveTo>
                      <a:pt x="23205" y="8582"/>
                    </a:moveTo>
                    <a:cubicBezTo>
                      <a:pt x="23172" y="8476"/>
                      <a:pt x="23140" y="8368"/>
                      <a:pt x="23106" y="8260"/>
                    </a:cubicBezTo>
                    <a:lnTo>
                      <a:pt x="23237" y="8217"/>
                    </a:lnTo>
                    <a:cubicBezTo>
                      <a:pt x="23272" y="8325"/>
                      <a:pt x="23306" y="8435"/>
                      <a:pt x="23339" y="8543"/>
                    </a:cubicBezTo>
                    <a:close/>
                    <a:moveTo>
                      <a:pt x="675" y="8385"/>
                    </a:moveTo>
                    <a:lnTo>
                      <a:pt x="542" y="8342"/>
                    </a:lnTo>
                    <a:cubicBezTo>
                      <a:pt x="576" y="8234"/>
                      <a:pt x="613" y="8124"/>
                      <a:pt x="650" y="8018"/>
                    </a:cubicBezTo>
                    <a:lnTo>
                      <a:pt x="781" y="8064"/>
                    </a:lnTo>
                    <a:cubicBezTo>
                      <a:pt x="745" y="8169"/>
                      <a:pt x="710" y="8277"/>
                      <a:pt x="675" y="8385"/>
                    </a:cubicBezTo>
                    <a:close/>
                    <a:moveTo>
                      <a:pt x="22995" y="7941"/>
                    </a:moveTo>
                    <a:cubicBezTo>
                      <a:pt x="22957" y="7833"/>
                      <a:pt x="22916" y="7727"/>
                      <a:pt x="22877" y="7623"/>
                    </a:cubicBezTo>
                    <a:lnTo>
                      <a:pt x="23006" y="7574"/>
                    </a:lnTo>
                    <a:cubicBezTo>
                      <a:pt x="23047" y="7680"/>
                      <a:pt x="23088" y="7785"/>
                      <a:pt x="23125" y="7893"/>
                    </a:cubicBezTo>
                    <a:close/>
                    <a:moveTo>
                      <a:pt x="896" y="7746"/>
                    </a:moveTo>
                    <a:lnTo>
                      <a:pt x="766" y="7697"/>
                    </a:lnTo>
                    <a:cubicBezTo>
                      <a:pt x="807" y="7591"/>
                      <a:pt x="848" y="7485"/>
                      <a:pt x="891" y="7380"/>
                    </a:cubicBezTo>
                    <a:lnTo>
                      <a:pt x="1021" y="7431"/>
                    </a:lnTo>
                    <a:cubicBezTo>
                      <a:pt x="978" y="7537"/>
                      <a:pt x="937" y="7641"/>
                      <a:pt x="896" y="7746"/>
                    </a:cubicBezTo>
                    <a:close/>
                    <a:moveTo>
                      <a:pt x="22750" y="7311"/>
                    </a:moveTo>
                    <a:cubicBezTo>
                      <a:pt x="22704" y="7207"/>
                      <a:pt x="22659" y="7103"/>
                      <a:pt x="22611" y="7000"/>
                    </a:cubicBezTo>
                    <a:lnTo>
                      <a:pt x="22739" y="6944"/>
                    </a:lnTo>
                    <a:cubicBezTo>
                      <a:pt x="22786" y="7045"/>
                      <a:pt x="22832" y="7151"/>
                      <a:pt x="22877" y="7257"/>
                    </a:cubicBezTo>
                    <a:close/>
                    <a:moveTo>
                      <a:pt x="1152" y="7123"/>
                    </a:moveTo>
                    <a:lnTo>
                      <a:pt x="1025" y="7067"/>
                    </a:lnTo>
                    <a:cubicBezTo>
                      <a:pt x="1070" y="6963"/>
                      <a:pt x="1120" y="6860"/>
                      <a:pt x="1167" y="6758"/>
                    </a:cubicBezTo>
                    <a:lnTo>
                      <a:pt x="1295" y="6819"/>
                    </a:lnTo>
                    <a:cubicBezTo>
                      <a:pt x="1245" y="6920"/>
                      <a:pt x="1198" y="7021"/>
                      <a:pt x="1152" y="7123"/>
                    </a:cubicBezTo>
                    <a:close/>
                    <a:moveTo>
                      <a:pt x="22467" y="6696"/>
                    </a:moveTo>
                    <a:cubicBezTo>
                      <a:pt x="22415" y="6594"/>
                      <a:pt x="22365" y="6495"/>
                      <a:pt x="22311" y="6396"/>
                    </a:cubicBezTo>
                    <a:lnTo>
                      <a:pt x="22434" y="6329"/>
                    </a:lnTo>
                    <a:cubicBezTo>
                      <a:pt x="22488" y="6430"/>
                      <a:pt x="22540" y="6532"/>
                      <a:pt x="22592" y="6635"/>
                    </a:cubicBezTo>
                    <a:close/>
                    <a:moveTo>
                      <a:pt x="1444" y="6517"/>
                    </a:moveTo>
                    <a:lnTo>
                      <a:pt x="1321" y="6454"/>
                    </a:lnTo>
                    <a:cubicBezTo>
                      <a:pt x="1372" y="6353"/>
                      <a:pt x="1426" y="6251"/>
                      <a:pt x="1482" y="6152"/>
                    </a:cubicBezTo>
                    <a:lnTo>
                      <a:pt x="1603" y="6221"/>
                    </a:lnTo>
                    <a:cubicBezTo>
                      <a:pt x="1549" y="6318"/>
                      <a:pt x="1495" y="6417"/>
                      <a:pt x="1444" y="6517"/>
                    </a:cubicBezTo>
                    <a:close/>
                    <a:moveTo>
                      <a:pt x="22150" y="6100"/>
                    </a:moveTo>
                    <a:cubicBezTo>
                      <a:pt x="22094" y="6001"/>
                      <a:pt x="22037" y="5904"/>
                      <a:pt x="21977" y="5807"/>
                    </a:cubicBezTo>
                    <a:lnTo>
                      <a:pt x="22096" y="5735"/>
                    </a:lnTo>
                    <a:cubicBezTo>
                      <a:pt x="22156" y="5833"/>
                      <a:pt x="22214" y="5930"/>
                      <a:pt x="22270" y="6029"/>
                    </a:cubicBezTo>
                    <a:close/>
                    <a:moveTo>
                      <a:pt x="1769" y="5927"/>
                    </a:moveTo>
                    <a:lnTo>
                      <a:pt x="1651" y="5858"/>
                    </a:lnTo>
                    <a:cubicBezTo>
                      <a:pt x="1707" y="5759"/>
                      <a:pt x="1767" y="5662"/>
                      <a:pt x="1828" y="5567"/>
                    </a:cubicBezTo>
                    <a:lnTo>
                      <a:pt x="1946" y="5640"/>
                    </a:lnTo>
                    <a:cubicBezTo>
                      <a:pt x="1886" y="5735"/>
                      <a:pt x="1828" y="5830"/>
                      <a:pt x="1769" y="5927"/>
                    </a:cubicBezTo>
                    <a:close/>
                    <a:moveTo>
                      <a:pt x="21798" y="5522"/>
                    </a:moveTo>
                    <a:cubicBezTo>
                      <a:pt x="21738" y="5425"/>
                      <a:pt x="21675" y="5334"/>
                      <a:pt x="21610" y="5241"/>
                    </a:cubicBezTo>
                    <a:lnTo>
                      <a:pt x="21725" y="5161"/>
                    </a:lnTo>
                    <a:cubicBezTo>
                      <a:pt x="21789" y="5254"/>
                      <a:pt x="21854" y="5349"/>
                      <a:pt x="21914" y="5446"/>
                    </a:cubicBezTo>
                    <a:close/>
                    <a:moveTo>
                      <a:pt x="2130" y="5358"/>
                    </a:moveTo>
                    <a:lnTo>
                      <a:pt x="2013" y="5280"/>
                    </a:lnTo>
                    <a:cubicBezTo>
                      <a:pt x="2078" y="5187"/>
                      <a:pt x="2141" y="5092"/>
                      <a:pt x="2207" y="5000"/>
                    </a:cubicBezTo>
                    <a:lnTo>
                      <a:pt x="2320" y="5082"/>
                    </a:lnTo>
                    <a:cubicBezTo>
                      <a:pt x="2257" y="5172"/>
                      <a:pt x="2192" y="5265"/>
                      <a:pt x="2130" y="5358"/>
                    </a:cubicBezTo>
                    <a:close/>
                    <a:moveTo>
                      <a:pt x="21414" y="4965"/>
                    </a:moveTo>
                    <a:cubicBezTo>
                      <a:pt x="21349" y="4874"/>
                      <a:pt x="21280" y="4784"/>
                      <a:pt x="21211" y="4695"/>
                    </a:cubicBezTo>
                    <a:lnTo>
                      <a:pt x="21321" y="4611"/>
                    </a:lnTo>
                    <a:cubicBezTo>
                      <a:pt x="21392" y="4700"/>
                      <a:pt x="21459" y="4790"/>
                      <a:pt x="21526" y="4883"/>
                    </a:cubicBezTo>
                    <a:close/>
                    <a:moveTo>
                      <a:pt x="2520" y="4810"/>
                    </a:moveTo>
                    <a:lnTo>
                      <a:pt x="2410" y="4726"/>
                    </a:lnTo>
                    <a:cubicBezTo>
                      <a:pt x="2477" y="4635"/>
                      <a:pt x="2548" y="4547"/>
                      <a:pt x="2620" y="4456"/>
                    </a:cubicBezTo>
                    <a:lnTo>
                      <a:pt x="2728" y="4544"/>
                    </a:lnTo>
                    <a:cubicBezTo>
                      <a:pt x="2658" y="4631"/>
                      <a:pt x="2589" y="4719"/>
                      <a:pt x="2520" y="4810"/>
                    </a:cubicBezTo>
                    <a:close/>
                    <a:moveTo>
                      <a:pt x="21002" y="4432"/>
                    </a:moveTo>
                    <a:cubicBezTo>
                      <a:pt x="20928" y="4346"/>
                      <a:pt x="20857" y="4257"/>
                      <a:pt x="20782" y="4173"/>
                    </a:cubicBezTo>
                    <a:lnTo>
                      <a:pt x="20887" y="4083"/>
                    </a:lnTo>
                    <a:cubicBezTo>
                      <a:pt x="20963" y="4167"/>
                      <a:pt x="21036" y="4255"/>
                      <a:pt x="21110" y="4344"/>
                    </a:cubicBezTo>
                    <a:close/>
                    <a:moveTo>
                      <a:pt x="2943" y="4283"/>
                    </a:moveTo>
                    <a:lnTo>
                      <a:pt x="2838" y="4195"/>
                    </a:lnTo>
                    <a:cubicBezTo>
                      <a:pt x="2911" y="4106"/>
                      <a:pt x="2986" y="4022"/>
                      <a:pt x="3062" y="3938"/>
                    </a:cubicBezTo>
                    <a:lnTo>
                      <a:pt x="3166" y="4031"/>
                    </a:lnTo>
                    <a:cubicBezTo>
                      <a:pt x="3090" y="4115"/>
                      <a:pt x="3017" y="4199"/>
                      <a:pt x="2943" y="4283"/>
                    </a:cubicBezTo>
                    <a:close/>
                    <a:moveTo>
                      <a:pt x="20557" y="3923"/>
                    </a:moveTo>
                    <a:cubicBezTo>
                      <a:pt x="20480" y="3841"/>
                      <a:pt x="20402" y="3759"/>
                      <a:pt x="20324" y="3679"/>
                    </a:cubicBezTo>
                    <a:lnTo>
                      <a:pt x="20423" y="3582"/>
                    </a:lnTo>
                    <a:cubicBezTo>
                      <a:pt x="20503" y="3662"/>
                      <a:pt x="20581" y="3746"/>
                      <a:pt x="20659" y="3828"/>
                    </a:cubicBezTo>
                    <a:close/>
                    <a:moveTo>
                      <a:pt x="3394" y="3783"/>
                    </a:moveTo>
                    <a:lnTo>
                      <a:pt x="3295" y="3688"/>
                    </a:lnTo>
                    <a:cubicBezTo>
                      <a:pt x="3373" y="3606"/>
                      <a:pt x="3453" y="3524"/>
                      <a:pt x="3532" y="3444"/>
                    </a:cubicBezTo>
                    <a:lnTo>
                      <a:pt x="3632" y="3543"/>
                    </a:lnTo>
                    <a:cubicBezTo>
                      <a:pt x="3552" y="3623"/>
                      <a:pt x="3472" y="3703"/>
                      <a:pt x="3394" y="3783"/>
                    </a:cubicBezTo>
                    <a:close/>
                    <a:moveTo>
                      <a:pt x="20085" y="3442"/>
                    </a:moveTo>
                    <a:cubicBezTo>
                      <a:pt x="20003" y="3362"/>
                      <a:pt x="19923" y="3286"/>
                      <a:pt x="19839" y="3211"/>
                    </a:cubicBezTo>
                    <a:lnTo>
                      <a:pt x="19934" y="3107"/>
                    </a:lnTo>
                    <a:cubicBezTo>
                      <a:pt x="20016" y="3183"/>
                      <a:pt x="20100" y="3263"/>
                      <a:pt x="20182" y="3340"/>
                    </a:cubicBezTo>
                    <a:close/>
                    <a:moveTo>
                      <a:pt x="3875" y="3310"/>
                    </a:moveTo>
                    <a:lnTo>
                      <a:pt x="3778" y="3207"/>
                    </a:lnTo>
                    <a:cubicBezTo>
                      <a:pt x="3862" y="3129"/>
                      <a:pt x="3947" y="3053"/>
                      <a:pt x="4033" y="2978"/>
                    </a:cubicBezTo>
                    <a:lnTo>
                      <a:pt x="4124" y="3081"/>
                    </a:lnTo>
                    <a:cubicBezTo>
                      <a:pt x="4039" y="3157"/>
                      <a:pt x="3955" y="3232"/>
                      <a:pt x="3875" y="3310"/>
                    </a:cubicBezTo>
                    <a:close/>
                    <a:moveTo>
                      <a:pt x="19586" y="2986"/>
                    </a:moveTo>
                    <a:cubicBezTo>
                      <a:pt x="19500" y="2913"/>
                      <a:pt x="19416" y="2842"/>
                      <a:pt x="19327" y="2771"/>
                    </a:cubicBezTo>
                    <a:lnTo>
                      <a:pt x="19416" y="2661"/>
                    </a:lnTo>
                    <a:cubicBezTo>
                      <a:pt x="19504" y="2734"/>
                      <a:pt x="19591" y="2807"/>
                      <a:pt x="19677" y="2881"/>
                    </a:cubicBezTo>
                    <a:close/>
                    <a:moveTo>
                      <a:pt x="4380" y="2863"/>
                    </a:moveTo>
                    <a:lnTo>
                      <a:pt x="4292" y="2756"/>
                    </a:lnTo>
                    <a:cubicBezTo>
                      <a:pt x="4378" y="2682"/>
                      <a:pt x="4467" y="2611"/>
                      <a:pt x="4557" y="2540"/>
                    </a:cubicBezTo>
                    <a:lnTo>
                      <a:pt x="4644" y="2650"/>
                    </a:lnTo>
                    <a:cubicBezTo>
                      <a:pt x="4555" y="2719"/>
                      <a:pt x="4467" y="2790"/>
                      <a:pt x="4380" y="2863"/>
                    </a:cubicBezTo>
                    <a:close/>
                    <a:moveTo>
                      <a:pt x="19064" y="2561"/>
                    </a:moveTo>
                    <a:cubicBezTo>
                      <a:pt x="18973" y="2492"/>
                      <a:pt x="18883" y="2425"/>
                      <a:pt x="18792" y="2361"/>
                    </a:cubicBezTo>
                    <a:lnTo>
                      <a:pt x="18874" y="2246"/>
                    </a:lnTo>
                    <a:cubicBezTo>
                      <a:pt x="18967" y="2313"/>
                      <a:pt x="19058" y="2382"/>
                      <a:pt x="19148" y="2451"/>
                    </a:cubicBezTo>
                    <a:close/>
                    <a:moveTo>
                      <a:pt x="4911" y="2445"/>
                    </a:moveTo>
                    <a:lnTo>
                      <a:pt x="4829" y="2333"/>
                    </a:lnTo>
                    <a:cubicBezTo>
                      <a:pt x="4920" y="2266"/>
                      <a:pt x="5013" y="2199"/>
                      <a:pt x="5105" y="2134"/>
                    </a:cubicBezTo>
                    <a:lnTo>
                      <a:pt x="5185" y="2248"/>
                    </a:lnTo>
                    <a:cubicBezTo>
                      <a:pt x="5092" y="2313"/>
                      <a:pt x="5002" y="2378"/>
                      <a:pt x="4911" y="2445"/>
                    </a:cubicBezTo>
                    <a:close/>
                    <a:moveTo>
                      <a:pt x="18516" y="2166"/>
                    </a:moveTo>
                    <a:cubicBezTo>
                      <a:pt x="18423" y="2104"/>
                      <a:pt x="18330" y="2041"/>
                      <a:pt x="18235" y="1981"/>
                    </a:cubicBezTo>
                    <a:lnTo>
                      <a:pt x="18311" y="1864"/>
                    </a:lnTo>
                    <a:cubicBezTo>
                      <a:pt x="18406" y="1925"/>
                      <a:pt x="18501" y="1987"/>
                      <a:pt x="18596" y="2052"/>
                    </a:cubicBezTo>
                    <a:close/>
                    <a:moveTo>
                      <a:pt x="5466" y="2059"/>
                    </a:moveTo>
                    <a:lnTo>
                      <a:pt x="5390" y="1942"/>
                    </a:lnTo>
                    <a:cubicBezTo>
                      <a:pt x="5485" y="1879"/>
                      <a:pt x="5580" y="1819"/>
                      <a:pt x="5677" y="1759"/>
                    </a:cubicBezTo>
                    <a:lnTo>
                      <a:pt x="5751" y="1877"/>
                    </a:lnTo>
                    <a:cubicBezTo>
                      <a:pt x="5656" y="1936"/>
                      <a:pt x="5561" y="1998"/>
                      <a:pt x="5466" y="2059"/>
                    </a:cubicBezTo>
                    <a:close/>
                    <a:moveTo>
                      <a:pt x="17948" y="1804"/>
                    </a:moveTo>
                    <a:cubicBezTo>
                      <a:pt x="17854" y="1748"/>
                      <a:pt x="17756" y="1692"/>
                      <a:pt x="17657" y="1636"/>
                    </a:cubicBezTo>
                    <a:lnTo>
                      <a:pt x="17726" y="1515"/>
                    </a:lnTo>
                    <a:cubicBezTo>
                      <a:pt x="17825" y="1571"/>
                      <a:pt x="17923" y="1627"/>
                      <a:pt x="18020" y="1685"/>
                    </a:cubicBezTo>
                    <a:close/>
                    <a:moveTo>
                      <a:pt x="6042" y="1705"/>
                    </a:moveTo>
                    <a:lnTo>
                      <a:pt x="5971" y="1584"/>
                    </a:lnTo>
                    <a:cubicBezTo>
                      <a:pt x="6070" y="1528"/>
                      <a:pt x="6169" y="1472"/>
                      <a:pt x="6271" y="1418"/>
                    </a:cubicBezTo>
                    <a:lnTo>
                      <a:pt x="6335" y="1541"/>
                    </a:lnTo>
                    <a:cubicBezTo>
                      <a:pt x="6236" y="1593"/>
                      <a:pt x="6139" y="1649"/>
                      <a:pt x="6042" y="1705"/>
                    </a:cubicBezTo>
                    <a:close/>
                    <a:moveTo>
                      <a:pt x="17362" y="1474"/>
                    </a:moveTo>
                    <a:cubicBezTo>
                      <a:pt x="17262" y="1424"/>
                      <a:pt x="17163" y="1372"/>
                      <a:pt x="17062" y="1323"/>
                    </a:cubicBezTo>
                    <a:lnTo>
                      <a:pt x="17122" y="1198"/>
                    </a:lnTo>
                    <a:cubicBezTo>
                      <a:pt x="17226" y="1247"/>
                      <a:pt x="17325" y="1299"/>
                      <a:pt x="17426" y="1351"/>
                    </a:cubicBezTo>
                    <a:close/>
                    <a:moveTo>
                      <a:pt x="6635" y="1385"/>
                    </a:moveTo>
                    <a:lnTo>
                      <a:pt x="6573" y="1260"/>
                    </a:lnTo>
                    <a:cubicBezTo>
                      <a:pt x="6674" y="1208"/>
                      <a:pt x="6778" y="1159"/>
                      <a:pt x="6881" y="1111"/>
                    </a:cubicBezTo>
                    <a:lnTo>
                      <a:pt x="6939" y="1236"/>
                    </a:lnTo>
                    <a:cubicBezTo>
                      <a:pt x="6838" y="1284"/>
                      <a:pt x="6737" y="1334"/>
                      <a:pt x="6635" y="1385"/>
                    </a:cubicBezTo>
                    <a:close/>
                    <a:moveTo>
                      <a:pt x="16757" y="1180"/>
                    </a:moveTo>
                    <a:cubicBezTo>
                      <a:pt x="16654" y="1135"/>
                      <a:pt x="16552" y="1090"/>
                      <a:pt x="16447" y="1047"/>
                    </a:cubicBezTo>
                    <a:lnTo>
                      <a:pt x="16503" y="917"/>
                    </a:lnTo>
                    <a:cubicBezTo>
                      <a:pt x="16606" y="962"/>
                      <a:pt x="16710" y="1008"/>
                      <a:pt x="16813" y="1053"/>
                    </a:cubicBezTo>
                    <a:close/>
                    <a:moveTo>
                      <a:pt x="7250" y="1098"/>
                    </a:moveTo>
                    <a:lnTo>
                      <a:pt x="7194" y="971"/>
                    </a:lnTo>
                    <a:cubicBezTo>
                      <a:pt x="7298" y="926"/>
                      <a:pt x="7403" y="883"/>
                      <a:pt x="7509" y="839"/>
                    </a:cubicBezTo>
                    <a:lnTo>
                      <a:pt x="7561" y="969"/>
                    </a:lnTo>
                    <a:cubicBezTo>
                      <a:pt x="7457" y="1010"/>
                      <a:pt x="7352" y="1053"/>
                      <a:pt x="7250" y="1098"/>
                    </a:cubicBezTo>
                    <a:close/>
                    <a:moveTo>
                      <a:pt x="16136" y="921"/>
                    </a:moveTo>
                    <a:cubicBezTo>
                      <a:pt x="16030" y="880"/>
                      <a:pt x="15927" y="842"/>
                      <a:pt x="15819" y="805"/>
                    </a:cubicBezTo>
                    <a:lnTo>
                      <a:pt x="15866" y="673"/>
                    </a:lnTo>
                    <a:cubicBezTo>
                      <a:pt x="15974" y="710"/>
                      <a:pt x="16080" y="751"/>
                      <a:pt x="16186" y="792"/>
                    </a:cubicBezTo>
                    <a:close/>
                    <a:moveTo>
                      <a:pt x="7878" y="848"/>
                    </a:moveTo>
                    <a:lnTo>
                      <a:pt x="7831" y="716"/>
                    </a:lnTo>
                    <a:cubicBezTo>
                      <a:pt x="7936" y="678"/>
                      <a:pt x="8044" y="641"/>
                      <a:pt x="8152" y="606"/>
                    </a:cubicBezTo>
                    <a:lnTo>
                      <a:pt x="8197" y="738"/>
                    </a:lnTo>
                    <a:cubicBezTo>
                      <a:pt x="8090" y="773"/>
                      <a:pt x="7984" y="809"/>
                      <a:pt x="7878" y="848"/>
                    </a:cubicBezTo>
                    <a:close/>
                    <a:moveTo>
                      <a:pt x="15499" y="697"/>
                    </a:moveTo>
                    <a:cubicBezTo>
                      <a:pt x="15391" y="663"/>
                      <a:pt x="15286" y="630"/>
                      <a:pt x="15178" y="600"/>
                    </a:cubicBezTo>
                    <a:lnTo>
                      <a:pt x="15215" y="464"/>
                    </a:lnTo>
                    <a:cubicBezTo>
                      <a:pt x="15325" y="496"/>
                      <a:pt x="15435" y="529"/>
                      <a:pt x="15543" y="565"/>
                    </a:cubicBezTo>
                    <a:close/>
                    <a:moveTo>
                      <a:pt x="8521" y="634"/>
                    </a:moveTo>
                    <a:lnTo>
                      <a:pt x="8480" y="501"/>
                    </a:lnTo>
                    <a:cubicBezTo>
                      <a:pt x="8588" y="468"/>
                      <a:pt x="8698" y="438"/>
                      <a:pt x="8808" y="408"/>
                    </a:cubicBezTo>
                    <a:lnTo>
                      <a:pt x="8845" y="544"/>
                    </a:lnTo>
                    <a:cubicBezTo>
                      <a:pt x="8735" y="572"/>
                      <a:pt x="8627" y="602"/>
                      <a:pt x="8521" y="634"/>
                    </a:cubicBezTo>
                    <a:close/>
                    <a:moveTo>
                      <a:pt x="14852" y="509"/>
                    </a:moveTo>
                    <a:cubicBezTo>
                      <a:pt x="14742" y="481"/>
                      <a:pt x="14632" y="455"/>
                      <a:pt x="14524" y="432"/>
                    </a:cubicBezTo>
                    <a:lnTo>
                      <a:pt x="14554" y="296"/>
                    </a:lnTo>
                    <a:cubicBezTo>
                      <a:pt x="14666" y="319"/>
                      <a:pt x="14777" y="347"/>
                      <a:pt x="14887" y="376"/>
                    </a:cubicBezTo>
                    <a:close/>
                    <a:moveTo>
                      <a:pt x="9173" y="460"/>
                    </a:moveTo>
                    <a:lnTo>
                      <a:pt x="9140" y="324"/>
                    </a:lnTo>
                    <a:cubicBezTo>
                      <a:pt x="9250" y="298"/>
                      <a:pt x="9361" y="274"/>
                      <a:pt x="9473" y="250"/>
                    </a:cubicBezTo>
                    <a:lnTo>
                      <a:pt x="9501" y="386"/>
                    </a:lnTo>
                    <a:cubicBezTo>
                      <a:pt x="9391" y="410"/>
                      <a:pt x="9281" y="434"/>
                      <a:pt x="9173" y="460"/>
                    </a:cubicBezTo>
                    <a:close/>
                    <a:moveTo>
                      <a:pt x="14194" y="360"/>
                    </a:moveTo>
                    <a:cubicBezTo>
                      <a:pt x="14084" y="339"/>
                      <a:pt x="13972" y="319"/>
                      <a:pt x="13862" y="300"/>
                    </a:cubicBezTo>
                    <a:lnTo>
                      <a:pt x="13883" y="164"/>
                    </a:lnTo>
                    <a:cubicBezTo>
                      <a:pt x="13995" y="181"/>
                      <a:pt x="14110" y="203"/>
                      <a:pt x="14220" y="224"/>
                    </a:cubicBezTo>
                    <a:close/>
                    <a:moveTo>
                      <a:pt x="9833" y="322"/>
                    </a:moveTo>
                    <a:lnTo>
                      <a:pt x="9807" y="186"/>
                    </a:lnTo>
                    <a:cubicBezTo>
                      <a:pt x="9919" y="166"/>
                      <a:pt x="10032" y="147"/>
                      <a:pt x="10144" y="130"/>
                    </a:cubicBezTo>
                    <a:lnTo>
                      <a:pt x="10165" y="268"/>
                    </a:lnTo>
                    <a:cubicBezTo>
                      <a:pt x="10053" y="285"/>
                      <a:pt x="9943" y="302"/>
                      <a:pt x="9833" y="322"/>
                    </a:cubicBezTo>
                    <a:close/>
                    <a:moveTo>
                      <a:pt x="13527" y="250"/>
                    </a:moveTo>
                    <a:cubicBezTo>
                      <a:pt x="13417" y="235"/>
                      <a:pt x="13305" y="220"/>
                      <a:pt x="13193" y="209"/>
                    </a:cubicBezTo>
                    <a:lnTo>
                      <a:pt x="13208" y="71"/>
                    </a:lnTo>
                    <a:cubicBezTo>
                      <a:pt x="13322" y="82"/>
                      <a:pt x="13434" y="97"/>
                      <a:pt x="13547" y="112"/>
                    </a:cubicBezTo>
                    <a:close/>
                    <a:moveTo>
                      <a:pt x="10500" y="222"/>
                    </a:moveTo>
                    <a:lnTo>
                      <a:pt x="10483" y="84"/>
                    </a:lnTo>
                    <a:cubicBezTo>
                      <a:pt x="10595" y="71"/>
                      <a:pt x="10709" y="60"/>
                      <a:pt x="10823" y="50"/>
                    </a:cubicBezTo>
                    <a:lnTo>
                      <a:pt x="10834" y="188"/>
                    </a:lnTo>
                    <a:cubicBezTo>
                      <a:pt x="10722" y="199"/>
                      <a:pt x="10610" y="209"/>
                      <a:pt x="10500" y="222"/>
                    </a:cubicBezTo>
                    <a:close/>
                    <a:moveTo>
                      <a:pt x="12858" y="177"/>
                    </a:moveTo>
                    <a:cubicBezTo>
                      <a:pt x="12746" y="168"/>
                      <a:pt x="12634" y="162"/>
                      <a:pt x="12522" y="155"/>
                    </a:cubicBezTo>
                    <a:lnTo>
                      <a:pt x="12528" y="17"/>
                    </a:lnTo>
                    <a:cubicBezTo>
                      <a:pt x="12642" y="22"/>
                      <a:pt x="12755" y="30"/>
                      <a:pt x="12867" y="39"/>
                    </a:cubicBezTo>
                    <a:close/>
                    <a:moveTo>
                      <a:pt x="11171" y="162"/>
                    </a:moveTo>
                    <a:lnTo>
                      <a:pt x="11162" y="24"/>
                    </a:lnTo>
                    <a:cubicBezTo>
                      <a:pt x="11277" y="17"/>
                      <a:pt x="11389" y="11"/>
                      <a:pt x="11503" y="7"/>
                    </a:cubicBezTo>
                    <a:lnTo>
                      <a:pt x="11507" y="147"/>
                    </a:lnTo>
                    <a:cubicBezTo>
                      <a:pt x="11395" y="151"/>
                      <a:pt x="11283" y="155"/>
                      <a:pt x="11171" y="162"/>
                    </a:cubicBezTo>
                    <a:close/>
                    <a:moveTo>
                      <a:pt x="12183" y="142"/>
                    </a:moveTo>
                    <a:cubicBezTo>
                      <a:pt x="12092" y="140"/>
                      <a:pt x="12002" y="140"/>
                      <a:pt x="11909" y="140"/>
                    </a:cubicBezTo>
                    <a:lnTo>
                      <a:pt x="11846" y="140"/>
                    </a:lnTo>
                    <a:lnTo>
                      <a:pt x="11844" y="0"/>
                    </a:lnTo>
                    <a:lnTo>
                      <a:pt x="11909" y="0"/>
                    </a:lnTo>
                    <a:cubicBezTo>
                      <a:pt x="12002" y="0"/>
                      <a:pt x="12094" y="2"/>
                      <a:pt x="1218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8" name="Google Shape;1328;p33"/>
          <p:cNvSpPr/>
          <p:nvPr/>
        </p:nvSpPr>
        <p:spPr>
          <a:xfrm>
            <a:off x="5961512" y="314837"/>
            <a:ext cx="1461907" cy="696517"/>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4344425" y="2016868"/>
            <a:ext cx="859451" cy="409516"/>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0" name="Google Shape;1330;p33"/>
          <p:cNvGrpSpPr/>
          <p:nvPr/>
        </p:nvGrpSpPr>
        <p:grpSpPr>
          <a:xfrm>
            <a:off x="5203875" y="2536567"/>
            <a:ext cx="3983481" cy="2616995"/>
            <a:chOff x="5203875" y="2536567"/>
            <a:chExt cx="3983481" cy="2616995"/>
          </a:xfrm>
        </p:grpSpPr>
        <p:sp>
          <p:nvSpPr>
            <p:cNvPr id="1331" name="Google Shape;1331;p33"/>
            <p:cNvSpPr/>
            <p:nvPr/>
          </p:nvSpPr>
          <p:spPr>
            <a:xfrm>
              <a:off x="5638064" y="3336240"/>
              <a:ext cx="49040" cy="44564"/>
            </a:xfrm>
            <a:custGeom>
              <a:avLst/>
              <a:gdLst/>
              <a:ahLst/>
              <a:cxnLst/>
              <a:rect l="l" t="t" r="r" b="b"/>
              <a:pathLst>
                <a:path w="1227" h="1115" extrusionOk="0">
                  <a:moveTo>
                    <a:pt x="614" y="1"/>
                  </a:moveTo>
                  <a:cubicBezTo>
                    <a:pt x="571" y="1"/>
                    <a:pt x="528" y="6"/>
                    <a:pt x="484" y="16"/>
                  </a:cubicBezTo>
                  <a:cubicBezTo>
                    <a:pt x="186" y="87"/>
                    <a:pt x="1" y="387"/>
                    <a:pt x="72" y="685"/>
                  </a:cubicBezTo>
                  <a:cubicBezTo>
                    <a:pt x="133" y="942"/>
                    <a:pt x="361" y="1115"/>
                    <a:pt x="614" y="1115"/>
                  </a:cubicBezTo>
                  <a:cubicBezTo>
                    <a:pt x="656" y="1115"/>
                    <a:pt x="700" y="1110"/>
                    <a:pt x="743" y="1099"/>
                  </a:cubicBezTo>
                  <a:cubicBezTo>
                    <a:pt x="1041" y="1028"/>
                    <a:pt x="1226" y="728"/>
                    <a:pt x="1155" y="428"/>
                  </a:cubicBezTo>
                  <a:cubicBezTo>
                    <a:pt x="1094" y="172"/>
                    <a:pt x="867" y="1"/>
                    <a:pt x="614"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flipH="1">
              <a:off x="6292373" y="2536647"/>
              <a:ext cx="361826" cy="408308"/>
            </a:xfrm>
            <a:custGeom>
              <a:avLst/>
              <a:gdLst/>
              <a:ahLst/>
              <a:cxnLst/>
              <a:rect l="l" t="t" r="r" b="b"/>
              <a:pathLst>
                <a:path w="9053" h="10216" extrusionOk="0">
                  <a:moveTo>
                    <a:pt x="6301" y="0"/>
                  </a:moveTo>
                  <a:cubicBezTo>
                    <a:pt x="4106" y="1955"/>
                    <a:pt x="2016" y="3986"/>
                    <a:pt x="0" y="6126"/>
                  </a:cubicBezTo>
                  <a:cubicBezTo>
                    <a:pt x="3127" y="7278"/>
                    <a:pt x="6122" y="8631"/>
                    <a:pt x="9052" y="10215"/>
                  </a:cubicBezTo>
                  <a:cubicBezTo>
                    <a:pt x="8387" y="6728"/>
                    <a:pt x="7470" y="3351"/>
                    <a:pt x="6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flipH="1">
              <a:off x="6402368" y="2536567"/>
              <a:ext cx="369819" cy="330771"/>
            </a:xfrm>
            <a:custGeom>
              <a:avLst/>
              <a:gdLst/>
              <a:ahLst/>
              <a:cxnLst/>
              <a:rect l="l" t="t" r="r" b="b"/>
              <a:pathLst>
                <a:path w="9253" h="8276" extrusionOk="0">
                  <a:moveTo>
                    <a:pt x="9253" y="0"/>
                  </a:moveTo>
                  <a:lnTo>
                    <a:pt x="9253" y="0"/>
                  </a:lnTo>
                  <a:cubicBezTo>
                    <a:pt x="6031" y="1508"/>
                    <a:pt x="2969" y="3209"/>
                    <a:pt x="0" y="5164"/>
                  </a:cubicBezTo>
                  <a:cubicBezTo>
                    <a:pt x="2810" y="6037"/>
                    <a:pt x="5516" y="7065"/>
                    <a:pt x="8196" y="8275"/>
                  </a:cubicBezTo>
                  <a:cubicBezTo>
                    <a:pt x="8631" y="5524"/>
                    <a:pt x="8983" y="2773"/>
                    <a:pt x="9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flipH="1">
              <a:off x="5952601" y="2586208"/>
              <a:ext cx="482727" cy="615899"/>
            </a:xfrm>
            <a:custGeom>
              <a:avLst/>
              <a:gdLst/>
              <a:ahLst/>
              <a:cxnLst/>
              <a:rect l="l" t="t" r="r" b="b"/>
              <a:pathLst>
                <a:path w="12078" h="15410" extrusionOk="0">
                  <a:moveTo>
                    <a:pt x="10272" y="1"/>
                  </a:moveTo>
                  <a:cubicBezTo>
                    <a:pt x="6670" y="2318"/>
                    <a:pt x="3261" y="4843"/>
                    <a:pt x="1" y="7620"/>
                  </a:cubicBezTo>
                  <a:cubicBezTo>
                    <a:pt x="4329" y="9791"/>
                    <a:pt x="8312" y="12361"/>
                    <a:pt x="12078" y="15410"/>
                  </a:cubicBezTo>
                  <a:cubicBezTo>
                    <a:pt x="12054" y="10183"/>
                    <a:pt x="11435" y="5093"/>
                    <a:pt x="10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flipH="1">
              <a:off x="6024788" y="2586128"/>
              <a:ext cx="574413" cy="467460"/>
            </a:xfrm>
            <a:custGeom>
              <a:avLst/>
              <a:gdLst/>
              <a:ahLst/>
              <a:cxnLst/>
              <a:rect l="l" t="t" r="r" b="b"/>
              <a:pathLst>
                <a:path w="14372" h="11696" extrusionOk="0">
                  <a:moveTo>
                    <a:pt x="14372" y="1"/>
                  </a:moveTo>
                  <a:lnTo>
                    <a:pt x="14372" y="1"/>
                  </a:lnTo>
                  <a:cubicBezTo>
                    <a:pt x="9348" y="1425"/>
                    <a:pt x="4590" y="3324"/>
                    <a:pt x="1" y="5814"/>
                  </a:cubicBezTo>
                  <a:cubicBezTo>
                    <a:pt x="3937" y="7432"/>
                    <a:pt x="7637" y="9374"/>
                    <a:pt x="11202" y="11696"/>
                  </a:cubicBezTo>
                  <a:cubicBezTo>
                    <a:pt x="12436" y="7842"/>
                    <a:pt x="13489" y="3952"/>
                    <a:pt x="14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flipH="1">
              <a:off x="6014141" y="3103925"/>
              <a:ext cx="153395" cy="106154"/>
            </a:xfrm>
            <a:custGeom>
              <a:avLst/>
              <a:gdLst/>
              <a:ahLst/>
              <a:cxnLst/>
              <a:rect l="l" t="t" r="r" b="b"/>
              <a:pathLst>
                <a:path w="3838" h="2656" extrusionOk="0">
                  <a:moveTo>
                    <a:pt x="251" y="1"/>
                  </a:moveTo>
                  <a:lnTo>
                    <a:pt x="1" y="402"/>
                  </a:lnTo>
                  <a:lnTo>
                    <a:pt x="3585" y="2655"/>
                  </a:lnTo>
                  <a:lnTo>
                    <a:pt x="3837" y="2254"/>
                  </a:lnTo>
                  <a:lnTo>
                    <a:pt x="25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flipH="1">
              <a:off x="7197107" y="2647960"/>
              <a:ext cx="222539" cy="62749"/>
            </a:xfrm>
            <a:custGeom>
              <a:avLst/>
              <a:gdLst/>
              <a:ahLst/>
              <a:cxnLst/>
              <a:rect l="l" t="t" r="r" b="b"/>
              <a:pathLst>
                <a:path w="5568" h="1570" extrusionOk="0">
                  <a:moveTo>
                    <a:pt x="5568" y="1"/>
                  </a:moveTo>
                  <a:lnTo>
                    <a:pt x="1" y="320"/>
                  </a:lnTo>
                  <a:cubicBezTo>
                    <a:pt x="20" y="385"/>
                    <a:pt x="55" y="445"/>
                    <a:pt x="98" y="497"/>
                  </a:cubicBezTo>
                  <a:cubicBezTo>
                    <a:pt x="193" y="609"/>
                    <a:pt x="243" y="754"/>
                    <a:pt x="249" y="903"/>
                  </a:cubicBezTo>
                  <a:lnTo>
                    <a:pt x="288" y="1570"/>
                  </a:lnTo>
                  <a:lnTo>
                    <a:pt x="5426" y="1276"/>
                  </a:lnTo>
                  <a:lnTo>
                    <a:pt x="5387" y="609"/>
                  </a:lnTo>
                  <a:cubicBezTo>
                    <a:pt x="5378" y="463"/>
                    <a:pt x="5410" y="312"/>
                    <a:pt x="5492" y="189"/>
                  </a:cubicBezTo>
                  <a:cubicBezTo>
                    <a:pt x="5529" y="132"/>
                    <a:pt x="5555" y="70"/>
                    <a:pt x="5568"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3"/>
            <p:cNvSpPr/>
            <p:nvPr/>
          </p:nvSpPr>
          <p:spPr>
            <a:xfrm flipH="1">
              <a:off x="8481379" y="3205622"/>
              <a:ext cx="50039" cy="44524"/>
            </a:xfrm>
            <a:custGeom>
              <a:avLst/>
              <a:gdLst/>
              <a:ahLst/>
              <a:cxnLst/>
              <a:rect l="l" t="t" r="r" b="b"/>
              <a:pathLst>
                <a:path w="1252" h="1114" extrusionOk="0">
                  <a:moveTo>
                    <a:pt x="625" y="0"/>
                  </a:moveTo>
                  <a:cubicBezTo>
                    <a:pt x="502" y="0"/>
                    <a:pt x="378" y="41"/>
                    <a:pt x="274" y="125"/>
                  </a:cubicBezTo>
                  <a:cubicBezTo>
                    <a:pt x="37" y="319"/>
                    <a:pt x="0" y="669"/>
                    <a:pt x="195" y="908"/>
                  </a:cubicBezTo>
                  <a:cubicBezTo>
                    <a:pt x="305" y="1043"/>
                    <a:pt x="465" y="1113"/>
                    <a:pt x="627" y="1113"/>
                  </a:cubicBezTo>
                  <a:cubicBezTo>
                    <a:pt x="750" y="1113"/>
                    <a:pt x="874" y="1072"/>
                    <a:pt x="978" y="988"/>
                  </a:cubicBezTo>
                  <a:cubicBezTo>
                    <a:pt x="1215" y="796"/>
                    <a:pt x="1252" y="444"/>
                    <a:pt x="1058" y="207"/>
                  </a:cubicBezTo>
                  <a:cubicBezTo>
                    <a:pt x="947" y="71"/>
                    <a:pt x="787" y="0"/>
                    <a:pt x="625"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3"/>
            <p:cNvSpPr/>
            <p:nvPr/>
          </p:nvSpPr>
          <p:spPr>
            <a:xfrm flipH="1">
              <a:off x="5203875" y="2614066"/>
              <a:ext cx="3983481" cy="2539495"/>
            </a:xfrm>
            <a:custGeom>
              <a:avLst/>
              <a:gdLst/>
              <a:ahLst/>
              <a:cxnLst/>
              <a:rect l="l" t="t" r="r" b="b"/>
              <a:pathLst>
                <a:path w="99668" h="63539" extrusionOk="0">
                  <a:moveTo>
                    <a:pt x="97758" y="63539"/>
                  </a:moveTo>
                  <a:cubicBezTo>
                    <a:pt x="99001" y="59186"/>
                    <a:pt x="99668" y="54588"/>
                    <a:pt x="99668" y="49835"/>
                  </a:cubicBezTo>
                  <a:cubicBezTo>
                    <a:pt x="99668" y="22312"/>
                    <a:pt x="77356" y="1"/>
                    <a:pt x="49834" y="1"/>
                  </a:cubicBezTo>
                  <a:cubicBezTo>
                    <a:pt x="22311" y="1"/>
                    <a:pt x="0" y="22312"/>
                    <a:pt x="0" y="49835"/>
                  </a:cubicBezTo>
                  <a:cubicBezTo>
                    <a:pt x="0" y="54588"/>
                    <a:pt x="665" y="59186"/>
                    <a:pt x="1907" y="63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flipH="1">
              <a:off x="5261025" y="2614266"/>
              <a:ext cx="3825449" cy="2539295"/>
            </a:xfrm>
            <a:custGeom>
              <a:avLst/>
              <a:gdLst/>
              <a:ahLst/>
              <a:cxnLst/>
              <a:rect l="l" t="t" r="r" b="b"/>
              <a:pathLst>
                <a:path w="95714" h="63534" extrusionOk="0">
                  <a:moveTo>
                    <a:pt x="52838" y="6059"/>
                  </a:moveTo>
                  <a:cubicBezTo>
                    <a:pt x="56549" y="4954"/>
                    <a:pt x="57961" y="6338"/>
                    <a:pt x="56718" y="6683"/>
                  </a:cubicBezTo>
                  <a:cubicBezTo>
                    <a:pt x="55587" y="6996"/>
                    <a:pt x="54478" y="7492"/>
                    <a:pt x="53017" y="7164"/>
                  </a:cubicBezTo>
                  <a:cubicBezTo>
                    <a:pt x="52387" y="6989"/>
                    <a:pt x="52031" y="6711"/>
                    <a:pt x="52074" y="6292"/>
                  </a:cubicBezTo>
                  <a:cubicBezTo>
                    <a:pt x="52184" y="6223"/>
                    <a:pt x="51371" y="6452"/>
                    <a:pt x="51112" y="6124"/>
                  </a:cubicBezTo>
                  <a:cubicBezTo>
                    <a:pt x="50956" y="5928"/>
                    <a:pt x="51198" y="5779"/>
                    <a:pt x="51459" y="5699"/>
                  </a:cubicBezTo>
                  <a:cubicBezTo>
                    <a:pt x="52117" y="5500"/>
                    <a:pt x="52381" y="5928"/>
                    <a:pt x="52838" y="6059"/>
                  </a:cubicBezTo>
                  <a:close/>
                  <a:moveTo>
                    <a:pt x="92789" y="58737"/>
                  </a:moveTo>
                  <a:cubicBezTo>
                    <a:pt x="92522" y="59365"/>
                    <a:pt x="92323" y="60215"/>
                    <a:pt x="92000" y="60474"/>
                  </a:cubicBezTo>
                  <a:cubicBezTo>
                    <a:pt x="91076" y="61214"/>
                    <a:pt x="90975" y="62360"/>
                    <a:pt x="90925" y="63534"/>
                  </a:cubicBezTo>
                  <a:lnTo>
                    <a:pt x="92494" y="63534"/>
                  </a:lnTo>
                  <a:cubicBezTo>
                    <a:pt x="92535" y="63398"/>
                    <a:pt x="92582" y="63264"/>
                    <a:pt x="92640" y="63130"/>
                  </a:cubicBezTo>
                  <a:cubicBezTo>
                    <a:pt x="93061" y="60126"/>
                    <a:pt x="93245" y="59479"/>
                    <a:pt x="92789" y="58737"/>
                  </a:cubicBezTo>
                  <a:close/>
                  <a:moveTo>
                    <a:pt x="56962" y="40290"/>
                  </a:moveTo>
                  <a:cubicBezTo>
                    <a:pt x="57100" y="42577"/>
                    <a:pt x="57652" y="43943"/>
                    <a:pt x="59421" y="45631"/>
                  </a:cubicBezTo>
                  <a:cubicBezTo>
                    <a:pt x="60043" y="46222"/>
                    <a:pt x="59918" y="48101"/>
                    <a:pt x="63057" y="48943"/>
                  </a:cubicBezTo>
                  <a:cubicBezTo>
                    <a:pt x="65545" y="48334"/>
                    <a:pt x="68290" y="48317"/>
                    <a:pt x="70402" y="47443"/>
                  </a:cubicBezTo>
                  <a:cubicBezTo>
                    <a:pt x="70983" y="47204"/>
                    <a:pt x="71818" y="47389"/>
                    <a:pt x="71911" y="48459"/>
                  </a:cubicBezTo>
                  <a:cubicBezTo>
                    <a:pt x="72413" y="49102"/>
                    <a:pt x="73166" y="48645"/>
                    <a:pt x="73706" y="49005"/>
                  </a:cubicBezTo>
                  <a:cubicBezTo>
                    <a:pt x="74973" y="49851"/>
                    <a:pt x="73857" y="51325"/>
                    <a:pt x="74314" y="52376"/>
                  </a:cubicBezTo>
                  <a:cubicBezTo>
                    <a:pt x="74002" y="54458"/>
                    <a:pt x="75788" y="55254"/>
                    <a:pt x="76224" y="56799"/>
                  </a:cubicBezTo>
                  <a:cubicBezTo>
                    <a:pt x="76518" y="57837"/>
                    <a:pt x="77003" y="59127"/>
                    <a:pt x="76578" y="59993"/>
                  </a:cubicBezTo>
                  <a:cubicBezTo>
                    <a:pt x="76049" y="61069"/>
                    <a:pt x="75607" y="62291"/>
                    <a:pt x="75575" y="63534"/>
                  </a:cubicBezTo>
                  <a:lnTo>
                    <a:pt x="88146" y="63534"/>
                  </a:lnTo>
                  <a:cubicBezTo>
                    <a:pt x="88845" y="62189"/>
                    <a:pt x="90213" y="61125"/>
                    <a:pt x="90030" y="59181"/>
                  </a:cubicBezTo>
                  <a:cubicBezTo>
                    <a:pt x="89820" y="56998"/>
                    <a:pt x="89166" y="54931"/>
                    <a:pt x="90355" y="52889"/>
                  </a:cubicBezTo>
                  <a:cubicBezTo>
                    <a:pt x="92088" y="49907"/>
                    <a:pt x="92664" y="49821"/>
                    <a:pt x="92923" y="47678"/>
                  </a:cubicBezTo>
                  <a:cubicBezTo>
                    <a:pt x="92854" y="47633"/>
                    <a:pt x="93825" y="46595"/>
                    <a:pt x="93493" y="45082"/>
                  </a:cubicBezTo>
                  <a:cubicBezTo>
                    <a:pt x="93113" y="43352"/>
                    <a:pt x="91605" y="45993"/>
                    <a:pt x="90884" y="43997"/>
                  </a:cubicBezTo>
                  <a:cubicBezTo>
                    <a:pt x="89041" y="41201"/>
                    <a:pt x="88351" y="37722"/>
                    <a:pt x="87268" y="34604"/>
                  </a:cubicBezTo>
                  <a:cubicBezTo>
                    <a:pt x="88987" y="37636"/>
                    <a:pt x="89753" y="40965"/>
                    <a:pt x="90992" y="44187"/>
                  </a:cubicBezTo>
                  <a:cubicBezTo>
                    <a:pt x="93497" y="43751"/>
                    <a:pt x="95713" y="41296"/>
                    <a:pt x="95353" y="38711"/>
                  </a:cubicBezTo>
                  <a:cubicBezTo>
                    <a:pt x="94384" y="34356"/>
                    <a:pt x="94078" y="39798"/>
                    <a:pt x="92671" y="34341"/>
                  </a:cubicBezTo>
                  <a:cubicBezTo>
                    <a:pt x="93294" y="35377"/>
                    <a:pt x="93754" y="36596"/>
                    <a:pt x="94412" y="36624"/>
                  </a:cubicBezTo>
                  <a:cubicBezTo>
                    <a:pt x="94807" y="36259"/>
                    <a:pt x="94608" y="37392"/>
                    <a:pt x="95558" y="37660"/>
                  </a:cubicBezTo>
                  <a:cubicBezTo>
                    <a:pt x="95590" y="37668"/>
                    <a:pt x="95620" y="37679"/>
                    <a:pt x="95651" y="37690"/>
                  </a:cubicBezTo>
                  <a:cubicBezTo>
                    <a:pt x="92789" y="26254"/>
                    <a:pt x="85973" y="16386"/>
                    <a:pt x="76742" y="9617"/>
                  </a:cubicBezTo>
                  <a:cubicBezTo>
                    <a:pt x="76727" y="10021"/>
                    <a:pt x="77025" y="10714"/>
                    <a:pt x="78047" y="12075"/>
                  </a:cubicBezTo>
                  <a:cubicBezTo>
                    <a:pt x="78274" y="12377"/>
                    <a:pt x="78669" y="12942"/>
                    <a:pt x="78416" y="12966"/>
                  </a:cubicBezTo>
                  <a:cubicBezTo>
                    <a:pt x="77240" y="13081"/>
                    <a:pt x="77463" y="14671"/>
                    <a:pt x="75590" y="14371"/>
                  </a:cubicBezTo>
                  <a:cubicBezTo>
                    <a:pt x="73270" y="14000"/>
                    <a:pt x="73022" y="14121"/>
                    <a:pt x="71818" y="12174"/>
                  </a:cubicBezTo>
                  <a:cubicBezTo>
                    <a:pt x="69753" y="11311"/>
                    <a:pt x="71328" y="13758"/>
                    <a:pt x="70286" y="14019"/>
                  </a:cubicBezTo>
                  <a:cubicBezTo>
                    <a:pt x="69181" y="14295"/>
                    <a:pt x="68283" y="15044"/>
                    <a:pt x="67300" y="15694"/>
                  </a:cubicBezTo>
                  <a:cubicBezTo>
                    <a:pt x="67407" y="15545"/>
                    <a:pt x="67483" y="15357"/>
                    <a:pt x="67647" y="15271"/>
                  </a:cubicBezTo>
                  <a:cubicBezTo>
                    <a:pt x="67943" y="14617"/>
                    <a:pt x="67427" y="14423"/>
                    <a:pt x="66773" y="14304"/>
                  </a:cubicBezTo>
                  <a:cubicBezTo>
                    <a:pt x="66238" y="13031"/>
                    <a:pt x="64978" y="12632"/>
                    <a:pt x="64937" y="12651"/>
                  </a:cubicBezTo>
                  <a:cubicBezTo>
                    <a:pt x="64872" y="12287"/>
                    <a:pt x="64615" y="11902"/>
                    <a:pt x="64954" y="11605"/>
                  </a:cubicBezTo>
                  <a:cubicBezTo>
                    <a:pt x="64894" y="10776"/>
                    <a:pt x="63916" y="10694"/>
                    <a:pt x="63247" y="10370"/>
                  </a:cubicBezTo>
                  <a:cubicBezTo>
                    <a:pt x="62919" y="10681"/>
                    <a:pt x="62302" y="11257"/>
                    <a:pt x="62719" y="11784"/>
                  </a:cubicBezTo>
                  <a:cubicBezTo>
                    <a:pt x="62865" y="12817"/>
                    <a:pt x="63625" y="12994"/>
                    <a:pt x="63623" y="12964"/>
                  </a:cubicBezTo>
                  <a:cubicBezTo>
                    <a:pt x="65681" y="13199"/>
                    <a:pt x="63185" y="14474"/>
                    <a:pt x="64661" y="15450"/>
                  </a:cubicBezTo>
                  <a:cubicBezTo>
                    <a:pt x="64930" y="15978"/>
                    <a:pt x="65200" y="15797"/>
                    <a:pt x="66609" y="15858"/>
                  </a:cubicBezTo>
                  <a:cubicBezTo>
                    <a:pt x="66754" y="15907"/>
                    <a:pt x="66868" y="15920"/>
                    <a:pt x="66961" y="15912"/>
                  </a:cubicBezTo>
                  <a:cubicBezTo>
                    <a:pt x="66130" y="16423"/>
                    <a:pt x="65215" y="16826"/>
                    <a:pt x="64048" y="16796"/>
                  </a:cubicBezTo>
                  <a:cubicBezTo>
                    <a:pt x="62339" y="17696"/>
                    <a:pt x="66529" y="19127"/>
                    <a:pt x="66583" y="19483"/>
                  </a:cubicBezTo>
                  <a:cubicBezTo>
                    <a:pt x="66251" y="19772"/>
                    <a:pt x="66102" y="20309"/>
                    <a:pt x="65461" y="20331"/>
                  </a:cubicBezTo>
                  <a:cubicBezTo>
                    <a:pt x="62473" y="20430"/>
                    <a:pt x="60684" y="19498"/>
                    <a:pt x="61566" y="22344"/>
                  </a:cubicBezTo>
                  <a:cubicBezTo>
                    <a:pt x="60787" y="24657"/>
                    <a:pt x="61316" y="25466"/>
                    <a:pt x="64117" y="26133"/>
                  </a:cubicBezTo>
                  <a:cubicBezTo>
                    <a:pt x="66145" y="26267"/>
                    <a:pt x="67634" y="25816"/>
                    <a:pt x="68201" y="23882"/>
                  </a:cubicBezTo>
                  <a:cubicBezTo>
                    <a:pt x="68661" y="22316"/>
                    <a:pt x="72096" y="20866"/>
                    <a:pt x="73251" y="21971"/>
                  </a:cubicBezTo>
                  <a:cubicBezTo>
                    <a:pt x="74532" y="23198"/>
                    <a:pt x="76095" y="24029"/>
                    <a:pt x="77208" y="25432"/>
                  </a:cubicBezTo>
                  <a:cubicBezTo>
                    <a:pt x="77419" y="25565"/>
                    <a:pt x="76377" y="24929"/>
                    <a:pt x="76682" y="26728"/>
                  </a:cubicBezTo>
                  <a:cubicBezTo>
                    <a:pt x="77227" y="26416"/>
                    <a:pt x="77130" y="25852"/>
                    <a:pt x="77309" y="25488"/>
                  </a:cubicBezTo>
                  <a:cubicBezTo>
                    <a:pt x="77432" y="25544"/>
                    <a:pt x="77555" y="25565"/>
                    <a:pt x="77674" y="25544"/>
                  </a:cubicBezTo>
                  <a:cubicBezTo>
                    <a:pt x="78347" y="24154"/>
                    <a:pt x="78285" y="24044"/>
                    <a:pt x="75967" y="21953"/>
                  </a:cubicBezTo>
                  <a:cubicBezTo>
                    <a:pt x="78050" y="23252"/>
                    <a:pt x="79625" y="27136"/>
                    <a:pt x="81278" y="27166"/>
                  </a:cubicBezTo>
                  <a:cubicBezTo>
                    <a:pt x="81627" y="27173"/>
                    <a:pt x="81845" y="26593"/>
                    <a:pt x="81763" y="26034"/>
                  </a:cubicBezTo>
                  <a:cubicBezTo>
                    <a:pt x="81729" y="25801"/>
                    <a:pt x="81347" y="25466"/>
                    <a:pt x="81677" y="25337"/>
                  </a:cubicBezTo>
                  <a:cubicBezTo>
                    <a:pt x="81929" y="25350"/>
                    <a:pt x="82320" y="25557"/>
                    <a:pt x="82417" y="25792"/>
                  </a:cubicBezTo>
                  <a:cubicBezTo>
                    <a:pt x="83409" y="28174"/>
                    <a:pt x="86586" y="28163"/>
                    <a:pt x="87002" y="29570"/>
                  </a:cubicBezTo>
                  <a:cubicBezTo>
                    <a:pt x="87186" y="30187"/>
                    <a:pt x="86808" y="31296"/>
                    <a:pt x="85895" y="31212"/>
                  </a:cubicBezTo>
                  <a:cubicBezTo>
                    <a:pt x="84790" y="31109"/>
                    <a:pt x="83653" y="31143"/>
                    <a:pt x="82426" y="30196"/>
                  </a:cubicBezTo>
                  <a:cubicBezTo>
                    <a:pt x="79178" y="27691"/>
                    <a:pt x="80404" y="32175"/>
                    <a:pt x="77411" y="29592"/>
                  </a:cubicBezTo>
                  <a:cubicBezTo>
                    <a:pt x="76600" y="28893"/>
                    <a:pt x="75229" y="28923"/>
                    <a:pt x="74949" y="27449"/>
                  </a:cubicBezTo>
                  <a:cubicBezTo>
                    <a:pt x="74245" y="23770"/>
                    <a:pt x="67349" y="26364"/>
                    <a:pt x="64695" y="26232"/>
                  </a:cubicBezTo>
                  <a:cubicBezTo>
                    <a:pt x="61709" y="26498"/>
                    <a:pt x="61342" y="29952"/>
                    <a:pt x="59311" y="31579"/>
                  </a:cubicBezTo>
                  <a:cubicBezTo>
                    <a:pt x="58923" y="31903"/>
                    <a:pt x="58796" y="32380"/>
                    <a:pt x="58608" y="32824"/>
                  </a:cubicBezTo>
                  <a:cubicBezTo>
                    <a:pt x="57999" y="33113"/>
                    <a:pt x="57978" y="33778"/>
                    <a:pt x="57689" y="34279"/>
                  </a:cubicBezTo>
                  <a:cubicBezTo>
                    <a:pt x="57201" y="34922"/>
                    <a:pt x="56649" y="35672"/>
                    <a:pt x="56534" y="36495"/>
                  </a:cubicBezTo>
                  <a:cubicBezTo>
                    <a:pt x="57794" y="37975"/>
                    <a:pt x="56867" y="38741"/>
                    <a:pt x="56962" y="40290"/>
                  </a:cubicBezTo>
                  <a:close/>
                  <a:moveTo>
                    <a:pt x="73192" y="23326"/>
                  </a:moveTo>
                  <a:cubicBezTo>
                    <a:pt x="72862" y="22883"/>
                    <a:pt x="72126" y="23408"/>
                    <a:pt x="73095" y="24504"/>
                  </a:cubicBezTo>
                  <a:cubicBezTo>
                    <a:pt x="73574" y="24167"/>
                    <a:pt x="73525" y="23768"/>
                    <a:pt x="73192" y="23326"/>
                  </a:cubicBezTo>
                  <a:close/>
                  <a:moveTo>
                    <a:pt x="71404" y="11596"/>
                  </a:moveTo>
                  <a:cubicBezTo>
                    <a:pt x="72131" y="11432"/>
                    <a:pt x="72470" y="12226"/>
                    <a:pt x="72741" y="12662"/>
                  </a:cubicBezTo>
                  <a:cubicBezTo>
                    <a:pt x="74176" y="14966"/>
                    <a:pt x="76880" y="13346"/>
                    <a:pt x="75989" y="11100"/>
                  </a:cubicBezTo>
                  <a:cubicBezTo>
                    <a:pt x="75609" y="10148"/>
                    <a:pt x="75592" y="9622"/>
                    <a:pt x="76295" y="9324"/>
                  </a:cubicBezTo>
                  <a:cubicBezTo>
                    <a:pt x="76306" y="9320"/>
                    <a:pt x="76313" y="9315"/>
                    <a:pt x="76323" y="9311"/>
                  </a:cubicBezTo>
                  <a:cubicBezTo>
                    <a:pt x="74880" y="8275"/>
                    <a:pt x="73378" y="7317"/>
                    <a:pt x="71824" y="6437"/>
                  </a:cubicBezTo>
                  <a:cubicBezTo>
                    <a:pt x="70892" y="7252"/>
                    <a:pt x="69951" y="8232"/>
                    <a:pt x="68661" y="8428"/>
                  </a:cubicBezTo>
                  <a:cubicBezTo>
                    <a:pt x="67863" y="9024"/>
                    <a:pt x="68590" y="10004"/>
                    <a:pt x="69201" y="10880"/>
                  </a:cubicBezTo>
                  <a:cubicBezTo>
                    <a:pt x="69774" y="11704"/>
                    <a:pt x="70661" y="11764"/>
                    <a:pt x="71404" y="11596"/>
                  </a:cubicBezTo>
                  <a:close/>
                  <a:moveTo>
                    <a:pt x="62608" y="14457"/>
                  </a:moveTo>
                  <a:cubicBezTo>
                    <a:pt x="62567" y="13892"/>
                    <a:pt x="63411" y="13352"/>
                    <a:pt x="62572" y="12835"/>
                  </a:cubicBezTo>
                  <a:cubicBezTo>
                    <a:pt x="61366" y="12088"/>
                    <a:pt x="61048" y="13566"/>
                    <a:pt x="60399" y="13193"/>
                  </a:cubicBezTo>
                  <a:cubicBezTo>
                    <a:pt x="59458" y="15966"/>
                    <a:pt x="62637" y="14841"/>
                    <a:pt x="62608" y="14457"/>
                  </a:cubicBezTo>
                  <a:close/>
                  <a:moveTo>
                    <a:pt x="1015" y="36281"/>
                  </a:moveTo>
                  <a:cubicBezTo>
                    <a:pt x="1017" y="36874"/>
                    <a:pt x="1146" y="37330"/>
                    <a:pt x="1349" y="37722"/>
                  </a:cubicBezTo>
                  <a:cubicBezTo>
                    <a:pt x="1770" y="36933"/>
                    <a:pt x="1202" y="36501"/>
                    <a:pt x="1330" y="35817"/>
                  </a:cubicBezTo>
                  <a:cubicBezTo>
                    <a:pt x="1293" y="35556"/>
                    <a:pt x="406" y="32792"/>
                    <a:pt x="1092" y="34902"/>
                  </a:cubicBezTo>
                  <a:cubicBezTo>
                    <a:pt x="1157" y="35256"/>
                    <a:pt x="1369" y="35198"/>
                    <a:pt x="1507" y="35355"/>
                  </a:cubicBezTo>
                  <a:cubicBezTo>
                    <a:pt x="1779" y="36879"/>
                    <a:pt x="2892" y="37097"/>
                    <a:pt x="3209" y="38724"/>
                  </a:cubicBezTo>
                  <a:cubicBezTo>
                    <a:pt x="2959" y="39319"/>
                    <a:pt x="3198" y="39159"/>
                    <a:pt x="3218" y="39843"/>
                  </a:cubicBezTo>
                  <a:cubicBezTo>
                    <a:pt x="3453" y="40899"/>
                    <a:pt x="4135" y="40726"/>
                    <a:pt x="4681" y="41045"/>
                  </a:cubicBezTo>
                  <a:cubicBezTo>
                    <a:pt x="4860" y="41505"/>
                    <a:pt x="5227" y="41149"/>
                    <a:pt x="5473" y="41362"/>
                  </a:cubicBezTo>
                  <a:cubicBezTo>
                    <a:pt x="6159" y="42137"/>
                    <a:pt x="7108" y="41455"/>
                    <a:pt x="7939" y="41863"/>
                  </a:cubicBezTo>
                  <a:cubicBezTo>
                    <a:pt x="9404" y="43576"/>
                    <a:pt x="10274" y="42426"/>
                    <a:pt x="10865" y="43956"/>
                  </a:cubicBezTo>
                  <a:cubicBezTo>
                    <a:pt x="11325" y="44491"/>
                    <a:pt x="11627" y="45298"/>
                    <a:pt x="12343" y="45471"/>
                  </a:cubicBezTo>
                  <a:cubicBezTo>
                    <a:pt x="12442" y="45469"/>
                    <a:pt x="12455" y="46334"/>
                    <a:pt x="13903" y="46200"/>
                  </a:cubicBezTo>
                  <a:lnTo>
                    <a:pt x="13903" y="46200"/>
                  </a:lnTo>
                  <a:cubicBezTo>
                    <a:pt x="15273" y="46043"/>
                    <a:pt x="14719" y="44722"/>
                    <a:pt x="15819" y="47532"/>
                  </a:cubicBezTo>
                  <a:cubicBezTo>
                    <a:pt x="16432" y="50002"/>
                    <a:pt x="14132" y="51066"/>
                    <a:pt x="14205" y="52199"/>
                  </a:cubicBezTo>
                  <a:cubicBezTo>
                    <a:pt x="13579" y="52958"/>
                    <a:pt x="14466" y="53852"/>
                    <a:pt x="14115" y="54624"/>
                  </a:cubicBezTo>
                  <a:cubicBezTo>
                    <a:pt x="13489" y="55177"/>
                    <a:pt x="13694" y="55377"/>
                    <a:pt x="14182" y="56137"/>
                  </a:cubicBezTo>
                  <a:cubicBezTo>
                    <a:pt x="15509" y="58193"/>
                    <a:pt x="15981" y="61980"/>
                    <a:pt x="18512" y="63093"/>
                  </a:cubicBezTo>
                  <a:cubicBezTo>
                    <a:pt x="18773" y="63208"/>
                    <a:pt x="19011" y="63357"/>
                    <a:pt x="19220" y="63534"/>
                  </a:cubicBezTo>
                  <a:lnTo>
                    <a:pt x="41277" y="63534"/>
                  </a:lnTo>
                  <a:cubicBezTo>
                    <a:pt x="41415" y="61997"/>
                    <a:pt x="41555" y="60394"/>
                    <a:pt x="43113" y="59050"/>
                  </a:cubicBezTo>
                  <a:cubicBezTo>
                    <a:pt x="44047" y="58245"/>
                    <a:pt x="44373" y="56715"/>
                    <a:pt x="43311" y="56025"/>
                  </a:cubicBezTo>
                  <a:cubicBezTo>
                    <a:pt x="42010" y="55179"/>
                    <a:pt x="40921" y="53735"/>
                    <a:pt x="38996" y="53903"/>
                  </a:cubicBezTo>
                  <a:cubicBezTo>
                    <a:pt x="38014" y="53990"/>
                    <a:pt x="36888" y="53690"/>
                    <a:pt x="36124" y="52812"/>
                  </a:cubicBezTo>
                  <a:cubicBezTo>
                    <a:pt x="35257" y="51899"/>
                    <a:pt x="33625" y="52156"/>
                    <a:pt x="33103" y="50738"/>
                  </a:cubicBezTo>
                  <a:cubicBezTo>
                    <a:pt x="33142" y="50781"/>
                    <a:pt x="32154" y="47402"/>
                    <a:pt x="28557" y="47689"/>
                  </a:cubicBezTo>
                  <a:cubicBezTo>
                    <a:pt x="28214" y="47152"/>
                    <a:pt x="27033" y="46733"/>
                    <a:pt x="26962" y="46755"/>
                  </a:cubicBezTo>
                  <a:cubicBezTo>
                    <a:pt x="26984" y="46655"/>
                    <a:pt x="26580" y="46090"/>
                    <a:pt x="25937" y="45967"/>
                  </a:cubicBezTo>
                  <a:cubicBezTo>
                    <a:pt x="25926" y="45104"/>
                    <a:pt x="24839" y="44491"/>
                    <a:pt x="24118" y="44161"/>
                  </a:cubicBezTo>
                  <a:cubicBezTo>
                    <a:pt x="22092" y="44291"/>
                    <a:pt x="19414" y="42381"/>
                    <a:pt x="17619" y="43768"/>
                  </a:cubicBezTo>
                  <a:cubicBezTo>
                    <a:pt x="16689" y="44224"/>
                    <a:pt x="16277" y="44414"/>
                    <a:pt x="15858" y="45749"/>
                  </a:cubicBezTo>
                  <a:cubicBezTo>
                    <a:pt x="15841" y="45810"/>
                    <a:pt x="15455" y="45434"/>
                    <a:pt x="15228" y="45372"/>
                  </a:cubicBezTo>
                  <a:cubicBezTo>
                    <a:pt x="14417" y="44468"/>
                    <a:pt x="14011" y="46174"/>
                    <a:pt x="12844" y="45117"/>
                  </a:cubicBezTo>
                  <a:cubicBezTo>
                    <a:pt x="13021" y="44636"/>
                    <a:pt x="12846" y="43468"/>
                    <a:pt x="12941" y="42653"/>
                  </a:cubicBezTo>
                  <a:cubicBezTo>
                    <a:pt x="13215" y="40325"/>
                    <a:pt x="11402" y="40776"/>
                    <a:pt x="10175" y="40648"/>
                  </a:cubicBezTo>
                  <a:cubicBezTo>
                    <a:pt x="10483" y="39833"/>
                    <a:pt x="10369" y="38838"/>
                    <a:pt x="10921" y="38115"/>
                  </a:cubicBezTo>
                  <a:cubicBezTo>
                    <a:pt x="11228" y="37614"/>
                    <a:pt x="11150" y="37358"/>
                    <a:pt x="10682" y="37353"/>
                  </a:cubicBezTo>
                  <a:cubicBezTo>
                    <a:pt x="9376" y="37226"/>
                    <a:pt x="9145" y="39090"/>
                    <a:pt x="8334" y="39759"/>
                  </a:cubicBezTo>
                  <a:cubicBezTo>
                    <a:pt x="6416" y="38957"/>
                    <a:pt x="6073" y="37472"/>
                    <a:pt x="6651" y="34975"/>
                  </a:cubicBezTo>
                  <a:cubicBezTo>
                    <a:pt x="7005" y="33456"/>
                    <a:pt x="7581" y="32951"/>
                    <a:pt x="9165" y="32995"/>
                  </a:cubicBezTo>
                  <a:cubicBezTo>
                    <a:pt x="9601" y="33036"/>
                    <a:pt x="9974" y="32660"/>
                    <a:pt x="10388" y="32444"/>
                  </a:cubicBezTo>
                  <a:cubicBezTo>
                    <a:pt x="13249" y="30956"/>
                    <a:pt x="12820" y="36061"/>
                    <a:pt x="14419" y="34729"/>
                  </a:cubicBezTo>
                  <a:cubicBezTo>
                    <a:pt x="15081" y="34177"/>
                    <a:pt x="14984" y="33409"/>
                    <a:pt x="14507" y="32820"/>
                  </a:cubicBezTo>
                  <a:cubicBezTo>
                    <a:pt x="14948" y="33163"/>
                    <a:pt x="13754" y="30910"/>
                    <a:pt x="14745" y="29762"/>
                  </a:cubicBezTo>
                  <a:cubicBezTo>
                    <a:pt x="18967" y="25986"/>
                    <a:pt x="16795" y="26519"/>
                    <a:pt x="17776" y="25404"/>
                  </a:cubicBezTo>
                  <a:cubicBezTo>
                    <a:pt x="19384" y="23779"/>
                    <a:pt x="18068" y="23576"/>
                    <a:pt x="20599" y="22706"/>
                  </a:cubicBezTo>
                  <a:cubicBezTo>
                    <a:pt x="21257" y="21643"/>
                    <a:pt x="22277" y="21092"/>
                    <a:pt x="23298" y="20521"/>
                  </a:cubicBezTo>
                  <a:cubicBezTo>
                    <a:pt x="24073" y="19979"/>
                    <a:pt x="23827" y="20158"/>
                    <a:pt x="23639" y="20512"/>
                  </a:cubicBezTo>
                  <a:cubicBezTo>
                    <a:pt x="23514" y="21015"/>
                    <a:pt x="23751" y="21129"/>
                    <a:pt x="24228" y="20987"/>
                  </a:cubicBezTo>
                  <a:cubicBezTo>
                    <a:pt x="24804" y="20093"/>
                    <a:pt x="25965" y="20206"/>
                    <a:pt x="26649" y="19509"/>
                  </a:cubicBezTo>
                  <a:cubicBezTo>
                    <a:pt x="27074" y="19396"/>
                    <a:pt x="27605" y="19304"/>
                    <a:pt x="27372" y="18773"/>
                  </a:cubicBezTo>
                  <a:cubicBezTo>
                    <a:pt x="27217" y="18417"/>
                    <a:pt x="26895" y="18671"/>
                    <a:pt x="26647" y="18866"/>
                  </a:cubicBezTo>
                  <a:cubicBezTo>
                    <a:pt x="26682" y="19219"/>
                    <a:pt x="26990" y="19424"/>
                    <a:pt x="25042" y="18758"/>
                  </a:cubicBezTo>
                  <a:cubicBezTo>
                    <a:pt x="25212" y="17536"/>
                    <a:pt x="25408" y="17368"/>
                    <a:pt x="25231" y="16960"/>
                  </a:cubicBezTo>
                  <a:cubicBezTo>
                    <a:pt x="25074" y="16671"/>
                    <a:pt x="24565" y="16835"/>
                    <a:pt x="24401" y="16583"/>
                  </a:cubicBezTo>
                  <a:cubicBezTo>
                    <a:pt x="24940" y="16826"/>
                    <a:pt x="25618" y="16555"/>
                    <a:pt x="26302" y="16309"/>
                  </a:cubicBezTo>
                  <a:cubicBezTo>
                    <a:pt x="29135" y="16145"/>
                    <a:pt x="27786" y="15560"/>
                    <a:pt x="29364" y="15478"/>
                  </a:cubicBezTo>
                  <a:cubicBezTo>
                    <a:pt x="29588" y="16060"/>
                    <a:pt x="28772" y="16326"/>
                    <a:pt x="28587" y="16794"/>
                  </a:cubicBezTo>
                  <a:cubicBezTo>
                    <a:pt x="27657" y="18233"/>
                    <a:pt x="28891" y="17767"/>
                    <a:pt x="29394" y="18013"/>
                  </a:cubicBezTo>
                  <a:cubicBezTo>
                    <a:pt x="29547" y="17970"/>
                    <a:pt x="29705" y="17938"/>
                    <a:pt x="29815" y="17834"/>
                  </a:cubicBezTo>
                  <a:cubicBezTo>
                    <a:pt x="30093" y="17996"/>
                    <a:pt x="29976" y="18555"/>
                    <a:pt x="30589" y="18387"/>
                  </a:cubicBezTo>
                  <a:cubicBezTo>
                    <a:pt x="31198" y="18281"/>
                    <a:pt x="31571" y="18309"/>
                    <a:pt x="31774" y="17944"/>
                  </a:cubicBezTo>
                  <a:cubicBezTo>
                    <a:pt x="32037" y="16900"/>
                    <a:pt x="31739" y="16255"/>
                    <a:pt x="30542" y="16507"/>
                  </a:cubicBezTo>
                  <a:cubicBezTo>
                    <a:pt x="30699" y="16192"/>
                    <a:pt x="30561" y="15855"/>
                    <a:pt x="30335" y="15670"/>
                  </a:cubicBezTo>
                  <a:cubicBezTo>
                    <a:pt x="30770" y="15316"/>
                    <a:pt x="30419" y="14848"/>
                    <a:pt x="30689" y="14479"/>
                  </a:cubicBezTo>
                  <a:cubicBezTo>
                    <a:pt x="30520" y="14196"/>
                    <a:pt x="31070" y="13324"/>
                    <a:pt x="29905" y="13872"/>
                  </a:cubicBezTo>
                  <a:cubicBezTo>
                    <a:pt x="27935" y="12183"/>
                    <a:pt x="27107" y="12105"/>
                    <a:pt x="27443" y="10916"/>
                  </a:cubicBezTo>
                  <a:cubicBezTo>
                    <a:pt x="26202" y="8040"/>
                    <a:pt x="24668" y="11400"/>
                    <a:pt x="23848" y="10042"/>
                  </a:cubicBezTo>
                  <a:cubicBezTo>
                    <a:pt x="22992" y="8625"/>
                    <a:pt x="19434" y="8536"/>
                    <a:pt x="18972" y="10435"/>
                  </a:cubicBezTo>
                  <a:cubicBezTo>
                    <a:pt x="18808" y="11106"/>
                    <a:pt x="18217" y="12066"/>
                    <a:pt x="18553" y="12472"/>
                  </a:cubicBezTo>
                  <a:cubicBezTo>
                    <a:pt x="19500" y="13109"/>
                    <a:pt x="18124" y="13894"/>
                    <a:pt x="17673" y="14334"/>
                  </a:cubicBezTo>
                  <a:cubicBezTo>
                    <a:pt x="17140" y="14856"/>
                    <a:pt x="17265" y="15335"/>
                    <a:pt x="17161" y="15843"/>
                  </a:cubicBezTo>
                  <a:cubicBezTo>
                    <a:pt x="16546" y="16408"/>
                    <a:pt x="16497" y="16367"/>
                    <a:pt x="16294" y="15346"/>
                  </a:cubicBezTo>
                  <a:cubicBezTo>
                    <a:pt x="16270" y="14572"/>
                    <a:pt x="15599" y="14513"/>
                    <a:pt x="14971" y="14459"/>
                  </a:cubicBezTo>
                  <a:cubicBezTo>
                    <a:pt x="14302" y="14401"/>
                    <a:pt x="13400" y="13946"/>
                    <a:pt x="12669" y="14008"/>
                  </a:cubicBezTo>
                  <a:cubicBezTo>
                    <a:pt x="6955" y="19534"/>
                    <a:pt x="2560" y="26413"/>
                    <a:pt x="1" y="34132"/>
                  </a:cubicBezTo>
                  <a:cubicBezTo>
                    <a:pt x="89" y="34522"/>
                    <a:pt x="178" y="34984"/>
                    <a:pt x="260" y="35539"/>
                  </a:cubicBezTo>
                  <a:cubicBezTo>
                    <a:pt x="400" y="36479"/>
                    <a:pt x="773" y="36592"/>
                    <a:pt x="1015" y="36281"/>
                  </a:cubicBezTo>
                  <a:close/>
                  <a:moveTo>
                    <a:pt x="17664" y="37677"/>
                  </a:moveTo>
                  <a:cubicBezTo>
                    <a:pt x="15716" y="36779"/>
                    <a:pt x="14013" y="35545"/>
                    <a:pt x="13523" y="36689"/>
                  </a:cubicBezTo>
                  <a:cubicBezTo>
                    <a:pt x="14000" y="36801"/>
                    <a:pt x="14484" y="36913"/>
                    <a:pt x="14976" y="37028"/>
                  </a:cubicBezTo>
                  <a:cubicBezTo>
                    <a:pt x="14926" y="37153"/>
                    <a:pt x="14971" y="37317"/>
                    <a:pt x="15135" y="37353"/>
                  </a:cubicBezTo>
                  <a:cubicBezTo>
                    <a:pt x="15897" y="37819"/>
                    <a:pt x="16590" y="38773"/>
                    <a:pt x="17664" y="37677"/>
                  </a:cubicBezTo>
                  <a:close/>
                  <a:moveTo>
                    <a:pt x="34676" y="3002"/>
                  </a:moveTo>
                  <a:cubicBezTo>
                    <a:pt x="34918" y="2999"/>
                    <a:pt x="35019" y="3138"/>
                    <a:pt x="35134" y="3261"/>
                  </a:cubicBezTo>
                  <a:cubicBezTo>
                    <a:pt x="34693" y="3217"/>
                    <a:pt x="34255" y="3176"/>
                    <a:pt x="33819" y="3135"/>
                  </a:cubicBezTo>
                  <a:cubicBezTo>
                    <a:pt x="32814" y="3800"/>
                    <a:pt x="33418" y="3630"/>
                    <a:pt x="33302" y="4007"/>
                  </a:cubicBezTo>
                  <a:cubicBezTo>
                    <a:pt x="35781" y="3891"/>
                    <a:pt x="35351" y="3940"/>
                    <a:pt x="35272" y="4430"/>
                  </a:cubicBezTo>
                  <a:cubicBezTo>
                    <a:pt x="34913" y="4126"/>
                    <a:pt x="33135" y="4255"/>
                    <a:pt x="33958" y="5358"/>
                  </a:cubicBezTo>
                  <a:lnTo>
                    <a:pt x="33958" y="5358"/>
                  </a:lnTo>
                  <a:cubicBezTo>
                    <a:pt x="33599" y="5550"/>
                    <a:pt x="34085" y="6038"/>
                    <a:pt x="34141" y="6178"/>
                  </a:cubicBezTo>
                  <a:cubicBezTo>
                    <a:pt x="34232" y="6186"/>
                    <a:pt x="34324" y="6197"/>
                    <a:pt x="34415" y="6204"/>
                  </a:cubicBezTo>
                  <a:cubicBezTo>
                    <a:pt x="34613" y="6458"/>
                    <a:pt x="35975" y="6484"/>
                    <a:pt x="34657" y="7060"/>
                  </a:cubicBezTo>
                  <a:cubicBezTo>
                    <a:pt x="34929" y="8478"/>
                    <a:pt x="35984" y="8789"/>
                    <a:pt x="37164" y="9061"/>
                  </a:cubicBezTo>
                  <a:cubicBezTo>
                    <a:pt x="39238" y="9538"/>
                    <a:pt x="39220" y="9449"/>
                    <a:pt x="40299" y="8040"/>
                  </a:cubicBezTo>
                  <a:cubicBezTo>
                    <a:pt x="40906" y="7246"/>
                    <a:pt x="41473" y="6471"/>
                    <a:pt x="42362" y="5869"/>
                  </a:cubicBezTo>
                  <a:cubicBezTo>
                    <a:pt x="44468" y="5528"/>
                    <a:pt x="44967" y="5338"/>
                    <a:pt x="45025" y="5244"/>
                  </a:cubicBezTo>
                  <a:cubicBezTo>
                    <a:pt x="45051" y="5250"/>
                    <a:pt x="45081" y="5257"/>
                    <a:pt x="45115" y="5265"/>
                  </a:cubicBezTo>
                  <a:cubicBezTo>
                    <a:pt x="47547" y="4141"/>
                    <a:pt x="50026" y="4700"/>
                    <a:pt x="50706" y="3815"/>
                  </a:cubicBezTo>
                  <a:cubicBezTo>
                    <a:pt x="50782" y="3567"/>
                    <a:pt x="51181" y="3485"/>
                    <a:pt x="51457" y="3522"/>
                  </a:cubicBezTo>
                  <a:cubicBezTo>
                    <a:pt x="50954" y="3349"/>
                    <a:pt x="50521" y="3427"/>
                    <a:pt x="50428" y="3364"/>
                  </a:cubicBezTo>
                  <a:cubicBezTo>
                    <a:pt x="50488" y="3299"/>
                    <a:pt x="49880" y="3172"/>
                    <a:pt x="50404" y="3192"/>
                  </a:cubicBezTo>
                  <a:cubicBezTo>
                    <a:pt x="50952" y="3213"/>
                    <a:pt x="51489" y="3353"/>
                    <a:pt x="51912" y="3105"/>
                  </a:cubicBezTo>
                  <a:cubicBezTo>
                    <a:pt x="51977" y="3036"/>
                    <a:pt x="51966" y="2967"/>
                    <a:pt x="51882" y="2900"/>
                  </a:cubicBezTo>
                  <a:cubicBezTo>
                    <a:pt x="51030" y="2678"/>
                    <a:pt x="51981" y="2402"/>
                    <a:pt x="51643" y="2190"/>
                  </a:cubicBezTo>
                  <a:cubicBezTo>
                    <a:pt x="51675" y="2190"/>
                    <a:pt x="51567" y="2231"/>
                    <a:pt x="52055" y="1925"/>
                  </a:cubicBezTo>
                  <a:cubicBezTo>
                    <a:pt x="52672" y="1979"/>
                    <a:pt x="52154" y="1537"/>
                    <a:pt x="52914" y="1651"/>
                  </a:cubicBezTo>
                  <a:cubicBezTo>
                    <a:pt x="53201" y="1614"/>
                    <a:pt x="53393" y="1549"/>
                    <a:pt x="53328" y="1429"/>
                  </a:cubicBezTo>
                  <a:cubicBezTo>
                    <a:pt x="53058" y="1245"/>
                    <a:pt x="53544" y="1053"/>
                    <a:pt x="52987" y="909"/>
                  </a:cubicBezTo>
                  <a:cubicBezTo>
                    <a:pt x="52663" y="827"/>
                    <a:pt x="52944" y="820"/>
                    <a:pt x="53103" y="799"/>
                  </a:cubicBezTo>
                  <a:cubicBezTo>
                    <a:pt x="53857" y="663"/>
                    <a:pt x="53231" y="514"/>
                    <a:pt x="52724" y="488"/>
                  </a:cubicBezTo>
                  <a:cubicBezTo>
                    <a:pt x="52616" y="382"/>
                    <a:pt x="52210" y="464"/>
                    <a:pt x="52139" y="397"/>
                  </a:cubicBezTo>
                  <a:cubicBezTo>
                    <a:pt x="52264" y="343"/>
                    <a:pt x="52378" y="300"/>
                    <a:pt x="52486" y="263"/>
                  </a:cubicBezTo>
                  <a:cubicBezTo>
                    <a:pt x="50872" y="97"/>
                    <a:pt x="49232" y="9"/>
                    <a:pt x="47575" y="0"/>
                  </a:cubicBezTo>
                  <a:cubicBezTo>
                    <a:pt x="47487" y="0"/>
                    <a:pt x="47398" y="0"/>
                    <a:pt x="47310" y="0"/>
                  </a:cubicBezTo>
                  <a:lnTo>
                    <a:pt x="47083" y="0"/>
                  </a:lnTo>
                  <a:cubicBezTo>
                    <a:pt x="42233" y="22"/>
                    <a:pt x="37546" y="738"/>
                    <a:pt x="33118" y="2050"/>
                  </a:cubicBezTo>
                  <a:cubicBezTo>
                    <a:pt x="33291" y="2529"/>
                    <a:pt x="33254" y="3021"/>
                    <a:pt x="34676" y="3002"/>
                  </a:cubicBezTo>
                  <a:close/>
                  <a:moveTo>
                    <a:pt x="15491" y="39371"/>
                  </a:moveTo>
                  <a:cubicBezTo>
                    <a:pt x="15496" y="39682"/>
                    <a:pt x="15731" y="39897"/>
                    <a:pt x="16251" y="39392"/>
                  </a:cubicBezTo>
                  <a:cubicBezTo>
                    <a:pt x="16147" y="38613"/>
                    <a:pt x="15485" y="39058"/>
                    <a:pt x="15491" y="39371"/>
                  </a:cubicBezTo>
                  <a:close/>
                  <a:moveTo>
                    <a:pt x="18242" y="39129"/>
                  </a:moveTo>
                  <a:cubicBezTo>
                    <a:pt x="19101" y="39300"/>
                    <a:pt x="20085" y="39395"/>
                    <a:pt x="20845" y="38363"/>
                  </a:cubicBezTo>
                  <a:cubicBezTo>
                    <a:pt x="18834" y="37880"/>
                    <a:pt x="18309" y="37558"/>
                    <a:pt x="18340" y="38372"/>
                  </a:cubicBezTo>
                  <a:cubicBezTo>
                    <a:pt x="18713" y="38670"/>
                    <a:pt x="17278" y="38941"/>
                    <a:pt x="18242" y="39129"/>
                  </a:cubicBezTo>
                  <a:close/>
                  <a:moveTo>
                    <a:pt x="20010" y="8210"/>
                  </a:moveTo>
                  <a:cubicBezTo>
                    <a:pt x="20340" y="8390"/>
                    <a:pt x="20655" y="8182"/>
                    <a:pt x="21906" y="7736"/>
                  </a:cubicBezTo>
                  <a:cubicBezTo>
                    <a:pt x="21712" y="7596"/>
                    <a:pt x="23281" y="8677"/>
                    <a:pt x="24211" y="8670"/>
                  </a:cubicBezTo>
                  <a:cubicBezTo>
                    <a:pt x="24487" y="8668"/>
                    <a:pt x="25324" y="8879"/>
                    <a:pt x="25158" y="8085"/>
                  </a:cubicBezTo>
                  <a:cubicBezTo>
                    <a:pt x="25260" y="8064"/>
                    <a:pt x="25357" y="8023"/>
                    <a:pt x="25449" y="7962"/>
                  </a:cubicBezTo>
                  <a:cubicBezTo>
                    <a:pt x="25764" y="7936"/>
                    <a:pt x="26858" y="8083"/>
                    <a:pt x="26505" y="7127"/>
                  </a:cubicBezTo>
                  <a:cubicBezTo>
                    <a:pt x="26377" y="6784"/>
                    <a:pt x="25825" y="6810"/>
                    <a:pt x="25540" y="6622"/>
                  </a:cubicBezTo>
                  <a:cubicBezTo>
                    <a:pt x="25490" y="6186"/>
                    <a:pt x="25531" y="6253"/>
                    <a:pt x="25499" y="6260"/>
                  </a:cubicBezTo>
                  <a:cubicBezTo>
                    <a:pt x="25969" y="5833"/>
                    <a:pt x="26211" y="6087"/>
                    <a:pt x="26541" y="6089"/>
                  </a:cubicBezTo>
                  <a:cubicBezTo>
                    <a:pt x="27117" y="6618"/>
                    <a:pt x="27234" y="6648"/>
                    <a:pt x="27767" y="6141"/>
                  </a:cubicBezTo>
                  <a:cubicBezTo>
                    <a:pt x="27497" y="5945"/>
                    <a:pt x="30127" y="5613"/>
                    <a:pt x="28140" y="5274"/>
                  </a:cubicBezTo>
                  <a:cubicBezTo>
                    <a:pt x="27314" y="4732"/>
                    <a:pt x="26297" y="4831"/>
                    <a:pt x="25883" y="4827"/>
                  </a:cubicBezTo>
                  <a:cubicBezTo>
                    <a:pt x="24752" y="5367"/>
                    <a:pt x="23646" y="5945"/>
                    <a:pt x="22564" y="6566"/>
                  </a:cubicBezTo>
                  <a:cubicBezTo>
                    <a:pt x="22228" y="6825"/>
                    <a:pt x="21859" y="7088"/>
                    <a:pt x="21725" y="7384"/>
                  </a:cubicBezTo>
                  <a:cubicBezTo>
                    <a:pt x="21481" y="7477"/>
                    <a:pt x="21244" y="7481"/>
                    <a:pt x="21004" y="7501"/>
                  </a:cubicBezTo>
                  <a:cubicBezTo>
                    <a:pt x="20659" y="7716"/>
                    <a:pt x="20314" y="7936"/>
                    <a:pt x="19973" y="8161"/>
                  </a:cubicBezTo>
                  <a:cubicBezTo>
                    <a:pt x="19982" y="8182"/>
                    <a:pt x="19995" y="8200"/>
                    <a:pt x="20010" y="8210"/>
                  </a:cubicBezTo>
                  <a:close/>
                  <a:moveTo>
                    <a:pt x="22221" y="38626"/>
                  </a:moveTo>
                  <a:cubicBezTo>
                    <a:pt x="21684" y="38685"/>
                    <a:pt x="21634" y="39304"/>
                    <a:pt x="22040" y="39265"/>
                  </a:cubicBezTo>
                  <a:cubicBezTo>
                    <a:pt x="22530" y="39220"/>
                    <a:pt x="22649" y="38577"/>
                    <a:pt x="22221" y="386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flipH="1">
              <a:off x="6257873" y="4056302"/>
              <a:ext cx="188647" cy="194402"/>
            </a:xfrm>
            <a:custGeom>
              <a:avLst/>
              <a:gdLst/>
              <a:ahLst/>
              <a:cxnLst/>
              <a:rect l="l" t="t" r="r" b="b"/>
              <a:pathLst>
                <a:path w="4720" h="4864" extrusionOk="0">
                  <a:moveTo>
                    <a:pt x="2369" y="1"/>
                  </a:moveTo>
                  <a:cubicBezTo>
                    <a:pt x="2264" y="1"/>
                    <a:pt x="2160" y="51"/>
                    <a:pt x="2098" y="146"/>
                  </a:cubicBezTo>
                  <a:lnTo>
                    <a:pt x="156" y="3063"/>
                  </a:lnTo>
                  <a:cubicBezTo>
                    <a:pt x="0" y="3300"/>
                    <a:pt x="52" y="3618"/>
                    <a:pt x="274" y="3790"/>
                  </a:cubicBezTo>
                  <a:lnTo>
                    <a:pt x="1508" y="4751"/>
                  </a:lnTo>
                  <a:cubicBezTo>
                    <a:pt x="1607" y="4826"/>
                    <a:pt x="1724" y="4863"/>
                    <a:pt x="1840" y="4863"/>
                  </a:cubicBezTo>
                  <a:cubicBezTo>
                    <a:pt x="1989" y="4863"/>
                    <a:pt x="2136" y="4803"/>
                    <a:pt x="2242" y="4686"/>
                  </a:cubicBezTo>
                  <a:lnTo>
                    <a:pt x="4592" y="2086"/>
                  </a:lnTo>
                  <a:cubicBezTo>
                    <a:pt x="4719" y="1945"/>
                    <a:pt x="4700" y="1727"/>
                    <a:pt x="4551" y="1611"/>
                  </a:cubicBezTo>
                  <a:lnTo>
                    <a:pt x="2568" y="68"/>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flipH="1">
              <a:off x="6257873" y="4089876"/>
              <a:ext cx="188647" cy="160829"/>
            </a:xfrm>
            <a:custGeom>
              <a:avLst/>
              <a:gdLst/>
              <a:ahLst/>
              <a:cxnLst/>
              <a:rect l="l" t="t" r="r" b="b"/>
              <a:pathLst>
                <a:path w="4720" h="4024" extrusionOk="0">
                  <a:moveTo>
                    <a:pt x="3558" y="1"/>
                  </a:moveTo>
                  <a:lnTo>
                    <a:pt x="3353" y="266"/>
                  </a:lnTo>
                  <a:cubicBezTo>
                    <a:pt x="3340" y="255"/>
                    <a:pt x="3322" y="250"/>
                    <a:pt x="3301" y="250"/>
                  </a:cubicBezTo>
                  <a:cubicBezTo>
                    <a:pt x="3073" y="250"/>
                    <a:pt x="2436" y="864"/>
                    <a:pt x="1752" y="1662"/>
                  </a:cubicBezTo>
                  <a:cubicBezTo>
                    <a:pt x="1691" y="1734"/>
                    <a:pt x="1607" y="1767"/>
                    <a:pt x="1525" y="1767"/>
                  </a:cubicBezTo>
                  <a:cubicBezTo>
                    <a:pt x="1397" y="1767"/>
                    <a:pt x="1271" y="1687"/>
                    <a:pt x="1234" y="1543"/>
                  </a:cubicBezTo>
                  <a:lnTo>
                    <a:pt x="1064" y="862"/>
                  </a:lnTo>
                  <a:lnTo>
                    <a:pt x="158" y="2225"/>
                  </a:lnTo>
                  <a:cubicBezTo>
                    <a:pt x="0" y="2460"/>
                    <a:pt x="52" y="2778"/>
                    <a:pt x="274" y="2950"/>
                  </a:cubicBezTo>
                  <a:lnTo>
                    <a:pt x="1508" y="3911"/>
                  </a:lnTo>
                  <a:cubicBezTo>
                    <a:pt x="1607" y="3986"/>
                    <a:pt x="1724" y="4023"/>
                    <a:pt x="1840" y="4023"/>
                  </a:cubicBezTo>
                  <a:cubicBezTo>
                    <a:pt x="1989" y="4023"/>
                    <a:pt x="2136" y="3963"/>
                    <a:pt x="2242" y="3846"/>
                  </a:cubicBezTo>
                  <a:lnTo>
                    <a:pt x="4592" y="1246"/>
                  </a:lnTo>
                  <a:cubicBezTo>
                    <a:pt x="4719" y="1105"/>
                    <a:pt x="4700" y="887"/>
                    <a:pt x="4551" y="771"/>
                  </a:cubicBezTo>
                  <a:lnTo>
                    <a:pt x="3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flipH="1">
              <a:off x="6250395" y="4043392"/>
              <a:ext cx="94643" cy="76178"/>
            </a:xfrm>
            <a:custGeom>
              <a:avLst/>
              <a:gdLst/>
              <a:ahLst/>
              <a:cxnLst/>
              <a:rect l="l" t="t" r="r" b="b"/>
              <a:pathLst>
                <a:path w="2368" h="1906" extrusionOk="0">
                  <a:moveTo>
                    <a:pt x="301" y="0"/>
                  </a:moveTo>
                  <a:cubicBezTo>
                    <a:pt x="221" y="0"/>
                    <a:pt x="142" y="36"/>
                    <a:pt x="89" y="102"/>
                  </a:cubicBezTo>
                  <a:cubicBezTo>
                    <a:pt x="1" y="219"/>
                    <a:pt x="20" y="387"/>
                    <a:pt x="137" y="477"/>
                  </a:cubicBezTo>
                  <a:lnTo>
                    <a:pt x="1902" y="1850"/>
                  </a:lnTo>
                  <a:cubicBezTo>
                    <a:pt x="1950" y="1888"/>
                    <a:pt x="2008" y="1906"/>
                    <a:pt x="2065" y="1906"/>
                  </a:cubicBezTo>
                  <a:cubicBezTo>
                    <a:pt x="2145" y="1906"/>
                    <a:pt x="2224" y="1870"/>
                    <a:pt x="2277" y="1802"/>
                  </a:cubicBezTo>
                  <a:cubicBezTo>
                    <a:pt x="2368" y="1686"/>
                    <a:pt x="2346" y="1520"/>
                    <a:pt x="2230" y="1429"/>
                  </a:cubicBezTo>
                  <a:lnTo>
                    <a:pt x="465" y="57"/>
                  </a:lnTo>
                  <a:cubicBezTo>
                    <a:pt x="416" y="19"/>
                    <a:pt x="358" y="0"/>
                    <a:pt x="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flipH="1">
              <a:off x="6253992" y="4047429"/>
              <a:ext cx="91046" cy="72141"/>
            </a:xfrm>
            <a:custGeom>
              <a:avLst/>
              <a:gdLst/>
              <a:ahLst/>
              <a:cxnLst/>
              <a:rect l="l" t="t" r="r" b="b"/>
              <a:pathLst>
                <a:path w="2278" h="1805" extrusionOk="0">
                  <a:moveTo>
                    <a:pt x="89" y="1"/>
                  </a:moveTo>
                  <a:cubicBezTo>
                    <a:pt x="1" y="118"/>
                    <a:pt x="20" y="286"/>
                    <a:pt x="137" y="376"/>
                  </a:cubicBezTo>
                  <a:lnTo>
                    <a:pt x="1902" y="1749"/>
                  </a:lnTo>
                  <a:cubicBezTo>
                    <a:pt x="1950" y="1787"/>
                    <a:pt x="2008" y="1805"/>
                    <a:pt x="2065" y="1805"/>
                  </a:cubicBezTo>
                  <a:cubicBezTo>
                    <a:pt x="2145" y="1805"/>
                    <a:pt x="2224" y="1769"/>
                    <a:pt x="2277" y="1701"/>
                  </a:cubicBez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flipH="1">
              <a:off x="6311431" y="4106583"/>
              <a:ext cx="172780" cy="207152"/>
            </a:xfrm>
            <a:custGeom>
              <a:avLst/>
              <a:gdLst/>
              <a:ahLst/>
              <a:cxnLst/>
              <a:rect l="l" t="t" r="r" b="b"/>
              <a:pathLst>
                <a:path w="4323" h="5183" extrusionOk="0">
                  <a:moveTo>
                    <a:pt x="4139" y="1"/>
                  </a:moveTo>
                  <a:cubicBezTo>
                    <a:pt x="3911" y="1"/>
                    <a:pt x="2936" y="1024"/>
                    <a:pt x="1884" y="2375"/>
                  </a:cubicBezTo>
                  <a:cubicBezTo>
                    <a:pt x="775" y="3801"/>
                    <a:pt x="0" y="5055"/>
                    <a:pt x="153" y="5173"/>
                  </a:cubicBezTo>
                  <a:cubicBezTo>
                    <a:pt x="161" y="5179"/>
                    <a:pt x="171" y="5182"/>
                    <a:pt x="184" y="5182"/>
                  </a:cubicBezTo>
                  <a:cubicBezTo>
                    <a:pt x="412" y="5182"/>
                    <a:pt x="1386" y="4160"/>
                    <a:pt x="2438" y="2808"/>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flipH="1">
              <a:off x="6374063" y="3599418"/>
              <a:ext cx="188647" cy="194442"/>
            </a:xfrm>
            <a:custGeom>
              <a:avLst/>
              <a:gdLst/>
              <a:ahLst/>
              <a:cxnLst/>
              <a:rect l="l" t="t" r="r" b="b"/>
              <a:pathLst>
                <a:path w="4720" h="4865" extrusionOk="0">
                  <a:moveTo>
                    <a:pt x="2369" y="1"/>
                  </a:moveTo>
                  <a:cubicBezTo>
                    <a:pt x="2264" y="1"/>
                    <a:pt x="2160" y="51"/>
                    <a:pt x="2098" y="145"/>
                  </a:cubicBezTo>
                  <a:lnTo>
                    <a:pt x="156" y="3064"/>
                  </a:lnTo>
                  <a:cubicBezTo>
                    <a:pt x="1" y="3300"/>
                    <a:pt x="52" y="3617"/>
                    <a:pt x="275" y="3792"/>
                  </a:cubicBezTo>
                  <a:lnTo>
                    <a:pt x="1509" y="4750"/>
                  </a:lnTo>
                  <a:cubicBezTo>
                    <a:pt x="1608" y="4827"/>
                    <a:pt x="1725" y="4864"/>
                    <a:pt x="1841" y="4864"/>
                  </a:cubicBezTo>
                  <a:cubicBezTo>
                    <a:pt x="1989" y="4864"/>
                    <a:pt x="2136" y="4803"/>
                    <a:pt x="2243" y="4685"/>
                  </a:cubicBezTo>
                  <a:lnTo>
                    <a:pt x="4592" y="2085"/>
                  </a:lnTo>
                  <a:cubicBezTo>
                    <a:pt x="4720" y="1945"/>
                    <a:pt x="4700" y="1727"/>
                    <a:pt x="4551" y="1612"/>
                  </a:cubicBezTo>
                  <a:lnTo>
                    <a:pt x="2568" y="69"/>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flipH="1">
              <a:off x="6374063" y="3632952"/>
              <a:ext cx="188647" cy="160909"/>
            </a:xfrm>
            <a:custGeom>
              <a:avLst/>
              <a:gdLst/>
              <a:ahLst/>
              <a:cxnLst/>
              <a:rect l="l" t="t" r="r" b="b"/>
              <a:pathLst>
                <a:path w="4720" h="4026" extrusionOk="0">
                  <a:moveTo>
                    <a:pt x="3559" y="1"/>
                  </a:moveTo>
                  <a:lnTo>
                    <a:pt x="3354" y="266"/>
                  </a:lnTo>
                  <a:cubicBezTo>
                    <a:pt x="3340" y="255"/>
                    <a:pt x="3323" y="250"/>
                    <a:pt x="3302" y="250"/>
                  </a:cubicBezTo>
                  <a:cubicBezTo>
                    <a:pt x="3073" y="250"/>
                    <a:pt x="2437" y="866"/>
                    <a:pt x="1753" y="1662"/>
                  </a:cubicBezTo>
                  <a:cubicBezTo>
                    <a:pt x="1691" y="1734"/>
                    <a:pt x="1608" y="1767"/>
                    <a:pt x="1525" y="1767"/>
                  </a:cubicBezTo>
                  <a:cubicBezTo>
                    <a:pt x="1397" y="1767"/>
                    <a:pt x="1272" y="1687"/>
                    <a:pt x="1235" y="1544"/>
                  </a:cubicBezTo>
                  <a:lnTo>
                    <a:pt x="1064" y="862"/>
                  </a:lnTo>
                  <a:lnTo>
                    <a:pt x="158" y="2225"/>
                  </a:lnTo>
                  <a:cubicBezTo>
                    <a:pt x="1" y="2461"/>
                    <a:pt x="52" y="2778"/>
                    <a:pt x="277" y="2953"/>
                  </a:cubicBezTo>
                  <a:lnTo>
                    <a:pt x="1509" y="3911"/>
                  </a:lnTo>
                  <a:cubicBezTo>
                    <a:pt x="1608" y="3988"/>
                    <a:pt x="1725" y="4025"/>
                    <a:pt x="1841" y="4025"/>
                  </a:cubicBezTo>
                  <a:cubicBezTo>
                    <a:pt x="1989" y="4025"/>
                    <a:pt x="2136" y="3964"/>
                    <a:pt x="2243" y="3846"/>
                  </a:cubicBezTo>
                  <a:lnTo>
                    <a:pt x="4592" y="1246"/>
                  </a:lnTo>
                  <a:cubicBezTo>
                    <a:pt x="4720" y="1106"/>
                    <a:pt x="4700" y="888"/>
                    <a:pt x="4551" y="773"/>
                  </a:cubicBezTo>
                  <a:lnTo>
                    <a:pt x="3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flipH="1">
              <a:off x="6366545" y="3586468"/>
              <a:ext cx="94643" cy="76218"/>
            </a:xfrm>
            <a:custGeom>
              <a:avLst/>
              <a:gdLst/>
              <a:ahLst/>
              <a:cxnLst/>
              <a:rect l="l" t="t" r="r" b="b"/>
              <a:pathLst>
                <a:path w="2368" h="1907" extrusionOk="0">
                  <a:moveTo>
                    <a:pt x="302" y="1"/>
                  </a:moveTo>
                  <a:cubicBezTo>
                    <a:pt x="222" y="1"/>
                    <a:pt x="144" y="36"/>
                    <a:pt x="91" y="104"/>
                  </a:cubicBezTo>
                  <a:cubicBezTo>
                    <a:pt x="0" y="221"/>
                    <a:pt x="22" y="387"/>
                    <a:pt x="136" y="478"/>
                  </a:cubicBezTo>
                  <a:lnTo>
                    <a:pt x="1901" y="1850"/>
                  </a:lnTo>
                  <a:cubicBezTo>
                    <a:pt x="1950" y="1888"/>
                    <a:pt x="2008" y="1906"/>
                    <a:pt x="2066" y="1906"/>
                  </a:cubicBezTo>
                  <a:cubicBezTo>
                    <a:pt x="2145" y="1906"/>
                    <a:pt x="2224" y="1871"/>
                    <a:pt x="2277" y="1805"/>
                  </a:cubicBezTo>
                  <a:cubicBezTo>
                    <a:pt x="2367" y="1688"/>
                    <a:pt x="2346" y="1520"/>
                    <a:pt x="2229" y="1429"/>
                  </a:cubicBezTo>
                  <a:lnTo>
                    <a:pt x="464" y="57"/>
                  </a:lnTo>
                  <a:cubicBezTo>
                    <a:pt x="416" y="19"/>
                    <a:pt x="358"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flipH="1">
              <a:off x="6370182" y="3590625"/>
              <a:ext cx="91006" cy="72061"/>
            </a:xfrm>
            <a:custGeom>
              <a:avLst/>
              <a:gdLst/>
              <a:ahLst/>
              <a:cxnLst/>
              <a:rect l="l" t="t" r="r" b="b"/>
              <a:pathLst>
                <a:path w="2277" h="1803" extrusionOk="0">
                  <a:moveTo>
                    <a:pt x="91" y="0"/>
                  </a:moveTo>
                  <a:cubicBezTo>
                    <a:pt x="0" y="117"/>
                    <a:pt x="20" y="283"/>
                    <a:pt x="136" y="374"/>
                  </a:cubicBezTo>
                  <a:lnTo>
                    <a:pt x="1901" y="1746"/>
                  </a:lnTo>
                  <a:cubicBezTo>
                    <a:pt x="1951" y="1784"/>
                    <a:pt x="2009" y="1803"/>
                    <a:pt x="2067" y="1803"/>
                  </a:cubicBezTo>
                  <a:cubicBezTo>
                    <a:pt x="2146" y="1803"/>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p:cNvSpPr/>
            <p:nvPr/>
          </p:nvSpPr>
          <p:spPr>
            <a:xfrm flipH="1">
              <a:off x="6427621" y="3649659"/>
              <a:ext cx="172780" cy="207231"/>
            </a:xfrm>
            <a:custGeom>
              <a:avLst/>
              <a:gdLst/>
              <a:ahLst/>
              <a:cxnLst/>
              <a:rect l="l" t="t" r="r" b="b"/>
              <a:pathLst>
                <a:path w="4323" h="5185" extrusionOk="0">
                  <a:moveTo>
                    <a:pt x="4139" y="1"/>
                  </a:moveTo>
                  <a:cubicBezTo>
                    <a:pt x="3911" y="1"/>
                    <a:pt x="2937" y="1024"/>
                    <a:pt x="1884" y="2377"/>
                  </a:cubicBezTo>
                  <a:cubicBezTo>
                    <a:pt x="775" y="3803"/>
                    <a:pt x="1" y="5055"/>
                    <a:pt x="154" y="5176"/>
                  </a:cubicBezTo>
                  <a:cubicBezTo>
                    <a:pt x="162" y="5182"/>
                    <a:pt x="172" y="5185"/>
                    <a:pt x="184" y="5185"/>
                  </a:cubicBezTo>
                  <a:cubicBezTo>
                    <a:pt x="412" y="5185"/>
                    <a:pt x="1389" y="4162"/>
                    <a:pt x="2441" y="2809"/>
                  </a:cubicBezTo>
                  <a:cubicBezTo>
                    <a:pt x="3548" y="1382"/>
                    <a:pt x="4323" y="129"/>
                    <a:pt x="4169" y="10"/>
                  </a:cubicBezTo>
                  <a:cubicBezTo>
                    <a:pt x="4162" y="4"/>
                    <a:pt x="4152"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p:cNvSpPr/>
            <p:nvPr/>
          </p:nvSpPr>
          <p:spPr>
            <a:xfrm flipH="1">
              <a:off x="7181118" y="2971908"/>
              <a:ext cx="188647" cy="194362"/>
            </a:xfrm>
            <a:custGeom>
              <a:avLst/>
              <a:gdLst/>
              <a:ahLst/>
              <a:cxnLst/>
              <a:rect l="l" t="t" r="r" b="b"/>
              <a:pathLst>
                <a:path w="4720"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4594" y="2085"/>
                  </a:lnTo>
                  <a:cubicBezTo>
                    <a:pt x="4719" y="1945"/>
                    <a:pt x="4702" y="1727"/>
                    <a:pt x="4553" y="1610"/>
                  </a:cubicBezTo>
                  <a:lnTo>
                    <a:pt x="2568" y="69"/>
                  </a:lnTo>
                  <a:cubicBezTo>
                    <a:pt x="2508" y="23"/>
                    <a:pt x="2438" y="0"/>
                    <a:pt x="2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flipH="1">
              <a:off x="7227440" y="2971908"/>
              <a:ext cx="142324" cy="194362"/>
            </a:xfrm>
            <a:custGeom>
              <a:avLst/>
              <a:gdLst/>
              <a:ahLst/>
              <a:cxnLst/>
              <a:rect l="l" t="t" r="r" b="b"/>
              <a:pathLst>
                <a:path w="3561"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3340" y="3470"/>
                  </a:lnTo>
                  <a:lnTo>
                    <a:pt x="3340" y="3470"/>
                  </a:lnTo>
                  <a:lnTo>
                    <a:pt x="2637" y="3472"/>
                  </a:lnTo>
                  <a:cubicBezTo>
                    <a:pt x="2395" y="3472"/>
                    <a:pt x="2255" y="3198"/>
                    <a:pt x="2395" y="3000"/>
                  </a:cubicBezTo>
                  <a:cubicBezTo>
                    <a:pt x="3056" y="2061"/>
                    <a:pt x="3517" y="1233"/>
                    <a:pt x="3353" y="1105"/>
                  </a:cubicBezTo>
                  <a:lnTo>
                    <a:pt x="3560" y="840"/>
                  </a:lnTo>
                  <a:lnTo>
                    <a:pt x="2568" y="69"/>
                  </a:lnTo>
                  <a:cubicBezTo>
                    <a:pt x="2508" y="23"/>
                    <a:pt x="2438" y="0"/>
                    <a:pt x="2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flipH="1">
              <a:off x="7173640" y="2958958"/>
              <a:ext cx="94643" cy="76218"/>
            </a:xfrm>
            <a:custGeom>
              <a:avLst/>
              <a:gdLst/>
              <a:ahLst/>
              <a:cxnLst/>
              <a:rect l="l" t="t" r="r" b="b"/>
              <a:pathLst>
                <a:path w="2368" h="1907" extrusionOk="0">
                  <a:moveTo>
                    <a:pt x="303" y="1"/>
                  </a:moveTo>
                  <a:cubicBezTo>
                    <a:pt x="223" y="1"/>
                    <a:pt x="144" y="36"/>
                    <a:pt x="91" y="104"/>
                  </a:cubicBezTo>
                  <a:cubicBezTo>
                    <a:pt x="1" y="219"/>
                    <a:pt x="22" y="387"/>
                    <a:pt x="139" y="478"/>
                  </a:cubicBezTo>
                  <a:lnTo>
                    <a:pt x="1904" y="1850"/>
                  </a:lnTo>
                  <a:cubicBezTo>
                    <a:pt x="1953" y="1888"/>
                    <a:pt x="2010" y="1906"/>
                    <a:pt x="2067" y="1906"/>
                  </a:cubicBezTo>
                  <a:cubicBezTo>
                    <a:pt x="2147" y="1906"/>
                    <a:pt x="2226" y="1870"/>
                    <a:pt x="2277" y="1803"/>
                  </a:cubicBezTo>
                  <a:cubicBezTo>
                    <a:pt x="2368" y="1686"/>
                    <a:pt x="2349" y="1520"/>
                    <a:pt x="2232" y="1429"/>
                  </a:cubicBezTo>
                  <a:lnTo>
                    <a:pt x="467" y="57"/>
                  </a:lnTo>
                  <a:cubicBezTo>
                    <a:pt x="418" y="19"/>
                    <a:pt x="361" y="1"/>
                    <a:pt x="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flipH="1">
              <a:off x="7177237" y="2963034"/>
              <a:ext cx="91046" cy="72141"/>
            </a:xfrm>
            <a:custGeom>
              <a:avLst/>
              <a:gdLst/>
              <a:ahLst/>
              <a:cxnLst/>
              <a:rect l="l" t="t" r="r" b="b"/>
              <a:pathLst>
                <a:path w="2278" h="1805" extrusionOk="0">
                  <a:moveTo>
                    <a:pt x="91" y="0"/>
                  </a:moveTo>
                  <a:lnTo>
                    <a:pt x="91" y="0"/>
                  </a:lnTo>
                  <a:cubicBezTo>
                    <a:pt x="1" y="117"/>
                    <a:pt x="22" y="285"/>
                    <a:pt x="139" y="376"/>
                  </a:cubicBezTo>
                  <a:lnTo>
                    <a:pt x="1904" y="1748"/>
                  </a:lnTo>
                  <a:cubicBezTo>
                    <a:pt x="1953" y="1786"/>
                    <a:pt x="2010" y="1804"/>
                    <a:pt x="2067" y="1804"/>
                  </a:cubicBezTo>
                  <a:cubicBezTo>
                    <a:pt x="2146" y="1804"/>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flipH="1">
              <a:off x="7234596" y="3022148"/>
              <a:ext cx="172780" cy="207152"/>
            </a:xfrm>
            <a:custGeom>
              <a:avLst/>
              <a:gdLst/>
              <a:ahLst/>
              <a:cxnLst/>
              <a:rect l="l" t="t" r="r" b="b"/>
              <a:pathLst>
                <a:path w="4323" h="5183" extrusionOk="0">
                  <a:moveTo>
                    <a:pt x="4139" y="1"/>
                  </a:moveTo>
                  <a:cubicBezTo>
                    <a:pt x="3911" y="1"/>
                    <a:pt x="2936" y="1024"/>
                    <a:pt x="1884" y="2377"/>
                  </a:cubicBezTo>
                  <a:cubicBezTo>
                    <a:pt x="775" y="3801"/>
                    <a:pt x="0" y="5055"/>
                    <a:pt x="154" y="5174"/>
                  </a:cubicBezTo>
                  <a:cubicBezTo>
                    <a:pt x="162" y="5180"/>
                    <a:pt x="172" y="5183"/>
                    <a:pt x="184" y="5183"/>
                  </a:cubicBezTo>
                  <a:cubicBezTo>
                    <a:pt x="414" y="5183"/>
                    <a:pt x="1387" y="4161"/>
                    <a:pt x="2439" y="2809"/>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flipH="1">
              <a:off x="6682523" y="3133941"/>
              <a:ext cx="1729274" cy="536803"/>
            </a:xfrm>
            <a:custGeom>
              <a:avLst/>
              <a:gdLst/>
              <a:ahLst/>
              <a:cxnLst/>
              <a:rect l="l" t="t" r="r" b="b"/>
              <a:pathLst>
                <a:path w="43267" h="13431" extrusionOk="0">
                  <a:moveTo>
                    <a:pt x="43266" y="1"/>
                  </a:moveTo>
                  <a:lnTo>
                    <a:pt x="4075" y="68"/>
                  </a:lnTo>
                  <a:cubicBezTo>
                    <a:pt x="3719" y="68"/>
                    <a:pt x="3373" y="180"/>
                    <a:pt x="3084" y="389"/>
                  </a:cubicBezTo>
                  <a:lnTo>
                    <a:pt x="130" y="2532"/>
                  </a:lnTo>
                  <a:cubicBezTo>
                    <a:pt x="1" y="2625"/>
                    <a:pt x="33" y="2825"/>
                    <a:pt x="184" y="2875"/>
                  </a:cubicBezTo>
                  <a:lnTo>
                    <a:pt x="32823" y="13431"/>
                  </a:lnTo>
                  <a:lnTo>
                    <a:pt x="432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flipH="1">
              <a:off x="6682443" y="3133941"/>
              <a:ext cx="1729354" cy="536803"/>
            </a:xfrm>
            <a:custGeom>
              <a:avLst/>
              <a:gdLst/>
              <a:ahLst/>
              <a:cxnLst/>
              <a:rect l="l" t="t" r="r" b="b"/>
              <a:pathLst>
                <a:path w="43269" h="13431" extrusionOk="0">
                  <a:moveTo>
                    <a:pt x="43269" y="1"/>
                  </a:moveTo>
                  <a:lnTo>
                    <a:pt x="34998" y="14"/>
                  </a:lnTo>
                  <a:cubicBezTo>
                    <a:pt x="33175" y="2780"/>
                    <a:pt x="31360" y="5544"/>
                    <a:pt x="29558" y="8295"/>
                  </a:cubicBezTo>
                  <a:cubicBezTo>
                    <a:pt x="29085" y="9019"/>
                    <a:pt x="28288" y="9436"/>
                    <a:pt x="27451" y="9436"/>
                  </a:cubicBezTo>
                  <a:cubicBezTo>
                    <a:pt x="27243" y="9436"/>
                    <a:pt x="27033" y="9410"/>
                    <a:pt x="26824" y="9357"/>
                  </a:cubicBezTo>
                  <a:cubicBezTo>
                    <a:pt x="16666" y="6757"/>
                    <a:pt x="131" y="2532"/>
                    <a:pt x="130" y="2532"/>
                  </a:cubicBezTo>
                  <a:lnTo>
                    <a:pt x="130" y="2532"/>
                  </a:lnTo>
                  <a:cubicBezTo>
                    <a:pt x="1" y="2625"/>
                    <a:pt x="33" y="2825"/>
                    <a:pt x="184" y="2875"/>
                  </a:cubicBezTo>
                  <a:lnTo>
                    <a:pt x="32823" y="13431"/>
                  </a:lnTo>
                  <a:lnTo>
                    <a:pt x="43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flipH="1">
              <a:off x="6292390" y="3136459"/>
              <a:ext cx="804346" cy="1700817"/>
            </a:xfrm>
            <a:custGeom>
              <a:avLst/>
              <a:gdLst/>
              <a:ahLst/>
              <a:cxnLst/>
              <a:rect l="l" t="t" r="r" b="b"/>
              <a:pathLst>
                <a:path w="20125" h="42555" extrusionOk="0">
                  <a:moveTo>
                    <a:pt x="10444" y="0"/>
                  </a:moveTo>
                  <a:lnTo>
                    <a:pt x="1" y="13430"/>
                  </a:lnTo>
                  <a:lnTo>
                    <a:pt x="18273" y="42463"/>
                  </a:lnTo>
                  <a:cubicBezTo>
                    <a:pt x="18312" y="42525"/>
                    <a:pt x="18375" y="42555"/>
                    <a:pt x="18437" y="42555"/>
                  </a:cubicBezTo>
                  <a:cubicBezTo>
                    <a:pt x="18513" y="42555"/>
                    <a:pt x="18587" y="42512"/>
                    <a:pt x="18620" y="42431"/>
                  </a:cubicBezTo>
                  <a:lnTo>
                    <a:pt x="19969" y="39039"/>
                  </a:lnTo>
                  <a:cubicBezTo>
                    <a:pt x="20100" y="38709"/>
                    <a:pt x="20124" y="38346"/>
                    <a:pt x="20036" y="38001"/>
                  </a:cubicBezTo>
                  <a:lnTo>
                    <a:pt x="104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flipH="1">
              <a:off x="6292493" y="3456850"/>
              <a:ext cx="372337" cy="1239912"/>
            </a:xfrm>
            <a:custGeom>
              <a:avLst/>
              <a:gdLst/>
              <a:ahLst/>
              <a:cxnLst/>
              <a:rect l="l" t="t" r="r" b="b"/>
              <a:pathLst>
                <a:path w="9316" h="31023" extrusionOk="0">
                  <a:moveTo>
                    <a:pt x="1662" y="1"/>
                  </a:moveTo>
                  <a:cubicBezTo>
                    <a:pt x="1427" y="262"/>
                    <a:pt x="1190" y="521"/>
                    <a:pt x="952" y="780"/>
                  </a:cubicBezTo>
                  <a:cubicBezTo>
                    <a:pt x="240" y="1558"/>
                    <a:pt x="1" y="2661"/>
                    <a:pt x="327" y="3667"/>
                  </a:cubicBezTo>
                  <a:lnTo>
                    <a:pt x="9163" y="31023"/>
                  </a:lnTo>
                  <a:cubicBezTo>
                    <a:pt x="9292" y="30693"/>
                    <a:pt x="9316" y="30330"/>
                    <a:pt x="9230" y="29985"/>
                  </a:cubicBezTo>
                  <a:lnTo>
                    <a:pt x="16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flipH="1">
              <a:off x="6332988" y="2721503"/>
              <a:ext cx="1578237" cy="1910726"/>
            </a:xfrm>
            <a:custGeom>
              <a:avLst/>
              <a:gdLst/>
              <a:ahLst/>
              <a:cxnLst/>
              <a:rect l="l" t="t" r="r" b="b"/>
              <a:pathLst>
                <a:path w="39488" h="47807" extrusionOk="0">
                  <a:moveTo>
                    <a:pt x="38488" y="1"/>
                  </a:moveTo>
                  <a:cubicBezTo>
                    <a:pt x="37153" y="1"/>
                    <a:pt x="32506" y="2550"/>
                    <a:pt x="29987" y="5789"/>
                  </a:cubicBezTo>
                  <a:lnTo>
                    <a:pt x="16706" y="22867"/>
                  </a:lnTo>
                  <a:cubicBezTo>
                    <a:pt x="10200" y="31235"/>
                    <a:pt x="1" y="46368"/>
                    <a:pt x="1729" y="47714"/>
                  </a:cubicBezTo>
                  <a:cubicBezTo>
                    <a:pt x="1809" y="47776"/>
                    <a:pt x="1912" y="47807"/>
                    <a:pt x="2036" y="47807"/>
                  </a:cubicBezTo>
                  <a:cubicBezTo>
                    <a:pt x="4575" y="47807"/>
                    <a:pt x="15916" y="35057"/>
                    <a:pt x="22120" y="27077"/>
                  </a:cubicBezTo>
                  <a:lnTo>
                    <a:pt x="35401" y="9998"/>
                  </a:lnTo>
                  <a:cubicBezTo>
                    <a:pt x="38161" y="6449"/>
                    <a:pt x="39488" y="627"/>
                    <a:pt x="38776" y="73"/>
                  </a:cubicBezTo>
                  <a:cubicBezTo>
                    <a:pt x="38714" y="24"/>
                    <a:pt x="38616" y="1"/>
                    <a:pt x="38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flipH="1">
              <a:off x="6332985" y="2724380"/>
              <a:ext cx="1509133" cy="1907849"/>
            </a:xfrm>
            <a:custGeom>
              <a:avLst/>
              <a:gdLst/>
              <a:ahLst/>
              <a:cxnLst/>
              <a:rect l="l" t="t" r="r" b="b"/>
              <a:pathLst>
                <a:path w="37759" h="47735" extrusionOk="0">
                  <a:moveTo>
                    <a:pt x="37047" y="1"/>
                  </a:moveTo>
                  <a:lnTo>
                    <a:pt x="0" y="47642"/>
                  </a:lnTo>
                  <a:cubicBezTo>
                    <a:pt x="80" y="47704"/>
                    <a:pt x="183" y="47735"/>
                    <a:pt x="307" y="47735"/>
                  </a:cubicBezTo>
                  <a:cubicBezTo>
                    <a:pt x="2846" y="47735"/>
                    <a:pt x="14187" y="34985"/>
                    <a:pt x="20391" y="27005"/>
                  </a:cubicBezTo>
                  <a:lnTo>
                    <a:pt x="33672" y="9926"/>
                  </a:lnTo>
                  <a:cubicBezTo>
                    <a:pt x="36432" y="6377"/>
                    <a:pt x="37759" y="555"/>
                    <a:pt x="37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flipH="1">
              <a:off x="6378534" y="2774741"/>
              <a:ext cx="34972" cy="81973"/>
            </a:xfrm>
            <a:custGeom>
              <a:avLst/>
              <a:gdLst/>
              <a:ahLst/>
              <a:cxnLst/>
              <a:rect l="l" t="t" r="r" b="b"/>
              <a:pathLst>
                <a:path w="875" h="2051" extrusionOk="0">
                  <a:moveTo>
                    <a:pt x="387" y="1"/>
                  </a:moveTo>
                  <a:lnTo>
                    <a:pt x="1" y="499"/>
                  </a:lnTo>
                  <a:cubicBezTo>
                    <a:pt x="618" y="1019"/>
                    <a:pt x="678" y="2051"/>
                    <a:pt x="678" y="2051"/>
                  </a:cubicBezTo>
                  <a:lnTo>
                    <a:pt x="840" y="1649"/>
                  </a:lnTo>
                  <a:cubicBezTo>
                    <a:pt x="864" y="1591"/>
                    <a:pt x="874" y="1528"/>
                    <a:pt x="870" y="1464"/>
                  </a:cubicBezTo>
                  <a:cubicBezTo>
                    <a:pt x="853" y="1179"/>
                    <a:pt x="767" y="346"/>
                    <a:pt x="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flipH="1">
              <a:off x="6401238" y="2765149"/>
              <a:ext cx="82213" cy="27138"/>
            </a:xfrm>
            <a:custGeom>
              <a:avLst/>
              <a:gdLst/>
              <a:ahLst/>
              <a:cxnLst/>
              <a:rect l="l" t="t" r="r" b="b"/>
              <a:pathLst>
                <a:path w="2057" h="679" extrusionOk="0">
                  <a:moveTo>
                    <a:pt x="1251" y="0"/>
                  </a:moveTo>
                  <a:cubicBezTo>
                    <a:pt x="949" y="0"/>
                    <a:pt x="664" y="45"/>
                    <a:pt x="521" y="72"/>
                  </a:cubicBezTo>
                  <a:cubicBezTo>
                    <a:pt x="458" y="83"/>
                    <a:pt x="400" y="109"/>
                    <a:pt x="348" y="148"/>
                  </a:cubicBezTo>
                  <a:lnTo>
                    <a:pt x="1" y="403"/>
                  </a:lnTo>
                  <a:cubicBezTo>
                    <a:pt x="1" y="403"/>
                    <a:pt x="208" y="363"/>
                    <a:pt x="495" y="363"/>
                  </a:cubicBezTo>
                  <a:cubicBezTo>
                    <a:pt x="843" y="363"/>
                    <a:pt x="1309" y="421"/>
                    <a:pt x="1669" y="679"/>
                  </a:cubicBezTo>
                  <a:lnTo>
                    <a:pt x="2057" y="180"/>
                  </a:lnTo>
                  <a:cubicBezTo>
                    <a:pt x="1847" y="42"/>
                    <a:pt x="15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flipH="1">
              <a:off x="8021414" y="4461723"/>
              <a:ext cx="120" cy="240"/>
            </a:xfrm>
            <a:custGeom>
              <a:avLst/>
              <a:gdLst/>
              <a:ahLst/>
              <a:cxnLst/>
              <a:rect l="l" t="t" r="r" b="b"/>
              <a:pathLst>
                <a:path w="3" h="6" extrusionOk="0">
                  <a:moveTo>
                    <a:pt x="2" y="1"/>
                  </a:moveTo>
                  <a:cubicBezTo>
                    <a:pt x="2" y="3"/>
                    <a:pt x="0" y="3"/>
                    <a:pt x="0" y="5"/>
                  </a:cubicBezTo>
                  <a:lnTo>
                    <a:pt x="0" y="5"/>
                  </a:lnTo>
                  <a:cubicBezTo>
                    <a:pt x="0" y="5"/>
                    <a:pt x="0" y="3"/>
                    <a:pt x="2" y="3"/>
                  </a:cubicBezTo>
                  <a:lnTo>
                    <a:pt x="2" y="1"/>
                  </a:ln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flipH="1">
              <a:off x="7509469" y="4198911"/>
              <a:ext cx="338964" cy="429691"/>
            </a:xfrm>
            <a:custGeom>
              <a:avLst/>
              <a:gdLst/>
              <a:ahLst/>
              <a:cxnLst/>
              <a:rect l="l" t="t" r="r" b="b"/>
              <a:pathLst>
                <a:path w="8481" h="10751" extrusionOk="0">
                  <a:moveTo>
                    <a:pt x="8326" y="1"/>
                  </a:moveTo>
                  <a:cubicBezTo>
                    <a:pt x="7878" y="1"/>
                    <a:pt x="6934" y="783"/>
                    <a:pt x="6280" y="1627"/>
                  </a:cubicBezTo>
                  <a:cubicBezTo>
                    <a:pt x="5708" y="2361"/>
                    <a:pt x="1699" y="7844"/>
                    <a:pt x="0" y="10493"/>
                  </a:cubicBezTo>
                  <a:cubicBezTo>
                    <a:pt x="31" y="10603"/>
                    <a:pt x="82" y="10690"/>
                    <a:pt x="158" y="10750"/>
                  </a:cubicBezTo>
                  <a:lnTo>
                    <a:pt x="8481" y="48"/>
                  </a:lnTo>
                  <a:cubicBezTo>
                    <a:pt x="8440" y="16"/>
                    <a:pt x="8387" y="1"/>
                    <a:pt x="8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flipH="1">
              <a:off x="7496120" y="4200790"/>
              <a:ext cx="345999" cy="431409"/>
            </a:xfrm>
            <a:custGeom>
              <a:avLst/>
              <a:gdLst/>
              <a:ahLst/>
              <a:cxnLst/>
              <a:rect l="l" t="t" r="r" b="b"/>
              <a:pathLst>
                <a:path w="8657" h="10794" extrusionOk="0">
                  <a:moveTo>
                    <a:pt x="8323" y="1"/>
                  </a:moveTo>
                  <a:lnTo>
                    <a:pt x="0" y="10703"/>
                  </a:lnTo>
                  <a:cubicBezTo>
                    <a:pt x="76" y="10761"/>
                    <a:pt x="173" y="10789"/>
                    <a:pt x="287" y="10794"/>
                  </a:cubicBezTo>
                  <a:cubicBezTo>
                    <a:pt x="2436" y="8493"/>
                    <a:pt x="6765" y="3257"/>
                    <a:pt x="7334" y="2523"/>
                  </a:cubicBezTo>
                  <a:cubicBezTo>
                    <a:pt x="8081" y="1565"/>
                    <a:pt x="8657" y="262"/>
                    <a:pt x="8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flipH="1">
              <a:off x="7406750" y="4114457"/>
              <a:ext cx="375615" cy="411306"/>
            </a:xfrm>
            <a:custGeom>
              <a:avLst/>
              <a:gdLst/>
              <a:ahLst/>
              <a:cxnLst/>
              <a:rect l="l" t="t" r="r" b="b"/>
              <a:pathLst>
                <a:path w="9398" h="10291" extrusionOk="0">
                  <a:moveTo>
                    <a:pt x="4896" y="1"/>
                  </a:moveTo>
                  <a:cubicBezTo>
                    <a:pt x="3006" y="2847"/>
                    <a:pt x="1306" y="5587"/>
                    <a:pt x="106" y="7807"/>
                  </a:cubicBezTo>
                  <a:cubicBezTo>
                    <a:pt x="0" y="8649"/>
                    <a:pt x="164" y="9408"/>
                    <a:pt x="805" y="9905"/>
                  </a:cubicBezTo>
                  <a:cubicBezTo>
                    <a:pt x="1152" y="10174"/>
                    <a:pt x="1538" y="10290"/>
                    <a:pt x="1944" y="10290"/>
                  </a:cubicBezTo>
                  <a:cubicBezTo>
                    <a:pt x="2289" y="10290"/>
                    <a:pt x="2648" y="10207"/>
                    <a:pt x="3010" y="10064"/>
                  </a:cubicBezTo>
                  <a:cubicBezTo>
                    <a:pt x="4868" y="8355"/>
                    <a:pt x="7104" y="6034"/>
                    <a:pt x="9397" y="3500"/>
                  </a:cubicBezTo>
                  <a:lnTo>
                    <a:pt x="9397" y="3500"/>
                  </a:lnTo>
                  <a:cubicBezTo>
                    <a:pt x="8506" y="4350"/>
                    <a:pt x="7574" y="4716"/>
                    <a:pt x="6752" y="4716"/>
                  </a:cubicBezTo>
                  <a:cubicBezTo>
                    <a:pt x="6173" y="4716"/>
                    <a:pt x="5648" y="4534"/>
                    <a:pt x="5233" y="4210"/>
                  </a:cubicBezTo>
                  <a:cubicBezTo>
                    <a:pt x="4230" y="3431"/>
                    <a:pt x="3865" y="1833"/>
                    <a:pt x="4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flipH="1">
              <a:off x="7509191" y="4211941"/>
              <a:ext cx="379172" cy="463343"/>
            </a:xfrm>
            <a:custGeom>
              <a:avLst/>
              <a:gdLst/>
              <a:ahLst/>
              <a:cxnLst/>
              <a:rect l="l" t="t" r="r" b="b"/>
              <a:pathLst>
                <a:path w="9487" h="11593" extrusionOk="0">
                  <a:moveTo>
                    <a:pt x="9117" y="1"/>
                  </a:moveTo>
                  <a:cubicBezTo>
                    <a:pt x="8784" y="1"/>
                    <a:pt x="8084" y="579"/>
                    <a:pt x="7430" y="1420"/>
                  </a:cubicBezTo>
                  <a:cubicBezTo>
                    <a:pt x="6685" y="2378"/>
                    <a:pt x="0" y="11393"/>
                    <a:pt x="253" y="11589"/>
                  </a:cubicBezTo>
                  <a:cubicBezTo>
                    <a:pt x="256" y="11591"/>
                    <a:pt x="259" y="11592"/>
                    <a:pt x="264" y="11592"/>
                  </a:cubicBezTo>
                  <a:cubicBezTo>
                    <a:pt x="659" y="11592"/>
                    <a:pt x="7602" y="3073"/>
                    <a:pt x="8340" y="2125"/>
                  </a:cubicBezTo>
                  <a:cubicBezTo>
                    <a:pt x="9085" y="1167"/>
                    <a:pt x="9486" y="231"/>
                    <a:pt x="9236" y="37"/>
                  </a:cubicBezTo>
                  <a:cubicBezTo>
                    <a:pt x="9204" y="12"/>
                    <a:pt x="9165" y="1"/>
                    <a:pt x="9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flipH="1">
              <a:off x="8132248" y="4329546"/>
              <a:ext cx="12630" cy="3997"/>
            </a:xfrm>
            <a:custGeom>
              <a:avLst/>
              <a:gdLst/>
              <a:ahLst/>
              <a:cxnLst/>
              <a:rect l="l" t="t" r="r" b="b"/>
              <a:pathLst>
                <a:path w="316" h="100" extrusionOk="0">
                  <a:moveTo>
                    <a:pt x="5" y="0"/>
                  </a:moveTo>
                  <a:lnTo>
                    <a:pt x="1" y="15"/>
                  </a:lnTo>
                  <a:lnTo>
                    <a:pt x="316" y="99"/>
                  </a:lnTo>
                  <a:lnTo>
                    <a:pt x="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flipH="1">
              <a:off x="6383889" y="3906859"/>
              <a:ext cx="12270" cy="5236"/>
            </a:xfrm>
            <a:custGeom>
              <a:avLst/>
              <a:gdLst/>
              <a:ahLst/>
              <a:cxnLst/>
              <a:rect l="l" t="t" r="r" b="b"/>
              <a:pathLst>
                <a:path w="307" h="131" extrusionOk="0">
                  <a:moveTo>
                    <a:pt x="300" y="1"/>
                  </a:moveTo>
                  <a:lnTo>
                    <a:pt x="0" y="130"/>
                  </a:lnTo>
                  <a:lnTo>
                    <a:pt x="307" y="16"/>
                  </a:lnTo>
                  <a:lnTo>
                    <a:pt x="30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flipH="1">
              <a:off x="8347841" y="3389639"/>
              <a:ext cx="9272" cy="9712"/>
            </a:xfrm>
            <a:custGeom>
              <a:avLst/>
              <a:gdLst/>
              <a:ahLst/>
              <a:cxnLst/>
              <a:rect l="l" t="t" r="r" b="b"/>
              <a:pathLst>
                <a:path w="232" h="243" extrusionOk="0">
                  <a:moveTo>
                    <a:pt x="11" y="1"/>
                  </a:moveTo>
                  <a:lnTo>
                    <a:pt x="0" y="11"/>
                  </a:lnTo>
                  <a:lnTo>
                    <a:pt x="231" y="242"/>
                  </a:lnTo>
                  <a:lnTo>
                    <a:pt x="1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30450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17D164-6FB1-47BF-B960-445C9489E1EF}"/>
              </a:ext>
            </a:extLst>
          </p:cNvPr>
          <p:cNvSpPr txBox="1"/>
          <p:nvPr/>
        </p:nvSpPr>
        <p:spPr>
          <a:xfrm>
            <a:off x="6080759" y="-22860"/>
            <a:ext cx="3063240" cy="5262979"/>
          </a:xfrm>
          <a:prstGeom prst="rect">
            <a:avLst/>
          </a:prstGeom>
          <a:noFill/>
        </p:spPr>
        <p:txBody>
          <a:bodyPr wrap="square">
            <a:spAutoFit/>
          </a:bodyPr>
          <a:lstStyle/>
          <a:p>
            <a:pPr algn="l"/>
            <a:r>
              <a:rPr lang="en-GB" sz="1600" b="1" i="0" dirty="0">
                <a:solidFill>
                  <a:schemeClr val="tx1"/>
                </a:solidFill>
                <a:effectLst/>
                <a:latin typeface="Bahnschrift SemiBold" panose="020B0502040204020203" pitchFamily="34" charset="0"/>
              </a:rPr>
              <a:t>ER Diagram – Key Points</a:t>
            </a:r>
          </a:p>
          <a:p>
            <a:pPr marL="342900" indent="-342900" algn="l">
              <a:buClr>
                <a:schemeClr val="tx1"/>
              </a:buClr>
              <a:buFont typeface="Wingdings" panose="05000000000000000000" pitchFamily="2" charset="2"/>
              <a:buChar char="q"/>
            </a:pPr>
            <a:r>
              <a:rPr lang="en-GB" sz="1600" b="1" i="0" dirty="0">
                <a:solidFill>
                  <a:schemeClr val="tx1"/>
                </a:solidFill>
                <a:effectLst/>
                <a:latin typeface="Bahnschrift SemiBold" panose="020B0502040204020203" pitchFamily="34" charset="0"/>
              </a:rPr>
              <a:t>Users</a:t>
            </a:r>
            <a:r>
              <a:rPr lang="en-GB" sz="1600" b="0" i="0" dirty="0">
                <a:solidFill>
                  <a:schemeClr val="tx1"/>
                </a:solidFill>
                <a:effectLst/>
                <a:latin typeface="Bahnschrift SemiBold" panose="020B0502040204020203" pitchFamily="34" charset="0"/>
              </a:rPr>
              <a:t>: Core entity for login &amp; profiles (Tourists, Agents, Admins).</a:t>
            </a:r>
          </a:p>
          <a:p>
            <a:pPr marL="342900" indent="-342900" algn="l">
              <a:buClr>
                <a:schemeClr val="tx1"/>
              </a:buClr>
              <a:buFont typeface="Wingdings" panose="05000000000000000000" pitchFamily="2" charset="2"/>
              <a:buChar char="q"/>
            </a:pPr>
            <a:r>
              <a:rPr lang="en-GB" sz="1600" b="1" i="0" dirty="0">
                <a:solidFill>
                  <a:schemeClr val="tx1"/>
                </a:solidFill>
                <a:effectLst/>
                <a:latin typeface="Bahnschrift SemiBold" panose="020B0502040204020203" pitchFamily="34" charset="0"/>
              </a:rPr>
              <a:t>Tourists</a:t>
            </a:r>
            <a:r>
              <a:rPr lang="en-GB" sz="1600" b="0" i="0" dirty="0">
                <a:solidFill>
                  <a:schemeClr val="tx1"/>
                </a:solidFill>
                <a:effectLst/>
                <a:latin typeface="Bahnschrift SemiBold" panose="020B0502040204020203" pitchFamily="34" charset="0"/>
              </a:rPr>
              <a:t>: Book trips and connect with listings.</a:t>
            </a:r>
          </a:p>
          <a:p>
            <a:pPr marL="342900" indent="-342900" algn="l">
              <a:buClr>
                <a:schemeClr val="tx1"/>
              </a:buClr>
              <a:buFont typeface="Wingdings" panose="05000000000000000000" pitchFamily="2" charset="2"/>
              <a:buChar char="q"/>
            </a:pPr>
            <a:r>
              <a:rPr lang="en-GB" sz="1600" b="1" i="0" dirty="0">
                <a:solidFill>
                  <a:schemeClr val="tx1"/>
                </a:solidFill>
                <a:effectLst/>
                <a:latin typeface="Bahnschrift SemiBold" panose="020B0502040204020203" pitchFamily="34" charset="0"/>
              </a:rPr>
              <a:t>Agents</a:t>
            </a:r>
            <a:r>
              <a:rPr lang="en-GB" sz="1600" b="0" i="0" dirty="0">
                <a:solidFill>
                  <a:schemeClr val="tx1"/>
                </a:solidFill>
                <a:effectLst/>
                <a:latin typeface="Bahnschrift SemiBold" panose="020B0502040204020203" pitchFamily="34" charset="0"/>
              </a:rPr>
              <a:t>: Create listings, verified with NID &amp; bank info.</a:t>
            </a:r>
          </a:p>
          <a:p>
            <a:pPr marL="342900" indent="-342900" algn="l">
              <a:buClr>
                <a:schemeClr val="tx1"/>
              </a:buClr>
              <a:buFont typeface="Wingdings" panose="05000000000000000000" pitchFamily="2" charset="2"/>
              <a:buChar char="q"/>
            </a:pPr>
            <a:r>
              <a:rPr lang="en-GB" sz="1600" b="1" i="0" dirty="0">
                <a:solidFill>
                  <a:schemeClr val="tx1"/>
                </a:solidFill>
                <a:effectLst/>
                <a:latin typeface="Bahnschrift SemiBold" panose="020B0502040204020203" pitchFamily="34" charset="0"/>
              </a:rPr>
              <a:t>Admins</a:t>
            </a:r>
            <a:r>
              <a:rPr lang="en-GB" sz="1600" b="0" i="0" dirty="0">
                <a:solidFill>
                  <a:schemeClr val="tx1"/>
                </a:solidFill>
                <a:effectLst/>
                <a:latin typeface="Bahnschrift SemiBold" panose="020B0502040204020203" pitchFamily="34" charset="0"/>
              </a:rPr>
              <a:t>: Manage agents and oversee system operations.</a:t>
            </a:r>
          </a:p>
          <a:p>
            <a:pPr marL="342900" indent="-342900" algn="l">
              <a:buClr>
                <a:schemeClr val="tx1"/>
              </a:buClr>
              <a:buFont typeface="Wingdings" panose="05000000000000000000" pitchFamily="2" charset="2"/>
              <a:buChar char="q"/>
            </a:pPr>
            <a:r>
              <a:rPr lang="en-GB" sz="1600" b="1" i="0" dirty="0">
                <a:solidFill>
                  <a:schemeClr val="tx1"/>
                </a:solidFill>
                <a:effectLst/>
                <a:latin typeface="Bahnschrift SemiBold" panose="020B0502040204020203" pitchFamily="34" charset="0"/>
              </a:rPr>
              <a:t>Listings</a:t>
            </a:r>
            <a:r>
              <a:rPr lang="en-GB" sz="1600" b="0" i="0" dirty="0">
                <a:solidFill>
                  <a:schemeClr val="tx1"/>
                </a:solidFill>
                <a:effectLst/>
                <a:latin typeface="Bahnschrift SemiBold" panose="020B0502040204020203" pitchFamily="34" charset="0"/>
              </a:rPr>
              <a:t>: Travel packages with price, hotel &amp; flight info.</a:t>
            </a:r>
          </a:p>
          <a:p>
            <a:pPr marL="342900" indent="-342900" algn="l">
              <a:buClr>
                <a:schemeClr val="tx1"/>
              </a:buClr>
              <a:buFont typeface="Wingdings" panose="05000000000000000000" pitchFamily="2" charset="2"/>
              <a:buChar char="q"/>
            </a:pPr>
            <a:r>
              <a:rPr lang="en-GB" sz="1600" b="1" i="0" dirty="0">
                <a:solidFill>
                  <a:schemeClr val="tx1"/>
                </a:solidFill>
                <a:effectLst/>
                <a:latin typeface="Bahnschrift SemiBold" panose="020B0502040204020203" pitchFamily="34" charset="0"/>
              </a:rPr>
              <a:t>Bookings</a:t>
            </a:r>
            <a:r>
              <a:rPr lang="en-GB" sz="1600" b="0" i="0" dirty="0">
                <a:solidFill>
                  <a:schemeClr val="tx1"/>
                </a:solidFill>
                <a:effectLst/>
                <a:latin typeface="Bahnschrift SemiBold" panose="020B0502040204020203" pitchFamily="34" charset="0"/>
              </a:rPr>
              <a:t>: Link tourists, listings, payments &amp; memos.</a:t>
            </a:r>
          </a:p>
          <a:p>
            <a:pPr marL="342900" indent="-342900" algn="l">
              <a:buClr>
                <a:schemeClr val="tx1"/>
              </a:buClr>
              <a:buFont typeface="Wingdings" panose="05000000000000000000" pitchFamily="2" charset="2"/>
              <a:buChar char="q"/>
            </a:pPr>
            <a:r>
              <a:rPr lang="en-GB" sz="1600" b="1" i="0" dirty="0">
                <a:solidFill>
                  <a:schemeClr val="tx1"/>
                </a:solidFill>
                <a:effectLst/>
                <a:latin typeface="Bahnschrift SemiBold" panose="020B0502040204020203" pitchFamily="34" charset="0"/>
              </a:rPr>
              <a:t>Payments &amp; Memos</a:t>
            </a:r>
            <a:r>
              <a:rPr lang="en-GB" sz="1600" b="0" i="0" dirty="0">
                <a:solidFill>
                  <a:schemeClr val="tx1"/>
                </a:solidFill>
                <a:effectLst/>
                <a:latin typeface="Bahnschrift SemiBold" panose="020B0502040204020203" pitchFamily="34" charset="0"/>
              </a:rPr>
              <a:t>: Ensure secure transactions and booking confirmation.</a:t>
            </a:r>
          </a:p>
        </p:txBody>
      </p:sp>
      <p:pic>
        <p:nvPicPr>
          <p:cNvPr id="6" name="Picture 5">
            <a:extLst>
              <a:ext uri="{FF2B5EF4-FFF2-40B4-BE49-F238E27FC236}">
                <a16:creationId xmlns:a16="http://schemas.microsoft.com/office/drawing/2014/main" id="{CC1174AD-6385-4A47-9A08-F51159A25EA7}"/>
              </a:ext>
            </a:extLst>
          </p:cNvPr>
          <p:cNvPicPr/>
          <p:nvPr/>
        </p:nvPicPr>
        <p:blipFill rotWithShape="1">
          <a:blip r:embed="rId2"/>
          <a:srcRect t="887" r="481" b="799"/>
          <a:stretch/>
        </p:blipFill>
        <p:spPr bwMode="auto">
          <a:xfrm>
            <a:off x="1" y="0"/>
            <a:ext cx="6080758" cy="51435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7809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C1174AD-6385-4A47-9A08-F51159A25EA7}"/>
              </a:ext>
            </a:extLst>
          </p:cNvPr>
          <p:cNvPicPr/>
          <p:nvPr/>
        </p:nvPicPr>
        <p:blipFill rotWithShape="1">
          <a:blip r:embed="rId2"/>
          <a:srcRect t="887" r="481" b="799"/>
          <a:stretch/>
        </p:blipFill>
        <p:spPr bwMode="auto">
          <a:xfrm>
            <a:off x="0" y="0"/>
            <a:ext cx="9143999" cy="51435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54341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33"/>
          <p:cNvSpPr txBox="1">
            <a:spLocks noGrp="1"/>
          </p:cNvSpPr>
          <p:nvPr>
            <p:ph type="title"/>
          </p:nvPr>
        </p:nvSpPr>
        <p:spPr>
          <a:xfrm>
            <a:off x="336439" y="1974155"/>
            <a:ext cx="6587864" cy="18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6. SEQUENCE DIAGRAM</a:t>
            </a:r>
            <a:endParaRPr sz="4000" dirty="0"/>
          </a:p>
        </p:txBody>
      </p:sp>
      <p:grpSp>
        <p:nvGrpSpPr>
          <p:cNvPr id="1316" name="Google Shape;1316;p33"/>
          <p:cNvGrpSpPr/>
          <p:nvPr/>
        </p:nvGrpSpPr>
        <p:grpSpPr>
          <a:xfrm>
            <a:off x="-510357" y="-593318"/>
            <a:ext cx="1984609" cy="2054620"/>
            <a:chOff x="3230575" y="3172075"/>
            <a:chExt cx="1018375" cy="1054300"/>
          </a:xfrm>
        </p:grpSpPr>
        <p:sp>
          <p:nvSpPr>
            <p:cNvPr id="1317" name="Google Shape;1317;p33"/>
            <p:cNvSpPr/>
            <p:nvPr/>
          </p:nvSpPr>
          <p:spPr>
            <a:xfrm>
              <a:off x="3374175" y="3655350"/>
              <a:ext cx="789450" cy="99825"/>
            </a:xfrm>
            <a:custGeom>
              <a:avLst/>
              <a:gdLst/>
              <a:ahLst/>
              <a:cxnLst/>
              <a:rect l="l" t="t" r="r" b="b"/>
              <a:pathLst>
                <a:path w="31578" h="3993" extrusionOk="0">
                  <a:moveTo>
                    <a:pt x="31577" y="1996"/>
                  </a:moveTo>
                  <a:lnTo>
                    <a:pt x="15694" y="1"/>
                  </a:lnTo>
                  <a:lnTo>
                    <a:pt x="0" y="1996"/>
                  </a:lnTo>
                  <a:lnTo>
                    <a:pt x="15694" y="39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3554950" y="3491250"/>
              <a:ext cx="427950" cy="427975"/>
            </a:xfrm>
            <a:custGeom>
              <a:avLst/>
              <a:gdLst/>
              <a:ahLst/>
              <a:cxnLst/>
              <a:rect l="l" t="t" r="r" b="b"/>
              <a:pathLst>
                <a:path w="17118" h="17119" extrusionOk="0">
                  <a:moveTo>
                    <a:pt x="17118" y="1"/>
                  </a:moveTo>
                  <a:lnTo>
                    <a:pt x="7425" y="7529"/>
                  </a:lnTo>
                  <a:lnTo>
                    <a:pt x="0" y="17118"/>
                  </a:lnTo>
                  <a:lnTo>
                    <a:pt x="9589" y="96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3"/>
            <p:cNvSpPr/>
            <p:nvPr/>
          </p:nvSpPr>
          <p:spPr>
            <a:xfrm>
              <a:off x="3554950" y="3491250"/>
              <a:ext cx="427950" cy="428025"/>
            </a:xfrm>
            <a:custGeom>
              <a:avLst/>
              <a:gdLst/>
              <a:ahLst/>
              <a:cxnLst/>
              <a:rect l="l" t="t" r="r" b="b"/>
              <a:pathLst>
                <a:path w="17118" h="17121" extrusionOk="0">
                  <a:moveTo>
                    <a:pt x="17118" y="17120"/>
                  </a:moveTo>
                  <a:lnTo>
                    <a:pt x="9589" y="7425"/>
                  </a:lnTo>
                  <a:lnTo>
                    <a:pt x="0" y="1"/>
                  </a:lnTo>
                  <a:lnTo>
                    <a:pt x="7425" y="95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0" name="Google Shape;1320;p33"/>
            <p:cNvGrpSpPr/>
            <p:nvPr/>
          </p:nvGrpSpPr>
          <p:grpSpPr>
            <a:xfrm>
              <a:off x="3230575" y="3172075"/>
              <a:ext cx="1018375" cy="1054300"/>
              <a:chOff x="3230575" y="3172075"/>
              <a:chExt cx="1018375" cy="1054300"/>
            </a:xfrm>
          </p:grpSpPr>
          <p:sp>
            <p:nvSpPr>
              <p:cNvPr id="1321" name="Google Shape;1321;p33"/>
              <p:cNvSpPr/>
              <p:nvPr/>
            </p:nvSpPr>
            <p:spPr>
              <a:xfrm>
                <a:off x="3734675" y="3172075"/>
                <a:ext cx="66325" cy="90375"/>
              </a:xfrm>
              <a:custGeom>
                <a:avLst/>
                <a:gdLst/>
                <a:ahLst/>
                <a:cxnLst/>
                <a:rect l="l" t="t" r="r" b="b"/>
                <a:pathLst>
                  <a:path w="2653" h="3615" extrusionOk="0">
                    <a:moveTo>
                      <a:pt x="2107" y="2518"/>
                    </a:moveTo>
                    <a:lnTo>
                      <a:pt x="2107" y="0"/>
                    </a:lnTo>
                    <a:lnTo>
                      <a:pt x="2653" y="0"/>
                    </a:lnTo>
                    <a:lnTo>
                      <a:pt x="2653" y="3614"/>
                    </a:lnTo>
                    <a:lnTo>
                      <a:pt x="2100" y="3614"/>
                    </a:lnTo>
                    <a:lnTo>
                      <a:pt x="547" y="965"/>
                    </a:lnTo>
                    <a:lnTo>
                      <a:pt x="547" y="3614"/>
                    </a:lnTo>
                    <a:lnTo>
                      <a:pt x="1" y="3614"/>
                    </a:lnTo>
                    <a:lnTo>
                      <a:pt x="1" y="0"/>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3"/>
              <p:cNvSpPr/>
              <p:nvPr/>
            </p:nvSpPr>
            <p:spPr>
              <a:xfrm>
                <a:off x="3230575" y="3643700"/>
                <a:ext cx="114550" cy="90425"/>
              </a:xfrm>
              <a:custGeom>
                <a:avLst/>
                <a:gdLst/>
                <a:ahLst/>
                <a:cxnLst/>
                <a:rect l="l" t="t" r="r" b="b"/>
                <a:pathLst>
                  <a:path w="4582" h="3617" extrusionOk="0">
                    <a:moveTo>
                      <a:pt x="3351" y="2652"/>
                    </a:moveTo>
                    <a:lnTo>
                      <a:pt x="4022" y="0"/>
                    </a:lnTo>
                    <a:lnTo>
                      <a:pt x="4581" y="0"/>
                    </a:lnTo>
                    <a:lnTo>
                      <a:pt x="3641" y="3615"/>
                    </a:lnTo>
                    <a:lnTo>
                      <a:pt x="2985" y="3615"/>
                    </a:lnTo>
                    <a:lnTo>
                      <a:pt x="2275" y="1040"/>
                    </a:lnTo>
                    <a:lnTo>
                      <a:pt x="1642" y="3617"/>
                    </a:lnTo>
                    <a:lnTo>
                      <a:pt x="999" y="3615"/>
                    </a:lnTo>
                    <a:lnTo>
                      <a:pt x="0" y="0"/>
                    </a:lnTo>
                    <a:lnTo>
                      <a:pt x="680" y="0"/>
                    </a:lnTo>
                    <a:lnTo>
                      <a:pt x="1377" y="2648"/>
                    </a:lnTo>
                    <a:lnTo>
                      <a:pt x="2022" y="0"/>
                    </a:lnTo>
                    <a:lnTo>
                      <a:pt x="2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3"/>
              <p:cNvSpPr/>
              <p:nvPr/>
            </p:nvSpPr>
            <p:spPr>
              <a:xfrm>
                <a:off x="4190300" y="3643700"/>
                <a:ext cx="58650" cy="90375"/>
              </a:xfrm>
              <a:custGeom>
                <a:avLst/>
                <a:gdLst/>
                <a:ahLst/>
                <a:cxnLst/>
                <a:rect l="l" t="t" r="r" b="b"/>
                <a:pathLst>
                  <a:path w="2346" h="3615" extrusionOk="0">
                    <a:moveTo>
                      <a:pt x="2346" y="3615"/>
                    </a:moveTo>
                    <a:lnTo>
                      <a:pt x="0" y="3615"/>
                    </a:lnTo>
                    <a:lnTo>
                      <a:pt x="0" y="0"/>
                    </a:lnTo>
                    <a:lnTo>
                      <a:pt x="2346" y="0"/>
                    </a:lnTo>
                    <a:lnTo>
                      <a:pt x="2346" y="533"/>
                    </a:lnTo>
                    <a:lnTo>
                      <a:pt x="669" y="533"/>
                    </a:lnTo>
                    <a:lnTo>
                      <a:pt x="669" y="1543"/>
                    </a:lnTo>
                    <a:lnTo>
                      <a:pt x="2018" y="1543"/>
                    </a:lnTo>
                    <a:lnTo>
                      <a:pt x="2018" y="2076"/>
                    </a:lnTo>
                    <a:lnTo>
                      <a:pt x="669" y="2076"/>
                    </a:lnTo>
                    <a:lnTo>
                      <a:pt x="669" y="3082"/>
                    </a:lnTo>
                    <a:lnTo>
                      <a:pt x="2346" y="308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3"/>
              <p:cNvSpPr/>
              <p:nvPr/>
            </p:nvSpPr>
            <p:spPr>
              <a:xfrm>
                <a:off x="3731725" y="4134050"/>
                <a:ext cx="71175" cy="92325"/>
              </a:xfrm>
              <a:custGeom>
                <a:avLst/>
                <a:gdLst/>
                <a:ahLst/>
                <a:cxnLst/>
                <a:rect l="l" t="t" r="r" b="b"/>
                <a:pathLst>
                  <a:path w="2847" h="3693" extrusionOk="0">
                    <a:moveTo>
                      <a:pt x="2674" y="795"/>
                    </a:moveTo>
                    <a:lnTo>
                      <a:pt x="2093" y="950"/>
                    </a:lnTo>
                    <a:cubicBezTo>
                      <a:pt x="2035" y="818"/>
                      <a:pt x="1946" y="717"/>
                      <a:pt x="1830" y="644"/>
                    </a:cubicBezTo>
                    <a:cubicBezTo>
                      <a:pt x="1716" y="570"/>
                      <a:pt x="1582" y="534"/>
                      <a:pt x="1433" y="534"/>
                    </a:cubicBezTo>
                    <a:cubicBezTo>
                      <a:pt x="1260" y="534"/>
                      <a:pt x="1120" y="572"/>
                      <a:pt x="1008" y="646"/>
                    </a:cubicBezTo>
                    <a:cubicBezTo>
                      <a:pt x="896" y="721"/>
                      <a:pt x="839" y="829"/>
                      <a:pt x="839" y="974"/>
                    </a:cubicBezTo>
                    <a:cubicBezTo>
                      <a:pt x="839" y="1123"/>
                      <a:pt x="930" y="1241"/>
                      <a:pt x="1113" y="1330"/>
                    </a:cubicBezTo>
                    <a:cubicBezTo>
                      <a:pt x="1206" y="1375"/>
                      <a:pt x="1375" y="1423"/>
                      <a:pt x="1621" y="1474"/>
                    </a:cubicBezTo>
                    <a:cubicBezTo>
                      <a:pt x="1886" y="1537"/>
                      <a:pt x="2084" y="1599"/>
                      <a:pt x="2214" y="1658"/>
                    </a:cubicBezTo>
                    <a:cubicBezTo>
                      <a:pt x="2412" y="1746"/>
                      <a:pt x="2564" y="1856"/>
                      <a:pt x="2667" y="1990"/>
                    </a:cubicBezTo>
                    <a:cubicBezTo>
                      <a:pt x="2788" y="2152"/>
                      <a:pt x="2846" y="2355"/>
                      <a:pt x="2846" y="2596"/>
                    </a:cubicBezTo>
                    <a:cubicBezTo>
                      <a:pt x="2846" y="2931"/>
                      <a:pt x="2706" y="3203"/>
                      <a:pt x="2423" y="3410"/>
                    </a:cubicBezTo>
                    <a:cubicBezTo>
                      <a:pt x="2156" y="3598"/>
                      <a:pt x="1817" y="3692"/>
                      <a:pt x="1407" y="3692"/>
                    </a:cubicBezTo>
                    <a:cubicBezTo>
                      <a:pt x="1060" y="3692"/>
                      <a:pt x="762" y="3617"/>
                      <a:pt x="516" y="3464"/>
                    </a:cubicBezTo>
                    <a:cubicBezTo>
                      <a:pt x="250" y="3302"/>
                      <a:pt x="78" y="3065"/>
                      <a:pt x="0" y="2758"/>
                    </a:cubicBezTo>
                    <a:lnTo>
                      <a:pt x="604" y="2622"/>
                    </a:lnTo>
                    <a:cubicBezTo>
                      <a:pt x="650" y="2784"/>
                      <a:pt x="745" y="2909"/>
                      <a:pt x="893" y="2998"/>
                    </a:cubicBezTo>
                    <a:cubicBezTo>
                      <a:pt x="1042" y="3086"/>
                      <a:pt x="1213" y="3129"/>
                      <a:pt x="1407" y="3129"/>
                    </a:cubicBezTo>
                    <a:cubicBezTo>
                      <a:pt x="1621" y="3129"/>
                      <a:pt x="1793" y="3097"/>
                      <a:pt x="1923" y="3026"/>
                    </a:cubicBezTo>
                    <a:cubicBezTo>
                      <a:pt x="2080" y="2942"/>
                      <a:pt x="2158" y="2808"/>
                      <a:pt x="2158" y="2629"/>
                    </a:cubicBezTo>
                    <a:cubicBezTo>
                      <a:pt x="2158" y="2430"/>
                      <a:pt x="1979" y="2281"/>
                      <a:pt x="1621" y="2184"/>
                    </a:cubicBezTo>
                    <a:lnTo>
                      <a:pt x="766" y="1955"/>
                    </a:lnTo>
                    <a:cubicBezTo>
                      <a:pt x="546" y="1850"/>
                      <a:pt x="391" y="1727"/>
                      <a:pt x="300" y="1587"/>
                    </a:cubicBezTo>
                    <a:cubicBezTo>
                      <a:pt x="212" y="1446"/>
                      <a:pt x="166" y="1267"/>
                      <a:pt x="166" y="1045"/>
                    </a:cubicBezTo>
                    <a:cubicBezTo>
                      <a:pt x="166" y="730"/>
                      <a:pt x="294" y="473"/>
                      <a:pt x="550" y="277"/>
                    </a:cubicBezTo>
                    <a:cubicBezTo>
                      <a:pt x="786" y="91"/>
                      <a:pt x="1070" y="1"/>
                      <a:pt x="1407" y="1"/>
                    </a:cubicBezTo>
                    <a:cubicBezTo>
                      <a:pt x="1718" y="1"/>
                      <a:pt x="1987" y="70"/>
                      <a:pt x="2214" y="210"/>
                    </a:cubicBezTo>
                    <a:cubicBezTo>
                      <a:pt x="2441" y="350"/>
                      <a:pt x="2594" y="544"/>
                      <a:pt x="2674" y="7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3"/>
              <p:cNvSpPr/>
              <p:nvPr/>
            </p:nvSpPr>
            <p:spPr>
              <a:xfrm>
                <a:off x="3365325" y="3302875"/>
                <a:ext cx="802450" cy="802400"/>
              </a:xfrm>
              <a:custGeom>
                <a:avLst/>
                <a:gdLst/>
                <a:ahLst/>
                <a:cxnLst/>
                <a:rect l="l" t="t" r="r" b="b"/>
                <a:pathLst>
                  <a:path w="32098" h="32096" extrusionOk="0">
                    <a:moveTo>
                      <a:pt x="16093" y="32095"/>
                    </a:moveTo>
                    <a:lnTo>
                      <a:pt x="16091" y="31957"/>
                    </a:lnTo>
                    <a:cubicBezTo>
                      <a:pt x="16205" y="31955"/>
                      <a:pt x="16318" y="31955"/>
                      <a:pt x="16430" y="31951"/>
                    </a:cubicBezTo>
                    <a:lnTo>
                      <a:pt x="16434" y="32091"/>
                    </a:lnTo>
                    <a:cubicBezTo>
                      <a:pt x="16320" y="32093"/>
                      <a:pt x="16208" y="32095"/>
                      <a:pt x="16093" y="32095"/>
                    </a:cubicBezTo>
                    <a:close/>
                    <a:moveTo>
                      <a:pt x="15752" y="32093"/>
                    </a:moveTo>
                    <a:cubicBezTo>
                      <a:pt x="15638" y="32091"/>
                      <a:pt x="15526" y="32087"/>
                      <a:pt x="15411" y="32082"/>
                    </a:cubicBezTo>
                    <a:lnTo>
                      <a:pt x="15418" y="31944"/>
                    </a:lnTo>
                    <a:cubicBezTo>
                      <a:pt x="15530" y="31949"/>
                      <a:pt x="15642" y="31951"/>
                      <a:pt x="15754" y="31953"/>
                    </a:cubicBezTo>
                    <a:close/>
                    <a:moveTo>
                      <a:pt x="16775" y="32078"/>
                    </a:moveTo>
                    <a:lnTo>
                      <a:pt x="16769" y="31940"/>
                    </a:lnTo>
                    <a:cubicBezTo>
                      <a:pt x="16881" y="31936"/>
                      <a:pt x="16993" y="31929"/>
                      <a:pt x="17105" y="31921"/>
                    </a:cubicBezTo>
                    <a:lnTo>
                      <a:pt x="17114" y="32061"/>
                    </a:lnTo>
                    <a:cubicBezTo>
                      <a:pt x="17002" y="32067"/>
                      <a:pt x="16887" y="32074"/>
                      <a:pt x="16775" y="32078"/>
                    </a:cubicBezTo>
                    <a:close/>
                    <a:moveTo>
                      <a:pt x="15070" y="32067"/>
                    </a:moveTo>
                    <a:cubicBezTo>
                      <a:pt x="14958" y="32059"/>
                      <a:pt x="14844" y="32050"/>
                      <a:pt x="14732" y="32041"/>
                    </a:cubicBezTo>
                    <a:lnTo>
                      <a:pt x="14742" y="31903"/>
                    </a:lnTo>
                    <a:cubicBezTo>
                      <a:pt x="14855" y="31912"/>
                      <a:pt x="14967" y="31921"/>
                      <a:pt x="15079" y="31927"/>
                    </a:cubicBezTo>
                    <a:close/>
                    <a:moveTo>
                      <a:pt x="17455" y="32035"/>
                    </a:moveTo>
                    <a:lnTo>
                      <a:pt x="17442" y="31897"/>
                    </a:lnTo>
                    <a:cubicBezTo>
                      <a:pt x="17554" y="31886"/>
                      <a:pt x="17666" y="31875"/>
                      <a:pt x="17778" y="31862"/>
                    </a:cubicBezTo>
                    <a:lnTo>
                      <a:pt x="17793" y="32003"/>
                    </a:lnTo>
                    <a:cubicBezTo>
                      <a:pt x="17681" y="32013"/>
                      <a:pt x="17567" y="32024"/>
                      <a:pt x="17455" y="32035"/>
                    </a:cubicBezTo>
                    <a:close/>
                    <a:moveTo>
                      <a:pt x="14391" y="32011"/>
                    </a:moveTo>
                    <a:cubicBezTo>
                      <a:pt x="14278" y="31998"/>
                      <a:pt x="14164" y="31987"/>
                      <a:pt x="14052" y="31972"/>
                    </a:cubicBezTo>
                    <a:lnTo>
                      <a:pt x="14071" y="31834"/>
                    </a:lnTo>
                    <a:cubicBezTo>
                      <a:pt x="14181" y="31849"/>
                      <a:pt x="14294" y="31860"/>
                      <a:pt x="14406" y="31873"/>
                    </a:cubicBezTo>
                    <a:close/>
                    <a:moveTo>
                      <a:pt x="18132" y="31962"/>
                    </a:moveTo>
                    <a:lnTo>
                      <a:pt x="18115" y="31823"/>
                    </a:lnTo>
                    <a:cubicBezTo>
                      <a:pt x="18225" y="31808"/>
                      <a:pt x="18337" y="31793"/>
                      <a:pt x="18449" y="31776"/>
                    </a:cubicBezTo>
                    <a:lnTo>
                      <a:pt x="18469" y="31914"/>
                    </a:lnTo>
                    <a:cubicBezTo>
                      <a:pt x="18357" y="31931"/>
                      <a:pt x="18244" y="31946"/>
                      <a:pt x="18132" y="31962"/>
                    </a:cubicBezTo>
                    <a:close/>
                    <a:moveTo>
                      <a:pt x="13715" y="31927"/>
                    </a:moveTo>
                    <a:cubicBezTo>
                      <a:pt x="13603" y="31910"/>
                      <a:pt x="13491" y="31892"/>
                      <a:pt x="13379" y="31875"/>
                    </a:cubicBezTo>
                    <a:lnTo>
                      <a:pt x="13402" y="31737"/>
                    </a:lnTo>
                    <a:cubicBezTo>
                      <a:pt x="13512" y="31757"/>
                      <a:pt x="13622" y="31774"/>
                      <a:pt x="13735" y="31789"/>
                    </a:cubicBezTo>
                    <a:close/>
                    <a:moveTo>
                      <a:pt x="18805" y="31860"/>
                    </a:moveTo>
                    <a:lnTo>
                      <a:pt x="18782" y="31722"/>
                    </a:lnTo>
                    <a:cubicBezTo>
                      <a:pt x="18894" y="31703"/>
                      <a:pt x="19004" y="31683"/>
                      <a:pt x="19114" y="31662"/>
                    </a:cubicBezTo>
                    <a:lnTo>
                      <a:pt x="19142" y="31798"/>
                    </a:lnTo>
                    <a:cubicBezTo>
                      <a:pt x="19030" y="31819"/>
                      <a:pt x="18918" y="31841"/>
                      <a:pt x="18805" y="31860"/>
                    </a:cubicBezTo>
                    <a:close/>
                    <a:moveTo>
                      <a:pt x="13044" y="31815"/>
                    </a:moveTo>
                    <a:cubicBezTo>
                      <a:pt x="12932" y="31793"/>
                      <a:pt x="12820" y="31772"/>
                      <a:pt x="12708" y="31748"/>
                    </a:cubicBezTo>
                    <a:lnTo>
                      <a:pt x="12738" y="31612"/>
                    </a:lnTo>
                    <a:cubicBezTo>
                      <a:pt x="12848" y="31636"/>
                      <a:pt x="12958" y="31657"/>
                      <a:pt x="13070" y="31677"/>
                    </a:cubicBezTo>
                    <a:close/>
                    <a:moveTo>
                      <a:pt x="19474" y="31728"/>
                    </a:moveTo>
                    <a:lnTo>
                      <a:pt x="19446" y="31593"/>
                    </a:lnTo>
                    <a:cubicBezTo>
                      <a:pt x="19556" y="31569"/>
                      <a:pt x="19666" y="31543"/>
                      <a:pt x="19774" y="31517"/>
                    </a:cubicBezTo>
                    <a:lnTo>
                      <a:pt x="19809" y="31653"/>
                    </a:lnTo>
                    <a:cubicBezTo>
                      <a:pt x="19697" y="31679"/>
                      <a:pt x="19587" y="31705"/>
                      <a:pt x="19474" y="31728"/>
                    </a:cubicBezTo>
                    <a:close/>
                    <a:moveTo>
                      <a:pt x="12375" y="31672"/>
                    </a:moveTo>
                    <a:cubicBezTo>
                      <a:pt x="12265" y="31646"/>
                      <a:pt x="12155" y="31621"/>
                      <a:pt x="12045" y="31593"/>
                    </a:cubicBezTo>
                    <a:lnTo>
                      <a:pt x="12080" y="31457"/>
                    </a:lnTo>
                    <a:cubicBezTo>
                      <a:pt x="12190" y="31485"/>
                      <a:pt x="12298" y="31513"/>
                      <a:pt x="12408" y="31536"/>
                    </a:cubicBezTo>
                    <a:close/>
                    <a:moveTo>
                      <a:pt x="20139" y="31569"/>
                    </a:moveTo>
                    <a:lnTo>
                      <a:pt x="20102" y="31435"/>
                    </a:lnTo>
                    <a:cubicBezTo>
                      <a:pt x="20212" y="31407"/>
                      <a:pt x="20320" y="31377"/>
                      <a:pt x="20428" y="31347"/>
                    </a:cubicBezTo>
                    <a:lnTo>
                      <a:pt x="20467" y="31480"/>
                    </a:lnTo>
                    <a:cubicBezTo>
                      <a:pt x="20359" y="31511"/>
                      <a:pt x="20249" y="31541"/>
                      <a:pt x="20139" y="31569"/>
                    </a:cubicBezTo>
                    <a:close/>
                    <a:moveTo>
                      <a:pt x="11715" y="31504"/>
                    </a:moveTo>
                    <a:cubicBezTo>
                      <a:pt x="11605" y="31474"/>
                      <a:pt x="11497" y="31442"/>
                      <a:pt x="11389" y="31409"/>
                    </a:cubicBezTo>
                    <a:lnTo>
                      <a:pt x="11428" y="31275"/>
                    </a:lnTo>
                    <a:cubicBezTo>
                      <a:pt x="11536" y="31308"/>
                      <a:pt x="11644" y="31340"/>
                      <a:pt x="11754" y="31370"/>
                    </a:cubicBezTo>
                    <a:close/>
                    <a:moveTo>
                      <a:pt x="20795" y="31383"/>
                    </a:moveTo>
                    <a:lnTo>
                      <a:pt x="20754" y="31249"/>
                    </a:lnTo>
                    <a:cubicBezTo>
                      <a:pt x="20862" y="31217"/>
                      <a:pt x="20968" y="31180"/>
                      <a:pt x="21075" y="31146"/>
                    </a:cubicBezTo>
                    <a:lnTo>
                      <a:pt x="21119" y="31278"/>
                    </a:lnTo>
                    <a:cubicBezTo>
                      <a:pt x="21011" y="31314"/>
                      <a:pt x="20903" y="31349"/>
                      <a:pt x="20795" y="31383"/>
                    </a:cubicBezTo>
                    <a:close/>
                    <a:moveTo>
                      <a:pt x="11063" y="31308"/>
                    </a:moveTo>
                    <a:cubicBezTo>
                      <a:pt x="10955" y="31271"/>
                      <a:pt x="10848" y="31234"/>
                      <a:pt x="10740" y="31198"/>
                    </a:cubicBezTo>
                    <a:lnTo>
                      <a:pt x="10787" y="31066"/>
                    </a:lnTo>
                    <a:cubicBezTo>
                      <a:pt x="10893" y="31103"/>
                      <a:pt x="10999" y="31139"/>
                      <a:pt x="11107" y="31174"/>
                    </a:cubicBezTo>
                    <a:close/>
                    <a:moveTo>
                      <a:pt x="21444" y="31167"/>
                    </a:moveTo>
                    <a:lnTo>
                      <a:pt x="21397" y="31036"/>
                    </a:lnTo>
                    <a:cubicBezTo>
                      <a:pt x="21503" y="30997"/>
                      <a:pt x="21611" y="30958"/>
                      <a:pt x="21714" y="30917"/>
                    </a:cubicBezTo>
                    <a:lnTo>
                      <a:pt x="21766" y="31049"/>
                    </a:lnTo>
                    <a:cubicBezTo>
                      <a:pt x="21658" y="31088"/>
                      <a:pt x="21550" y="31129"/>
                      <a:pt x="21444" y="31167"/>
                    </a:cubicBezTo>
                    <a:close/>
                    <a:moveTo>
                      <a:pt x="10420" y="31081"/>
                    </a:moveTo>
                    <a:cubicBezTo>
                      <a:pt x="10312" y="31040"/>
                      <a:pt x="10207" y="30999"/>
                      <a:pt x="10101" y="30958"/>
                    </a:cubicBezTo>
                    <a:lnTo>
                      <a:pt x="10153" y="30829"/>
                    </a:lnTo>
                    <a:cubicBezTo>
                      <a:pt x="10259" y="30870"/>
                      <a:pt x="10362" y="30911"/>
                      <a:pt x="10468" y="30952"/>
                    </a:cubicBezTo>
                    <a:close/>
                    <a:moveTo>
                      <a:pt x="22083" y="30924"/>
                    </a:moveTo>
                    <a:lnTo>
                      <a:pt x="22029" y="30794"/>
                    </a:lnTo>
                    <a:cubicBezTo>
                      <a:pt x="22135" y="30751"/>
                      <a:pt x="22239" y="30708"/>
                      <a:pt x="22342" y="30663"/>
                    </a:cubicBezTo>
                    <a:lnTo>
                      <a:pt x="22398" y="30790"/>
                    </a:lnTo>
                    <a:cubicBezTo>
                      <a:pt x="22295" y="30835"/>
                      <a:pt x="22189" y="30880"/>
                      <a:pt x="22083" y="30924"/>
                    </a:cubicBezTo>
                    <a:close/>
                    <a:moveTo>
                      <a:pt x="9788" y="30829"/>
                    </a:moveTo>
                    <a:cubicBezTo>
                      <a:pt x="9682" y="30783"/>
                      <a:pt x="9579" y="30738"/>
                      <a:pt x="9477" y="30693"/>
                    </a:cubicBezTo>
                    <a:lnTo>
                      <a:pt x="9534" y="30565"/>
                    </a:lnTo>
                    <a:cubicBezTo>
                      <a:pt x="9635" y="30611"/>
                      <a:pt x="9739" y="30656"/>
                      <a:pt x="9842" y="30699"/>
                    </a:cubicBezTo>
                    <a:close/>
                    <a:moveTo>
                      <a:pt x="22711" y="30652"/>
                    </a:moveTo>
                    <a:lnTo>
                      <a:pt x="22653" y="30524"/>
                    </a:lnTo>
                    <a:cubicBezTo>
                      <a:pt x="22756" y="30479"/>
                      <a:pt x="22858" y="30430"/>
                      <a:pt x="22959" y="30382"/>
                    </a:cubicBezTo>
                    <a:lnTo>
                      <a:pt x="23020" y="30507"/>
                    </a:lnTo>
                    <a:cubicBezTo>
                      <a:pt x="22916" y="30555"/>
                      <a:pt x="22815" y="30604"/>
                      <a:pt x="22711" y="30652"/>
                    </a:cubicBezTo>
                    <a:close/>
                    <a:moveTo>
                      <a:pt x="9169" y="30550"/>
                    </a:moveTo>
                    <a:cubicBezTo>
                      <a:pt x="9065" y="30503"/>
                      <a:pt x="8964" y="30451"/>
                      <a:pt x="8862" y="30401"/>
                    </a:cubicBezTo>
                    <a:lnTo>
                      <a:pt x="8925" y="30276"/>
                    </a:lnTo>
                    <a:cubicBezTo>
                      <a:pt x="9026" y="30326"/>
                      <a:pt x="9126" y="30376"/>
                      <a:pt x="9227" y="30425"/>
                    </a:cubicBezTo>
                    <a:close/>
                    <a:moveTo>
                      <a:pt x="23326" y="30356"/>
                    </a:moveTo>
                    <a:lnTo>
                      <a:pt x="23261" y="30231"/>
                    </a:lnTo>
                    <a:cubicBezTo>
                      <a:pt x="23363" y="30179"/>
                      <a:pt x="23462" y="30127"/>
                      <a:pt x="23563" y="30073"/>
                    </a:cubicBezTo>
                    <a:lnTo>
                      <a:pt x="23628" y="30196"/>
                    </a:lnTo>
                    <a:cubicBezTo>
                      <a:pt x="23529" y="30250"/>
                      <a:pt x="23427" y="30304"/>
                      <a:pt x="23326" y="30356"/>
                    </a:cubicBezTo>
                    <a:close/>
                    <a:moveTo>
                      <a:pt x="8560" y="30246"/>
                    </a:moveTo>
                    <a:cubicBezTo>
                      <a:pt x="8461" y="30192"/>
                      <a:pt x="8362" y="30138"/>
                      <a:pt x="8260" y="30082"/>
                    </a:cubicBezTo>
                    <a:lnTo>
                      <a:pt x="8329" y="29961"/>
                    </a:lnTo>
                    <a:cubicBezTo>
                      <a:pt x="8427" y="30015"/>
                      <a:pt x="8526" y="30069"/>
                      <a:pt x="8625" y="30123"/>
                    </a:cubicBezTo>
                    <a:close/>
                    <a:moveTo>
                      <a:pt x="23928" y="30032"/>
                    </a:moveTo>
                    <a:lnTo>
                      <a:pt x="23859" y="29912"/>
                    </a:lnTo>
                    <a:cubicBezTo>
                      <a:pt x="23956" y="29856"/>
                      <a:pt x="24055" y="29799"/>
                      <a:pt x="24152" y="29741"/>
                    </a:cubicBezTo>
                    <a:lnTo>
                      <a:pt x="24224" y="29862"/>
                    </a:lnTo>
                    <a:cubicBezTo>
                      <a:pt x="24127" y="29918"/>
                      <a:pt x="24027" y="29976"/>
                      <a:pt x="23928" y="30032"/>
                    </a:cubicBezTo>
                    <a:close/>
                    <a:moveTo>
                      <a:pt x="7967" y="29916"/>
                    </a:moveTo>
                    <a:cubicBezTo>
                      <a:pt x="7868" y="29858"/>
                      <a:pt x="7771" y="29799"/>
                      <a:pt x="7674" y="29739"/>
                    </a:cubicBezTo>
                    <a:lnTo>
                      <a:pt x="7747" y="29620"/>
                    </a:lnTo>
                    <a:cubicBezTo>
                      <a:pt x="7844" y="29681"/>
                      <a:pt x="7939" y="29739"/>
                      <a:pt x="8036" y="29795"/>
                    </a:cubicBezTo>
                    <a:close/>
                    <a:moveTo>
                      <a:pt x="24515" y="29683"/>
                    </a:moveTo>
                    <a:lnTo>
                      <a:pt x="24442" y="29564"/>
                    </a:lnTo>
                    <a:cubicBezTo>
                      <a:pt x="24537" y="29506"/>
                      <a:pt x="24631" y="29446"/>
                      <a:pt x="24726" y="29383"/>
                    </a:cubicBezTo>
                    <a:lnTo>
                      <a:pt x="24804" y="29500"/>
                    </a:lnTo>
                    <a:cubicBezTo>
                      <a:pt x="24707" y="29562"/>
                      <a:pt x="24612" y="29625"/>
                      <a:pt x="24515" y="29683"/>
                    </a:cubicBezTo>
                    <a:close/>
                    <a:moveTo>
                      <a:pt x="7387" y="29560"/>
                    </a:moveTo>
                    <a:cubicBezTo>
                      <a:pt x="7289" y="29497"/>
                      <a:pt x="7197" y="29435"/>
                      <a:pt x="7102" y="29372"/>
                    </a:cubicBezTo>
                    <a:lnTo>
                      <a:pt x="7179" y="29258"/>
                    </a:lnTo>
                    <a:cubicBezTo>
                      <a:pt x="7272" y="29320"/>
                      <a:pt x="7367" y="29381"/>
                      <a:pt x="7462" y="29441"/>
                    </a:cubicBezTo>
                    <a:close/>
                    <a:moveTo>
                      <a:pt x="25087" y="29312"/>
                    </a:moveTo>
                    <a:lnTo>
                      <a:pt x="25009" y="29195"/>
                    </a:lnTo>
                    <a:cubicBezTo>
                      <a:pt x="25102" y="29133"/>
                      <a:pt x="25195" y="29068"/>
                      <a:pt x="25285" y="29001"/>
                    </a:cubicBezTo>
                    <a:lnTo>
                      <a:pt x="25367" y="29115"/>
                    </a:lnTo>
                    <a:cubicBezTo>
                      <a:pt x="25274" y="29182"/>
                      <a:pt x="25182" y="29247"/>
                      <a:pt x="25087" y="29312"/>
                    </a:cubicBezTo>
                    <a:close/>
                    <a:moveTo>
                      <a:pt x="6821" y="29180"/>
                    </a:moveTo>
                    <a:cubicBezTo>
                      <a:pt x="6728" y="29113"/>
                      <a:pt x="6638" y="29049"/>
                      <a:pt x="6545" y="28979"/>
                    </a:cubicBezTo>
                    <a:lnTo>
                      <a:pt x="6627" y="28869"/>
                    </a:lnTo>
                    <a:cubicBezTo>
                      <a:pt x="6718" y="28934"/>
                      <a:pt x="6810" y="29001"/>
                      <a:pt x="6901" y="29066"/>
                    </a:cubicBezTo>
                    <a:close/>
                    <a:moveTo>
                      <a:pt x="25641" y="28915"/>
                    </a:moveTo>
                    <a:lnTo>
                      <a:pt x="25559" y="28803"/>
                    </a:lnTo>
                    <a:cubicBezTo>
                      <a:pt x="25650" y="28736"/>
                      <a:pt x="25738" y="28667"/>
                      <a:pt x="25829" y="28598"/>
                    </a:cubicBezTo>
                    <a:lnTo>
                      <a:pt x="25913" y="28708"/>
                    </a:lnTo>
                    <a:cubicBezTo>
                      <a:pt x="25823" y="28777"/>
                      <a:pt x="25734" y="28846"/>
                      <a:pt x="25641" y="28915"/>
                    </a:cubicBezTo>
                    <a:close/>
                    <a:moveTo>
                      <a:pt x="6273" y="28777"/>
                    </a:moveTo>
                    <a:cubicBezTo>
                      <a:pt x="6182" y="28705"/>
                      <a:pt x="6094" y="28636"/>
                      <a:pt x="6006" y="28565"/>
                    </a:cubicBezTo>
                    <a:lnTo>
                      <a:pt x="6092" y="28457"/>
                    </a:lnTo>
                    <a:cubicBezTo>
                      <a:pt x="6180" y="28526"/>
                      <a:pt x="6269" y="28598"/>
                      <a:pt x="6357" y="28664"/>
                    </a:cubicBezTo>
                    <a:close/>
                    <a:moveTo>
                      <a:pt x="26181" y="28494"/>
                    </a:moveTo>
                    <a:lnTo>
                      <a:pt x="26092" y="28386"/>
                    </a:lnTo>
                    <a:cubicBezTo>
                      <a:pt x="26179" y="28315"/>
                      <a:pt x="26267" y="28244"/>
                      <a:pt x="26351" y="28170"/>
                    </a:cubicBezTo>
                    <a:lnTo>
                      <a:pt x="26442" y="28276"/>
                    </a:lnTo>
                    <a:cubicBezTo>
                      <a:pt x="26356" y="28349"/>
                      <a:pt x="26269" y="28423"/>
                      <a:pt x="26181" y="28494"/>
                    </a:cubicBezTo>
                    <a:close/>
                    <a:moveTo>
                      <a:pt x="5742" y="28349"/>
                    </a:moveTo>
                    <a:cubicBezTo>
                      <a:pt x="5654" y="28276"/>
                      <a:pt x="5570" y="28203"/>
                      <a:pt x="5483" y="28127"/>
                    </a:cubicBezTo>
                    <a:lnTo>
                      <a:pt x="5574" y="28024"/>
                    </a:lnTo>
                    <a:cubicBezTo>
                      <a:pt x="5660" y="28097"/>
                      <a:pt x="5744" y="28170"/>
                      <a:pt x="5831" y="28244"/>
                    </a:cubicBezTo>
                    <a:close/>
                    <a:moveTo>
                      <a:pt x="26699" y="28054"/>
                    </a:moveTo>
                    <a:lnTo>
                      <a:pt x="26606" y="27948"/>
                    </a:lnTo>
                    <a:cubicBezTo>
                      <a:pt x="26690" y="27873"/>
                      <a:pt x="26774" y="27799"/>
                      <a:pt x="26858" y="27722"/>
                    </a:cubicBezTo>
                    <a:lnTo>
                      <a:pt x="26951" y="27823"/>
                    </a:lnTo>
                    <a:cubicBezTo>
                      <a:pt x="26869" y="27901"/>
                      <a:pt x="26785" y="27978"/>
                      <a:pt x="26699" y="28054"/>
                    </a:cubicBezTo>
                    <a:close/>
                    <a:moveTo>
                      <a:pt x="5229" y="27901"/>
                    </a:moveTo>
                    <a:cubicBezTo>
                      <a:pt x="5145" y="27825"/>
                      <a:pt x="5063" y="27747"/>
                      <a:pt x="4981" y="27668"/>
                    </a:cubicBezTo>
                    <a:lnTo>
                      <a:pt x="5076" y="27568"/>
                    </a:lnTo>
                    <a:cubicBezTo>
                      <a:pt x="5158" y="27646"/>
                      <a:pt x="5240" y="27722"/>
                      <a:pt x="5324" y="27797"/>
                    </a:cubicBezTo>
                    <a:close/>
                    <a:moveTo>
                      <a:pt x="27199" y="27590"/>
                    </a:moveTo>
                    <a:lnTo>
                      <a:pt x="27102" y="27491"/>
                    </a:lnTo>
                    <a:cubicBezTo>
                      <a:pt x="27184" y="27411"/>
                      <a:pt x="27264" y="27333"/>
                      <a:pt x="27344" y="27251"/>
                    </a:cubicBezTo>
                    <a:lnTo>
                      <a:pt x="27443" y="27350"/>
                    </a:lnTo>
                    <a:cubicBezTo>
                      <a:pt x="27363" y="27430"/>
                      <a:pt x="27281" y="27510"/>
                      <a:pt x="27199" y="27590"/>
                    </a:cubicBezTo>
                    <a:close/>
                    <a:moveTo>
                      <a:pt x="4737" y="27430"/>
                    </a:moveTo>
                    <a:cubicBezTo>
                      <a:pt x="4655" y="27350"/>
                      <a:pt x="4575" y="27268"/>
                      <a:pt x="4497" y="27186"/>
                    </a:cubicBezTo>
                    <a:lnTo>
                      <a:pt x="4597" y="27091"/>
                    </a:lnTo>
                    <a:cubicBezTo>
                      <a:pt x="4676" y="27171"/>
                      <a:pt x="4754" y="27251"/>
                      <a:pt x="4834" y="27331"/>
                    </a:cubicBezTo>
                    <a:close/>
                    <a:moveTo>
                      <a:pt x="27680" y="27107"/>
                    </a:moveTo>
                    <a:lnTo>
                      <a:pt x="27579" y="27009"/>
                    </a:lnTo>
                    <a:cubicBezTo>
                      <a:pt x="27657" y="26927"/>
                      <a:pt x="27734" y="26845"/>
                      <a:pt x="27810" y="26763"/>
                    </a:cubicBezTo>
                    <a:lnTo>
                      <a:pt x="27911" y="26856"/>
                    </a:lnTo>
                    <a:cubicBezTo>
                      <a:pt x="27836" y="26940"/>
                      <a:pt x="27758" y="27022"/>
                      <a:pt x="27680" y="27107"/>
                    </a:cubicBezTo>
                    <a:close/>
                    <a:moveTo>
                      <a:pt x="4262" y="26940"/>
                    </a:moveTo>
                    <a:cubicBezTo>
                      <a:pt x="4184" y="26856"/>
                      <a:pt x="4109" y="26772"/>
                      <a:pt x="4033" y="26688"/>
                    </a:cubicBezTo>
                    <a:lnTo>
                      <a:pt x="4137" y="26595"/>
                    </a:lnTo>
                    <a:cubicBezTo>
                      <a:pt x="4212" y="26679"/>
                      <a:pt x="4288" y="26763"/>
                      <a:pt x="4366" y="26845"/>
                    </a:cubicBezTo>
                    <a:close/>
                    <a:moveTo>
                      <a:pt x="28138" y="26602"/>
                    </a:moveTo>
                    <a:lnTo>
                      <a:pt x="28034" y="26511"/>
                    </a:lnTo>
                    <a:cubicBezTo>
                      <a:pt x="28108" y="26425"/>
                      <a:pt x="28181" y="26341"/>
                      <a:pt x="28252" y="26254"/>
                    </a:cubicBezTo>
                    <a:lnTo>
                      <a:pt x="28360" y="26343"/>
                    </a:lnTo>
                    <a:cubicBezTo>
                      <a:pt x="28287" y="26429"/>
                      <a:pt x="28213" y="26517"/>
                      <a:pt x="28138" y="26602"/>
                    </a:cubicBezTo>
                    <a:close/>
                    <a:moveTo>
                      <a:pt x="3811" y="26429"/>
                    </a:moveTo>
                    <a:cubicBezTo>
                      <a:pt x="3738" y="26343"/>
                      <a:pt x="3664" y="26256"/>
                      <a:pt x="3593" y="26168"/>
                    </a:cubicBezTo>
                    <a:lnTo>
                      <a:pt x="3701" y="26079"/>
                    </a:lnTo>
                    <a:cubicBezTo>
                      <a:pt x="3772" y="26168"/>
                      <a:pt x="3843" y="26254"/>
                      <a:pt x="3917" y="26338"/>
                    </a:cubicBezTo>
                    <a:close/>
                    <a:moveTo>
                      <a:pt x="28576" y="26079"/>
                    </a:moveTo>
                    <a:lnTo>
                      <a:pt x="28468" y="25993"/>
                    </a:lnTo>
                    <a:cubicBezTo>
                      <a:pt x="28537" y="25905"/>
                      <a:pt x="28606" y="25816"/>
                      <a:pt x="28675" y="25728"/>
                    </a:cubicBezTo>
                    <a:lnTo>
                      <a:pt x="28785" y="25812"/>
                    </a:lnTo>
                    <a:cubicBezTo>
                      <a:pt x="28716" y="25903"/>
                      <a:pt x="28647" y="25991"/>
                      <a:pt x="28576" y="26079"/>
                    </a:cubicBezTo>
                    <a:close/>
                    <a:moveTo>
                      <a:pt x="3380" y="25900"/>
                    </a:moveTo>
                    <a:cubicBezTo>
                      <a:pt x="3310" y="25810"/>
                      <a:pt x="3241" y="25719"/>
                      <a:pt x="3172" y="25628"/>
                    </a:cubicBezTo>
                    <a:lnTo>
                      <a:pt x="3285" y="25546"/>
                    </a:lnTo>
                    <a:cubicBezTo>
                      <a:pt x="3351" y="25637"/>
                      <a:pt x="3421" y="25726"/>
                      <a:pt x="3490" y="25814"/>
                    </a:cubicBezTo>
                    <a:close/>
                    <a:moveTo>
                      <a:pt x="28990" y="25540"/>
                    </a:moveTo>
                    <a:lnTo>
                      <a:pt x="28878" y="25458"/>
                    </a:lnTo>
                    <a:cubicBezTo>
                      <a:pt x="28945" y="25367"/>
                      <a:pt x="29012" y="25275"/>
                      <a:pt x="29076" y="25184"/>
                    </a:cubicBezTo>
                    <a:lnTo>
                      <a:pt x="29189" y="25264"/>
                    </a:lnTo>
                    <a:cubicBezTo>
                      <a:pt x="29124" y="25357"/>
                      <a:pt x="29057" y="25447"/>
                      <a:pt x="28990" y="25540"/>
                    </a:cubicBezTo>
                    <a:close/>
                    <a:moveTo>
                      <a:pt x="2972" y="25354"/>
                    </a:moveTo>
                    <a:cubicBezTo>
                      <a:pt x="2907" y="25262"/>
                      <a:pt x="2842" y="25167"/>
                      <a:pt x="2778" y="25074"/>
                    </a:cubicBezTo>
                    <a:lnTo>
                      <a:pt x="2892" y="24994"/>
                    </a:lnTo>
                    <a:cubicBezTo>
                      <a:pt x="2957" y="25089"/>
                      <a:pt x="3021" y="25182"/>
                      <a:pt x="3086" y="25272"/>
                    </a:cubicBezTo>
                    <a:close/>
                    <a:moveTo>
                      <a:pt x="29383" y="24983"/>
                    </a:moveTo>
                    <a:lnTo>
                      <a:pt x="29266" y="24906"/>
                    </a:lnTo>
                    <a:cubicBezTo>
                      <a:pt x="29329" y="24811"/>
                      <a:pt x="29392" y="24718"/>
                      <a:pt x="29452" y="24623"/>
                    </a:cubicBezTo>
                    <a:lnTo>
                      <a:pt x="29568" y="24698"/>
                    </a:lnTo>
                    <a:cubicBezTo>
                      <a:pt x="29508" y="24793"/>
                      <a:pt x="29445" y="24888"/>
                      <a:pt x="29383" y="24983"/>
                    </a:cubicBezTo>
                    <a:close/>
                    <a:moveTo>
                      <a:pt x="2588" y="24789"/>
                    </a:moveTo>
                    <a:cubicBezTo>
                      <a:pt x="2525" y="24694"/>
                      <a:pt x="2465" y="24597"/>
                      <a:pt x="2404" y="24502"/>
                    </a:cubicBezTo>
                    <a:lnTo>
                      <a:pt x="2523" y="24429"/>
                    </a:lnTo>
                    <a:cubicBezTo>
                      <a:pt x="2583" y="24524"/>
                      <a:pt x="2644" y="24619"/>
                      <a:pt x="2704" y="24714"/>
                    </a:cubicBezTo>
                    <a:close/>
                    <a:moveTo>
                      <a:pt x="29750" y="24409"/>
                    </a:moveTo>
                    <a:lnTo>
                      <a:pt x="29631" y="24338"/>
                    </a:lnTo>
                    <a:cubicBezTo>
                      <a:pt x="29689" y="24241"/>
                      <a:pt x="29748" y="24146"/>
                      <a:pt x="29804" y="24047"/>
                    </a:cubicBezTo>
                    <a:lnTo>
                      <a:pt x="29924" y="24118"/>
                    </a:lnTo>
                    <a:cubicBezTo>
                      <a:pt x="29866" y="24215"/>
                      <a:pt x="29808" y="24312"/>
                      <a:pt x="29750" y="24409"/>
                    </a:cubicBezTo>
                    <a:close/>
                    <a:moveTo>
                      <a:pt x="2227" y="24209"/>
                    </a:moveTo>
                    <a:cubicBezTo>
                      <a:pt x="2169" y="24112"/>
                      <a:pt x="2113" y="24012"/>
                      <a:pt x="2057" y="23913"/>
                    </a:cubicBezTo>
                    <a:lnTo>
                      <a:pt x="2178" y="23846"/>
                    </a:lnTo>
                    <a:cubicBezTo>
                      <a:pt x="2234" y="23943"/>
                      <a:pt x="2290" y="24040"/>
                      <a:pt x="2348" y="24137"/>
                    </a:cubicBezTo>
                    <a:close/>
                    <a:moveTo>
                      <a:pt x="30093" y="23822"/>
                    </a:moveTo>
                    <a:lnTo>
                      <a:pt x="29970" y="23756"/>
                    </a:lnTo>
                    <a:cubicBezTo>
                      <a:pt x="30024" y="23656"/>
                      <a:pt x="30078" y="23557"/>
                      <a:pt x="30132" y="23458"/>
                    </a:cubicBezTo>
                    <a:lnTo>
                      <a:pt x="30255" y="23522"/>
                    </a:lnTo>
                    <a:cubicBezTo>
                      <a:pt x="30201" y="23624"/>
                      <a:pt x="30147" y="23723"/>
                      <a:pt x="30093" y="23822"/>
                    </a:cubicBezTo>
                    <a:close/>
                    <a:moveTo>
                      <a:pt x="1893" y="23615"/>
                    </a:moveTo>
                    <a:cubicBezTo>
                      <a:pt x="1839" y="23514"/>
                      <a:pt x="1787" y="23412"/>
                      <a:pt x="1735" y="23311"/>
                    </a:cubicBezTo>
                    <a:lnTo>
                      <a:pt x="1858" y="23248"/>
                    </a:lnTo>
                    <a:cubicBezTo>
                      <a:pt x="1910" y="23350"/>
                      <a:pt x="1962" y="23449"/>
                      <a:pt x="2016" y="23548"/>
                    </a:cubicBezTo>
                    <a:close/>
                    <a:moveTo>
                      <a:pt x="30408" y="23220"/>
                    </a:moveTo>
                    <a:lnTo>
                      <a:pt x="30285" y="23160"/>
                    </a:lnTo>
                    <a:cubicBezTo>
                      <a:pt x="30334" y="23059"/>
                      <a:pt x="30384" y="22957"/>
                      <a:pt x="30432" y="22856"/>
                    </a:cubicBezTo>
                    <a:lnTo>
                      <a:pt x="30557" y="22914"/>
                    </a:lnTo>
                    <a:cubicBezTo>
                      <a:pt x="30509" y="23018"/>
                      <a:pt x="30460" y="23119"/>
                      <a:pt x="30408" y="23220"/>
                    </a:cubicBezTo>
                    <a:close/>
                    <a:moveTo>
                      <a:pt x="1582" y="23005"/>
                    </a:moveTo>
                    <a:cubicBezTo>
                      <a:pt x="1535" y="22903"/>
                      <a:pt x="1485" y="22800"/>
                      <a:pt x="1438" y="22696"/>
                    </a:cubicBezTo>
                    <a:lnTo>
                      <a:pt x="1565" y="22638"/>
                    </a:lnTo>
                    <a:cubicBezTo>
                      <a:pt x="1612" y="22741"/>
                      <a:pt x="1660" y="22843"/>
                      <a:pt x="1709" y="22944"/>
                    </a:cubicBezTo>
                    <a:close/>
                    <a:moveTo>
                      <a:pt x="30701" y="22608"/>
                    </a:moveTo>
                    <a:lnTo>
                      <a:pt x="30574" y="22549"/>
                    </a:lnTo>
                    <a:cubicBezTo>
                      <a:pt x="30619" y="22448"/>
                      <a:pt x="30665" y="22344"/>
                      <a:pt x="30708" y="22241"/>
                    </a:cubicBezTo>
                    <a:lnTo>
                      <a:pt x="30837" y="22295"/>
                    </a:lnTo>
                    <a:cubicBezTo>
                      <a:pt x="30792" y="22400"/>
                      <a:pt x="30747" y="22504"/>
                      <a:pt x="30701" y="22608"/>
                    </a:cubicBezTo>
                    <a:close/>
                    <a:moveTo>
                      <a:pt x="1299" y="22383"/>
                    </a:moveTo>
                    <a:cubicBezTo>
                      <a:pt x="1254" y="22280"/>
                      <a:pt x="1211" y="22174"/>
                      <a:pt x="1168" y="22068"/>
                    </a:cubicBezTo>
                    <a:lnTo>
                      <a:pt x="1297" y="22016"/>
                    </a:lnTo>
                    <a:cubicBezTo>
                      <a:pt x="1338" y="22120"/>
                      <a:pt x="1384" y="22226"/>
                      <a:pt x="1427" y="22329"/>
                    </a:cubicBezTo>
                    <a:close/>
                    <a:moveTo>
                      <a:pt x="30965" y="21982"/>
                    </a:moveTo>
                    <a:lnTo>
                      <a:pt x="30835" y="21930"/>
                    </a:lnTo>
                    <a:cubicBezTo>
                      <a:pt x="30878" y="21826"/>
                      <a:pt x="30917" y="21721"/>
                      <a:pt x="30958" y="21615"/>
                    </a:cubicBezTo>
                    <a:lnTo>
                      <a:pt x="31088" y="21662"/>
                    </a:lnTo>
                    <a:cubicBezTo>
                      <a:pt x="31049" y="21770"/>
                      <a:pt x="31008" y="21876"/>
                      <a:pt x="30965" y="21982"/>
                    </a:cubicBezTo>
                    <a:close/>
                    <a:moveTo>
                      <a:pt x="1043" y="21749"/>
                    </a:moveTo>
                    <a:cubicBezTo>
                      <a:pt x="1002" y="21643"/>
                      <a:pt x="963" y="21535"/>
                      <a:pt x="924" y="21427"/>
                    </a:cubicBezTo>
                    <a:lnTo>
                      <a:pt x="1056" y="21382"/>
                    </a:lnTo>
                    <a:cubicBezTo>
                      <a:pt x="1094" y="21488"/>
                      <a:pt x="1133" y="21596"/>
                      <a:pt x="1172" y="21699"/>
                    </a:cubicBezTo>
                    <a:close/>
                    <a:moveTo>
                      <a:pt x="31204" y="21343"/>
                    </a:moveTo>
                    <a:lnTo>
                      <a:pt x="31072" y="21296"/>
                    </a:lnTo>
                    <a:cubicBezTo>
                      <a:pt x="31109" y="21190"/>
                      <a:pt x="31146" y="21084"/>
                      <a:pt x="31180" y="20976"/>
                    </a:cubicBezTo>
                    <a:lnTo>
                      <a:pt x="31312" y="21019"/>
                    </a:lnTo>
                    <a:cubicBezTo>
                      <a:pt x="31277" y="21127"/>
                      <a:pt x="31241" y="21235"/>
                      <a:pt x="31204" y="21343"/>
                    </a:cubicBezTo>
                    <a:close/>
                    <a:moveTo>
                      <a:pt x="814" y="21106"/>
                    </a:moveTo>
                    <a:cubicBezTo>
                      <a:pt x="777" y="20996"/>
                      <a:pt x="743" y="20888"/>
                      <a:pt x="710" y="20780"/>
                    </a:cubicBezTo>
                    <a:lnTo>
                      <a:pt x="842" y="20739"/>
                    </a:lnTo>
                    <a:cubicBezTo>
                      <a:pt x="877" y="20845"/>
                      <a:pt x="911" y="20953"/>
                      <a:pt x="946" y="21060"/>
                    </a:cubicBezTo>
                    <a:close/>
                    <a:moveTo>
                      <a:pt x="31416" y="20694"/>
                    </a:moveTo>
                    <a:lnTo>
                      <a:pt x="31282" y="20655"/>
                    </a:lnTo>
                    <a:cubicBezTo>
                      <a:pt x="31314" y="20547"/>
                      <a:pt x="31344" y="20437"/>
                      <a:pt x="31375" y="20329"/>
                    </a:cubicBezTo>
                    <a:lnTo>
                      <a:pt x="31508" y="20366"/>
                    </a:lnTo>
                    <a:cubicBezTo>
                      <a:pt x="31478" y="20476"/>
                      <a:pt x="31448" y="20586"/>
                      <a:pt x="31416" y="20694"/>
                    </a:cubicBezTo>
                    <a:close/>
                    <a:moveTo>
                      <a:pt x="611" y="20452"/>
                    </a:moveTo>
                    <a:cubicBezTo>
                      <a:pt x="581" y="20344"/>
                      <a:pt x="551" y="20234"/>
                      <a:pt x="523" y="20122"/>
                    </a:cubicBezTo>
                    <a:lnTo>
                      <a:pt x="656" y="20087"/>
                    </a:lnTo>
                    <a:cubicBezTo>
                      <a:pt x="687" y="20197"/>
                      <a:pt x="715" y="20305"/>
                      <a:pt x="747" y="20413"/>
                    </a:cubicBezTo>
                    <a:close/>
                    <a:moveTo>
                      <a:pt x="31597" y="20038"/>
                    </a:moveTo>
                    <a:lnTo>
                      <a:pt x="31463" y="20003"/>
                    </a:lnTo>
                    <a:cubicBezTo>
                      <a:pt x="31491" y="19895"/>
                      <a:pt x="31517" y="19785"/>
                      <a:pt x="31543" y="19675"/>
                    </a:cubicBezTo>
                    <a:lnTo>
                      <a:pt x="31679" y="19708"/>
                    </a:lnTo>
                    <a:cubicBezTo>
                      <a:pt x="31653" y="19818"/>
                      <a:pt x="31625" y="19928"/>
                      <a:pt x="31597" y="20038"/>
                    </a:cubicBezTo>
                    <a:close/>
                    <a:moveTo>
                      <a:pt x="438" y="19792"/>
                    </a:moveTo>
                    <a:cubicBezTo>
                      <a:pt x="415" y="19682"/>
                      <a:pt x="389" y="19572"/>
                      <a:pt x="363" y="19459"/>
                    </a:cubicBezTo>
                    <a:lnTo>
                      <a:pt x="501" y="19431"/>
                    </a:lnTo>
                    <a:cubicBezTo>
                      <a:pt x="525" y="19541"/>
                      <a:pt x="549" y="19651"/>
                      <a:pt x="574" y="19761"/>
                    </a:cubicBezTo>
                    <a:close/>
                    <a:moveTo>
                      <a:pt x="31752" y="19373"/>
                    </a:moveTo>
                    <a:lnTo>
                      <a:pt x="31616" y="19345"/>
                    </a:lnTo>
                    <a:cubicBezTo>
                      <a:pt x="31640" y="19235"/>
                      <a:pt x="31662" y="19125"/>
                      <a:pt x="31683" y="19013"/>
                    </a:cubicBezTo>
                    <a:lnTo>
                      <a:pt x="31819" y="19039"/>
                    </a:lnTo>
                    <a:cubicBezTo>
                      <a:pt x="31797" y="19151"/>
                      <a:pt x="31776" y="19263"/>
                      <a:pt x="31752" y="19373"/>
                    </a:cubicBezTo>
                    <a:close/>
                    <a:moveTo>
                      <a:pt x="296" y="19127"/>
                    </a:moveTo>
                    <a:cubicBezTo>
                      <a:pt x="274" y="19015"/>
                      <a:pt x="253" y="18903"/>
                      <a:pt x="233" y="18790"/>
                    </a:cubicBezTo>
                    <a:lnTo>
                      <a:pt x="372" y="18767"/>
                    </a:lnTo>
                    <a:cubicBezTo>
                      <a:pt x="391" y="18879"/>
                      <a:pt x="410" y="18989"/>
                      <a:pt x="432" y="19099"/>
                    </a:cubicBezTo>
                    <a:close/>
                    <a:moveTo>
                      <a:pt x="31879" y="18704"/>
                    </a:moveTo>
                    <a:lnTo>
                      <a:pt x="31741" y="18680"/>
                    </a:lnTo>
                    <a:cubicBezTo>
                      <a:pt x="31759" y="18570"/>
                      <a:pt x="31778" y="18458"/>
                      <a:pt x="31793" y="18348"/>
                    </a:cubicBezTo>
                    <a:lnTo>
                      <a:pt x="31931" y="18365"/>
                    </a:lnTo>
                    <a:cubicBezTo>
                      <a:pt x="31914" y="18480"/>
                      <a:pt x="31897" y="18592"/>
                      <a:pt x="31879" y="18704"/>
                    </a:cubicBezTo>
                    <a:close/>
                    <a:moveTo>
                      <a:pt x="180" y="18456"/>
                    </a:moveTo>
                    <a:cubicBezTo>
                      <a:pt x="162" y="18342"/>
                      <a:pt x="147" y="18229"/>
                      <a:pt x="132" y="18117"/>
                    </a:cubicBezTo>
                    <a:lnTo>
                      <a:pt x="270" y="18100"/>
                    </a:lnTo>
                    <a:cubicBezTo>
                      <a:pt x="285" y="18210"/>
                      <a:pt x="300" y="18322"/>
                      <a:pt x="318" y="18434"/>
                    </a:cubicBezTo>
                    <a:close/>
                    <a:moveTo>
                      <a:pt x="31977" y="18029"/>
                    </a:moveTo>
                    <a:lnTo>
                      <a:pt x="31838" y="18012"/>
                    </a:lnTo>
                    <a:cubicBezTo>
                      <a:pt x="31851" y="17901"/>
                      <a:pt x="31864" y="17789"/>
                      <a:pt x="31875" y="17677"/>
                    </a:cubicBezTo>
                    <a:lnTo>
                      <a:pt x="32015" y="17690"/>
                    </a:lnTo>
                    <a:cubicBezTo>
                      <a:pt x="32002" y="17802"/>
                      <a:pt x="31992" y="17917"/>
                      <a:pt x="31977" y="18029"/>
                    </a:cubicBezTo>
                    <a:close/>
                    <a:moveTo>
                      <a:pt x="93" y="17779"/>
                    </a:moveTo>
                    <a:cubicBezTo>
                      <a:pt x="80" y="17666"/>
                      <a:pt x="70" y="17552"/>
                      <a:pt x="61" y="17440"/>
                    </a:cubicBezTo>
                    <a:lnTo>
                      <a:pt x="199" y="17427"/>
                    </a:lnTo>
                    <a:cubicBezTo>
                      <a:pt x="208" y="17539"/>
                      <a:pt x="218" y="17651"/>
                      <a:pt x="231" y="17763"/>
                    </a:cubicBezTo>
                    <a:close/>
                    <a:moveTo>
                      <a:pt x="32046" y="17351"/>
                    </a:moveTo>
                    <a:lnTo>
                      <a:pt x="31905" y="17338"/>
                    </a:lnTo>
                    <a:cubicBezTo>
                      <a:pt x="31916" y="17228"/>
                      <a:pt x="31923" y="17116"/>
                      <a:pt x="31929" y="17004"/>
                    </a:cubicBezTo>
                    <a:lnTo>
                      <a:pt x="32069" y="17010"/>
                    </a:lnTo>
                    <a:cubicBezTo>
                      <a:pt x="32063" y="17125"/>
                      <a:pt x="32054" y="17237"/>
                      <a:pt x="32046" y="17351"/>
                    </a:cubicBezTo>
                    <a:close/>
                    <a:moveTo>
                      <a:pt x="35" y="17099"/>
                    </a:moveTo>
                    <a:cubicBezTo>
                      <a:pt x="26" y="16984"/>
                      <a:pt x="20" y="16872"/>
                      <a:pt x="16" y="16758"/>
                    </a:cubicBezTo>
                    <a:lnTo>
                      <a:pt x="156" y="16754"/>
                    </a:lnTo>
                    <a:cubicBezTo>
                      <a:pt x="160" y="16866"/>
                      <a:pt x="167" y="16978"/>
                      <a:pt x="173" y="17090"/>
                    </a:cubicBezTo>
                    <a:close/>
                    <a:moveTo>
                      <a:pt x="32084" y="16669"/>
                    </a:moveTo>
                    <a:lnTo>
                      <a:pt x="31946" y="16665"/>
                    </a:lnTo>
                    <a:cubicBezTo>
                      <a:pt x="31951" y="16553"/>
                      <a:pt x="31953" y="16441"/>
                      <a:pt x="31955" y="16328"/>
                    </a:cubicBezTo>
                    <a:lnTo>
                      <a:pt x="32095" y="16331"/>
                    </a:lnTo>
                    <a:cubicBezTo>
                      <a:pt x="32093" y="16443"/>
                      <a:pt x="32089" y="16557"/>
                      <a:pt x="32084" y="16669"/>
                    </a:cubicBezTo>
                    <a:close/>
                    <a:moveTo>
                      <a:pt x="5" y="16419"/>
                    </a:moveTo>
                    <a:cubicBezTo>
                      <a:pt x="3" y="16305"/>
                      <a:pt x="0" y="16190"/>
                      <a:pt x="0" y="16078"/>
                    </a:cubicBezTo>
                    <a:lnTo>
                      <a:pt x="141" y="16076"/>
                    </a:lnTo>
                    <a:cubicBezTo>
                      <a:pt x="141" y="16190"/>
                      <a:pt x="141" y="16303"/>
                      <a:pt x="143" y="16415"/>
                    </a:cubicBezTo>
                    <a:close/>
                    <a:moveTo>
                      <a:pt x="32097" y="16048"/>
                    </a:moveTo>
                    <a:lnTo>
                      <a:pt x="31957" y="16048"/>
                    </a:lnTo>
                    <a:cubicBezTo>
                      <a:pt x="31957" y="15936"/>
                      <a:pt x="31957" y="15821"/>
                      <a:pt x="31955" y="15709"/>
                    </a:cubicBezTo>
                    <a:lnTo>
                      <a:pt x="32093" y="15707"/>
                    </a:lnTo>
                    <a:cubicBezTo>
                      <a:pt x="32095" y="15821"/>
                      <a:pt x="32097" y="15934"/>
                      <a:pt x="32097" y="16048"/>
                    </a:cubicBezTo>
                    <a:close/>
                    <a:moveTo>
                      <a:pt x="143" y="15739"/>
                    </a:moveTo>
                    <a:lnTo>
                      <a:pt x="5" y="15737"/>
                    </a:lnTo>
                    <a:cubicBezTo>
                      <a:pt x="5" y="15623"/>
                      <a:pt x="9" y="15509"/>
                      <a:pt x="13" y="15396"/>
                    </a:cubicBezTo>
                    <a:lnTo>
                      <a:pt x="154" y="15403"/>
                    </a:lnTo>
                    <a:cubicBezTo>
                      <a:pt x="149" y="15513"/>
                      <a:pt x="145" y="15627"/>
                      <a:pt x="143" y="15739"/>
                    </a:cubicBezTo>
                    <a:close/>
                    <a:moveTo>
                      <a:pt x="31944" y="15373"/>
                    </a:moveTo>
                    <a:cubicBezTo>
                      <a:pt x="31940" y="15260"/>
                      <a:pt x="31933" y="15148"/>
                      <a:pt x="31927" y="15034"/>
                    </a:cubicBezTo>
                    <a:lnTo>
                      <a:pt x="32065" y="15025"/>
                    </a:lnTo>
                    <a:cubicBezTo>
                      <a:pt x="32071" y="15140"/>
                      <a:pt x="32078" y="15252"/>
                      <a:pt x="32084" y="15366"/>
                    </a:cubicBezTo>
                    <a:close/>
                    <a:moveTo>
                      <a:pt x="169" y="15064"/>
                    </a:moveTo>
                    <a:lnTo>
                      <a:pt x="31" y="15055"/>
                    </a:lnTo>
                    <a:cubicBezTo>
                      <a:pt x="37" y="14941"/>
                      <a:pt x="46" y="14829"/>
                      <a:pt x="54" y="14717"/>
                    </a:cubicBezTo>
                    <a:lnTo>
                      <a:pt x="195" y="14727"/>
                    </a:lnTo>
                    <a:cubicBezTo>
                      <a:pt x="184" y="14840"/>
                      <a:pt x="177" y="14952"/>
                      <a:pt x="169" y="15064"/>
                    </a:cubicBezTo>
                    <a:close/>
                    <a:moveTo>
                      <a:pt x="31901" y="14697"/>
                    </a:moveTo>
                    <a:cubicBezTo>
                      <a:pt x="31892" y="14585"/>
                      <a:pt x="31882" y="14473"/>
                      <a:pt x="31869" y="14361"/>
                    </a:cubicBezTo>
                    <a:lnTo>
                      <a:pt x="32009" y="14348"/>
                    </a:lnTo>
                    <a:cubicBezTo>
                      <a:pt x="32020" y="14460"/>
                      <a:pt x="32030" y="14574"/>
                      <a:pt x="32041" y="14686"/>
                    </a:cubicBezTo>
                    <a:close/>
                    <a:moveTo>
                      <a:pt x="225" y="14391"/>
                    </a:moveTo>
                    <a:lnTo>
                      <a:pt x="87" y="14376"/>
                    </a:lnTo>
                    <a:cubicBezTo>
                      <a:pt x="98" y="14263"/>
                      <a:pt x="111" y="14149"/>
                      <a:pt x="126" y="14037"/>
                    </a:cubicBezTo>
                    <a:lnTo>
                      <a:pt x="264" y="14054"/>
                    </a:lnTo>
                    <a:cubicBezTo>
                      <a:pt x="249" y="14166"/>
                      <a:pt x="236" y="14279"/>
                      <a:pt x="225" y="14391"/>
                    </a:cubicBezTo>
                    <a:close/>
                    <a:moveTo>
                      <a:pt x="31830" y="14026"/>
                    </a:moveTo>
                    <a:cubicBezTo>
                      <a:pt x="31817" y="13914"/>
                      <a:pt x="31802" y="13802"/>
                      <a:pt x="31785" y="13692"/>
                    </a:cubicBezTo>
                    <a:lnTo>
                      <a:pt x="31923" y="13670"/>
                    </a:lnTo>
                    <a:cubicBezTo>
                      <a:pt x="31940" y="13782"/>
                      <a:pt x="31955" y="13895"/>
                      <a:pt x="31968" y="14009"/>
                    </a:cubicBezTo>
                    <a:close/>
                    <a:moveTo>
                      <a:pt x="309" y="13720"/>
                    </a:moveTo>
                    <a:lnTo>
                      <a:pt x="171" y="13700"/>
                    </a:lnTo>
                    <a:cubicBezTo>
                      <a:pt x="188" y="13588"/>
                      <a:pt x="205" y="13476"/>
                      <a:pt x="223" y="13364"/>
                    </a:cubicBezTo>
                    <a:lnTo>
                      <a:pt x="361" y="13385"/>
                    </a:lnTo>
                    <a:cubicBezTo>
                      <a:pt x="341" y="13497"/>
                      <a:pt x="326" y="13608"/>
                      <a:pt x="309" y="13720"/>
                    </a:cubicBezTo>
                    <a:close/>
                    <a:moveTo>
                      <a:pt x="31731" y="13357"/>
                    </a:moveTo>
                    <a:cubicBezTo>
                      <a:pt x="31713" y="13247"/>
                      <a:pt x="31692" y="13135"/>
                      <a:pt x="31670" y="13025"/>
                    </a:cubicBezTo>
                    <a:lnTo>
                      <a:pt x="31808" y="12999"/>
                    </a:lnTo>
                    <a:cubicBezTo>
                      <a:pt x="31830" y="13109"/>
                      <a:pt x="31849" y="13221"/>
                      <a:pt x="31869" y="13333"/>
                    </a:cubicBezTo>
                    <a:close/>
                    <a:moveTo>
                      <a:pt x="421" y="13053"/>
                    </a:moveTo>
                    <a:lnTo>
                      <a:pt x="283" y="13027"/>
                    </a:lnTo>
                    <a:cubicBezTo>
                      <a:pt x="307" y="12915"/>
                      <a:pt x="328" y="12805"/>
                      <a:pt x="352" y="12693"/>
                    </a:cubicBezTo>
                    <a:lnTo>
                      <a:pt x="488" y="12723"/>
                    </a:lnTo>
                    <a:cubicBezTo>
                      <a:pt x="464" y="12833"/>
                      <a:pt x="443" y="12943"/>
                      <a:pt x="421" y="13053"/>
                    </a:cubicBezTo>
                    <a:close/>
                    <a:moveTo>
                      <a:pt x="31603" y="12693"/>
                    </a:moveTo>
                    <a:cubicBezTo>
                      <a:pt x="31580" y="12583"/>
                      <a:pt x="31556" y="12473"/>
                      <a:pt x="31530" y="12365"/>
                    </a:cubicBezTo>
                    <a:lnTo>
                      <a:pt x="31666" y="12332"/>
                    </a:lnTo>
                    <a:cubicBezTo>
                      <a:pt x="31692" y="12442"/>
                      <a:pt x="31715" y="12552"/>
                      <a:pt x="31741" y="12665"/>
                    </a:cubicBezTo>
                    <a:close/>
                    <a:moveTo>
                      <a:pt x="561" y="12393"/>
                    </a:moveTo>
                    <a:lnTo>
                      <a:pt x="426" y="12360"/>
                    </a:lnTo>
                    <a:cubicBezTo>
                      <a:pt x="451" y="12250"/>
                      <a:pt x="479" y="12140"/>
                      <a:pt x="508" y="12030"/>
                    </a:cubicBezTo>
                    <a:lnTo>
                      <a:pt x="641" y="12065"/>
                    </a:lnTo>
                    <a:cubicBezTo>
                      <a:pt x="613" y="12173"/>
                      <a:pt x="587" y="12283"/>
                      <a:pt x="561" y="12393"/>
                    </a:cubicBezTo>
                    <a:close/>
                    <a:moveTo>
                      <a:pt x="31448" y="12037"/>
                    </a:moveTo>
                    <a:cubicBezTo>
                      <a:pt x="31420" y="11927"/>
                      <a:pt x="31390" y="11819"/>
                      <a:pt x="31359" y="11711"/>
                    </a:cubicBezTo>
                    <a:lnTo>
                      <a:pt x="31493" y="11672"/>
                    </a:lnTo>
                    <a:cubicBezTo>
                      <a:pt x="31523" y="11782"/>
                      <a:pt x="31554" y="11892"/>
                      <a:pt x="31582" y="12002"/>
                    </a:cubicBezTo>
                    <a:close/>
                    <a:moveTo>
                      <a:pt x="730" y="11739"/>
                    </a:moveTo>
                    <a:lnTo>
                      <a:pt x="596" y="11700"/>
                    </a:lnTo>
                    <a:cubicBezTo>
                      <a:pt x="626" y="11590"/>
                      <a:pt x="659" y="11482"/>
                      <a:pt x="693" y="11374"/>
                    </a:cubicBezTo>
                    <a:lnTo>
                      <a:pt x="825" y="11413"/>
                    </a:lnTo>
                    <a:cubicBezTo>
                      <a:pt x="792" y="11521"/>
                      <a:pt x="760" y="11629"/>
                      <a:pt x="730" y="11739"/>
                    </a:cubicBezTo>
                    <a:close/>
                    <a:moveTo>
                      <a:pt x="31264" y="11385"/>
                    </a:moveTo>
                    <a:cubicBezTo>
                      <a:pt x="31230" y="11277"/>
                      <a:pt x="31195" y="11169"/>
                      <a:pt x="31161" y="11064"/>
                    </a:cubicBezTo>
                    <a:lnTo>
                      <a:pt x="31293" y="11018"/>
                    </a:lnTo>
                    <a:cubicBezTo>
                      <a:pt x="31329" y="11126"/>
                      <a:pt x="31364" y="11236"/>
                      <a:pt x="31398" y="11344"/>
                    </a:cubicBezTo>
                    <a:close/>
                    <a:moveTo>
                      <a:pt x="926" y="11092"/>
                    </a:moveTo>
                    <a:lnTo>
                      <a:pt x="795" y="11048"/>
                    </a:lnTo>
                    <a:cubicBezTo>
                      <a:pt x="829" y="10941"/>
                      <a:pt x="868" y="10833"/>
                      <a:pt x="905" y="10727"/>
                    </a:cubicBezTo>
                    <a:lnTo>
                      <a:pt x="1036" y="10772"/>
                    </a:lnTo>
                    <a:cubicBezTo>
                      <a:pt x="1000" y="10878"/>
                      <a:pt x="963" y="10986"/>
                      <a:pt x="926" y="11092"/>
                    </a:cubicBezTo>
                    <a:close/>
                    <a:moveTo>
                      <a:pt x="31051" y="10742"/>
                    </a:moveTo>
                    <a:cubicBezTo>
                      <a:pt x="31014" y="10636"/>
                      <a:pt x="30975" y="10528"/>
                      <a:pt x="30934" y="10423"/>
                    </a:cubicBezTo>
                    <a:lnTo>
                      <a:pt x="31066" y="10373"/>
                    </a:lnTo>
                    <a:cubicBezTo>
                      <a:pt x="31105" y="10481"/>
                      <a:pt x="31144" y="10589"/>
                      <a:pt x="31182" y="10695"/>
                    </a:cubicBezTo>
                    <a:close/>
                    <a:moveTo>
                      <a:pt x="1151" y="10455"/>
                    </a:moveTo>
                    <a:lnTo>
                      <a:pt x="1021" y="10405"/>
                    </a:lnTo>
                    <a:cubicBezTo>
                      <a:pt x="1060" y="10300"/>
                      <a:pt x="1101" y="10192"/>
                      <a:pt x="1144" y="10088"/>
                    </a:cubicBezTo>
                    <a:lnTo>
                      <a:pt x="1274" y="10140"/>
                    </a:lnTo>
                    <a:cubicBezTo>
                      <a:pt x="1230" y="10244"/>
                      <a:pt x="1192" y="10349"/>
                      <a:pt x="1151" y="10455"/>
                    </a:cubicBezTo>
                    <a:close/>
                    <a:moveTo>
                      <a:pt x="30811" y="10108"/>
                    </a:moveTo>
                    <a:cubicBezTo>
                      <a:pt x="30770" y="10002"/>
                      <a:pt x="30727" y="9898"/>
                      <a:pt x="30682" y="9795"/>
                    </a:cubicBezTo>
                    <a:lnTo>
                      <a:pt x="30809" y="9741"/>
                    </a:lnTo>
                    <a:cubicBezTo>
                      <a:pt x="30855" y="9844"/>
                      <a:pt x="30900" y="9950"/>
                      <a:pt x="30941" y="10056"/>
                    </a:cubicBezTo>
                    <a:close/>
                    <a:moveTo>
                      <a:pt x="1401" y="9829"/>
                    </a:moveTo>
                    <a:lnTo>
                      <a:pt x="1274" y="9773"/>
                    </a:lnTo>
                    <a:cubicBezTo>
                      <a:pt x="1317" y="9670"/>
                      <a:pt x="1364" y="9566"/>
                      <a:pt x="1409" y="9462"/>
                    </a:cubicBezTo>
                    <a:lnTo>
                      <a:pt x="1537" y="9519"/>
                    </a:lnTo>
                    <a:cubicBezTo>
                      <a:pt x="1491" y="9622"/>
                      <a:pt x="1446" y="9724"/>
                      <a:pt x="1401" y="9829"/>
                    </a:cubicBezTo>
                    <a:close/>
                    <a:moveTo>
                      <a:pt x="30546" y="9484"/>
                    </a:moveTo>
                    <a:cubicBezTo>
                      <a:pt x="30498" y="9383"/>
                      <a:pt x="30451" y="9279"/>
                      <a:pt x="30401" y="9178"/>
                    </a:cubicBezTo>
                    <a:lnTo>
                      <a:pt x="30527" y="9117"/>
                    </a:lnTo>
                    <a:cubicBezTo>
                      <a:pt x="30576" y="9221"/>
                      <a:pt x="30624" y="9322"/>
                      <a:pt x="30671" y="9428"/>
                    </a:cubicBezTo>
                    <a:close/>
                    <a:moveTo>
                      <a:pt x="1677" y="9214"/>
                    </a:moveTo>
                    <a:lnTo>
                      <a:pt x="1552" y="9154"/>
                    </a:lnTo>
                    <a:cubicBezTo>
                      <a:pt x="1602" y="9052"/>
                      <a:pt x="1651" y="8951"/>
                      <a:pt x="1703" y="8850"/>
                    </a:cubicBezTo>
                    <a:lnTo>
                      <a:pt x="1826" y="8912"/>
                    </a:lnTo>
                    <a:cubicBezTo>
                      <a:pt x="1776" y="9011"/>
                      <a:pt x="1727" y="9113"/>
                      <a:pt x="1677" y="9214"/>
                    </a:cubicBezTo>
                    <a:close/>
                    <a:moveTo>
                      <a:pt x="30252" y="8873"/>
                    </a:moveTo>
                    <a:cubicBezTo>
                      <a:pt x="30201" y="8772"/>
                      <a:pt x="30149" y="8673"/>
                      <a:pt x="30097" y="8573"/>
                    </a:cubicBezTo>
                    <a:lnTo>
                      <a:pt x="30220" y="8507"/>
                    </a:lnTo>
                    <a:cubicBezTo>
                      <a:pt x="30272" y="8608"/>
                      <a:pt x="30326" y="8709"/>
                      <a:pt x="30378" y="8811"/>
                    </a:cubicBezTo>
                    <a:close/>
                    <a:moveTo>
                      <a:pt x="1981" y="8612"/>
                    </a:moveTo>
                    <a:lnTo>
                      <a:pt x="1858" y="8548"/>
                    </a:lnTo>
                    <a:cubicBezTo>
                      <a:pt x="1910" y="8446"/>
                      <a:pt x="1964" y="8347"/>
                      <a:pt x="2020" y="8248"/>
                    </a:cubicBezTo>
                    <a:lnTo>
                      <a:pt x="2141" y="8315"/>
                    </a:lnTo>
                    <a:cubicBezTo>
                      <a:pt x="2087" y="8414"/>
                      <a:pt x="2033" y="8513"/>
                      <a:pt x="1981" y="8612"/>
                    </a:cubicBezTo>
                    <a:close/>
                    <a:moveTo>
                      <a:pt x="29933" y="8276"/>
                    </a:moveTo>
                    <a:cubicBezTo>
                      <a:pt x="29879" y="8176"/>
                      <a:pt x="29823" y="8079"/>
                      <a:pt x="29765" y="7982"/>
                    </a:cubicBezTo>
                    <a:lnTo>
                      <a:pt x="29886" y="7911"/>
                    </a:lnTo>
                    <a:cubicBezTo>
                      <a:pt x="29942" y="8010"/>
                      <a:pt x="30000" y="8110"/>
                      <a:pt x="30056" y="8209"/>
                    </a:cubicBezTo>
                    <a:close/>
                    <a:moveTo>
                      <a:pt x="2309" y="8023"/>
                    </a:moveTo>
                    <a:lnTo>
                      <a:pt x="2188" y="7952"/>
                    </a:lnTo>
                    <a:cubicBezTo>
                      <a:pt x="2247" y="7855"/>
                      <a:pt x="2305" y="7758"/>
                      <a:pt x="2363" y="7661"/>
                    </a:cubicBezTo>
                    <a:lnTo>
                      <a:pt x="2482" y="7734"/>
                    </a:lnTo>
                    <a:cubicBezTo>
                      <a:pt x="2424" y="7829"/>
                      <a:pt x="2365" y="7926"/>
                      <a:pt x="2309" y="8023"/>
                    </a:cubicBezTo>
                    <a:close/>
                    <a:moveTo>
                      <a:pt x="29590" y="7693"/>
                    </a:moveTo>
                    <a:cubicBezTo>
                      <a:pt x="29530" y="7596"/>
                      <a:pt x="29471" y="7501"/>
                      <a:pt x="29409" y="7406"/>
                    </a:cubicBezTo>
                    <a:lnTo>
                      <a:pt x="29525" y="7331"/>
                    </a:lnTo>
                    <a:cubicBezTo>
                      <a:pt x="29588" y="7426"/>
                      <a:pt x="29648" y="7523"/>
                      <a:pt x="29709" y="7620"/>
                    </a:cubicBezTo>
                    <a:close/>
                    <a:moveTo>
                      <a:pt x="2661" y="7449"/>
                    </a:moveTo>
                    <a:lnTo>
                      <a:pt x="2544" y="7374"/>
                    </a:lnTo>
                    <a:cubicBezTo>
                      <a:pt x="2607" y="7277"/>
                      <a:pt x="2670" y="7184"/>
                      <a:pt x="2732" y="7089"/>
                    </a:cubicBezTo>
                    <a:lnTo>
                      <a:pt x="2847" y="7167"/>
                    </a:lnTo>
                    <a:cubicBezTo>
                      <a:pt x="2784" y="7259"/>
                      <a:pt x="2724" y="7354"/>
                      <a:pt x="2661" y="7449"/>
                    </a:cubicBezTo>
                    <a:close/>
                    <a:moveTo>
                      <a:pt x="29221" y="7126"/>
                    </a:moveTo>
                    <a:cubicBezTo>
                      <a:pt x="29158" y="7031"/>
                      <a:pt x="29094" y="6938"/>
                      <a:pt x="29029" y="6847"/>
                    </a:cubicBezTo>
                    <a:lnTo>
                      <a:pt x="29143" y="6767"/>
                    </a:lnTo>
                    <a:cubicBezTo>
                      <a:pt x="29208" y="6860"/>
                      <a:pt x="29273" y="6953"/>
                      <a:pt x="29338" y="7046"/>
                    </a:cubicBezTo>
                    <a:close/>
                    <a:moveTo>
                      <a:pt x="3039" y="6888"/>
                    </a:moveTo>
                    <a:lnTo>
                      <a:pt x="2924" y="6808"/>
                    </a:lnTo>
                    <a:cubicBezTo>
                      <a:pt x="2991" y="6716"/>
                      <a:pt x="3058" y="6625"/>
                      <a:pt x="3125" y="6532"/>
                    </a:cubicBezTo>
                    <a:lnTo>
                      <a:pt x="3235" y="6614"/>
                    </a:lnTo>
                    <a:cubicBezTo>
                      <a:pt x="3170" y="6705"/>
                      <a:pt x="3103" y="6798"/>
                      <a:pt x="3039" y="6888"/>
                    </a:cubicBezTo>
                    <a:close/>
                    <a:moveTo>
                      <a:pt x="28831" y="6573"/>
                    </a:moveTo>
                    <a:cubicBezTo>
                      <a:pt x="28764" y="6483"/>
                      <a:pt x="28695" y="6394"/>
                      <a:pt x="28626" y="6303"/>
                    </a:cubicBezTo>
                    <a:lnTo>
                      <a:pt x="28736" y="6219"/>
                    </a:lnTo>
                    <a:cubicBezTo>
                      <a:pt x="28807" y="6308"/>
                      <a:pt x="28876" y="6398"/>
                      <a:pt x="28943" y="6489"/>
                    </a:cubicBezTo>
                    <a:close/>
                    <a:moveTo>
                      <a:pt x="3440" y="6347"/>
                    </a:moveTo>
                    <a:lnTo>
                      <a:pt x="3330" y="6260"/>
                    </a:lnTo>
                    <a:cubicBezTo>
                      <a:pt x="3399" y="6170"/>
                      <a:pt x="3470" y="6081"/>
                      <a:pt x="3539" y="5993"/>
                    </a:cubicBezTo>
                    <a:lnTo>
                      <a:pt x="3649" y="6081"/>
                    </a:lnTo>
                    <a:cubicBezTo>
                      <a:pt x="3578" y="6168"/>
                      <a:pt x="3509" y="6256"/>
                      <a:pt x="3440" y="6347"/>
                    </a:cubicBezTo>
                    <a:close/>
                    <a:moveTo>
                      <a:pt x="28416" y="6040"/>
                    </a:moveTo>
                    <a:cubicBezTo>
                      <a:pt x="28345" y="5952"/>
                      <a:pt x="28272" y="5865"/>
                      <a:pt x="28200" y="5779"/>
                    </a:cubicBezTo>
                    <a:lnTo>
                      <a:pt x="28306" y="5689"/>
                    </a:lnTo>
                    <a:cubicBezTo>
                      <a:pt x="28380" y="5775"/>
                      <a:pt x="28451" y="5863"/>
                      <a:pt x="28524" y="5952"/>
                    </a:cubicBezTo>
                    <a:close/>
                    <a:moveTo>
                      <a:pt x="3863" y="5820"/>
                    </a:moveTo>
                    <a:lnTo>
                      <a:pt x="3757" y="5730"/>
                    </a:lnTo>
                    <a:cubicBezTo>
                      <a:pt x="3831" y="5643"/>
                      <a:pt x="3904" y="5557"/>
                      <a:pt x="3979" y="5471"/>
                    </a:cubicBezTo>
                    <a:lnTo>
                      <a:pt x="4083" y="5563"/>
                    </a:lnTo>
                    <a:cubicBezTo>
                      <a:pt x="4007" y="5648"/>
                      <a:pt x="3934" y="5734"/>
                      <a:pt x="3863" y="5820"/>
                    </a:cubicBezTo>
                    <a:close/>
                    <a:moveTo>
                      <a:pt x="27980" y="5522"/>
                    </a:moveTo>
                    <a:cubicBezTo>
                      <a:pt x="27905" y="5438"/>
                      <a:pt x="27829" y="5354"/>
                      <a:pt x="27752" y="5272"/>
                    </a:cubicBezTo>
                    <a:lnTo>
                      <a:pt x="27855" y="5177"/>
                    </a:lnTo>
                    <a:cubicBezTo>
                      <a:pt x="27931" y="5261"/>
                      <a:pt x="28008" y="5345"/>
                      <a:pt x="28084" y="5430"/>
                    </a:cubicBezTo>
                    <a:close/>
                    <a:moveTo>
                      <a:pt x="4307" y="5311"/>
                    </a:moveTo>
                    <a:lnTo>
                      <a:pt x="4206" y="5218"/>
                    </a:lnTo>
                    <a:cubicBezTo>
                      <a:pt x="4281" y="5134"/>
                      <a:pt x="4361" y="5052"/>
                      <a:pt x="4439" y="4970"/>
                    </a:cubicBezTo>
                    <a:lnTo>
                      <a:pt x="4538" y="5065"/>
                    </a:lnTo>
                    <a:cubicBezTo>
                      <a:pt x="4461" y="5147"/>
                      <a:pt x="4385" y="5229"/>
                      <a:pt x="4307" y="5311"/>
                    </a:cubicBezTo>
                    <a:close/>
                    <a:moveTo>
                      <a:pt x="27521" y="5026"/>
                    </a:moveTo>
                    <a:cubicBezTo>
                      <a:pt x="27443" y="4944"/>
                      <a:pt x="27363" y="4864"/>
                      <a:pt x="27283" y="4784"/>
                    </a:cubicBezTo>
                    <a:lnTo>
                      <a:pt x="27383" y="4687"/>
                    </a:lnTo>
                    <a:cubicBezTo>
                      <a:pt x="27462" y="4767"/>
                      <a:pt x="27542" y="4847"/>
                      <a:pt x="27622" y="4929"/>
                    </a:cubicBezTo>
                    <a:close/>
                    <a:moveTo>
                      <a:pt x="4776" y="4823"/>
                    </a:moveTo>
                    <a:lnTo>
                      <a:pt x="4676" y="4726"/>
                    </a:lnTo>
                    <a:cubicBezTo>
                      <a:pt x="4756" y="4644"/>
                      <a:pt x="4838" y="4564"/>
                      <a:pt x="4920" y="4487"/>
                    </a:cubicBezTo>
                    <a:lnTo>
                      <a:pt x="5015" y="4586"/>
                    </a:lnTo>
                    <a:cubicBezTo>
                      <a:pt x="4935" y="4664"/>
                      <a:pt x="4855" y="4743"/>
                      <a:pt x="4776" y="4823"/>
                    </a:cubicBezTo>
                    <a:close/>
                    <a:moveTo>
                      <a:pt x="27042" y="4549"/>
                    </a:moveTo>
                    <a:cubicBezTo>
                      <a:pt x="26962" y="4472"/>
                      <a:pt x="26880" y="4394"/>
                      <a:pt x="26796" y="4318"/>
                    </a:cubicBezTo>
                    <a:lnTo>
                      <a:pt x="26891" y="4215"/>
                    </a:lnTo>
                    <a:cubicBezTo>
                      <a:pt x="26975" y="4290"/>
                      <a:pt x="27057" y="4370"/>
                      <a:pt x="27139" y="4448"/>
                    </a:cubicBezTo>
                    <a:close/>
                    <a:moveTo>
                      <a:pt x="5261" y="4355"/>
                    </a:moveTo>
                    <a:lnTo>
                      <a:pt x="5168" y="4251"/>
                    </a:lnTo>
                    <a:cubicBezTo>
                      <a:pt x="5250" y="4174"/>
                      <a:pt x="5334" y="4098"/>
                      <a:pt x="5421" y="4023"/>
                    </a:cubicBezTo>
                    <a:lnTo>
                      <a:pt x="5514" y="4128"/>
                    </a:lnTo>
                    <a:cubicBezTo>
                      <a:pt x="5427" y="4202"/>
                      <a:pt x="5345" y="4277"/>
                      <a:pt x="5261" y="4355"/>
                    </a:cubicBezTo>
                    <a:close/>
                    <a:moveTo>
                      <a:pt x="26543" y="4092"/>
                    </a:moveTo>
                    <a:cubicBezTo>
                      <a:pt x="26459" y="4018"/>
                      <a:pt x="26375" y="3945"/>
                      <a:pt x="26289" y="3872"/>
                    </a:cubicBezTo>
                    <a:lnTo>
                      <a:pt x="26377" y="3766"/>
                    </a:lnTo>
                    <a:cubicBezTo>
                      <a:pt x="26466" y="3839"/>
                      <a:pt x="26552" y="3913"/>
                      <a:pt x="26636" y="3988"/>
                    </a:cubicBezTo>
                    <a:close/>
                    <a:moveTo>
                      <a:pt x="5768" y="3906"/>
                    </a:moveTo>
                    <a:lnTo>
                      <a:pt x="5678" y="3800"/>
                    </a:lnTo>
                    <a:cubicBezTo>
                      <a:pt x="5766" y="3727"/>
                      <a:pt x="5852" y="3654"/>
                      <a:pt x="5941" y="3583"/>
                    </a:cubicBezTo>
                    <a:lnTo>
                      <a:pt x="6029" y="3690"/>
                    </a:lnTo>
                    <a:cubicBezTo>
                      <a:pt x="5941" y="3762"/>
                      <a:pt x="5855" y="3833"/>
                      <a:pt x="5768" y="3906"/>
                    </a:cubicBezTo>
                    <a:close/>
                    <a:moveTo>
                      <a:pt x="26028" y="3658"/>
                    </a:moveTo>
                    <a:cubicBezTo>
                      <a:pt x="25941" y="3587"/>
                      <a:pt x="25851" y="3518"/>
                      <a:pt x="25762" y="3449"/>
                    </a:cubicBezTo>
                    <a:lnTo>
                      <a:pt x="25848" y="3337"/>
                    </a:lnTo>
                    <a:cubicBezTo>
                      <a:pt x="25937" y="3408"/>
                      <a:pt x="26028" y="3477"/>
                      <a:pt x="26116" y="3548"/>
                    </a:cubicBezTo>
                    <a:close/>
                    <a:moveTo>
                      <a:pt x="6293" y="3481"/>
                    </a:moveTo>
                    <a:lnTo>
                      <a:pt x="6208" y="3371"/>
                    </a:lnTo>
                    <a:cubicBezTo>
                      <a:pt x="6297" y="3300"/>
                      <a:pt x="6387" y="3231"/>
                      <a:pt x="6480" y="3164"/>
                    </a:cubicBezTo>
                    <a:lnTo>
                      <a:pt x="6562" y="3276"/>
                    </a:lnTo>
                    <a:cubicBezTo>
                      <a:pt x="6472" y="3343"/>
                      <a:pt x="6383" y="3410"/>
                      <a:pt x="6293" y="3481"/>
                    </a:cubicBezTo>
                    <a:close/>
                    <a:moveTo>
                      <a:pt x="25495" y="3244"/>
                    </a:moveTo>
                    <a:cubicBezTo>
                      <a:pt x="25404" y="3177"/>
                      <a:pt x="25311" y="3112"/>
                      <a:pt x="25221" y="3047"/>
                    </a:cubicBezTo>
                    <a:lnTo>
                      <a:pt x="25300" y="2933"/>
                    </a:lnTo>
                    <a:cubicBezTo>
                      <a:pt x="25393" y="3000"/>
                      <a:pt x="25486" y="3065"/>
                      <a:pt x="25577" y="3132"/>
                    </a:cubicBezTo>
                    <a:close/>
                    <a:moveTo>
                      <a:pt x="6836" y="3075"/>
                    </a:moveTo>
                    <a:lnTo>
                      <a:pt x="6756" y="2963"/>
                    </a:lnTo>
                    <a:cubicBezTo>
                      <a:pt x="6847" y="2896"/>
                      <a:pt x="6942" y="2832"/>
                      <a:pt x="7035" y="2769"/>
                    </a:cubicBezTo>
                    <a:lnTo>
                      <a:pt x="7115" y="2883"/>
                    </a:lnTo>
                    <a:cubicBezTo>
                      <a:pt x="7020" y="2946"/>
                      <a:pt x="6927" y="3011"/>
                      <a:pt x="6836" y="3075"/>
                    </a:cubicBezTo>
                    <a:close/>
                    <a:moveTo>
                      <a:pt x="24942" y="2855"/>
                    </a:moveTo>
                    <a:cubicBezTo>
                      <a:pt x="24849" y="2793"/>
                      <a:pt x="24757" y="2730"/>
                      <a:pt x="24662" y="2670"/>
                    </a:cubicBezTo>
                    <a:lnTo>
                      <a:pt x="24735" y="2553"/>
                    </a:lnTo>
                    <a:cubicBezTo>
                      <a:pt x="24832" y="2614"/>
                      <a:pt x="24927" y="2676"/>
                      <a:pt x="25020" y="2739"/>
                    </a:cubicBezTo>
                    <a:close/>
                    <a:moveTo>
                      <a:pt x="7395" y="2696"/>
                    </a:moveTo>
                    <a:lnTo>
                      <a:pt x="7320" y="2579"/>
                    </a:lnTo>
                    <a:cubicBezTo>
                      <a:pt x="7415" y="2517"/>
                      <a:pt x="7512" y="2456"/>
                      <a:pt x="7609" y="2396"/>
                    </a:cubicBezTo>
                    <a:lnTo>
                      <a:pt x="7682" y="2514"/>
                    </a:lnTo>
                    <a:cubicBezTo>
                      <a:pt x="7585" y="2575"/>
                      <a:pt x="7490" y="2635"/>
                      <a:pt x="7395" y="2696"/>
                    </a:cubicBezTo>
                    <a:close/>
                    <a:moveTo>
                      <a:pt x="24377" y="2489"/>
                    </a:moveTo>
                    <a:cubicBezTo>
                      <a:pt x="24280" y="2430"/>
                      <a:pt x="24183" y="2372"/>
                      <a:pt x="24086" y="2316"/>
                    </a:cubicBezTo>
                    <a:lnTo>
                      <a:pt x="24157" y="2195"/>
                    </a:lnTo>
                    <a:cubicBezTo>
                      <a:pt x="24254" y="2253"/>
                      <a:pt x="24353" y="2312"/>
                      <a:pt x="24448" y="2372"/>
                    </a:cubicBezTo>
                    <a:close/>
                    <a:moveTo>
                      <a:pt x="7971" y="2340"/>
                    </a:moveTo>
                    <a:lnTo>
                      <a:pt x="7900" y="2219"/>
                    </a:lnTo>
                    <a:cubicBezTo>
                      <a:pt x="7997" y="2163"/>
                      <a:pt x="8096" y="2104"/>
                      <a:pt x="8196" y="2048"/>
                    </a:cubicBezTo>
                    <a:lnTo>
                      <a:pt x="8265" y="2171"/>
                    </a:lnTo>
                    <a:cubicBezTo>
                      <a:pt x="8165" y="2225"/>
                      <a:pt x="8068" y="2281"/>
                      <a:pt x="7971" y="2340"/>
                    </a:cubicBezTo>
                    <a:close/>
                    <a:moveTo>
                      <a:pt x="23794" y="2148"/>
                    </a:moveTo>
                    <a:cubicBezTo>
                      <a:pt x="23695" y="2094"/>
                      <a:pt x="23598" y="2040"/>
                      <a:pt x="23499" y="1988"/>
                    </a:cubicBezTo>
                    <a:lnTo>
                      <a:pt x="23563" y="1865"/>
                    </a:lnTo>
                    <a:cubicBezTo>
                      <a:pt x="23663" y="1917"/>
                      <a:pt x="23762" y="1971"/>
                      <a:pt x="23861" y="2027"/>
                    </a:cubicBezTo>
                    <a:close/>
                    <a:moveTo>
                      <a:pt x="8560" y="2007"/>
                    </a:moveTo>
                    <a:lnTo>
                      <a:pt x="8496" y="1884"/>
                    </a:lnTo>
                    <a:cubicBezTo>
                      <a:pt x="8595" y="1833"/>
                      <a:pt x="8696" y="1779"/>
                      <a:pt x="8798" y="1727"/>
                    </a:cubicBezTo>
                    <a:lnTo>
                      <a:pt x="8862" y="1852"/>
                    </a:lnTo>
                    <a:cubicBezTo>
                      <a:pt x="8761" y="1902"/>
                      <a:pt x="8660" y="1956"/>
                      <a:pt x="8560" y="2007"/>
                    </a:cubicBezTo>
                    <a:close/>
                    <a:moveTo>
                      <a:pt x="23199" y="1833"/>
                    </a:moveTo>
                    <a:cubicBezTo>
                      <a:pt x="23099" y="1781"/>
                      <a:pt x="22998" y="1733"/>
                      <a:pt x="22897" y="1684"/>
                    </a:cubicBezTo>
                    <a:lnTo>
                      <a:pt x="22957" y="1559"/>
                    </a:lnTo>
                    <a:cubicBezTo>
                      <a:pt x="23058" y="1608"/>
                      <a:pt x="23160" y="1658"/>
                      <a:pt x="23261" y="1707"/>
                    </a:cubicBezTo>
                    <a:close/>
                    <a:moveTo>
                      <a:pt x="9165" y="1701"/>
                    </a:moveTo>
                    <a:lnTo>
                      <a:pt x="9104" y="1576"/>
                    </a:lnTo>
                    <a:cubicBezTo>
                      <a:pt x="9208" y="1526"/>
                      <a:pt x="9311" y="1479"/>
                      <a:pt x="9415" y="1431"/>
                    </a:cubicBezTo>
                    <a:lnTo>
                      <a:pt x="9473" y="1559"/>
                    </a:lnTo>
                    <a:cubicBezTo>
                      <a:pt x="9370" y="1606"/>
                      <a:pt x="9266" y="1653"/>
                      <a:pt x="9165" y="1701"/>
                    </a:cubicBezTo>
                    <a:close/>
                    <a:moveTo>
                      <a:pt x="22590" y="1541"/>
                    </a:moveTo>
                    <a:cubicBezTo>
                      <a:pt x="22489" y="1496"/>
                      <a:pt x="22385" y="1451"/>
                      <a:pt x="22282" y="1408"/>
                    </a:cubicBezTo>
                    <a:lnTo>
                      <a:pt x="22338" y="1278"/>
                    </a:lnTo>
                    <a:cubicBezTo>
                      <a:pt x="22441" y="1323"/>
                      <a:pt x="22545" y="1369"/>
                      <a:pt x="22648" y="1414"/>
                    </a:cubicBezTo>
                    <a:close/>
                    <a:moveTo>
                      <a:pt x="9782" y="1420"/>
                    </a:moveTo>
                    <a:lnTo>
                      <a:pt x="9728" y="1293"/>
                    </a:lnTo>
                    <a:cubicBezTo>
                      <a:pt x="9831" y="1248"/>
                      <a:pt x="9937" y="1205"/>
                      <a:pt x="10043" y="1162"/>
                    </a:cubicBezTo>
                    <a:lnTo>
                      <a:pt x="10095" y="1291"/>
                    </a:lnTo>
                    <a:cubicBezTo>
                      <a:pt x="9989" y="1334"/>
                      <a:pt x="9885" y="1377"/>
                      <a:pt x="9782" y="1420"/>
                    </a:cubicBezTo>
                    <a:close/>
                    <a:moveTo>
                      <a:pt x="21971" y="1278"/>
                    </a:moveTo>
                    <a:cubicBezTo>
                      <a:pt x="21867" y="1237"/>
                      <a:pt x="21762" y="1196"/>
                      <a:pt x="21656" y="1155"/>
                    </a:cubicBezTo>
                    <a:lnTo>
                      <a:pt x="21706" y="1026"/>
                    </a:lnTo>
                    <a:cubicBezTo>
                      <a:pt x="21811" y="1067"/>
                      <a:pt x="21917" y="1108"/>
                      <a:pt x="22023" y="1149"/>
                    </a:cubicBezTo>
                    <a:close/>
                    <a:moveTo>
                      <a:pt x="10410" y="1168"/>
                    </a:moveTo>
                    <a:lnTo>
                      <a:pt x="10362" y="1036"/>
                    </a:lnTo>
                    <a:cubicBezTo>
                      <a:pt x="10468" y="998"/>
                      <a:pt x="10574" y="957"/>
                      <a:pt x="10681" y="920"/>
                    </a:cubicBezTo>
                    <a:lnTo>
                      <a:pt x="10729" y="1051"/>
                    </a:lnTo>
                    <a:cubicBezTo>
                      <a:pt x="10621" y="1088"/>
                      <a:pt x="10515" y="1127"/>
                      <a:pt x="10410" y="1168"/>
                    </a:cubicBezTo>
                    <a:close/>
                    <a:moveTo>
                      <a:pt x="21339" y="1041"/>
                    </a:moveTo>
                    <a:cubicBezTo>
                      <a:pt x="21233" y="1002"/>
                      <a:pt x="21125" y="965"/>
                      <a:pt x="21019" y="931"/>
                    </a:cubicBezTo>
                    <a:lnTo>
                      <a:pt x="21063" y="799"/>
                    </a:lnTo>
                    <a:cubicBezTo>
                      <a:pt x="21170" y="834"/>
                      <a:pt x="21278" y="870"/>
                      <a:pt x="21384" y="909"/>
                    </a:cubicBezTo>
                    <a:close/>
                    <a:moveTo>
                      <a:pt x="11050" y="939"/>
                    </a:moveTo>
                    <a:lnTo>
                      <a:pt x="11005" y="808"/>
                    </a:lnTo>
                    <a:cubicBezTo>
                      <a:pt x="11113" y="773"/>
                      <a:pt x="11223" y="739"/>
                      <a:pt x="11333" y="704"/>
                    </a:cubicBezTo>
                    <a:lnTo>
                      <a:pt x="11372" y="838"/>
                    </a:lnTo>
                    <a:cubicBezTo>
                      <a:pt x="11264" y="870"/>
                      <a:pt x="11156" y="905"/>
                      <a:pt x="11050" y="939"/>
                    </a:cubicBezTo>
                    <a:close/>
                    <a:moveTo>
                      <a:pt x="20696" y="829"/>
                    </a:moveTo>
                    <a:cubicBezTo>
                      <a:pt x="20590" y="797"/>
                      <a:pt x="20480" y="764"/>
                      <a:pt x="20372" y="734"/>
                    </a:cubicBezTo>
                    <a:lnTo>
                      <a:pt x="20409" y="600"/>
                    </a:lnTo>
                    <a:cubicBezTo>
                      <a:pt x="20519" y="631"/>
                      <a:pt x="20629" y="663"/>
                      <a:pt x="20737" y="695"/>
                    </a:cubicBezTo>
                    <a:close/>
                    <a:moveTo>
                      <a:pt x="11698" y="743"/>
                    </a:moveTo>
                    <a:lnTo>
                      <a:pt x="11659" y="607"/>
                    </a:lnTo>
                    <a:cubicBezTo>
                      <a:pt x="11767" y="577"/>
                      <a:pt x="11877" y="547"/>
                      <a:pt x="11987" y="519"/>
                    </a:cubicBezTo>
                    <a:lnTo>
                      <a:pt x="12024" y="652"/>
                    </a:lnTo>
                    <a:cubicBezTo>
                      <a:pt x="11914" y="682"/>
                      <a:pt x="11806" y="711"/>
                      <a:pt x="11698" y="743"/>
                    </a:cubicBezTo>
                    <a:close/>
                    <a:moveTo>
                      <a:pt x="20046" y="646"/>
                    </a:moveTo>
                    <a:cubicBezTo>
                      <a:pt x="19936" y="618"/>
                      <a:pt x="19828" y="590"/>
                      <a:pt x="19718" y="564"/>
                    </a:cubicBezTo>
                    <a:lnTo>
                      <a:pt x="19751" y="430"/>
                    </a:lnTo>
                    <a:cubicBezTo>
                      <a:pt x="19861" y="454"/>
                      <a:pt x="19971" y="482"/>
                      <a:pt x="20081" y="510"/>
                    </a:cubicBezTo>
                    <a:close/>
                    <a:moveTo>
                      <a:pt x="12352" y="570"/>
                    </a:moveTo>
                    <a:lnTo>
                      <a:pt x="12319" y="437"/>
                    </a:lnTo>
                    <a:cubicBezTo>
                      <a:pt x="12429" y="411"/>
                      <a:pt x="12539" y="385"/>
                      <a:pt x="12652" y="361"/>
                    </a:cubicBezTo>
                    <a:lnTo>
                      <a:pt x="12680" y="497"/>
                    </a:lnTo>
                    <a:cubicBezTo>
                      <a:pt x="12570" y="521"/>
                      <a:pt x="12459" y="544"/>
                      <a:pt x="12352" y="570"/>
                    </a:cubicBezTo>
                    <a:close/>
                    <a:moveTo>
                      <a:pt x="19388" y="490"/>
                    </a:moveTo>
                    <a:cubicBezTo>
                      <a:pt x="19278" y="467"/>
                      <a:pt x="19168" y="443"/>
                      <a:pt x="19058" y="424"/>
                    </a:cubicBezTo>
                    <a:lnTo>
                      <a:pt x="19084" y="285"/>
                    </a:lnTo>
                    <a:cubicBezTo>
                      <a:pt x="19194" y="307"/>
                      <a:pt x="19306" y="331"/>
                      <a:pt x="19416" y="355"/>
                    </a:cubicBezTo>
                    <a:close/>
                    <a:moveTo>
                      <a:pt x="13012" y="428"/>
                    </a:moveTo>
                    <a:lnTo>
                      <a:pt x="12984" y="292"/>
                    </a:lnTo>
                    <a:cubicBezTo>
                      <a:pt x="13096" y="270"/>
                      <a:pt x="13208" y="251"/>
                      <a:pt x="13320" y="232"/>
                    </a:cubicBezTo>
                    <a:lnTo>
                      <a:pt x="13344" y="370"/>
                    </a:lnTo>
                    <a:cubicBezTo>
                      <a:pt x="13232" y="387"/>
                      <a:pt x="13122" y="408"/>
                      <a:pt x="13012" y="428"/>
                    </a:cubicBezTo>
                    <a:close/>
                    <a:moveTo>
                      <a:pt x="18723" y="363"/>
                    </a:moveTo>
                    <a:cubicBezTo>
                      <a:pt x="18613" y="346"/>
                      <a:pt x="18501" y="326"/>
                      <a:pt x="18391" y="309"/>
                    </a:cubicBezTo>
                    <a:lnTo>
                      <a:pt x="18411" y="173"/>
                    </a:lnTo>
                    <a:cubicBezTo>
                      <a:pt x="18523" y="191"/>
                      <a:pt x="18635" y="208"/>
                      <a:pt x="18747" y="225"/>
                    </a:cubicBezTo>
                    <a:close/>
                    <a:moveTo>
                      <a:pt x="13676" y="314"/>
                    </a:moveTo>
                    <a:lnTo>
                      <a:pt x="13657" y="178"/>
                    </a:lnTo>
                    <a:cubicBezTo>
                      <a:pt x="13769" y="160"/>
                      <a:pt x="13881" y="145"/>
                      <a:pt x="13994" y="130"/>
                    </a:cubicBezTo>
                    <a:lnTo>
                      <a:pt x="14013" y="268"/>
                    </a:lnTo>
                    <a:cubicBezTo>
                      <a:pt x="13901" y="283"/>
                      <a:pt x="13789" y="298"/>
                      <a:pt x="13676" y="314"/>
                    </a:cubicBezTo>
                    <a:close/>
                    <a:moveTo>
                      <a:pt x="18057" y="264"/>
                    </a:moveTo>
                    <a:cubicBezTo>
                      <a:pt x="17945" y="251"/>
                      <a:pt x="17832" y="238"/>
                      <a:pt x="17720" y="227"/>
                    </a:cubicBezTo>
                    <a:lnTo>
                      <a:pt x="17735" y="87"/>
                    </a:lnTo>
                    <a:cubicBezTo>
                      <a:pt x="17847" y="100"/>
                      <a:pt x="17962" y="113"/>
                      <a:pt x="18074" y="126"/>
                    </a:cubicBezTo>
                    <a:close/>
                    <a:moveTo>
                      <a:pt x="14348" y="229"/>
                    </a:moveTo>
                    <a:lnTo>
                      <a:pt x="14332" y="91"/>
                    </a:lnTo>
                    <a:cubicBezTo>
                      <a:pt x="14447" y="78"/>
                      <a:pt x="14559" y="68"/>
                      <a:pt x="14673" y="59"/>
                    </a:cubicBezTo>
                    <a:lnTo>
                      <a:pt x="14684" y="197"/>
                    </a:lnTo>
                    <a:cubicBezTo>
                      <a:pt x="14572" y="208"/>
                      <a:pt x="14460" y="216"/>
                      <a:pt x="14348" y="229"/>
                    </a:cubicBezTo>
                    <a:close/>
                    <a:moveTo>
                      <a:pt x="17384" y="195"/>
                    </a:moveTo>
                    <a:cubicBezTo>
                      <a:pt x="17271" y="184"/>
                      <a:pt x="17159" y="178"/>
                      <a:pt x="17047" y="169"/>
                    </a:cubicBezTo>
                    <a:lnTo>
                      <a:pt x="17056" y="31"/>
                    </a:lnTo>
                    <a:cubicBezTo>
                      <a:pt x="17170" y="37"/>
                      <a:pt x="17282" y="46"/>
                      <a:pt x="17396" y="55"/>
                    </a:cubicBezTo>
                    <a:close/>
                    <a:moveTo>
                      <a:pt x="15021" y="171"/>
                    </a:moveTo>
                    <a:lnTo>
                      <a:pt x="15012" y="33"/>
                    </a:lnTo>
                    <a:cubicBezTo>
                      <a:pt x="15126" y="27"/>
                      <a:pt x="15239" y="20"/>
                      <a:pt x="15353" y="16"/>
                    </a:cubicBezTo>
                    <a:lnTo>
                      <a:pt x="15360" y="154"/>
                    </a:lnTo>
                    <a:cubicBezTo>
                      <a:pt x="15245" y="158"/>
                      <a:pt x="15133" y="165"/>
                      <a:pt x="15021" y="171"/>
                    </a:cubicBezTo>
                    <a:close/>
                    <a:moveTo>
                      <a:pt x="16710" y="154"/>
                    </a:moveTo>
                    <a:cubicBezTo>
                      <a:pt x="16598" y="147"/>
                      <a:pt x="16486" y="145"/>
                      <a:pt x="16372" y="143"/>
                    </a:cubicBezTo>
                    <a:lnTo>
                      <a:pt x="16376" y="3"/>
                    </a:lnTo>
                    <a:cubicBezTo>
                      <a:pt x="16488" y="5"/>
                      <a:pt x="16602" y="9"/>
                      <a:pt x="16715" y="14"/>
                    </a:cubicBezTo>
                    <a:close/>
                    <a:moveTo>
                      <a:pt x="15696" y="143"/>
                    </a:moveTo>
                    <a:lnTo>
                      <a:pt x="15694" y="5"/>
                    </a:lnTo>
                    <a:cubicBezTo>
                      <a:pt x="15806" y="1"/>
                      <a:pt x="15921" y="1"/>
                      <a:pt x="16035" y="1"/>
                    </a:cubicBezTo>
                    <a:lnTo>
                      <a:pt x="16035" y="139"/>
                    </a:lnTo>
                    <a:cubicBezTo>
                      <a:pt x="15921" y="139"/>
                      <a:pt x="15808" y="141"/>
                      <a:pt x="15696" y="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3"/>
              <p:cNvSpPr/>
              <p:nvPr/>
            </p:nvSpPr>
            <p:spPr>
              <a:xfrm>
                <a:off x="3718975" y="3310550"/>
                <a:ext cx="99875" cy="789425"/>
              </a:xfrm>
              <a:custGeom>
                <a:avLst/>
                <a:gdLst/>
                <a:ahLst/>
                <a:cxnLst/>
                <a:rect l="l" t="t" r="r" b="b"/>
                <a:pathLst>
                  <a:path w="3995" h="31577" extrusionOk="0">
                    <a:moveTo>
                      <a:pt x="1997" y="0"/>
                    </a:moveTo>
                    <a:lnTo>
                      <a:pt x="1" y="15883"/>
                    </a:lnTo>
                    <a:lnTo>
                      <a:pt x="1997" y="31577"/>
                    </a:lnTo>
                    <a:lnTo>
                      <a:pt x="3995" y="1588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3"/>
              <p:cNvSpPr/>
              <p:nvPr/>
            </p:nvSpPr>
            <p:spPr>
              <a:xfrm>
                <a:off x="3468800" y="3406300"/>
                <a:ext cx="595550" cy="595550"/>
              </a:xfrm>
              <a:custGeom>
                <a:avLst/>
                <a:gdLst/>
                <a:ahLst/>
                <a:cxnLst/>
                <a:rect l="l" t="t" r="r" b="b"/>
                <a:pathLst>
                  <a:path w="23822" h="23822" extrusionOk="0">
                    <a:moveTo>
                      <a:pt x="11909" y="23822"/>
                    </a:moveTo>
                    <a:lnTo>
                      <a:pt x="11766" y="23820"/>
                    </a:lnTo>
                    <a:lnTo>
                      <a:pt x="11769" y="23682"/>
                    </a:lnTo>
                    <a:lnTo>
                      <a:pt x="11909" y="23682"/>
                    </a:lnTo>
                    <a:cubicBezTo>
                      <a:pt x="11976" y="23682"/>
                      <a:pt x="12040" y="23682"/>
                      <a:pt x="12105" y="23679"/>
                    </a:cubicBezTo>
                    <a:lnTo>
                      <a:pt x="12107" y="23820"/>
                    </a:lnTo>
                    <a:cubicBezTo>
                      <a:pt x="12043" y="23820"/>
                      <a:pt x="11976" y="23822"/>
                      <a:pt x="11909" y="23822"/>
                    </a:cubicBezTo>
                    <a:close/>
                    <a:moveTo>
                      <a:pt x="11425" y="23811"/>
                    </a:moveTo>
                    <a:cubicBezTo>
                      <a:pt x="11311" y="23807"/>
                      <a:pt x="11199" y="23800"/>
                      <a:pt x="11085" y="23794"/>
                    </a:cubicBezTo>
                    <a:lnTo>
                      <a:pt x="11093" y="23654"/>
                    </a:lnTo>
                    <a:cubicBezTo>
                      <a:pt x="11205" y="23662"/>
                      <a:pt x="11318" y="23669"/>
                      <a:pt x="11430" y="23673"/>
                    </a:cubicBezTo>
                    <a:close/>
                    <a:moveTo>
                      <a:pt x="12448" y="23809"/>
                    </a:moveTo>
                    <a:lnTo>
                      <a:pt x="12444" y="23671"/>
                    </a:lnTo>
                    <a:cubicBezTo>
                      <a:pt x="12556" y="23667"/>
                      <a:pt x="12668" y="23660"/>
                      <a:pt x="12781" y="23651"/>
                    </a:cubicBezTo>
                    <a:lnTo>
                      <a:pt x="12789" y="23789"/>
                    </a:lnTo>
                    <a:cubicBezTo>
                      <a:pt x="12677" y="23798"/>
                      <a:pt x="12563" y="23805"/>
                      <a:pt x="12448" y="23809"/>
                    </a:cubicBezTo>
                    <a:close/>
                    <a:moveTo>
                      <a:pt x="10744" y="23766"/>
                    </a:moveTo>
                    <a:cubicBezTo>
                      <a:pt x="10631" y="23755"/>
                      <a:pt x="10517" y="23742"/>
                      <a:pt x="10405" y="23727"/>
                    </a:cubicBezTo>
                    <a:lnTo>
                      <a:pt x="10422" y="23589"/>
                    </a:lnTo>
                    <a:cubicBezTo>
                      <a:pt x="10534" y="23604"/>
                      <a:pt x="10647" y="23615"/>
                      <a:pt x="10757" y="23626"/>
                    </a:cubicBezTo>
                    <a:close/>
                    <a:moveTo>
                      <a:pt x="13130" y="23759"/>
                    </a:moveTo>
                    <a:lnTo>
                      <a:pt x="13115" y="23621"/>
                    </a:lnTo>
                    <a:cubicBezTo>
                      <a:pt x="13227" y="23610"/>
                      <a:pt x="13339" y="23597"/>
                      <a:pt x="13452" y="23582"/>
                    </a:cubicBezTo>
                    <a:lnTo>
                      <a:pt x="13469" y="23720"/>
                    </a:lnTo>
                    <a:cubicBezTo>
                      <a:pt x="13357" y="23736"/>
                      <a:pt x="13242" y="23748"/>
                      <a:pt x="13130" y="23759"/>
                    </a:cubicBezTo>
                    <a:close/>
                    <a:moveTo>
                      <a:pt x="10066" y="23679"/>
                    </a:moveTo>
                    <a:cubicBezTo>
                      <a:pt x="9954" y="23662"/>
                      <a:pt x="9842" y="23643"/>
                      <a:pt x="9729" y="23623"/>
                    </a:cubicBezTo>
                    <a:lnTo>
                      <a:pt x="9755" y="23485"/>
                    </a:lnTo>
                    <a:cubicBezTo>
                      <a:pt x="9865" y="23507"/>
                      <a:pt x="9978" y="23524"/>
                      <a:pt x="10088" y="23541"/>
                    </a:cubicBezTo>
                    <a:close/>
                    <a:moveTo>
                      <a:pt x="13806" y="23671"/>
                    </a:moveTo>
                    <a:lnTo>
                      <a:pt x="13784" y="23533"/>
                    </a:lnTo>
                    <a:cubicBezTo>
                      <a:pt x="13896" y="23515"/>
                      <a:pt x="14006" y="23496"/>
                      <a:pt x="14116" y="23477"/>
                    </a:cubicBezTo>
                    <a:lnTo>
                      <a:pt x="14142" y="23613"/>
                    </a:lnTo>
                    <a:cubicBezTo>
                      <a:pt x="14032" y="23634"/>
                      <a:pt x="13920" y="23654"/>
                      <a:pt x="13806" y="23671"/>
                    </a:cubicBezTo>
                    <a:close/>
                    <a:moveTo>
                      <a:pt x="9395" y="23556"/>
                    </a:moveTo>
                    <a:cubicBezTo>
                      <a:pt x="9285" y="23533"/>
                      <a:pt x="9173" y="23507"/>
                      <a:pt x="9063" y="23479"/>
                    </a:cubicBezTo>
                    <a:lnTo>
                      <a:pt x="9095" y="23345"/>
                    </a:lnTo>
                    <a:cubicBezTo>
                      <a:pt x="9205" y="23371"/>
                      <a:pt x="9315" y="23397"/>
                      <a:pt x="9425" y="23421"/>
                    </a:cubicBezTo>
                    <a:close/>
                    <a:moveTo>
                      <a:pt x="14477" y="23544"/>
                    </a:moveTo>
                    <a:lnTo>
                      <a:pt x="14446" y="23408"/>
                    </a:lnTo>
                    <a:cubicBezTo>
                      <a:pt x="14556" y="23384"/>
                      <a:pt x="14666" y="23358"/>
                      <a:pt x="14777" y="23332"/>
                    </a:cubicBezTo>
                    <a:lnTo>
                      <a:pt x="14809" y="23466"/>
                    </a:lnTo>
                    <a:cubicBezTo>
                      <a:pt x="14699" y="23494"/>
                      <a:pt x="14589" y="23520"/>
                      <a:pt x="14477" y="23544"/>
                    </a:cubicBezTo>
                    <a:close/>
                    <a:moveTo>
                      <a:pt x="8733" y="23392"/>
                    </a:moveTo>
                    <a:cubicBezTo>
                      <a:pt x="8623" y="23362"/>
                      <a:pt x="8515" y="23332"/>
                      <a:pt x="8405" y="23298"/>
                    </a:cubicBezTo>
                    <a:lnTo>
                      <a:pt x="8446" y="23164"/>
                    </a:lnTo>
                    <a:cubicBezTo>
                      <a:pt x="8553" y="23198"/>
                      <a:pt x="8661" y="23228"/>
                      <a:pt x="8769" y="23259"/>
                    </a:cubicBezTo>
                    <a:close/>
                    <a:moveTo>
                      <a:pt x="15139" y="23380"/>
                    </a:moveTo>
                    <a:lnTo>
                      <a:pt x="15102" y="23244"/>
                    </a:lnTo>
                    <a:cubicBezTo>
                      <a:pt x="15210" y="23216"/>
                      <a:pt x="15318" y="23183"/>
                      <a:pt x="15426" y="23149"/>
                    </a:cubicBezTo>
                    <a:lnTo>
                      <a:pt x="15467" y="23282"/>
                    </a:lnTo>
                    <a:cubicBezTo>
                      <a:pt x="15359" y="23315"/>
                      <a:pt x="15249" y="23347"/>
                      <a:pt x="15139" y="23380"/>
                    </a:cubicBezTo>
                    <a:close/>
                    <a:moveTo>
                      <a:pt x="8081" y="23192"/>
                    </a:moveTo>
                    <a:cubicBezTo>
                      <a:pt x="7973" y="23155"/>
                      <a:pt x="7865" y="23118"/>
                      <a:pt x="7759" y="23077"/>
                    </a:cubicBezTo>
                    <a:lnTo>
                      <a:pt x="7807" y="22948"/>
                    </a:lnTo>
                    <a:cubicBezTo>
                      <a:pt x="7913" y="22987"/>
                      <a:pt x="8018" y="23023"/>
                      <a:pt x="8124" y="23060"/>
                    </a:cubicBezTo>
                    <a:close/>
                    <a:moveTo>
                      <a:pt x="15793" y="23175"/>
                    </a:moveTo>
                    <a:lnTo>
                      <a:pt x="15748" y="23043"/>
                    </a:lnTo>
                    <a:cubicBezTo>
                      <a:pt x="15853" y="23006"/>
                      <a:pt x="15959" y="22967"/>
                      <a:pt x="16065" y="22929"/>
                    </a:cubicBezTo>
                    <a:lnTo>
                      <a:pt x="16114" y="23058"/>
                    </a:lnTo>
                    <a:cubicBezTo>
                      <a:pt x="16009" y="23099"/>
                      <a:pt x="15901" y="23138"/>
                      <a:pt x="15793" y="23175"/>
                    </a:cubicBezTo>
                    <a:close/>
                    <a:moveTo>
                      <a:pt x="7440" y="22954"/>
                    </a:moveTo>
                    <a:cubicBezTo>
                      <a:pt x="7334" y="22911"/>
                      <a:pt x="7231" y="22868"/>
                      <a:pt x="7127" y="22821"/>
                    </a:cubicBezTo>
                    <a:lnTo>
                      <a:pt x="7183" y="22693"/>
                    </a:lnTo>
                    <a:cubicBezTo>
                      <a:pt x="7285" y="22739"/>
                      <a:pt x="7388" y="22784"/>
                      <a:pt x="7492" y="22825"/>
                    </a:cubicBezTo>
                    <a:close/>
                    <a:moveTo>
                      <a:pt x="16434" y="22933"/>
                    </a:moveTo>
                    <a:lnTo>
                      <a:pt x="16380" y="22803"/>
                    </a:lnTo>
                    <a:cubicBezTo>
                      <a:pt x="16485" y="22760"/>
                      <a:pt x="16589" y="22717"/>
                      <a:pt x="16690" y="22672"/>
                    </a:cubicBezTo>
                    <a:lnTo>
                      <a:pt x="16747" y="22799"/>
                    </a:lnTo>
                    <a:cubicBezTo>
                      <a:pt x="16643" y="22844"/>
                      <a:pt x="16539" y="22890"/>
                      <a:pt x="16434" y="22933"/>
                    </a:cubicBezTo>
                    <a:close/>
                    <a:moveTo>
                      <a:pt x="6816" y="22680"/>
                    </a:moveTo>
                    <a:cubicBezTo>
                      <a:pt x="6715" y="22633"/>
                      <a:pt x="6611" y="22581"/>
                      <a:pt x="6510" y="22532"/>
                    </a:cubicBezTo>
                    <a:lnTo>
                      <a:pt x="6575" y="22406"/>
                    </a:lnTo>
                    <a:cubicBezTo>
                      <a:pt x="6674" y="22456"/>
                      <a:pt x="6775" y="22508"/>
                      <a:pt x="6877" y="22555"/>
                    </a:cubicBezTo>
                    <a:close/>
                    <a:moveTo>
                      <a:pt x="17059" y="22655"/>
                    </a:moveTo>
                    <a:lnTo>
                      <a:pt x="16999" y="22529"/>
                    </a:lnTo>
                    <a:cubicBezTo>
                      <a:pt x="17100" y="22480"/>
                      <a:pt x="17202" y="22430"/>
                      <a:pt x="17301" y="22378"/>
                    </a:cubicBezTo>
                    <a:lnTo>
                      <a:pt x="17364" y="22501"/>
                    </a:lnTo>
                    <a:cubicBezTo>
                      <a:pt x="17264" y="22553"/>
                      <a:pt x="17161" y="22605"/>
                      <a:pt x="17059" y="22655"/>
                    </a:cubicBezTo>
                    <a:close/>
                    <a:moveTo>
                      <a:pt x="6210" y="22372"/>
                    </a:moveTo>
                    <a:cubicBezTo>
                      <a:pt x="6111" y="22318"/>
                      <a:pt x="6012" y="22262"/>
                      <a:pt x="5912" y="22204"/>
                    </a:cubicBezTo>
                    <a:lnTo>
                      <a:pt x="5984" y="22085"/>
                    </a:lnTo>
                    <a:cubicBezTo>
                      <a:pt x="6081" y="22141"/>
                      <a:pt x="6178" y="22195"/>
                      <a:pt x="6277" y="22249"/>
                    </a:cubicBezTo>
                    <a:close/>
                    <a:moveTo>
                      <a:pt x="17666" y="22339"/>
                    </a:moveTo>
                    <a:lnTo>
                      <a:pt x="17599" y="22219"/>
                    </a:lnTo>
                    <a:cubicBezTo>
                      <a:pt x="17698" y="22165"/>
                      <a:pt x="17795" y="22109"/>
                      <a:pt x="17892" y="22050"/>
                    </a:cubicBezTo>
                    <a:lnTo>
                      <a:pt x="17964" y="22171"/>
                    </a:lnTo>
                    <a:cubicBezTo>
                      <a:pt x="17864" y="22229"/>
                      <a:pt x="17767" y="22286"/>
                      <a:pt x="17666" y="22339"/>
                    </a:cubicBezTo>
                    <a:close/>
                    <a:moveTo>
                      <a:pt x="5621" y="22029"/>
                    </a:moveTo>
                    <a:cubicBezTo>
                      <a:pt x="5526" y="21968"/>
                      <a:pt x="5429" y="21908"/>
                      <a:pt x="5336" y="21843"/>
                    </a:cubicBezTo>
                    <a:lnTo>
                      <a:pt x="5412" y="21729"/>
                    </a:lnTo>
                    <a:cubicBezTo>
                      <a:pt x="5505" y="21789"/>
                      <a:pt x="5600" y="21850"/>
                      <a:pt x="5694" y="21910"/>
                    </a:cubicBezTo>
                    <a:close/>
                    <a:moveTo>
                      <a:pt x="18255" y="21992"/>
                    </a:moveTo>
                    <a:lnTo>
                      <a:pt x="18181" y="21876"/>
                    </a:lnTo>
                    <a:cubicBezTo>
                      <a:pt x="18276" y="21815"/>
                      <a:pt x="18371" y="21753"/>
                      <a:pt x="18464" y="21692"/>
                    </a:cubicBezTo>
                    <a:lnTo>
                      <a:pt x="18542" y="21807"/>
                    </a:lnTo>
                    <a:cubicBezTo>
                      <a:pt x="18447" y="21869"/>
                      <a:pt x="18352" y="21932"/>
                      <a:pt x="18255" y="21992"/>
                    </a:cubicBezTo>
                    <a:close/>
                    <a:moveTo>
                      <a:pt x="5054" y="21651"/>
                    </a:moveTo>
                    <a:cubicBezTo>
                      <a:pt x="4961" y="21586"/>
                      <a:pt x="4868" y="21520"/>
                      <a:pt x="4777" y="21450"/>
                    </a:cubicBezTo>
                    <a:lnTo>
                      <a:pt x="4862" y="21340"/>
                    </a:lnTo>
                    <a:cubicBezTo>
                      <a:pt x="4952" y="21407"/>
                      <a:pt x="5043" y="21472"/>
                      <a:pt x="5133" y="21539"/>
                    </a:cubicBezTo>
                    <a:close/>
                    <a:moveTo>
                      <a:pt x="18822" y="21612"/>
                    </a:moveTo>
                    <a:lnTo>
                      <a:pt x="18740" y="21498"/>
                    </a:lnTo>
                    <a:cubicBezTo>
                      <a:pt x="18833" y="21433"/>
                      <a:pt x="18924" y="21366"/>
                      <a:pt x="19012" y="21299"/>
                    </a:cubicBezTo>
                    <a:lnTo>
                      <a:pt x="19096" y="21409"/>
                    </a:lnTo>
                    <a:cubicBezTo>
                      <a:pt x="19008" y="21479"/>
                      <a:pt x="18915" y="21545"/>
                      <a:pt x="18822" y="21612"/>
                    </a:cubicBezTo>
                    <a:close/>
                    <a:moveTo>
                      <a:pt x="4508" y="21243"/>
                    </a:moveTo>
                    <a:cubicBezTo>
                      <a:pt x="4419" y="21172"/>
                      <a:pt x="4331" y="21101"/>
                      <a:pt x="4244" y="21028"/>
                    </a:cubicBezTo>
                    <a:lnTo>
                      <a:pt x="4333" y="20920"/>
                    </a:lnTo>
                    <a:cubicBezTo>
                      <a:pt x="4419" y="20993"/>
                      <a:pt x="4506" y="21064"/>
                      <a:pt x="4594" y="21133"/>
                    </a:cubicBezTo>
                    <a:close/>
                    <a:moveTo>
                      <a:pt x="19366" y="21198"/>
                    </a:moveTo>
                    <a:lnTo>
                      <a:pt x="19280" y="21090"/>
                    </a:lnTo>
                    <a:cubicBezTo>
                      <a:pt x="19368" y="21019"/>
                      <a:pt x="19455" y="20948"/>
                      <a:pt x="19539" y="20877"/>
                    </a:cubicBezTo>
                    <a:lnTo>
                      <a:pt x="19629" y="20982"/>
                    </a:lnTo>
                    <a:cubicBezTo>
                      <a:pt x="19543" y="21056"/>
                      <a:pt x="19455" y="21127"/>
                      <a:pt x="19366" y="21198"/>
                    </a:cubicBezTo>
                    <a:close/>
                    <a:moveTo>
                      <a:pt x="3985" y="20803"/>
                    </a:moveTo>
                    <a:cubicBezTo>
                      <a:pt x="3901" y="20728"/>
                      <a:pt x="3817" y="20652"/>
                      <a:pt x="3735" y="20572"/>
                    </a:cubicBezTo>
                    <a:lnTo>
                      <a:pt x="3830" y="20471"/>
                    </a:lnTo>
                    <a:cubicBezTo>
                      <a:pt x="3912" y="20549"/>
                      <a:pt x="3994" y="20624"/>
                      <a:pt x="4078" y="20700"/>
                    </a:cubicBezTo>
                    <a:close/>
                    <a:moveTo>
                      <a:pt x="19886" y="20756"/>
                    </a:moveTo>
                    <a:lnTo>
                      <a:pt x="19793" y="20654"/>
                    </a:lnTo>
                    <a:cubicBezTo>
                      <a:pt x="19878" y="20579"/>
                      <a:pt x="19960" y="20501"/>
                      <a:pt x="20039" y="20423"/>
                    </a:cubicBezTo>
                    <a:lnTo>
                      <a:pt x="20136" y="20525"/>
                    </a:lnTo>
                    <a:cubicBezTo>
                      <a:pt x="20054" y="20602"/>
                      <a:pt x="19972" y="20680"/>
                      <a:pt x="19886" y="20756"/>
                    </a:cubicBezTo>
                    <a:close/>
                    <a:moveTo>
                      <a:pt x="3489" y="20335"/>
                    </a:moveTo>
                    <a:cubicBezTo>
                      <a:pt x="3409" y="20255"/>
                      <a:pt x="3330" y="20173"/>
                      <a:pt x="3252" y="20091"/>
                    </a:cubicBezTo>
                    <a:lnTo>
                      <a:pt x="3353" y="19994"/>
                    </a:lnTo>
                    <a:cubicBezTo>
                      <a:pt x="3429" y="20076"/>
                      <a:pt x="3509" y="20158"/>
                      <a:pt x="3588" y="20236"/>
                    </a:cubicBezTo>
                    <a:close/>
                    <a:moveTo>
                      <a:pt x="20380" y="20285"/>
                    </a:moveTo>
                    <a:lnTo>
                      <a:pt x="20281" y="20188"/>
                    </a:lnTo>
                    <a:cubicBezTo>
                      <a:pt x="20361" y="20108"/>
                      <a:pt x="20439" y="20026"/>
                      <a:pt x="20514" y="19944"/>
                    </a:cubicBezTo>
                    <a:lnTo>
                      <a:pt x="20618" y="20039"/>
                    </a:lnTo>
                    <a:cubicBezTo>
                      <a:pt x="20540" y="20121"/>
                      <a:pt x="20460" y="20203"/>
                      <a:pt x="20380" y="20285"/>
                    </a:cubicBezTo>
                    <a:close/>
                    <a:moveTo>
                      <a:pt x="3021" y="19839"/>
                    </a:moveTo>
                    <a:cubicBezTo>
                      <a:pt x="2945" y="19754"/>
                      <a:pt x="2870" y="19668"/>
                      <a:pt x="2797" y="19582"/>
                    </a:cubicBezTo>
                    <a:lnTo>
                      <a:pt x="2904" y="19491"/>
                    </a:lnTo>
                    <a:cubicBezTo>
                      <a:pt x="2976" y="19578"/>
                      <a:pt x="3049" y="19662"/>
                      <a:pt x="3125" y="19746"/>
                    </a:cubicBezTo>
                    <a:close/>
                    <a:moveTo>
                      <a:pt x="20846" y="19787"/>
                    </a:moveTo>
                    <a:lnTo>
                      <a:pt x="20743" y="19694"/>
                    </a:lnTo>
                    <a:cubicBezTo>
                      <a:pt x="20816" y="19610"/>
                      <a:pt x="20890" y="19524"/>
                      <a:pt x="20961" y="19437"/>
                    </a:cubicBezTo>
                    <a:lnTo>
                      <a:pt x="21069" y="19528"/>
                    </a:lnTo>
                    <a:cubicBezTo>
                      <a:pt x="20995" y="19614"/>
                      <a:pt x="20922" y="19701"/>
                      <a:pt x="20846" y="19787"/>
                    </a:cubicBezTo>
                    <a:close/>
                    <a:moveTo>
                      <a:pt x="2581" y="19316"/>
                    </a:moveTo>
                    <a:cubicBezTo>
                      <a:pt x="2510" y="19228"/>
                      <a:pt x="2441" y="19137"/>
                      <a:pt x="2371" y="19047"/>
                    </a:cubicBezTo>
                    <a:lnTo>
                      <a:pt x="2484" y="18963"/>
                    </a:lnTo>
                    <a:cubicBezTo>
                      <a:pt x="2551" y="19053"/>
                      <a:pt x="2620" y="19142"/>
                      <a:pt x="2691" y="19230"/>
                    </a:cubicBezTo>
                    <a:close/>
                    <a:moveTo>
                      <a:pt x="21282" y="19262"/>
                    </a:moveTo>
                    <a:lnTo>
                      <a:pt x="21174" y="19176"/>
                    </a:lnTo>
                    <a:cubicBezTo>
                      <a:pt x="21243" y="19088"/>
                      <a:pt x="21310" y="18997"/>
                      <a:pt x="21377" y="18906"/>
                    </a:cubicBezTo>
                    <a:lnTo>
                      <a:pt x="21489" y="18991"/>
                    </a:lnTo>
                    <a:cubicBezTo>
                      <a:pt x="21422" y="19081"/>
                      <a:pt x="21353" y="19172"/>
                      <a:pt x="21282" y="19262"/>
                    </a:cubicBezTo>
                    <a:close/>
                    <a:moveTo>
                      <a:pt x="2171" y="18771"/>
                    </a:moveTo>
                    <a:cubicBezTo>
                      <a:pt x="2106" y="18676"/>
                      <a:pt x="2041" y="18583"/>
                      <a:pt x="1977" y="18488"/>
                    </a:cubicBezTo>
                    <a:lnTo>
                      <a:pt x="2093" y="18410"/>
                    </a:lnTo>
                    <a:cubicBezTo>
                      <a:pt x="2156" y="18505"/>
                      <a:pt x="2220" y="18598"/>
                      <a:pt x="2285" y="18689"/>
                    </a:cubicBezTo>
                    <a:close/>
                    <a:moveTo>
                      <a:pt x="21688" y="18714"/>
                    </a:moveTo>
                    <a:lnTo>
                      <a:pt x="21574" y="18635"/>
                    </a:lnTo>
                    <a:cubicBezTo>
                      <a:pt x="21638" y="18542"/>
                      <a:pt x="21701" y="18449"/>
                      <a:pt x="21763" y="18356"/>
                    </a:cubicBezTo>
                    <a:lnTo>
                      <a:pt x="21880" y="18432"/>
                    </a:lnTo>
                    <a:cubicBezTo>
                      <a:pt x="21817" y="18527"/>
                      <a:pt x="21753" y="18619"/>
                      <a:pt x="21688" y="18714"/>
                    </a:cubicBezTo>
                    <a:close/>
                    <a:moveTo>
                      <a:pt x="1793" y="18199"/>
                    </a:moveTo>
                    <a:cubicBezTo>
                      <a:pt x="1733" y="18104"/>
                      <a:pt x="1675" y="18007"/>
                      <a:pt x="1616" y="17907"/>
                    </a:cubicBezTo>
                    <a:lnTo>
                      <a:pt x="1737" y="17836"/>
                    </a:lnTo>
                    <a:cubicBezTo>
                      <a:pt x="1793" y="17935"/>
                      <a:pt x="1851" y="18030"/>
                      <a:pt x="1912" y="18128"/>
                    </a:cubicBezTo>
                    <a:close/>
                    <a:moveTo>
                      <a:pt x="22061" y="18143"/>
                    </a:moveTo>
                    <a:lnTo>
                      <a:pt x="21942" y="18069"/>
                    </a:lnTo>
                    <a:cubicBezTo>
                      <a:pt x="22003" y="17974"/>
                      <a:pt x="22059" y="17879"/>
                      <a:pt x="22115" y="17782"/>
                    </a:cubicBezTo>
                    <a:lnTo>
                      <a:pt x="22236" y="17851"/>
                    </a:lnTo>
                    <a:cubicBezTo>
                      <a:pt x="22180" y="17948"/>
                      <a:pt x="22122" y="18048"/>
                      <a:pt x="22061" y="18143"/>
                    </a:cubicBezTo>
                    <a:close/>
                    <a:moveTo>
                      <a:pt x="1448" y="17610"/>
                    </a:moveTo>
                    <a:cubicBezTo>
                      <a:pt x="1394" y="17510"/>
                      <a:pt x="1340" y="17409"/>
                      <a:pt x="1288" y="17308"/>
                    </a:cubicBezTo>
                    <a:lnTo>
                      <a:pt x="1413" y="17243"/>
                    </a:lnTo>
                    <a:cubicBezTo>
                      <a:pt x="1463" y="17344"/>
                      <a:pt x="1517" y="17443"/>
                      <a:pt x="1571" y="17543"/>
                    </a:cubicBezTo>
                    <a:close/>
                    <a:moveTo>
                      <a:pt x="22402" y="17554"/>
                    </a:moveTo>
                    <a:lnTo>
                      <a:pt x="22279" y="17487"/>
                    </a:lnTo>
                    <a:cubicBezTo>
                      <a:pt x="22333" y="17387"/>
                      <a:pt x="22385" y="17288"/>
                      <a:pt x="22434" y="17189"/>
                    </a:cubicBezTo>
                    <a:lnTo>
                      <a:pt x="22560" y="17251"/>
                    </a:lnTo>
                    <a:cubicBezTo>
                      <a:pt x="22508" y="17353"/>
                      <a:pt x="22456" y="17454"/>
                      <a:pt x="22402" y="17554"/>
                    </a:cubicBezTo>
                    <a:close/>
                    <a:moveTo>
                      <a:pt x="1139" y="17001"/>
                    </a:moveTo>
                    <a:cubicBezTo>
                      <a:pt x="1090" y="16898"/>
                      <a:pt x="1042" y="16794"/>
                      <a:pt x="995" y="16688"/>
                    </a:cubicBezTo>
                    <a:lnTo>
                      <a:pt x="1124" y="16632"/>
                    </a:lnTo>
                    <a:cubicBezTo>
                      <a:pt x="1170" y="16736"/>
                      <a:pt x="1215" y="16839"/>
                      <a:pt x="1265" y="16941"/>
                    </a:cubicBezTo>
                    <a:close/>
                    <a:moveTo>
                      <a:pt x="22709" y="16945"/>
                    </a:moveTo>
                    <a:lnTo>
                      <a:pt x="22581" y="16885"/>
                    </a:lnTo>
                    <a:cubicBezTo>
                      <a:pt x="22629" y="16783"/>
                      <a:pt x="22676" y="16682"/>
                      <a:pt x="22719" y="16578"/>
                    </a:cubicBezTo>
                    <a:lnTo>
                      <a:pt x="22849" y="16634"/>
                    </a:lnTo>
                    <a:cubicBezTo>
                      <a:pt x="22803" y="16738"/>
                      <a:pt x="22756" y="16841"/>
                      <a:pt x="22709" y="16945"/>
                    </a:cubicBezTo>
                    <a:close/>
                    <a:moveTo>
                      <a:pt x="863" y="16373"/>
                    </a:moveTo>
                    <a:cubicBezTo>
                      <a:pt x="820" y="16268"/>
                      <a:pt x="779" y="16162"/>
                      <a:pt x="738" y="16054"/>
                    </a:cubicBezTo>
                    <a:lnTo>
                      <a:pt x="870" y="16004"/>
                    </a:lnTo>
                    <a:cubicBezTo>
                      <a:pt x="908" y="16112"/>
                      <a:pt x="949" y="16216"/>
                      <a:pt x="993" y="16321"/>
                    </a:cubicBezTo>
                    <a:close/>
                    <a:moveTo>
                      <a:pt x="22978" y="16319"/>
                    </a:moveTo>
                    <a:lnTo>
                      <a:pt x="22849" y="16270"/>
                    </a:lnTo>
                    <a:cubicBezTo>
                      <a:pt x="22890" y="16164"/>
                      <a:pt x="22931" y="16058"/>
                      <a:pt x="22970" y="15955"/>
                    </a:cubicBezTo>
                    <a:lnTo>
                      <a:pt x="23099" y="16002"/>
                    </a:lnTo>
                    <a:cubicBezTo>
                      <a:pt x="23060" y="16108"/>
                      <a:pt x="23021" y="16214"/>
                      <a:pt x="22978" y="16319"/>
                    </a:cubicBezTo>
                    <a:close/>
                    <a:moveTo>
                      <a:pt x="624" y="15730"/>
                    </a:moveTo>
                    <a:cubicBezTo>
                      <a:pt x="589" y="15622"/>
                      <a:pt x="555" y="15514"/>
                      <a:pt x="520" y="15404"/>
                    </a:cubicBezTo>
                    <a:lnTo>
                      <a:pt x="652" y="15363"/>
                    </a:lnTo>
                    <a:cubicBezTo>
                      <a:pt x="686" y="15471"/>
                      <a:pt x="721" y="15579"/>
                      <a:pt x="757" y="15687"/>
                    </a:cubicBezTo>
                    <a:close/>
                    <a:moveTo>
                      <a:pt x="23213" y="15678"/>
                    </a:moveTo>
                    <a:lnTo>
                      <a:pt x="23080" y="15635"/>
                    </a:lnTo>
                    <a:cubicBezTo>
                      <a:pt x="23116" y="15527"/>
                      <a:pt x="23151" y="15422"/>
                      <a:pt x="23181" y="15314"/>
                    </a:cubicBezTo>
                    <a:lnTo>
                      <a:pt x="23317" y="15353"/>
                    </a:lnTo>
                    <a:cubicBezTo>
                      <a:pt x="23282" y="15463"/>
                      <a:pt x="23248" y="15571"/>
                      <a:pt x="23213" y="15678"/>
                    </a:cubicBezTo>
                    <a:close/>
                    <a:moveTo>
                      <a:pt x="425" y="15076"/>
                    </a:moveTo>
                    <a:cubicBezTo>
                      <a:pt x="395" y="14966"/>
                      <a:pt x="365" y="14858"/>
                      <a:pt x="339" y="14746"/>
                    </a:cubicBezTo>
                    <a:lnTo>
                      <a:pt x="473" y="14714"/>
                    </a:lnTo>
                    <a:cubicBezTo>
                      <a:pt x="501" y="14822"/>
                      <a:pt x="529" y="14932"/>
                      <a:pt x="559" y="15040"/>
                    </a:cubicBezTo>
                    <a:close/>
                    <a:moveTo>
                      <a:pt x="23410" y="15025"/>
                    </a:moveTo>
                    <a:lnTo>
                      <a:pt x="23276" y="14988"/>
                    </a:lnTo>
                    <a:cubicBezTo>
                      <a:pt x="23304" y="14880"/>
                      <a:pt x="23332" y="14770"/>
                      <a:pt x="23358" y="14662"/>
                    </a:cubicBezTo>
                    <a:lnTo>
                      <a:pt x="23494" y="14694"/>
                    </a:lnTo>
                    <a:cubicBezTo>
                      <a:pt x="23468" y="14805"/>
                      <a:pt x="23440" y="14915"/>
                      <a:pt x="23410" y="15025"/>
                    </a:cubicBezTo>
                    <a:close/>
                    <a:moveTo>
                      <a:pt x="263" y="14414"/>
                    </a:moveTo>
                    <a:cubicBezTo>
                      <a:pt x="240" y="14302"/>
                      <a:pt x="216" y="14190"/>
                      <a:pt x="196" y="14080"/>
                    </a:cubicBezTo>
                    <a:lnTo>
                      <a:pt x="332" y="14054"/>
                    </a:lnTo>
                    <a:cubicBezTo>
                      <a:pt x="354" y="14164"/>
                      <a:pt x="376" y="14274"/>
                      <a:pt x="399" y="14386"/>
                    </a:cubicBezTo>
                    <a:close/>
                    <a:moveTo>
                      <a:pt x="23567" y="14362"/>
                    </a:moveTo>
                    <a:lnTo>
                      <a:pt x="23431" y="14332"/>
                    </a:lnTo>
                    <a:cubicBezTo>
                      <a:pt x="23455" y="14222"/>
                      <a:pt x="23477" y="14112"/>
                      <a:pt x="23496" y="14002"/>
                    </a:cubicBezTo>
                    <a:lnTo>
                      <a:pt x="23634" y="14026"/>
                    </a:lnTo>
                    <a:cubicBezTo>
                      <a:pt x="23613" y="14138"/>
                      <a:pt x="23591" y="14250"/>
                      <a:pt x="23567" y="14362"/>
                    </a:cubicBezTo>
                    <a:close/>
                    <a:moveTo>
                      <a:pt x="140" y="13743"/>
                    </a:moveTo>
                    <a:cubicBezTo>
                      <a:pt x="121" y="13631"/>
                      <a:pt x="106" y="13516"/>
                      <a:pt x="91" y="13404"/>
                    </a:cubicBezTo>
                    <a:lnTo>
                      <a:pt x="229" y="13387"/>
                    </a:lnTo>
                    <a:cubicBezTo>
                      <a:pt x="244" y="13499"/>
                      <a:pt x="259" y="13609"/>
                      <a:pt x="276" y="13721"/>
                    </a:cubicBezTo>
                    <a:close/>
                    <a:moveTo>
                      <a:pt x="23688" y="13689"/>
                    </a:moveTo>
                    <a:lnTo>
                      <a:pt x="23552" y="13667"/>
                    </a:lnTo>
                    <a:cubicBezTo>
                      <a:pt x="23567" y="13557"/>
                      <a:pt x="23582" y="13445"/>
                      <a:pt x="23598" y="13335"/>
                    </a:cubicBezTo>
                    <a:lnTo>
                      <a:pt x="23736" y="13350"/>
                    </a:lnTo>
                    <a:cubicBezTo>
                      <a:pt x="23721" y="13465"/>
                      <a:pt x="23705" y="13577"/>
                      <a:pt x="23688" y="13689"/>
                    </a:cubicBezTo>
                    <a:close/>
                    <a:moveTo>
                      <a:pt x="54" y="13065"/>
                    </a:moveTo>
                    <a:cubicBezTo>
                      <a:pt x="43" y="12951"/>
                      <a:pt x="35" y="12839"/>
                      <a:pt x="26" y="12724"/>
                    </a:cubicBezTo>
                    <a:lnTo>
                      <a:pt x="166" y="12716"/>
                    </a:lnTo>
                    <a:cubicBezTo>
                      <a:pt x="173" y="12828"/>
                      <a:pt x="181" y="12940"/>
                      <a:pt x="192" y="13052"/>
                    </a:cubicBezTo>
                    <a:close/>
                    <a:moveTo>
                      <a:pt x="23770" y="13011"/>
                    </a:moveTo>
                    <a:lnTo>
                      <a:pt x="23632" y="12998"/>
                    </a:lnTo>
                    <a:cubicBezTo>
                      <a:pt x="23643" y="12886"/>
                      <a:pt x="23651" y="12774"/>
                      <a:pt x="23658" y="12662"/>
                    </a:cubicBezTo>
                    <a:lnTo>
                      <a:pt x="23796" y="12671"/>
                    </a:lnTo>
                    <a:cubicBezTo>
                      <a:pt x="23790" y="12785"/>
                      <a:pt x="23781" y="12899"/>
                      <a:pt x="23770" y="13011"/>
                    </a:cubicBezTo>
                    <a:close/>
                    <a:moveTo>
                      <a:pt x="9" y="12384"/>
                    </a:moveTo>
                    <a:cubicBezTo>
                      <a:pt x="4" y="12271"/>
                      <a:pt x="0" y="12157"/>
                      <a:pt x="0" y="12043"/>
                    </a:cubicBezTo>
                    <a:lnTo>
                      <a:pt x="138" y="12040"/>
                    </a:lnTo>
                    <a:cubicBezTo>
                      <a:pt x="140" y="12155"/>
                      <a:pt x="142" y="12267"/>
                      <a:pt x="147" y="12379"/>
                    </a:cubicBezTo>
                    <a:close/>
                    <a:moveTo>
                      <a:pt x="23813" y="12330"/>
                    </a:moveTo>
                    <a:lnTo>
                      <a:pt x="23675" y="12325"/>
                    </a:lnTo>
                    <a:cubicBezTo>
                      <a:pt x="23677" y="12213"/>
                      <a:pt x="23680" y="12101"/>
                      <a:pt x="23682" y="11989"/>
                    </a:cubicBezTo>
                    <a:lnTo>
                      <a:pt x="23820" y="11989"/>
                    </a:lnTo>
                    <a:cubicBezTo>
                      <a:pt x="23820" y="12103"/>
                      <a:pt x="23818" y="12217"/>
                      <a:pt x="23813" y="12330"/>
                    </a:cubicBezTo>
                    <a:close/>
                    <a:moveTo>
                      <a:pt x="23822" y="11911"/>
                    </a:moveTo>
                    <a:lnTo>
                      <a:pt x="23682" y="11911"/>
                    </a:lnTo>
                    <a:cubicBezTo>
                      <a:pt x="23682" y="11799"/>
                      <a:pt x="23680" y="11687"/>
                      <a:pt x="23677" y="11574"/>
                    </a:cubicBezTo>
                    <a:lnTo>
                      <a:pt x="23815" y="11570"/>
                    </a:lnTo>
                    <a:cubicBezTo>
                      <a:pt x="23820" y="11682"/>
                      <a:pt x="23822" y="11797"/>
                      <a:pt x="23822" y="11911"/>
                    </a:cubicBezTo>
                    <a:close/>
                    <a:moveTo>
                      <a:pt x="140" y="11704"/>
                    </a:moveTo>
                    <a:lnTo>
                      <a:pt x="0" y="11702"/>
                    </a:lnTo>
                    <a:cubicBezTo>
                      <a:pt x="2" y="11587"/>
                      <a:pt x="7" y="11473"/>
                      <a:pt x="11" y="11361"/>
                    </a:cubicBezTo>
                    <a:lnTo>
                      <a:pt x="151" y="11365"/>
                    </a:lnTo>
                    <a:cubicBezTo>
                      <a:pt x="145" y="11477"/>
                      <a:pt x="142" y="11592"/>
                      <a:pt x="140" y="11704"/>
                    </a:cubicBezTo>
                    <a:close/>
                    <a:moveTo>
                      <a:pt x="23662" y="11236"/>
                    </a:moveTo>
                    <a:cubicBezTo>
                      <a:pt x="23656" y="11123"/>
                      <a:pt x="23649" y="11011"/>
                      <a:pt x="23639" y="10901"/>
                    </a:cubicBezTo>
                    <a:lnTo>
                      <a:pt x="23777" y="10888"/>
                    </a:lnTo>
                    <a:cubicBezTo>
                      <a:pt x="23787" y="11000"/>
                      <a:pt x="23796" y="11115"/>
                      <a:pt x="23800" y="11229"/>
                    </a:cubicBezTo>
                    <a:close/>
                    <a:moveTo>
                      <a:pt x="171" y="11031"/>
                    </a:moveTo>
                    <a:lnTo>
                      <a:pt x="32" y="11020"/>
                    </a:lnTo>
                    <a:cubicBezTo>
                      <a:pt x="41" y="10905"/>
                      <a:pt x="50" y="10791"/>
                      <a:pt x="63" y="10679"/>
                    </a:cubicBezTo>
                    <a:lnTo>
                      <a:pt x="201" y="10694"/>
                    </a:lnTo>
                    <a:cubicBezTo>
                      <a:pt x="190" y="10806"/>
                      <a:pt x="179" y="10916"/>
                      <a:pt x="171" y="11031"/>
                    </a:cubicBezTo>
                    <a:close/>
                    <a:moveTo>
                      <a:pt x="23606" y="10565"/>
                    </a:moveTo>
                    <a:cubicBezTo>
                      <a:pt x="23593" y="10452"/>
                      <a:pt x="23578" y="10340"/>
                      <a:pt x="23563" y="10230"/>
                    </a:cubicBezTo>
                    <a:lnTo>
                      <a:pt x="23701" y="10211"/>
                    </a:lnTo>
                    <a:cubicBezTo>
                      <a:pt x="23716" y="10323"/>
                      <a:pt x="23731" y="10435"/>
                      <a:pt x="23744" y="10547"/>
                    </a:cubicBezTo>
                    <a:close/>
                    <a:moveTo>
                      <a:pt x="240" y="10360"/>
                    </a:moveTo>
                    <a:lnTo>
                      <a:pt x="101" y="10340"/>
                    </a:lnTo>
                    <a:cubicBezTo>
                      <a:pt x="117" y="10228"/>
                      <a:pt x="134" y="10114"/>
                      <a:pt x="151" y="10004"/>
                    </a:cubicBezTo>
                    <a:lnTo>
                      <a:pt x="289" y="10025"/>
                    </a:lnTo>
                    <a:cubicBezTo>
                      <a:pt x="272" y="10135"/>
                      <a:pt x="255" y="10247"/>
                      <a:pt x="240" y="10360"/>
                    </a:cubicBezTo>
                    <a:close/>
                    <a:moveTo>
                      <a:pt x="23509" y="9896"/>
                    </a:moveTo>
                    <a:cubicBezTo>
                      <a:pt x="23492" y="9786"/>
                      <a:pt x="23470" y="9676"/>
                      <a:pt x="23449" y="9565"/>
                    </a:cubicBezTo>
                    <a:lnTo>
                      <a:pt x="23585" y="9537"/>
                    </a:lnTo>
                    <a:cubicBezTo>
                      <a:pt x="23606" y="9647"/>
                      <a:pt x="23628" y="9760"/>
                      <a:pt x="23647" y="9872"/>
                    </a:cubicBezTo>
                    <a:close/>
                    <a:moveTo>
                      <a:pt x="347" y="9693"/>
                    </a:moveTo>
                    <a:lnTo>
                      <a:pt x="209" y="9667"/>
                    </a:lnTo>
                    <a:cubicBezTo>
                      <a:pt x="231" y="9555"/>
                      <a:pt x="255" y="9442"/>
                      <a:pt x="278" y="9332"/>
                    </a:cubicBezTo>
                    <a:lnTo>
                      <a:pt x="414" y="9363"/>
                    </a:lnTo>
                    <a:cubicBezTo>
                      <a:pt x="391" y="9471"/>
                      <a:pt x="367" y="9581"/>
                      <a:pt x="347" y="9693"/>
                    </a:cubicBezTo>
                    <a:close/>
                    <a:moveTo>
                      <a:pt x="23375" y="9235"/>
                    </a:moveTo>
                    <a:cubicBezTo>
                      <a:pt x="23349" y="9125"/>
                      <a:pt x="23323" y="9017"/>
                      <a:pt x="23295" y="8907"/>
                    </a:cubicBezTo>
                    <a:lnTo>
                      <a:pt x="23429" y="8873"/>
                    </a:lnTo>
                    <a:cubicBezTo>
                      <a:pt x="23457" y="8983"/>
                      <a:pt x="23485" y="9093"/>
                      <a:pt x="23511" y="9203"/>
                    </a:cubicBezTo>
                    <a:close/>
                    <a:moveTo>
                      <a:pt x="492" y="9033"/>
                    </a:moveTo>
                    <a:lnTo>
                      <a:pt x="358" y="9000"/>
                    </a:lnTo>
                    <a:cubicBezTo>
                      <a:pt x="386" y="8888"/>
                      <a:pt x="414" y="8778"/>
                      <a:pt x="447" y="8670"/>
                    </a:cubicBezTo>
                    <a:lnTo>
                      <a:pt x="581" y="8707"/>
                    </a:lnTo>
                    <a:cubicBezTo>
                      <a:pt x="548" y="8815"/>
                      <a:pt x="520" y="8925"/>
                      <a:pt x="492" y="9033"/>
                    </a:cubicBezTo>
                    <a:close/>
                    <a:moveTo>
                      <a:pt x="23205" y="8582"/>
                    </a:moveTo>
                    <a:cubicBezTo>
                      <a:pt x="23172" y="8476"/>
                      <a:pt x="23140" y="8368"/>
                      <a:pt x="23106" y="8260"/>
                    </a:cubicBezTo>
                    <a:lnTo>
                      <a:pt x="23237" y="8217"/>
                    </a:lnTo>
                    <a:cubicBezTo>
                      <a:pt x="23272" y="8325"/>
                      <a:pt x="23306" y="8435"/>
                      <a:pt x="23339" y="8543"/>
                    </a:cubicBezTo>
                    <a:close/>
                    <a:moveTo>
                      <a:pt x="675" y="8385"/>
                    </a:moveTo>
                    <a:lnTo>
                      <a:pt x="542" y="8342"/>
                    </a:lnTo>
                    <a:cubicBezTo>
                      <a:pt x="576" y="8234"/>
                      <a:pt x="613" y="8124"/>
                      <a:pt x="650" y="8018"/>
                    </a:cubicBezTo>
                    <a:lnTo>
                      <a:pt x="781" y="8064"/>
                    </a:lnTo>
                    <a:cubicBezTo>
                      <a:pt x="745" y="8169"/>
                      <a:pt x="710" y="8277"/>
                      <a:pt x="675" y="8385"/>
                    </a:cubicBezTo>
                    <a:close/>
                    <a:moveTo>
                      <a:pt x="22995" y="7941"/>
                    </a:moveTo>
                    <a:cubicBezTo>
                      <a:pt x="22957" y="7833"/>
                      <a:pt x="22916" y="7727"/>
                      <a:pt x="22877" y="7623"/>
                    </a:cubicBezTo>
                    <a:lnTo>
                      <a:pt x="23006" y="7574"/>
                    </a:lnTo>
                    <a:cubicBezTo>
                      <a:pt x="23047" y="7680"/>
                      <a:pt x="23088" y="7785"/>
                      <a:pt x="23125" y="7893"/>
                    </a:cubicBezTo>
                    <a:close/>
                    <a:moveTo>
                      <a:pt x="896" y="7746"/>
                    </a:moveTo>
                    <a:lnTo>
                      <a:pt x="766" y="7697"/>
                    </a:lnTo>
                    <a:cubicBezTo>
                      <a:pt x="807" y="7591"/>
                      <a:pt x="848" y="7485"/>
                      <a:pt x="891" y="7380"/>
                    </a:cubicBezTo>
                    <a:lnTo>
                      <a:pt x="1021" y="7431"/>
                    </a:lnTo>
                    <a:cubicBezTo>
                      <a:pt x="978" y="7537"/>
                      <a:pt x="937" y="7641"/>
                      <a:pt x="896" y="7746"/>
                    </a:cubicBezTo>
                    <a:close/>
                    <a:moveTo>
                      <a:pt x="22750" y="7311"/>
                    </a:moveTo>
                    <a:cubicBezTo>
                      <a:pt x="22704" y="7207"/>
                      <a:pt x="22659" y="7103"/>
                      <a:pt x="22611" y="7000"/>
                    </a:cubicBezTo>
                    <a:lnTo>
                      <a:pt x="22739" y="6944"/>
                    </a:lnTo>
                    <a:cubicBezTo>
                      <a:pt x="22786" y="7045"/>
                      <a:pt x="22832" y="7151"/>
                      <a:pt x="22877" y="7257"/>
                    </a:cubicBezTo>
                    <a:close/>
                    <a:moveTo>
                      <a:pt x="1152" y="7123"/>
                    </a:moveTo>
                    <a:lnTo>
                      <a:pt x="1025" y="7067"/>
                    </a:lnTo>
                    <a:cubicBezTo>
                      <a:pt x="1070" y="6963"/>
                      <a:pt x="1120" y="6860"/>
                      <a:pt x="1167" y="6758"/>
                    </a:cubicBezTo>
                    <a:lnTo>
                      <a:pt x="1295" y="6819"/>
                    </a:lnTo>
                    <a:cubicBezTo>
                      <a:pt x="1245" y="6920"/>
                      <a:pt x="1198" y="7021"/>
                      <a:pt x="1152" y="7123"/>
                    </a:cubicBezTo>
                    <a:close/>
                    <a:moveTo>
                      <a:pt x="22467" y="6696"/>
                    </a:moveTo>
                    <a:cubicBezTo>
                      <a:pt x="22415" y="6594"/>
                      <a:pt x="22365" y="6495"/>
                      <a:pt x="22311" y="6396"/>
                    </a:cubicBezTo>
                    <a:lnTo>
                      <a:pt x="22434" y="6329"/>
                    </a:lnTo>
                    <a:cubicBezTo>
                      <a:pt x="22488" y="6430"/>
                      <a:pt x="22540" y="6532"/>
                      <a:pt x="22592" y="6635"/>
                    </a:cubicBezTo>
                    <a:close/>
                    <a:moveTo>
                      <a:pt x="1444" y="6517"/>
                    </a:moveTo>
                    <a:lnTo>
                      <a:pt x="1321" y="6454"/>
                    </a:lnTo>
                    <a:cubicBezTo>
                      <a:pt x="1372" y="6353"/>
                      <a:pt x="1426" y="6251"/>
                      <a:pt x="1482" y="6152"/>
                    </a:cubicBezTo>
                    <a:lnTo>
                      <a:pt x="1603" y="6221"/>
                    </a:lnTo>
                    <a:cubicBezTo>
                      <a:pt x="1549" y="6318"/>
                      <a:pt x="1495" y="6417"/>
                      <a:pt x="1444" y="6517"/>
                    </a:cubicBezTo>
                    <a:close/>
                    <a:moveTo>
                      <a:pt x="22150" y="6100"/>
                    </a:moveTo>
                    <a:cubicBezTo>
                      <a:pt x="22094" y="6001"/>
                      <a:pt x="22037" y="5904"/>
                      <a:pt x="21977" y="5807"/>
                    </a:cubicBezTo>
                    <a:lnTo>
                      <a:pt x="22096" y="5735"/>
                    </a:lnTo>
                    <a:cubicBezTo>
                      <a:pt x="22156" y="5833"/>
                      <a:pt x="22214" y="5930"/>
                      <a:pt x="22270" y="6029"/>
                    </a:cubicBezTo>
                    <a:close/>
                    <a:moveTo>
                      <a:pt x="1769" y="5927"/>
                    </a:moveTo>
                    <a:lnTo>
                      <a:pt x="1651" y="5858"/>
                    </a:lnTo>
                    <a:cubicBezTo>
                      <a:pt x="1707" y="5759"/>
                      <a:pt x="1767" y="5662"/>
                      <a:pt x="1828" y="5567"/>
                    </a:cubicBezTo>
                    <a:lnTo>
                      <a:pt x="1946" y="5640"/>
                    </a:lnTo>
                    <a:cubicBezTo>
                      <a:pt x="1886" y="5735"/>
                      <a:pt x="1828" y="5830"/>
                      <a:pt x="1769" y="5927"/>
                    </a:cubicBezTo>
                    <a:close/>
                    <a:moveTo>
                      <a:pt x="21798" y="5522"/>
                    </a:moveTo>
                    <a:cubicBezTo>
                      <a:pt x="21738" y="5425"/>
                      <a:pt x="21675" y="5334"/>
                      <a:pt x="21610" y="5241"/>
                    </a:cubicBezTo>
                    <a:lnTo>
                      <a:pt x="21725" y="5161"/>
                    </a:lnTo>
                    <a:cubicBezTo>
                      <a:pt x="21789" y="5254"/>
                      <a:pt x="21854" y="5349"/>
                      <a:pt x="21914" y="5446"/>
                    </a:cubicBezTo>
                    <a:close/>
                    <a:moveTo>
                      <a:pt x="2130" y="5358"/>
                    </a:moveTo>
                    <a:lnTo>
                      <a:pt x="2013" y="5280"/>
                    </a:lnTo>
                    <a:cubicBezTo>
                      <a:pt x="2078" y="5187"/>
                      <a:pt x="2141" y="5092"/>
                      <a:pt x="2207" y="5000"/>
                    </a:cubicBezTo>
                    <a:lnTo>
                      <a:pt x="2320" y="5082"/>
                    </a:lnTo>
                    <a:cubicBezTo>
                      <a:pt x="2257" y="5172"/>
                      <a:pt x="2192" y="5265"/>
                      <a:pt x="2130" y="5358"/>
                    </a:cubicBezTo>
                    <a:close/>
                    <a:moveTo>
                      <a:pt x="21414" y="4965"/>
                    </a:moveTo>
                    <a:cubicBezTo>
                      <a:pt x="21349" y="4874"/>
                      <a:pt x="21280" y="4784"/>
                      <a:pt x="21211" y="4695"/>
                    </a:cubicBezTo>
                    <a:lnTo>
                      <a:pt x="21321" y="4611"/>
                    </a:lnTo>
                    <a:cubicBezTo>
                      <a:pt x="21392" y="4700"/>
                      <a:pt x="21459" y="4790"/>
                      <a:pt x="21526" y="4883"/>
                    </a:cubicBezTo>
                    <a:close/>
                    <a:moveTo>
                      <a:pt x="2520" y="4810"/>
                    </a:moveTo>
                    <a:lnTo>
                      <a:pt x="2410" y="4726"/>
                    </a:lnTo>
                    <a:cubicBezTo>
                      <a:pt x="2477" y="4635"/>
                      <a:pt x="2548" y="4547"/>
                      <a:pt x="2620" y="4456"/>
                    </a:cubicBezTo>
                    <a:lnTo>
                      <a:pt x="2728" y="4544"/>
                    </a:lnTo>
                    <a:cubicBezTo>
                      <a:pt x="2658" y="4631"/>
                      <a:pt x="2589" y="4719"/>
                      <a:pt x="2520" y="4810"/>
                    </a:cubicBezTo>
                    <a:close/>
                    <a:moveTo>
                      <a:pt x="21002" y="4432"/>
                    </a:moveTo>
                    <a:cubicBezTo>
                      <a:pt x="20928" y="4346"/>
                      <a:pt x="20857" y="4257"/>
                      <a:pt x="20782" y="4173"/>
                    </a:cubicBezTo>
                    <a:lnTo>
                      <a:pt x="20887" y="4083"/>
                    </a:lnTo>
                    <a:cubicBezTo>
                      <a:pt x="20963" y="4167"/>
                      <a:pt x="21036" y="4255"/>
                      <a:pt x="21110" y="4344"/>
                    </a:cubicBezTo>
                    <a:close/>
                    <a:moveTo>
                      <a:pt x="2943" y="4283"/>
                    </a:moveTo>
                    <a:lnTo>
                      <a:pt x="2838" y="4195"/>
                    </a:lnTo>
                    <a:cubicBezTo>
                      <a:pt x="2911" y="4106"/>
                      <a:pt x="2986" y="4022"/>
                      <a:pt x="3062" y="3938"/>
                    </a:cubicBezTo>
                    <a:lnTo>
                      <a:pt x="3166" y="4031"/>
                    </a:lnTo>
                    <a:cubicBezTo>
                      <a:pt x="3090" y="4115"/>
                      <a:pt x="3017" y="4199"/>
                      <a:pt x="2943" y="4283"/>
                    </a:cubicBezTo>
                    <a:close/>
                    <a:moveTo>
                      <a:pt x="20557" y="3923"/>
                    </a:moveTo>
                    <a:cubicBezTo>
                      <a:pt x="20480" y="3841"/>
                      <a:pt x="20402" y="3759"/>
                      <a:pt x="20324" y="3679"/>
                    </a:cubicBezTo>
                    <a:lnTo>
                      <a:pt x="20423" y="3582"/>
                    </a:lnTo>
                    <a:cubicBezTo>
                      <a:pt x="20503" y="3662"/>
                      <a:pt x="20581" y="3746"/>
                      <a:pt x="20659" y="3828"/>
                    </a:cubicBezTo>
                    <a:close/>
                    <a:moveTo>
                      <a:pt x="3394" y="3783"/>
                    </a:moveTo>
                    <a:lnTo>
                      <a:pt x="3295" y="3688"/>
                    </a:lnTo>
                    <a:cubicBezTo>
                      <a:pt x="3373" y="3606"/>
                      <a:pt x="3453" y="3524"/>
                      <a:pt x="3532" y="3444"/>
                    </a:cubicBezTo>
                    <a:lnTo>
                      <a:pt x="3632" y="3543"/>
                    </a:lnTo>
                    <a:cubicBezTo>
                      <a:pt x="3552" y="3623"/>
                      <a:pt x="3472" y="3703"/>
                      <a:pt x="3394" y="3783"/>
                    </a:cubicBezTo>
                    <a:close/>
                    <a:moveTo>
                      <a:pt x="20085" y="3442"/>
                    </a:moveTo>
                    <a:cubicBezTo>
                      <a:pt x="20003" y="3362"/>
                      <a:pt x="19923" y="3286"/>
                      <a:pt x="19839" y="3211"/>
                    </a:cubicBezTo>
                    <a:lnTo>
                      <a:pt x="19934" y="3107"/>
                    </a:lnTo>
                    <a:cubicBezTo>
                      <a:pt x="20016" y="3183"/>
                      <a:pt x="20100" y="3263"/>
                      <a:pt x="20182" y="3340"/>
                    </a:cubicBezTo>
                    <a:close/>
                    <a:moveTo>
                      <a:pt x="3875" y="3310"/>
                    </a:moveTo>
                    <a:lnTo>
                      <a:pt x="3778" y="3207"/>
                    </a:lnTo>
                    <a:cubicBezTo>
                      <a:pt x="3862" y="3129"/>
                      <a:pt x="3947" y="3053"/>
                      <a:pt x="4033" y="2978"/>
                    </a:cubicBezTo>
                    <a:lnTo>
                      <a:pt x="4124" y="3081"/>
                    </a:lnTo>
                    <a:cubicBezTo>
                      <a:pt x="4039" y="3157"/>
                      <a:pt x="3955" y="3232"/>
                      <a:pt x="3875" y="3310"/>
                    </a:cubicBezTo>
                    <a:close/>
                    <a:moveTo>
                      <a:pt x="19586" y="2986"/>
                    </a:moveTo>
                    <a:cubicBezTo>
                      <a:pt x="19500" y="2913"/>
                      <a:pt x="19416" y="2842"/>
                      <a:pt x="19327" y="2771"/>
                    </a:cubicBezTo>
                    <a:lnTo>
                      <a:pt x="19416" y="2661"/>
                    </a:lnTo>
                    <a:cubicBezTo>
                      <a:pt x="19504" y="2734"/>
                      <a:pt x="19591" y="2807"/>
                      <a:pt x="19677" y="2881"/>
                    </a:cubicBezTo>
                    <a:close/>
                    <a:moveTo>
                      <a:pt x="4380" y="2863"/>
                    </a:moveTo>
                    <a:lnTo>
                      <a:pt x="4292" y="2756"/>
                    </a:lnTo>
                    <a:cubicBezTo>
                      <a:pt x="4378" y="2682"/>
                      <a:pt x="4467" y="2611"/>
                      <a:pt x="4557" y="2540"/>
                    </a:cubicBezTo>
                    <a:lnTo>
                      <a:pt x="4644" y="2650"/>
                    </a:lnTo>
                    <a:cubicBezTo>
                      <a:pt x="4555" y="2719"/>
                      <a:pt x="4467" y="2790"/>
                      <a:pt x="4380" y="2863"/>
                    </a:cubicBezTo>
                    <a:close/>
                    <a:moveTo>
                      <a:pt x="19064" y="2561"/>
                    </a:moveTo>
                    <a:cubicBezTo>
                      <a:pt x="18973" y="2492"/>
                      <a:pt x="18883" y="2425"/>
                      <a:pt x="18792" y="2361"/>
                    </a:cubicBezTo>
                    <a:lnTo>
                      <a:pt x="18874" y="2246"/>
                    </a:lnTo>
                    <a:cubicBezTo>
                      <a:pt x="18967" y="2313"/>
                      <a:pt x="19058" y="2382"/>
                      <a:pt x="19148" y="2451"/>
                    </a:cubicBezTo>
                    <a:close/>
                    <a:moveTo>
                      <a:pt x="4911" y="2445"/>
                    </a:moveTo>
                    <a:lnTo>
                      <a:pt x="4829" y="2333"/>
                    </a:lnTo>
                    <a:cubicBezTo>
                      <a:pt x="4920" y="2266"/>
                      <a:pt x="5013" y="2199"/>
                      <a:pt x="5105" y="2134"/>
                    </a:cubicBezTo>
                    <a:lnTo>
                      <a:pt x="5185" y="2248"/>
                    </a:lnTo>
                    <a:cubicBezTo>
                      <a:pt x="5092" y="2313"/>
                      <a:pt x="5002" y="2378"/>
                      <a:pt x="4911" y="2445"/>
                    </a:cubicBezTo>
                    <a:close/>
                    <a:moveTo>
                      <a:pt x="18516" y="2166"/>
                    </a:moveTo>
                    <a:cubicBezTo>
                      <a:pt x="18423" y="2104"/>
                      <a:pt x="18330" y="2041"/>
                      <a:pt x="18235" y="1981"/>
                    </a:cubicBezTo>
                    <a:lnTo>
                      <a:pt x="18311" y="1864"/>
                    </a:lnTo>
                    <a:cubicBezTo>
                      <a:pt x="18406" y="1925"/>
                      <a:pt x="18501" y="1987"/>
                      <a:pt x="18596" y="2052"/>
                    </a:cubicBezTo>
                    <a:close/>
                    <a:moveTo>
                      <a:pt x="5466" y="2059"/>
                    </a:moveTo>
                    <a:lnTo>
                      <a:pt x="5390" y="1942"/>
                    </a:lnTo>
                    <a:cubicBezTo>
                      <a:pt x="5485" y="1879"/>
                      <a:pt x="5580" y="1819"/>
                      <a:pt x="5677" y="1759"/>
                    </a:cubicBezTo>
                    <a:lnTo>
                      <a:pt x="5751" y="1877"/>
                    </a:lnTo>
                    <a:cubicBezTo>
                      <a:pt x="5656" y="1936"/>
                      <a:pt x="5561" y="1998"/>
                      <a:pt x="5466" y="2059"/>
                    </a:cubicBezTo>
                    <a:close/>
                    <a:moveTo>
                      <a:pt x="17948" y="1804"/>
                    </a:moveTo>
                    <a:cubicBezTo>
                      <a:pt x="17854" y="1748"/>
                      <a:pt x="17756" y="1692"/>
                      <a:pt x="17657" y="1636"/>
                    </a:cubicBezTo>
                    <a:lnTo>
                      <a:pt x="17726" y="1515"/>
                    </a:lnTo>
                    <a:cubicBezTo>
                      <a:pt x="17825" y="1571"/>
                      <a:pt x="17923" y="1627"/>
                      <a:pt x="18020" y="1685"/>
                    </a:cubicBezTo>
                    <a:close/>
                    <a:moveTo>
                      <a:pt x="6042" y="1705"/>
                    </a:moveTo>
                    <a:lnTo>
                      <a:pt x="5971" y="1584"/>
                    </a:lnTo>
                    <a:cubicBezTo>
                      <a:pt x="6070" y="1528"/>
                      <a:pt x="6169" y="1472"/>
                      <a:pt x="6271" y="1418"/>
                    </a:cubicBezTo>
                    <a:lnTo>
                      <a:pt x="6335" y="1541"/>
                    </a:lnTo>
                    <a:cubicBezTo>
                      <a:pt x="6236" y="1593"/>
                      <a:pt x="6139" y="1649"/>
                      <a:pt x="6042" y="1705"/>
                    </a:cubicBezTo>
                    <a:close/>
                    <a:moveTo>
                      <a:pt x="17362" y="1474"/>
                    </a:moveTo>
                    <a:cubicBezTo>
                      <a:pt x="17262" y="1424"/>
                      <a:pt x="17163" y="1372"/>
                      <a:pt x="17062" y="1323"/>
                    </a:cubicBezTo>
                    <a:lnTo>
                      <a:pt x="17122" y="1198"/>
                    </a:lnTo>
                    <a:cubicBezTo>
                      <a:pt x="17226" y="1247"/>
                      <a:pt x="17325" y="1299"/>
                      <a:pt x="17426" y="1351"/>
                    </a:cubicBezTo>
                    <a:close/>
                    <a:moveTo>
                      <a:pt x="6635" y="1385"/>
                    </a:moveTo>
                    <a:lnTo>
                      <a:pt x="6573" y="1260"/>
                    </a:lnTo>
                    <a:cubicBezTo>
                      <a:pt x="6674" y="1208"/>
                      <a:pt x="6778" y="1159"/>
                      <a:pt x="6881" y="1111"/>
                    </a:cubicBezTo>
                    <a:lnTo>
                      <a:pt x="6939" y="1236"/>
                    </a:lnTo>
                    <a:cubicBezTo>
                      <a:pt x="6838" y="1284"/>
                      <a:pt x="6737" y="1334"/>
                      <a:pt x="6635" y="1385"/>
                    </a:cubicBezTo>
                    <a:close/>
                    <a:moveTo>
                      <a:pt x="16757" y="1180"/>
                    </a:moveTo>
                    <a:cubicBezTo>
                      <a:pt x="16654" y="1135"/>
                      <a:pt x="16552" y="1090"/>
                      <a:pt x="16447" y="1047"/>
                    </a:cubicBezTo>
                    <a:lnTo>
                      <a:pt x="16503" y="917"/>
                    </a:lnTo>
                    <a:cubicBezTo>
                      <a:pt x="16606" y="962"/>
                      <a:pt x="16710" y="1008"/>
                      <a:pt x="16813" y="1053"/>
                    </a:cubicBezTo>
                    <a:close/>
                    <a:moveTo>
                      <a:pt x="7250" y="1098"/>
                    </a:moveTo>
                    <a:lnTo>
                      <a:pt x="7194" y="971"/>
                    </a:lnTo>
                    <a:cubicBezTo>
                      <a:pt x="7298" y="926"/>
                      <a:pt x="7403" y="883"/>
                      <a:pt x="7509" y="839"/>
                    </a:cubicBezTo>
                    <a:lnTo>
                      <a:pt x="7561" y="969"/>
                    </a:lnTo>
                    <a:cubicBezTo>
                      <a:pt x="7457" y="1010"/>
                      <a:pt x="7352" y="1053"/>
                      <a:pt x="7250" y="1098"/>
                    </a:cubicBezTo>
                    <a:close/>
                    <a:moveTo>
                      <a:pt x="16136" y="921"/>
                    </a:moveTo>
                    <a:cubicBezTo>
                      <a:pt x="16030" y="880"/>
                      <a:pt x="15927" y="842"/>
                      <a:pt x="15819" y="805"/>
                    </a:cubicBezTo>
                    <a:lnTo>
                      <a:pt x="15866" y="673"/>
                    </a:lnTo>
                    <a:cubicBezTo>
                      <a:pt x="15974" y="710"/>
                      <a:pt x="16080" y="751"/>
                      <a:pt x="16186" y="792"/>
                    </a:cubicBezTo>
                    <a:close/>
                    <a:moveTo>
                      <a:pt x="7878" y="848"/>
                    </a:moveTo>
                    <a:lnTo>
                      <a:pt x="7831" y="716"/>
                    </a:lnTo>
                    <a:cubicBezTo>
                      <a:pt x="7936" y="678"/>
                      <a:pt x="8044" y="641"/>
                      <a:pt x="8152" y="606"/>
                    </a:cubicBezTo>
                    <a:lnTo>
                      <a:pt x="8197" y="738"/>
                    </a:lnTo>
                    <a:cubicBezTo>
                      <a:pt x="8090" y="773"/>
                      <a:pt x="7984" y="809"/>
                      <a:pt x="7878" y="848"/>
                    </a:cubicBezTo>
                    <a:close/>
                    <a:moveTo>
                      <a:pt x="15499" y="697"/>
                    </a:moveTo>
                    <a:cubicBezTo>
                      <a:pt x="15391" y="663"/>
                      <a:pt x="15286" y="630"/>
                      <a:pt x="15178" y="600"/>
                    </a:cubicBezTo>
                    <a:lnTo>
                      <a:pt x="15215" y="464"/>
                    </a:lnTo>
                    <a:cubicBezTo>
                      <a:pt x="15325" y="496"/>
                      <a:pt x="15435" y="529"/>
                      <a:pt x="15543" y="565"/>
                    </a:cubicBezTo>
                    <a:close/>
                    <a:moveTo>
                      <a:pt x="8521" y="634"/>
                    </a:moveTo>
                    <a:lnTo>
                      <a:pt x="8480" y="501"/>
                    </a:lnTo>
                    <a:cubicBezTo>
                      <a:pt x="8588" y="468"/>
                      <a:pt x="8698" y="438"/>
                      <a:pt x="8808" y="408"/>
                    </a:cubicBezTo>
                    <a:lnTo>
                      <a:pt x="8845" y="544"/>
                    </a:lnTo>
                    <a:cubicBezTo>
                      <a:pt x="8735" y="572"/>
                      <a:pt x="8627" y="602"/>
                      <a:pt x="8521" y="634"/>
                    </a:cubicBezTo>
                    <a:close/>
                    <a:moveTo>
                      <a:pt x="14852" y="509"/>
                    </a:moveTo>
                    <a:cubicBezTo>
                      <a:pt x="14742" y="481"/>
                      <a:pt x="14632" y="455"/>
                      <a:pt x="14524" y="432"/>
                    </a:cubicBezTo>
                    <a:lnTo>
                      <a:pt x="14554" y="296"/>
                    </a:lnTo>
                    <a:cubicBezTo>
                      <a:pt x="14666" y="319"/>
                      <a:pt x="14777" y="347"/>
                      <a:pt x="14887" y="376"/>
                    </a:cubicBezTo>
                    <a:close/>
                    <a:moveTo>
                      <a:pt x="9173" y="460"/>
                    </a:moveTo>
                    <a:lnTo>
                      <a:pt x="9140" y="324"/>
                    </a:lnTo>
                    <a:cubicBezTo>
                      <a:pt x="9250" y="298"/>
                      <a:pt x="9361" y="274"/>
                      <a:pt x="9473" y="250"/>
                    </a:cubicBezTo>
                    <a:lnTo>
                      <a:pt x="9501" y="386"/>
                    </a:lnTo>
                    <a:cubicBezTo>
                      <a:pt x="9391" y="410"/>
                      <a:pt x="9281" y="434"/>
                      <a:pt x="9173" y="460"/>
                    </a:cubicBezTo>
                    <a:close/>
                    <a:moveTo>
                      <a:pt x="14194" y="360"/>
                    </a:moveTo>
                    <a:cubicBezTo>
                      <a:pt x="14084" y="339"/>
                      <a:pt x="13972" y="319"/>
                      <a:pt x="13862" y="300"/>
                    </a:cubicBezTo>
                    <a:lnTo>
                      <a:pt x="13883" y="164"/>
                    </a:lnTo>
                    <a:cubicBezTo>
                      <a:pt x="13995" y="181"/>
                      <a:pt x="14110" y="203"/>
                      <a:pt x="14220" y="224"/>
                    </a:cubicBezTo>
                    <a:close/>
                    <a:moveTo>
                      <a:pt x="9833" y="322"/>
                    </a:moveTo>
                    <a:lnTo>
                      <a:pt x="9807" y="186"/>
                    </a:lnTo>
                    <a:cubicBezTo>
                      <a:pt x="9919" y="166"/>
                      <a:pt x="10032" y="147"/>
                      <a:pt x="10144" y="130"/>
                    </a:cubicBezTo>
                    <a:lnTo>
                      <a:pt x="10165" y="268"/>
                    </a:lnTo>
                    <a:cubicBezTo>
                      <a:pt x="10053" y="285"/>
                      <a:pt x="9943" y="302"/>
                      <a:pt x="9833" y="322"/>
                    </a:cubicBezTo>
                    <a:close/>
                    <a:moveTo>
                      <a:pt x="13527" y="250"/>
                    </a:moveTo>
                    <a:cubicBezTo>
                      <a:pt x="13417" y="235"/>
                      <a:pt x="13305" y="220"/>
                      <a:pt x="13193" y="209"/>
                    </a:cubicBezTo>
                    <a:lnTo>
                      <a:pt x="13208" y="71"/>
                    </a:lnTo>
                    <a:cubicBezTo>
                      <a:pt x="13322" y="82"/>
                      <a:pt x="13434" y="97"/>
                      <a:pt x="13547" y="112"/>
                    </a:cubicBezTo>
                    <a:close/>
                    <a:moveTo>
                      <a:pt x="10500" y="222"/>
                    </a:moveTo>
                    <a:lnTo>
                      <a:pt x="10483" y="84"/>
                    </a:lnTo>
                    <a:cubicBezTo>
                      <a:pt x="10595" y="71"/>
                      <a:pt x="10709" y="60"/>
                      <a:pt x="10823" y="50"/>
                    </a:cubicBezTo>
                    <a:lnTo>
                      <a:pt x="10834" y="188"/>
                    </a:lnTo>
                    <a:cubicBezTo>
                      <a:pt x="10722" y="199"/>
                      <a:pt x="10610" y="209"/>
                      <a:pt x="10500" y="222"/>
                    </a:cubicBezTo>
                    <a:close/>
                    <a:moveTo>
                      <a:pt x="12858" y="177"/>
                    </a:moveTo>
                    <a:cubicBezTo>
                      <a:pt x="12746" y="168"/>
                      <a:pt x="12634" y="162"/>
                      <a:pt x="12522" y="155"/>
                    </a:cubicBezTo>
                    <a:lnTo>
                      <a:pt x="12528" y="17"/>
                    </a:lnTo>
                    <a:cubicBezTo>
                      <a:pt x="12642" y="22"/>
                      <a:pt x="12755" y="30"/>
                      <a:pt x="12867" y="39"/>
                    </a:cubicBezTo>
                    <a:close/>
                    <a:moveTo>
                      <a:pt x="11171" y="162"/>
                    </a:moveTo>
                    <a:lnTo>
                      <a:pt x="11162" y="24"/>
                    </a:lnTo>
                    <a:cubicBezTo>
                      <a:pt x="11277" y="17"/>
                      <a:pt x="11389" y="11"/>
                      <a:pt x="11503" y="7"/>
                    </a:cubicBezTo>
                    <a:lnTo>
                      <a:pt x="11507" y="147"/>
                    </a:lnTo>
                    <a:cubicBezTo>
                      <a:pt x="11395" y="151"/>
                      <a:pt x="11283" y="155"/>
                      <a:pt x="11171" y="162"/>
                    </a:cubicBezTo>
                    <a:close/>
                    <a:moveTo>
                      <a:pt x="12183" y="142"/>
                    </a:moveTo>
                    <a:cubicBezTo>
                      <a:pt x="12092" y="140"/>
                      <a:pt x="12002" y="140"/>
                      <a:pt x="11909" y="140"/>
                    </a:cubicBezTo>
                    <a:lnTo>
                      <a:pt x="11846" y="140"/>
                    </a:lnTo>
                    <a:lnTo>
                      <a:pt x="11844" y="0"/>
                    </a:lnTo>
                    <a:lnTo>
                      <a:pt x="11909" y="0"/>
                    </a:lnTo>
                    <a:cubicBezTo>
                      <a:pt x="12002" y="0"/>
                      <a:pt x="12094" y="2"/>
                      <a:pt x="1218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8" name="Google Shape;1328;p33"/>
          <p:cNvSpPr/>
          <p:nvPr/>
        </p:nvSpPr>
        <p:spPr>
          <a:xfrm>
            <a:off x="5961512" y="314837"/>
            <a:ext cx="1461907" cy="696517"/>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1803599" y="1166582"/>
            <a:ext cx="859451" cy="409516"/>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0" name="Google Shape;1330;p33"/>
          <p:cNvGrpSpPr/>
          <p:nvPr/>
        </p:nvGrpSpPr>
        <p:grpSpPr>
          <a:xfrm>
            <a:off x="5203875" y="2536567"/>
            <a:ext cx="3983481" cy="2616995"/>
            <a:chOff x="5203875" y="2536567"/>
            <a:chExt cx="3983481" cy="2616995"/>
          </a:xfrm>
        </p:grpSpPr>
        <p:sp>
          <p:nvSpPr>
            <p:cNvPr id="1331" name="Google Shape;1331;p33"/>
            <p:cNvSpPr/>
            <p:nvPr/>
          </p:nvSpPr>
          <p:spPr>
            <a:xfrm>
              <a:off x="5638064" y="3336240"/>
              <a:ext cx="49040" cy="44564"/>
            </a:xfrm>
            <a:custGeom>
              <a:avLst/>
              <a:gdLst/>
              <a:ahLst/>
              <a:cxnLst/>
              <a:rect l="l" t="t" r="r" b="b"/>
              <a:pathLst>
                <a:path w="1227" h="1115" extrusionOk="0">
                  <a:moveTo>
                    <a:pt x="614" y="1"/>
                  </a:moveTo>
                  <a:cubicBezTo>
                    <a:pt x="571" y="1"/>
                    <a:pt x="528" y="6"/>
                    <a:pt x="484" y="16"/>
                  </a:cubicBezTo>
                  <a:cubicBezTo>
                    <a:pt x="186" y="87"/>
                    <a:pt x="1" y="387"/>
                    <a:pt x="72" y="685"/>
                  </a:cubicBezTo>
                  <a:cubicBezTo>
                    <a:pt x="133" y="942"/>
                    <a:pt x="361" y="1115"/>
                    <a:pt x="614" y="1115"/>
                  </a:cubicBezTo>
                  <a:cubicBezTo>
                    <a:pt x="656" y="1115"/>
                    <a:pt x="700" y="1110"/>
                    <a:pt x="743" y="1099"/>
                  </a:cubicBezTo>
                  <a:cubicBezTo>
                    <a:pt x="1041" y="1028"/>
                    <a:pt x="1226" y="728"/>
                    <a:pt x="1155" y="428"/>
                  </a:cubicBezTo>
                  <a:cubicBezTo>
                    <a:pt x="1094" y="172"/>
                    <a:pt x="867" y="1"/>
                    <a:pt x="614"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flipH="1">
              <a:off x="6292373" y="2536647"/>
              <a:ext cx="361826" cy="408308"/>
            </a:xfrm>
            <a:custGeom>
              <a:avLst/>
              <a:gdLst/>
              <a:ahLst/>
              <a:cxnLst/>
              <a:rect l="l" t="t" r="r" b="b"/>
              <a:pathLst>
                <a:path w="9053" h="10216" extrusionOk="0">
                  <a:moveTo>
                    <a:pt x="6301" y="0"/>
                  </a:moveTo>
                  <a:cubicBezTo>
                    <a:pt x="4106" y="1955"/>
                    <a:pt x="2016" y="3986"/>
                    <a:pt x="0" y="6126"/>
                  </a:cubicBezTo>
                  <a:cubicBezTo>
                    <a:pt x="3127" y="7278"/>
                    <a:pt x="6122" y="8631"/>
                    <a:pt x="9052" y="10215"/>
                  </a:cubicBezTo>
                  <a:cubicBezTo>
                    <a:pt x="8387" y="6728"/>
                    <a:pt x="7470" y="3351"/>
                    <a:pt x="6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flipH="1">
              <a:off x="6402368" y="2536567"/>
              <a:ext cx="369819" cy="330771"/>
            </a:xfrm>
            <a:custGeom>
              <a:avLst/>
              <a:gdLst/>
              <a:ahLst/>
              <a:cxnLst/>
              <a:rect l="l" t="t" r="r" b="b"/>
              <a:pathLst>
                <a:path w="9253" h="8276" extrusionOk="0">
                  <a:moveTo>
                    <a:pt x="9253" y="0"/>
                  </a:moveTo>
                  <a:lnTo>
                    <a:pt x="9253" y="0"/>
                  </a:lnTo>
                  <a:cubicBezTo>
                    <a:pt x="6031" y="1508"/>
                    <a:pt x="2969" y="3209"/>
                    <a:pt x="0" y="5164"/>
                  </a:cubicBezTo>
                  <a:cubicBezTo>
                    <a:pt x="2810" y="6037"/>
                    <a:pt x="5516" y="7065"/>
                    <a:pt x="8196" y="8275"/>
                  </a:cubicBezTo>
                  <a:cubicBezTo>
                    <a:pt x="8631" y="5524"/>
                    <a:pt x="8983" y="2773"/>
                    <a:pt x="9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flipH="1">
              <a:off x="5952601" y="2586208"/>
              <a:ext cx="482727" cy="615899"/>
            </a:xfrm>
            <a:custGeom>
              <a:avLst/>
              <a:gdLst/>
              <a:ahLst/>
              <a:cxnLst/>
              <a:rect l="l" t="t" r="r" b="b"/>
              <a:pathLst>
                <a:path w="12078" h="15410" extrusionOk="0">
                  <a:moveTo>
                    <a:pt x="10272" y="1"/>
                  </a:moveTo>
                  <a:cubicBezTo>
                    <a:pt x="6670" y="2318"/>
                    <a:pt x="3261" y="4843"/>
                    <a:pt x="1" y="7620"/>
                  </a:cubicBezTo>
                  <a:cubicBezTo>
                    <a:pt x="4329" y="9791"/>
                    <a:pt x="8312" y="12361"/>
                    <a:pt x="12078" y="15410"/>
                  </a:cubicBezTo>
                  <a:cubicBezTo>
                    <a:pt x="12054" y="10183"/>
                    <a:pt x="11435" y="5093"/>
                    <a:pt x="10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flipH="1">
              <a:off x="6024788" y="2586128"/>
              <a:ext cx="574413" cy="467460"/>
            </a:xfrm>
            <a:custGeom>
              <a:avLst/>
              <a:gdLst/>
              <a:ahLst/>
              <a:cxnLst/>
              <a:rect l="l" t="t" r="r" b="b"/>
              <a:pathLst>
                <a:path w="14372" h="11696" extrusionOk="0">
                  <a:moveTo>
                    <a:pt x="14372" y="1"/>
                  </a:moveTo>
                  <a:lnTo>
                    <a:pt x="14372" y="1"/>
                  </a:lnTo>
                  <a:cubicBezTo>
                    <a:pt x="9348" y="1425"/>
                    <a:pt x="4590" y="3324"/>
                    <a:pt x="1" y="5814"/>
                  </a:cubicBezTo>
                  <a:cubicBezTo>
                    <a:pt x="3937" y="7432"/>
                    <a:pt x="7637" y="9374"/>
                    <a:pt x="11202" y="11696"/>
                  </a:cubicBezTo>
                  <a:cubicBezTo>
                    <a:pt x="12436" y="7842"/>
                    <a:pt x="13489" y="3952"/>
                    <a:pt x="14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flipH="1">
              <a:off x="6014141" y="3103925"/>
              <a:ext cx="153395" cy="106154"/>
            </a:xfrm>
            <a:custGeom>
              <a:avLst/>
              <a:gdLst/>
              <a:ahLst/>
              <a:cxnLst/>
              <a:rect l="l" t="t" r="r" b="b"/>
              <a:pathLst>
                <a:path w="3838" h="2656" extrusionOk="0">
                  <a:moveTo>
                    <a:pt x="251" y="1"/>
                  </a:moveTo>
                  <a:lnTo>
                    <a:pt x="1" y="402"/>
                  </a:lnTo>
                  <a:lnTo>
                    <a:pt x="3585" y="2655"/>
                  </a:lnTo>
                  <a:lnTo>
                    <a:pt x="3837" y="2254"/>
                  </a:lnTo>
                  <a:lnTo>
                    <a:pt x="25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flipH="1">
              <a:off x="7197107" y="2647960"/>
              <a:ext cx="222539" cy="62749"/>
            </a:xfrm>
            <a:custGeom>
              <a:avLst/>
              <a:gdLst/>
              <a:ahLst/>
              <a:cxnLst/>
              <a:rect l="l" t="t" r="r" b="b"/>
              <a:pathLst>
                <a:path w="5568" h="1570" extrusionOk="0">
                  <a:moveTo>
                    <a:pt x="5568" y="1"/>
                  </a:moveTo>
                  <a:lnTo>
                    <a:pt x="1" y="320"/>
                  </a:lnTo>
                  <a:cubicBezTo>
                    <a:pt x="20" y="385"/>
                    <a:pt x="55" y="445"/>
                    <a:pt x="98" y="497"/>
                  </a:cubicBezTo>
                  <a:cubicBezTo>
                    <a:pt x="193" y="609"/>
                    <a:pt x="243" y="754"/>
                    <a:pt x="249" y="903"/>
                  </a:cubicBezTo>
                  <a:lnTo>
                    <a:pt x="288" y="1570"/>
                  </a:lnTo>
                  <a:lnTo>
                    <a:pt x="5426" y="1276"/>
                  </a:lnTo>
                  <a:lnTo>
                    <a:pt x="5387" y="609"/>
                  </a:lnTo>
                  <a:cubicBezTo>
                    <a:pt x="5378" y="463"/>
                    <a:pt x="5410" y="312"/>
                    <a:pt x="5492" y="189"/>
                  </a:cubicBezTo>
                  <a:cubicBezTo>
                    <a:pt x="5529" y="132"/>
                    <a:pt x="5555" y="70"/>
                    <a:pt x="5568"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3"/>
            <p:cNvSpPr/>
            <p:nvPr/>
          </p:nvSpPr>
          <p:spPr>
            <a:xfrm flipH="1">
              <a:off x="8481379" y="3205622"/>
              <a:ext cx="50039" cy="44524"/>
            </a:xfrm>
            <a:custGeom>
              <a:avLst/>
              <a:gdLst/>
              <a:ahLst/>
              <a:cxnLst/>
              <a:rect l="l" t="t" r="r" b="b"/>
              <a:pathLst>
                <a:path w="1252" h="1114" extrusionOk="0">
                  <a:moveTo>
                    <a:pt x="625" y="0"/>
                  </a:moveTo>
                  <a:cubicBezTo>
                    <a:pt x="502" y="0"/>
                    <a:pt x="378" y="41"/>
                    <a:pt x="274" y="125"/>
                  </a:cubicBezTo>
                  <a:cubicBezTo>
                    <a:pt x="37" y="319"/>
                    <a:pt x="0" y="669"/>
                    <a:pt x="195" y="908"/>
                  </a:cubicBezTo>
                  <a:cubicBezTo>
                    <a:pt x="305" y="1043"/>
                    <a:pt x="465" y="1113"/>
                    <a:pt x="627" y="1113"/>
                  </a:cubicBezTo>
                  <a:cubicBezTo>
                    <a:pt x="750" y="1113"/>
                    <a:pt x="874" y="1072"/>
                    <a:pt x="978" y="988"/>
                  </a:cubicBezTo>
                  <a:cubicBezTo>
                    <a:pt x="1215" y="796"/>
                    <a:pt x="1252" y="444"/>
                    <a:pt x="1058" y="207"/>
                  </a:cubicBezTo>
                  <a:cubicBezTo>
                    <a:pt x="947" y="71"/>
                    <a:pt x="787" y="0"/>
                    <a:pt x="625"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3"/>
            <p:cNvSpPr/>
            <p:nvPr/>
          </p:nvSpPr>
          <p:spPr>
            <a:xfrm flipH="1">
              <a:off x="5203875" y="2614066"/>
              <a:ext cx="3983481" cy="2539495"/>
            </a:xfrm>
            <a:custGeom>
              <a:avLst/>
              <a:gdLst/>
              <a:ahLst/>
              <a:cxnLst/>
              <a:rect l="l" t="t" r="r" b="b"/>
              <a:pathLst>
                <a:path w="99668" h="63539" extrusionOk="0">
                  <a:moveTo>
                    <a:pt x="97758" y="63539"/>
                  </a:moveTo>
                  <a:cubicBezTo>
                    <a:pt x="99001" y="59186"/>
                    <a:pt x="99668" y="54588"/>
                    <a:pt x="99668" y="49835"/>
                  </a:cubicBezTo>
                  <a:cubicBezTo>
                    <a:pt x="99668" y="22312"/>
                    <a:pt x="77356" y="1"/>
                    <a:pt x="49834" y="1"/>
                  </a:cubicBezTo>
                  <a:cubicBezTo>
                    <a:pt x="22311" y="1"/>
                    <a:pt x="0" y="22312"/>
                    <a:pt x="0" y="49835"/>
                  </a:cubicBezTo>
                  <a:cubicBezTo>
                    <a:pt x="0" y="54588"/>
                    <a:pt x="665" y="59186"/>
                    <a:pt x="1907" y="63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flipH="1">
              <a:off x="5261025" y="2614266"/>
              <a:ext cx="3825449" cy="2539295"/>
            </a:xfrm>
            <a:custGeom>
              <a:avLst/>
              <a:gdLst/>
              <a:ahLst/>
              <a:cxnLst/>
              <a:rect l="l" t="t" r="r" b="b"/>
              <a:pathLst>
                <a:path w="95714" h="63534" extrusionOk="0">
                  <a:moveTo>
                    <a:pt x="52838" y="6059"/>
                  </a:moveTo>
                  <a:cubicBezTo>
                    <a:pt x="56549" y="4954"/>
                    <a:pt x="57961" y="6338"/>
                    <a:pt x="56718" y="6683"/>
                  </a:cubicBezTo>
                  <a:cubicBezTo>
                    <a:pt x="55587" y="6996"/>
                    <a:pt x="54478" y="7492"/>
                    <a:pt x="53017" y="7164"/>
                  </a:cubicBezTo>
                  <a:cubicBezTo>
                    <a:pt x="52387" y="6989"/>
                    <a:pt x="52031" y="6711"/>
                    <a:pt x="52074" y="6292"/>
                  </a:cubicBezTo>
                  <a:cubicBezTo>
                    <a:pt x="52184" y="6223"/>
                    <a:pt x="51371" y="6452"/>
                    <a:pt x="51112" y="6124"/>
                  </a:cubicBezTo>
                  <a:cubicBezTo>
                    <a:pt x="50956" y="5928"/>
                    <a:pt x="51198" y="5779"/>
                    <a:pt x="51459" y="5699"/>
                  </a:cubicBezTo>
                  <a:cubicBezTo>
                    <a:pt x="52117" y="5500"/>
                    <a:pt x="52381" y="5928"/>
                    <a:pt x="52838" y="6059"/>
                  </a:cubicBezTo>
                  <a:close/>
                  <a:moveTo>
                    <a:pt x="92789" y="58737"/>
                  </a:moveTo>
                  <a:cubicBezTo>
                    <a:pt x="92522" y="59365"/>
                    <a:pt x="92323" y="60215"/>
                    <a:pt x="92000" y="60474"/>
                  </a:cubicBezTo>
                  <a:cubicBezTo>
                    <a:pt x="91076" y="61214"/>
                    <a:pt x="90975" y="62360"/>
                    <a:pt x="90925" y="63534"/>
                  </a:cubicBezTo>
                  <a:lnTo>
                    <a:pt x="92494" y="63534"/>
                  </a:lnTo>
                  <a:cubicBezTo>
                    <a:pt x="92535" y="63398"/>
                    <a:pt x="92582" y="63264"/>
                    <a:pt x="92640" y="63130"/>
                  </a:cubicBezTo>
                  <a:cubicBezTo>
                    <a:pt x="93061" y="60126"/>
                    <a:pt x="93245" y="59479"/>
                    <a:pt x="92789" y="58737"/>
                  </a:cubicBezTo>
                  <a:close/>
                  <a:moveTo>
                    <a:pt x="56962" y="40290"/>
                  </a:moveTo>
                  <a:cubicBezTo>
                    <a:pt x="57100" y="42577"/>
                    <a:pt x="57652" y="43943"/>
                    <a:pt x="59421" y="45631"/>
                  </a:cubicBezTo>
                  <a:cubicBezTo>
                    <a:pt x="60043" y="46222"/>
                    <a:pt x="59918" y="48101"/>
                    <a:pt x="63057" y="48943"/>
                  </a:cubicBezTo>
                  <a:cubicBezTo>
                    <a:pt x="65545" y="48334"/>
                    <a:pt x="68290" y="48317"/>
                    <a:pt x="70402" y="47443"/>
                  </a:cubicBezTo>
                  <a:cubicBezTo>
                    <a:pt x="70983" y="47204"/>
                    <a:pt x="71818" y="47389"/>
                    <a:pt x="71911" y="48459"/>
                  </a:cubicBezTo>
                  <a:cubicBezTo>
                    <a:pt x="72413" y="49102"/>
                    <a:pt x="73166" y="48645"/>
                    <a:pt x="73706" y="49005"/>
                  </a:cubicBezTo>
                  <a:cubicBezTo>
                    <a:pt x="74973" y="49851"/>
                    <a:pt x="73857" y="51325"/>
                    <a:pt x="74314" y="52376"/>
                  </a:cubicBezTo>
                  <a:cubicBezTo>
                    <a:pt x="74002" y="54458"/>
                    <a:pt x="75788" y="55254"/>
                    <a:pt x="76224" y="56799"/>
                  </a:cubicBezTo>
                  <a:cubicBezTo>
                    <a:pt x="76518" y="57837"/>
                    <a:pt x="77003" y="59127"/>
                    <a:pt x="76578" y="59993"/>
                  </a:cubicBezTo>
                  <a:cubicBezTo>
                    <a:pt x="76049" y="61069"/>
                    <a:pt x="75607" y="62291"/>
                    <a:pt x="75575" y="63534"/>
                  </a:cubicBezTo>
                  <a:lnTo>
                    <a:pt x="88146" y="63534"/>
                  </a:lnTo>
                  <a:cubicBezTo>
                    <a:pt x="88845" y="62189"/>
                    <a:pt x="90213" y="61125"/>
                    <a:pt x="90030" y="59181"/>
                  </a:cubicBezTo>
                  <a:cubicBezTo>
                    <a:pt x="89820" y="56998"/>
                    <a:pt x="89166" y="54931"/>
                    <a:pt x="90355" y="52889"/>
                  </a:cubicBezTo>
                  <a:cubicBezTo>
                    <a:pt x="92088" y="49907"/>
                    <a:pt x="92664" y="49821"/>
                    <a:pt x="92923" y="47678"/>
                  </a:cubicBezTo>
                  <a:cubicBezTo>
                    <a:pt x="92854" y="47633"/>
                    <a:pt x="93825" y="46595"/>
                    <a:pt x="93493" y="45082"/>
                  </a:cubicBezTo>
                  <a:cubicBezTo>
                    <a:pt x="93113" y="43352"/>
                    <a:pt x="91605" y="45993"/>
                    <a:pt x="90884" y="43997"/>
                  </a:cubicBezTo>
                  <a:cubicBezTo>
                    <a:pt x="89041" y="41201"/>
                    <a:pt x="88351" y="37722"/>
                    <a:pt x="87268" y="34604"/>
                  </a:cubicBezTo>
                  <a:cubicBezTo>
                    <a:pt x="88987" y="37636"/>
                    <a:pt x="89753" y="40965"/>
                    <a:pt x="90992" y="44187"/>
                  </a:cubicBezTo>
                  <a:cubicBezTo>
                    <a:pt x="93497" y="43751"/>
                    <a:pt x="95713" y="41296"/>
                    <a:pt x="95353" y="38711"/>
                  </a:cubicBezTo>
                  <a:cubicBezTo>
                    <a:pt x="94384" y="34356"/>
                    <a:pt x="94078" y="39798"/>
                    <a:pt x="92671" y="34341"/>
                  </a:cubicBezTo>
                  <a:cubicBezTo>
                    <a:pt x="93294" y="35377"/>
                    <a:pt x="93754" y="36596"/>
                    <a:pt x="94412" y="36624"/>
                  </a:cubicBezTo>
                  <a:cubicBezTo>
                    <a:pt x="94807" y="36259"/>
                    <a:pt x="94608" y="37392"/>
                    <a:pt x="95558" y="37660"/>
                  </a:cubicBezTo>
                  <a:cubicBezTo>
                    <a:pt x="95590" y="37668"/>
                    <a:pt x="95620" y="37679"/>
                    <a:pt x="95651" y="37690"/>
                  </a:cubicBezTo>
                  <a:cubicBezTo>
                    <a:pt x="92789" y="26254"/>
                    <a:pt x="85973" y="16386"/>
                    <a:pt x="76742" y="9617"/>
                  </a:cubicBezTo>
                  <a:cubicBezTo>
                    <a:pt x="76727" y="10021"/>
                    <a:pt x="77025" y="10714"/>
                    <a:pt x="78047" y="12075"/>
                  </a:cubicBezTo>
                  <a:cubicBezTo>
                    <a:pt x="78274" y="12377"/>
                    <a:pt x="78669" y="12942"/>
                    <a:pt x="78416" y="12966"/>
                  </a:cubicBezTo>
                  <a:cubicBezTo>
                    <a:pt x="77240" y="13081"/>
                    <a:pt x="77463" y="14671"/>
                    <a:pt x="75590" y="14371"/>
                  </a:cubicBezTo>
                  <a:cubicBezTo>
                    <a:pt x="73270" y="14000"/>
                    <a:pt x="73022" y="14121"/>
                    <a:pt x="71818" y="12174"/>
                  </a:cubicBezTo>
                  <a:cubicBezTo>
                    <a:pt x="69753" y="11311"/>
                    <a:pt x="71328" y="13758"/>
                    <a:pt x="70286" y="14019"/>
                  </a:cubicBezTo>
                  <a:cubicBezTo>
                    <a:pt x="69181" y="14295"/>
                    <a:pt x="68283" y="15044"/>
                    <a:pt x="67300" y="15694"/>
                  </a:cubicBezTo>
                  <a:cubicBezTo>
                    <a:pt x="67407" y="15545"/>
                    <a:pt x="67483" y="15357"/>
                    <a:pt x="67647" y="15271"/>
                  </a:cubicBezTo>
                  <a:cubicBezTo>
                    <a:pt x="67943" y="14617"/>
                    <a:pt x="67427" y="14423"/>
                    <a:pt x="66773" y="14304"/>
                  </a:cubicBezTo>
                  <a:cubicBezTo>
                    <a:pt x="66238" y="13031"/>
                    <a:pt x="64978" y="12632"/>
                    <a:pt x="64937" y="12651"/>
                  </a:cubicBezTo>
                  <a:cubicBezTo>
                    <a:pt x="64872" y="12287"/>
                    <a:pt x="64615" y="11902"/>
                    <a:pt x="64954" y="11605"/>
                  </a:cubicBezTo>
                  <a:cubicBezTo>
                    <a:pt x="64894" y="10776"/>
                    <a:pt x="63916" y="10694"/>
                    <a:pt x="63247" y="10370"/>
                  </a:cubicBezTo>
                  <a:cubicBezTo>
                    <a:pt x="62919" y="10681"/>
                    <a:pt x="62302" y="11257"/>
                    <a:pt x="62719" y="11784"/>
                  </a:cubicBezTo>
                  <a:cubicBezTo>
                    <a:pt x="62865" y="12817"/>
                    <a:pt x="63625" y="12994"/>
                    <a:pt x="63623" y="12964"/>
                  </a:cubicBezTo>
                  <a:cubicBezTo>
                    <a:pt x="65681" y="13199"/>
                    <a:pt x="63185" y="14474"/>
                    <a:pt x="64661" y="15450"/>
                  </a:cubicBezTo>
                  <a:cubicBezTo>
                    <a:pt x="64930" y="15978"/>
                    <a:pt x="65200" y="15797"/>
                    <a:pt x="66609" y="15858"/>
                  </a:cubicBezTo>
                  <a:cubicBezTo>
                    <a:pt x="66754" y="15907"/>
                    <a:pt x="66868" y="15920"/>
                    <a:pt x="66961" y="15912"/>
                  </a:cubicBezTo>
                  <a:cubicBezTo>
                    <a:pt x="66130" y="16423"/>
                    <a:pt x="65215" y="16826"/>
                    <a:pt x="64048" y="16796"/>
                  </a:cubicBezTo>
                  <a:cubicBezTo>
                    <a:pt x="62339" y="17696"/>
                    <a:pt x="66529" y="19127"/>
                    <a:pt x="66583" y="19483"/>
                  </a:cubicBezTo>
                  <a:cubicBezTo>
                    <a:pt x="66251" y="19772"/>
                    <a:pt x="66102" y="20309"/>
                    <a:pt x="65461" y="20331"/>
                  </a:cubicBezTo>
                  <a:cubicBezTo>
                    <a:pt x="62473" y="20430"/>
                    <a:pt x="60684" y="19498"/>
                    <a:pt x="61566" y="22344"/>
                  </a:cubicBezTo>
                  <a:cubicBezTo>
                    <a:pt x="60787" y="24657"/>
                    <a:pt x="61316" y="25466"/>
                    <a:pt x="64117" y="26133"/>
                  </a:cubicBezTo>
                  <a:cubicBezTo>
                    <a:pt x="66145" y="26267"/>
                    <a:pt x="67634" y="25816"/>
                    <a:pt x="68201" y="23882"/>
                  </a:cubicBezTo>
                  <a:cubicBezTo>
                    <a:pt x="68661" y="22316"/>
                    <a:pt x="72096" y="20866"/>
                    <a:pt x="73251" y="21971"/>
                  </a:cubicBezTo>
                  <a:cubicBezTo>
                    <a:pt x="74532" y="23198"/>
                    <a:pt x="76095" y="24029"/>
                    <a:pt x="77208" y="25432"/>
                  </a:cubicBezTo>
                  <a:cubicBezTo>
                    <a:pt x="77419" y="25565"/>
                    <a:pt x="76377" y="24929"/>
                    <a:pt x="76682" y="26728"/>
                  </a:cubicBezTo>
                  <a:cubicBezTo>
                    <a:pt x="77227" y="26416"/>
                    <a:pt x="77130" y="25852"/>
                    <a:pt x="77309" y="25488"/>
                  </a:cubicBezTo>
                  <a:cubicBezTo>
                    <a:pt x="77432" y="25544"/>
                    <a:pt x="77555" y="25565"/>
                    <a:pt x="77674" y="25544"/>
                  </a:cubicBezTo>
                  <a:cubicBezTo>
                    <a:pt x="78347" y="24154"/>
                    <a:pt x="78285" y="24044"/>
                    <a:pt x="75967" y="21953"/>
                  </a:cubicBezTo>
                  <a:cubicBezTo>
                    <a:pt x="78050" y="23252"/>
                    <a:pt x="79625" y="27136"/>
                    <a:pt x="81278" y="27166"/>
                  </a:cubicBezTo>
                  <a:cubicBezTo>
                    <a:pt x="81627" y="27173"/>
                    <a:pt x="81845" y="26593"/>
                    <a:pt x="81763" y="26034"/>
                  </a:cubicBezTo>
                  <a:cubicBezTo>
                    <a:pt x="81729" y="25801"/>
                    <a:pt x="81347" y="25466"/>
                    <a:pt x="81677" y="25337"/>
                  </a:cubicBezTo>
                  <a:cubicBezTo>
                    <a:pt x="81929" y="25350"/>
                    <a:pt x="82320" y="25557"/>
                    <a:pt x="82417" y="25792"/>
                  </a:cubicBezTo>
                  <a:cubicBezTo>
                    <a:pt x="83409" y="28174"/>
                    <a:pt x="86586" y="28163"/>
                    <a:pt x="87002" y="29570"/>
                  </a:cubicBezTo>
                  <a:cubicBezTo>
                    <a:pt x="87186" y="30187"/>
                    <a:pt x="86808" y="31296"/>
                    <a:pt x="85895" y="31212"/>
                  </a:cubicBezTo>
                  <a:cubicBezTo>
                    <a:pt x="84790" y="31109"/>
                    <a:pt x="83653" y="31143"/>
                    <a:pt x="82426" y="30196"/>
                  </a:cubicBezTo>
                  <a:cubicBezTo>
                    <a:pt x="79178" y="27691"/>
                    <a:pt x="80404" y="32175"/>
                    <a:pt x="77411" y="29592"/>
                  </a:cubicBezTo>
                  <a:cubicBezTo>
                    <a:pt x="76600" y="28893"/>
                    <a:pt x="75229" y="28923"/>
                    <a:pt x="74949" y="27449"/>
                  </a:cubicBezTo>
                  <a:cubicBezTo>
                    <a:pt x="74245" y="23770"/>
                    <a:pt x="67349" y="26364"/>
                    <a:pt x="64695" y="26232"/>
                  </a:cubicBezTo>
                  <a:cubicBezTo>
                    <a:pt x="61709" y="26498"/>
                    <a:pt x="61342" y="29952"/>
                    <a:pt x="59311" y="31579"/>
                  </a:cubicBezTo>
                  <a:cubicBezTo>
                    <a:pt x="58923" y="31903"/>
                    <a:pt x="58796" y="32380"/>
                    <a:pt x="58608" y="32824"/>
                  </a:cubicBezTo>
                  <a:cubicBezTo>
                    <a:pt x="57999" y="33113"/>
                    <a:pt x="57978" y="33778"/>
                    <a:pt x="57689" y="34279"/>
                  </a:cubicBezTo>
                  <a:cubicBezTo>
                    <a:pt x="57201" y="34922"/>
                    <a:pt x="56649" y="35672"/>
                    <a:pt x="56534" y="36495"/>
                  </a:cubicBezTo>
                  <a:cubicBezTo>
                    <a:pt x="57794" y="37975"/>
                    <a:pt x="56867" y="38741"/>
                    <a:pt x="56962" y="40290"/>
                  </a:cubicBezTo>
                  <a:close/>
                  <a:moveTo>
                    <a:pt x="73192" y="23326"/>
                  </a:moveTo>
                  <a:cubicBezTo>
                    <a:pt x="72862" y="22883"/>
                    <a:pt x="72126" y="23408"/>
                    <a:pt x="73095" y="24504"/>
                  </a:cubicBezTo>
                  <a:cubicBezTo>
                    <a:pt x="73574" y="24167"/>
                    <a:pt x="73525" y="23768"/>
                    <a:pt x="73192" y="23326"/>
                  </a:cubicBezTo>
                  <a:close/>
                  <a:moveTo>
                    <a:pt x="71404" y="11596"/>
                  </a:moveTo>
                  <a:cubicBezTo>
                    <a:pt x="72131" y="11432"/>
                    <a:pt x="72470" y="12226"/>
                    <a:pt x="72741" y="12662"/>
                  </a:cubicBezTo>
                  <a:cubicBezTo>
                    <a:pt x="74176" y="14966"/>
                    <a:pt x="76880" y="13346"/>
                    <a:pt x="75989" y="11100"/>
                  </a:cubicBezTo>
                  <a:cubicBezTo>
                    <a:pt x="75609" y="10148"/>
                    <a:pt x="75592" y="9622"/>
                    <a:pt x="76295" y="9324"/>
                  </a:cubicBezTo>
                  <a:cubicBezTo>
                    <a:pt x="76306" y="9320"/>
                    <a:pt x="76313" y="9315"/>
                    <a:pt x="76323" y="9311"/>
                  </a:cubicBezTo>
                  <a:cubicBezTo>
                    <a:pt x="74880" y="8275"/>
                    <a:pt x="73378" y="7317"/>
                    <a:pt x="71824" y="6437"/>
                  </a:cubicBezTo>
                  <a:cubicBezTo>
                    <a:pt x="70892" y="7252"/>
                    <a:pt x="69951" y="8232"/>
                    <a:pt x="68661" y="8428"/>
                  </a:cubicBezTo>
                  <a:cubicBezTo>
                    <a:pt x="67863" y="9024"/>
                    <a:pt x="68590" y="10004"/>
                    <a:pt x="69201" y="10880"/>
                  </a:cubicBezTo>
                  <a:cubicBezTo>
                    <a:pt x="69774" y="11704"/>
                    <a:pt x="70661" y="11764"/>
                    <a:pt x="71404" y="11596"/>
                  </a:cubicBezTo>
                  <a:close/>
                  <a:moveTo>
                    <a:pt x="62608" y="14457"/>
                  </a:moveTo>
                  <a:cubicBezTo>
                    <a:pt x="62567" y="13892"/>
                    <a:pt x="63411" y="13352"/>
                    <a:pt x="62572" y="12835"/>
                  </a:cubicBezTo>
                  <a:cubicBezTo>
                    <a:pt x="61366" y="12088"/>
                    <a:pt x="61048" y="13566"/>
                    <a:pt x="60399" y="13193"/>
                  </a:cubicBezTo>
                  <a:cubicBezTo>
                    <a:pt x="59458" y="15966"/>
                    <a:pt x="62637" y="14841"/>
                    <a:pt x="62608" y="14457"/>
                  </a:cubicBezTo>
                  <a:close/>
                  <a:moveTo>
                    <a:pt x="1015" y="36281"/>
                  </a:moveTo>
                  <a:cubicBezTo>
                    <a:pt x="1017" y="36874"/>
                    <a:pt x="1146" y="37330"/>
                    <a:pt x="1349" y="37722"/>
                  </a:cubicBezTo>
                  <a:cubicBezTo>
                    <a:pt x="1770" y="36933"/>
                    <a:pt x="1202" y="36501"/>
                    <a:pt x="1330" y="35817"/>
                  </a:cubicBezTo>
                  <a:cubicBezTo>
                    <a:pt x="1293" y="35556"/>
                    <a:pt x="406" y="32792"/>
                    <a:pt x="1092" y="34902"/>
                  </a:cubicBezTo>
                  <a:cubicBezTo>
                    <a:pt x="1157" y="35256"/>
                    <a:pt x="1369" y="35198"/>
                    <a:pt x="1507" y="35355"/>
                  </a:cubicBezTo>
                  <a:cubicBezTo>
                    <a:pt x="1779" y="36879"/>
                    <a:pt x="2892" y="37097"/>
                    <a:pt x="3209" y="38724"/>
                  </a:cubicBezTo>
                  <a:cubicBezTo>
                    <a:pt x="2959" y="39319"/>
                    <a:pt x="3198" y="39159"/>
                    <a:pt x="3218" y="39843"/>
                  </a:cubicBezTo>
                  <a:cubicBezTo>
                    <a:pt x="3453" y="40899"/>
                    <a:pt x="4135" y="40726"/>
                    <a:pt x="4681" y="41045"/>
                  </a:cubicBezTo>
                  <a:cubicBezTo>
                    <a:pt x="4860" y="41505"/>
                    <a:pt x="5227" y="41149"/>
                    <a:pt x="5473" y="41362"/>
                  </a:cubicBezTo>
                  <a:cubicBezTo>
                    <a:pt x="6159" y="42137"/>
                    <a:pt x="7108" y="41455"/>
                    <a:pt x="7939" y="41863"/>
                  </a:cubicBezTo>
                  <a:cubicBezTo>
                    <a:pt x="9404" y="43576"/>
                    <a:pt x="10274" y="42426"/>
                    <a:pt x="10865" y="43956"/>
                  </a:cubicBezTo>
                  <a:cubicBezTo>
                    <a:pt x="11325" y="44491"/>
                    <a:pt x="11627" y="45298"/>
                    <a:pt x="12343" y="45471"/>
                  </a:cubicBezTo>
                  <a:cubicBezTo>
                    <a:pt x="12442" y="45469"/>
                    <a:pt x="12455" y="46334"/>
                    <a:pt x="13903" y="46200"/>
                  </a:cubicBezTo>
                  <a:lnTo>
                    <a:pt x="13903" y="46200"/>
                  </a:lnTo>
                  <a:cubicBezTo>
                    <a:pt x="15273" y="46043"/>
                    <a:pt x="14719" y="44722"/>
                    <a:pt x="15819" y="47532"/>
                  </a:cubicBezTo>
                  <a:cubicBezTo>
                    <a:pt x="16432" y="50002"/>
                    <a:pt x="14132" y="51066"/>
                    <a:pt x="14205" y="52199"/>
                  </a:cubicBezTo>
                  <a:cubicBezTo>
                    <a:pt x="13579" y="52958"/>
                    <a:pt x="14466" y="53852"/>
                    <a:pt x="14115" y="54624"/>
                  </a:cubicBezTo>
                  <a:cubicBezTo>
                    <a:pt x="13489" y="55177"/>
                    <a:pt x="13694" y="55377"/>
                    <a:pt x="14182" y="56137"/>
                  </a:cubicBezTo>
                  <a:cubicBezTo>
                    <a:pt x="15509" y="58193"/>
                    <a:pt x="15981" y="61980"/>
                    <a:pt x="18512" y="63093"/>
                  </a:cubicBezTo>
                  <a:cubicBezTo>
                    <a:pt x="18773" y="63208"/>
                    <a:pt x="19011" y="63357"/>
                    <a:pt x="19220" y="63534"/>
                  </a:cubicBezTo>
                  <a:lnTo>
                    <a:pt x="41277" y="63534"/>
                  </a:lnTo>
                  <a:cubicBezTo>
                    <a:pt x="41415" y="61997"/>
                    <a:pt x="41555" y="60394"/>
                    <a:pt x="43113" y="59050"/>
                  </a:cubicBezTo>
                  <a:cubicBezTo>
                    <a:pt x="44047" y="58245"/>
                    <a:pt x="44373" y="56715"/>
                    <a:pt x="43311" y="56025"/>
                  </a:cubicBezTo>
                  <a:cubicBezTo>
                    <a:pt x="42010" y="55179"/>
                    <a:pt x="40921" y="53735"/>
                    <a:pt x="38996" y="53903"/>
                  </a:cubicBezTo>
                  <a:cubicBezTo>
                    <a:pt x="38014" y="53990"/>
                    <a:pt x="36888" y="53690"/>
                    <a:pt x="36124" y="52812"/>
                  </a:cubicBezTo>
                  <a:cubicBezTo>
                    <a:pt x="35257" y="51899"/>
                    <a:pt x="33625" y="52156"/>
                    <a:pt x="33103" y="50738"/>
                  </a:cubicBezTo>
                  <a:cubicBezTo>
                    <a:pt x="33142" y="50781"/>
                    <a:pt x="32154" y="47402"/>
                    <a:pt x="28557" y="47689"/>
                  </a:cubicBezTo>
                  <a:cubicBezTo>
                    <a:pt x="28214" y="47152"/>
                    <a:pt x="27033" y="46733"/>
                    <a:pt x="26962" y="46755"/>
                  </a:cubicBezTo>
                  <a:cubicBezTo>
                    <a:pt x="26984" y="46655"/>
                    <a:pt x="26580" y="46090"/>
                    <a:pt x="25937" y="45967"/>
                  </a:cubicBezTo>
                  <a:cubicBezTo>
                    <a:pt x="25926" y="45104"/>
                    <a:pt x="24839" y="44491"/>
                    <a:pt x="24118" y="44161"/>
                  </a:cubicBezTo>
                  <a:cubicBezTo>
                    <a:pt x="22092" y="44291"/>
                    <a:pt x="19414" y="42381"/>
                    <a:pt x="17619" y="43768"/>
                  </a:cubicBezTo>
                  <a:cubicBezTo>
                    <a:pt x="16689" y="44224"/>
                    <a:pt x="16277" y="44414"/>
                    <a:pt x="15858" y="45749"/>
                  </a:cubicBezTo>
                  <a:cubicBezTo>
                    <a:pt x="15841" y="45810"/>
                    <a:pt x="15455" y="45434"/>
                    <a:pt x="15228" y="45372"/>
                  </a:cubicBezTo>
                  <a:cubicBezTo>
                    <a:pt x="14417" y="44468"/>
                    <a:pt x="14011" y="46174"/>
                    <a:pt x="12844" y="45117"/>
                  </a:cubicBezTo>
                  <a:cubicBezTo>
                    <a:pt x="13021" y="44636"/>
                    <a:pt x="12846" y="43468"/>
                    <a:pt x="12941" y="42653"/>
                  </a:cubicBezTo>
                  <a:cubicBezTo>
                    <a:pt x="13215" y="40325"/>
                    <a:pt x="11402" y="40776"/>
                    <a:pt x="10175" y="40648"/>
                  </a:cubicBezTo>
                  <a:cubicBezTo>
                    <a:pt x="10483" y="39833"/>
                    <a:pt x="10369" y="38838"/>
                    <a:pt x="10921" y="38115"/>
                  </a:cubicBezTo>
                  <a:cubicBezTo>
                    <a:pt x="11228" y="37614"/>
                    <a:pt x="11150" y="37358"/>
                    <a:pt x="10682" y="37353"/>
                  </a:cubicBezTo>
                  <a:cubicBezTo>
                    <a:pt x="9376" y="37226"/>
                    <a:pt x="9145" y="39090"/>
                    <a:pt x="8334" y="39759"/>
                  </a:cubicBezTo>
                  <a:cubicBezTo>
                    <a:pt x="6416" y="38957"/>
                    <a:pt x="6073" y="37472"/>
                    <a:pt x="6651" y="34975"/>
                  </a:cubicBezTo>
                  <a:cubicBezTo>
                    <a:pt x="7005" y="33456"/>
                    <a:pt x="7581" y="32951"/>
                    <a:pt x="9165" y="32995"/>
                  </a:cubicBezTo>
                  <a:cubicBezTo>
                    <a:pt x="9601" y="33036"/>
                    <a:pt x="9974" y="32660"/>
                    <a:pt x="10388" y="32444"/>
                  </a:cubicBezTo>
                  <a:cubicBezTo>
                    <a:pt x="13249" y="30956"/>
                    <a:pt x="12820" y="36061"/>
                    <a:pt x="14419" y="34729"/>
                  </a:cubicBezTo>
                  <a:cubicBezTo>
                    <a:pt x="15081" y="34177"/>
                    <a:pt x="14984" y="33409"/>
                    <a:pt x="14507" y="32820"/>
                  </a:cubicBezTo>
                  <a:cubicBezTo>
                    <a:pt x="14948" y="33163"/>
                    <a:pt x="13754" y="30910"/>
                    <a:pt x="14745" y="29762"/>
                  </a:cubicBezTo>
                  <a:cubicBezTo>
                    <a:pt x="18967" y="25986"/>
                    <a:pt x="16795" y="26519"/>
                    <a:pt x="17776" y="25404"/>
                  </a:cubicBezTo>
                  <a:cubicBezTo>
                    <a:pt x="19384" y="23779"/>
                    <a:pt x="18068" y="23576"/>
                    <a:pt x="20599" y="22706"/>
                  </a:cubicBezTo>
                  <a:cubicBezTo>
                    <a:pt x="21257" y="21643"/>
                    <a:pt x="22277" y="21092"/>
                    <a:pt x="23298" y="20521"/>
                  </a:cubicBezTo>
                  <a:cubicBezTo>
                    <a:pt x="24073" y="19979"/>
                    <a:pt x="23827" y="20158"/>
                    <a:pt x="23639" y="20512"/>
                  </a:cubicBezTo>
                  <a:cubicBezTo>
                    <a:pt x="23514" y="21015"/>
                    <a:pt x="23751" y="21129"/>
                    <a:pt x="24228" y="20987"/>
                  </a:cubicBezTo>
                  <a:cubicBezTo>
                    <a:pt x="24804" y="20093"/>
                    <a:pt x="25965" y="20206"/>
                    <a:pt x="26649" y="19509"/>
                  </a:cubicBezTo>
                  <a:cubicBezTo>
                    <a:pt x="27074" y="19396"/>
                    <a:pt x="27605" y="19304"/>
                    <a:pt x="27372" y="18773"/>
                  </a:cubicBezTo>
                  <a:cubicBezTo>
                    <a:pt x="27217" y="18417"/>
                    <a:pt x="26895" y="18671"/>
                    <a:pt x="26647" y="18866"/>
                  </a:cubicBezTo>
                  <a:cubicBezTo>
                    <a:pt x="26682" y="19219"/>
                    <a:pt x="26990" y="19424"/>
                    <a:pt x="25042" y="18758"/>
                  </a:cubicBezTo>
                  <a:cubicBezTo>
                    <a:pt x="25212" y="17536"/>
                    <a:pt x="25408" y="17368"/>
                    <a:pt x="25231" y="16960"/>
                  </a:cubicBezTo>
                  <a:cubicBezTo>
                    <a:pt x="25074" y="16671"/>
                    <a:pt x="24565" y="16835"/>
                    <a:pt x="24401" y="16583"/>
                  </a:cubicBezTo>
                  <a:cubicBezTo>
                    <a:pt x="24940" y="16826"/>
                    <a:pt x="25618" y="16555"/>
                    <a:pt x="26302" y="16309"/>
                  </a:cubicBezTo>
                  <a:cubicBezTo>
                    <a:pt x="29135" y="16145"/>
                    <a:pt x="27786" y="15560"/>
                    <a:pt x="29364" y="15478"/>
                  </a:cubicBezTo>
                  <a:cubicBezTo>
                    <a:pt x="29588" y="16060"/>
                    <a:pt x="28772" y="16326"/>
                    <a:pt x="28587" y="16794"/>
                  </a:cubicBezTo>
                  <a:cubicBezTo>
                    <a:pt x="27657" y="18233"/>
                    <a:pt x="28891" y="17767"/>
                    <a:pt x="29394" y="18013"/>
                  </a:cubicBezTo>
                  <a:cubicBezTo>
                    <a:pt x="29547" y="17970"/>
                    <a:pt x="29705" y="17938"/>
                    <a:pt x="29815" y="17834"/>
                  </a:cubicBezTo>
                  <a:cubicBezTo>
                    <a:pt x="30093" y="17996"/>
                    <a:pt x="29976" y="18555"/>
                    <a:pt x="30589" y="18387"/>
                  </a:cubicBezTo>
                  <a:cubicBezTo>
                    <a:pt x="31198" y="18281"/>
                    <a:pt x="31571" y="18309"/>
                    <a:pt x="31774" y="17944"/>
                  </a:cubicBezTo>
                  <a:cubicBezTo>
                    <a:pt x="32037" y="16900"/>
                    <a:pt x="31739" y="16255"/>
                    <a:pt x="30542" y="16507"/>
                  </a:cubicBezTo>
                  <a:cubicBezTo>
                    <a:pt x="30699" y="16192"/>
                    <a:pt x="30561" y="15855"/>
                    <a:pt x="30335" y="15670"/>
                  </a:cubicBezTo>
                  <a:cubicBezTo>
                    <a:pt x="30770" y="15316"/>
                    <a:pt x="30419" y="14848"/>
                    <a:pt x="30689" y="14479"/>
                  </a:cubicBezTo>
                  <a:cubicBezTo>
                    <a:pt x="30520" y="14196"/>
                    <a:pt x="31070" y="13324"/>
                    <a:pt x="29905" y="13872"/>
                  </a:cubicBezTo>
                  <a:cubicBezTo>
                    <a:pt x="27935" y="12183"/>
                    <a:pt x="27107" y="12105"/>
                    <a:pt x="27443" y="10916"/>
                  </a:cubicBezTo>
                  <a:cubicBezTo>
                    <a:pt x="26202" y="8040"/>
                    <a:pt x="24668" y="11400"/>
                    <a:pt x="23848" y="10042"/>
                  </a:cubicBezTo>
                  <a:cubicBezTo>
                    <a:pt x="22992" y="8625"/>
                    <a:pt x="19434" y="8536"/>
                    <a:pt x="18972" y="10435"/>
                  </a:cubicBezTo>
                  <a:cubicBezTo>
                    <a:pt x="18808" y="11106"/>
                    <a:pt x="18217" y="12066"/>
                    <a:pt x="18553" y="12472"/>
                  </a:cubicBezTo>
                  <a:cubicBezTo>
                    <a:pt x="19500" y="13109"/>
                    <a:pt x="18124" y="13894"/>
                    <a:pt x="17673" y="14334"/>
                  </a:cubicBezTo>
                  <a:cubicBezTo>
                    <a:pt x="17140" y="14856"/>
                    <a:pt x="17265" y="15335"/>
                    <a:pt x="17161" y="15843"/>
                  </a:cubicBezTo>
                  <a:cubicBezTo>
                    <a:pt x="16546" y="16408"/>
                    <a:pt x="16497" y="16367"/>
                    <a:pt x="16294" y="15346"/>
                  </a:cubicBezTo>
                  <a:cubicBezTo>
                    <a:pt x="16270" y="14572"/>
                    <a:pt x="15599" y="14513"/>
                    <a:pt x="14971" y="14459"/>
                  </a:cubicBezTo>
                  <a:cubicBezTo>
                    <a:pt x="14302" y="14401"/>
                    <a:pt x="13400" y="13946"/>
                    <a:pt x="12669" y="14008"/>
                  </a:cubicBezTo>
                  <a:cubicBezTo>
                    <a:pt x="6955" y="19534"/>
                    <a:pt x="2560" y="26413"/>
                    <a:pt x="1" y="34132"/>
                  </a:cubicBezTo>
                  <a:cubicBezTo>
                    <a:pt x="89" y="34522"/>
                    <a:pt x="178" y="34984"/>
                    <a:pt x="260" y="35539"/>
                  </a:cubicBezTo>
                  <a:cubicBezTo>
                    <a:pt x="400" y="36479"/>
                    <a:pt x="773" y="36592"/>
                    <a:pt x="1015" y="36281"/>
                  </a:cubicBezTo>
                  <a:close/>
                  <a:moveTo>
                    <a:pt x="17664" y="37677"/>
                  </a:moveTo>
                  <a:cubicBezTo>
                    <a:pt x="15716" y="36779"/>
                    <a:pt x="14013" y="35545"/>
                    <a:pt x="13523" y="36689"/>
                  </a:cubicBezTo>
                  <a:cubicBezTo>
                    <a:pt x="14000" y="36801"/>
                    <a:pt x="14484" y="36913"/>
                    <a:pt x="14976" y="37028"/>
                  </a:cubicBezTo>
                  <a:cubicBezTo>
                    <a:pt x="14926" y="37153"/>
                    <a:pt x="14971" y="37317"/>
                    <a:pt x="15135" y="37353"/>
                  </a:cubicBezTo>
                  <a:cubicBezTo>
                    <a:pt x="15897" y="37819"/>
                    <a:pt x="16590" y="38773"/>
                    <a:pt x="17664" y="37677"/>
                  </a:cubicBezTo>
                  <a:close/>
                  <a:moveTo>
                    <a:pt x="34676" y="3002"/>
                  </a:moveTo>
                  <a:cubicBezTo>
                    <a:pt x="34918" y="2999"/>
                    <a:pt x="35019" y="3138"/>
                    <a:pt x="35134" y="3261"/>
                  </a:cubicBezTo>
                  <a:cubicBezTo>
                    <a:pt x="34693" y="3217"/>
                    <a:pt x="34255" y="3176"/>
                    <a:pt x="33819" y="3135"/>
                  </a:cubicBezTo>
                  <a:cubicBezTo>
                    <a:pt x="32814" y="3800"/>
                    <a:pt x="33418" y="3630"/>
                    <a:pt x="33302" y="4007"/>
                  </a:cubicBezTo>
                  <a:cubicBezTo>
                    <a:pt x="35781" y="3891"/>
                    <a:pt x="35351" y="3940"/>
                    <a:pt x="35272" y="4430"/>
                  </a:cubicBezTo>
                  <a:cubicBezTo>
                    <a:pt x="34913" y="4126"/>
                    <a:pt x="33135" y="4255"/>
                    <a:pt x="33958" y="5358"/>
                  </a:cubicBezTo>
                  <a:lnTo>
                    <a:pt x="33958" y="5358"/>
                  </a:lnTo>
                  <a:cubicBezTo>
                    <a:pt x="33599" y="5550"/>
                    <a:pt x="34085" y="6038"/>
                    <a:pt x="34141" y="6178"/>
                  </a:cubicBezTo>
                  <a:cubicBezTo>
                    <a:pt x="34232" y="6186"/>
                    <a:pt x="34324" y="6197"/>
                    <a:pt x="34415" y="6204"/>
                  </a:cubicBezTo>
                  <a:cubicBezTo>
                    <a:pt x="34613" y="6458"/>
                    <a:pt x="35975" y="6484"/>
                    <a:pt x="34657" y="7060"/>
                  </a:cubicBezTo>
                  <a:cubicBezTo>
                    <a:pt x="34929" y="8478"/>
                    <a:pt x="35984" y="8789"/>
                    <a:pt x="37164" y="9061"/>
                  </a:cubicBezTo>
                  <a:cubicBezTo>
                    <a:pt x="39238" y="9538"/>
                    <a:pt x="39220" y="9449"/>
                    <a:pt x="40299" y="8040"/>
                  </a:cubicBezTo>
                  <a:cubicBezTo>
                    <a:pt x="40906" y="7246"/>
                    <a:pt x="41473" y="6471"/>
                    <a:pt x="42362" y="5869"/>
                  </a:cubicBezTo>
                  <a:cubicBezTo>
                    <a:pt x="44468" y="5528"/>
                    <a:pt x="44967" y="5338"/>
                    <a:pt x="45025" y="5244"/>
                  </a:cubicBezTo>
                  <a:cubicBezTo>
                    <a:pt x="45051" y="5250"/>
                    <a:pt x="45081" y="5257"/>
                    <a:pt x="45115" y="5265"/>
                  </a:cubicBezTo>
                  <a:cubicBezTo>
                    <a:pt x="47547" y="4141"/>
                    <a:pt x="50026" y="4700"/>
                    <a:pt x="50706" y="3815"/>
                  </a:cubicBezTo>
                  <a:cubicBezTo>
                    <a:pt x="50782" y="3567"/>
                    <a:pt x="51181" y="3485"/>
                    <a:pt x="51457" y="3522"/>
                  </a:cubicBezTo>
                  <a:cubicBezTo>
                    <a:pt x="50954" y="3349"/>
                    <a:pt x="50521" y="3427"/>
                    <a:pt x="50428" y="3364"/>
                  </a:cubicBezTo>
                  <a:cubicBezTo>
                    <a:pt x="50488" y="3299"/>
                    <a:pt x="49880" y="3172"/>
                    <a:pt x="50404" y="3192"/>
                  </a:cubicBezTo>
                  <a:cubicBezTo>
                    <a:pt x="50952" y="3213"/>
                    <a:pt x="51489" y="3353"/>
                    <a:pt x="51912" y="3105"/>
                  </a:cubicBezTo>
                  <a:cubicBezTo>
                    <a:pt x="51977" y="3036"/>
                    <a:pt x="51966" y="2967"/>
                    <a:pt x="51882" y="2900"/>
                  </a:cubicBezTo>
                  <a:cubicBezTo>
                    <a:pt x="51030" y="2678"/>
                    <a:pt x="51981" y="2402"/>
                    <a:pt x="51643" y="2190"/>
                  </a:cubicBezTo>
                  <a:cubicBezTo>
                    <a:pt x="51675" y="2190"/>
                    <a:pt x="51567" y="2231"/>
                    <a:pt x="52055" y="1925"/>
                  </a:cubicBezTo>
                  <a:cubicBezTo>
                    <a:pt x="52672" y="1979"/>
                    <a:pt x="52154" y="1537"/>
                    <a:pt x="52914" y="1651"/>
                  </a:cubicBezTo>
                  <a:cubicBezTo>
                    <a:pt x="53201" y="1614"/>
                    <a:pt x="53393" y="1549"/>
                    <a:pt x="53328" y="1429"/>
                  </a:cubicBezTo>
                  <a:cubicBezTo>
                    <a:pt x="53058" y="1245"/>
                    <a:pt x="53544" y="1053"/>
                    <a:pt x="52987" y="909"/>
                  </a:cubicBezTo>
                  <a:cubicBezTo>
                    <a:pt x="52663" y="827"/>
                    <a:pt x="52944" y="820"/>
                    <a:pt x="53103" y="799"/>
                  </a:cubicBezTo>
                  <a:cubicBezTo>
                    <a:pt x="53857" y="663"/>
                    <a:pt x="53231" y="514"/>
                    <a:pt x="52724" y="488"/>
                  </a:cubicBezTo>
                  <a:cubicBezTo>
                    <a:pt x="52616" y="382"/>
                    <a:pt x="52210" y="464"/>
                    <a:pt x="52139" y="397"/>
                  </a:cubicBezTo>
                  <a:cubicBezTo>
                    <a:pt x="52264" y="343"/>
                    <a:pt x="52378" y="300"/>
                    <a:pt x="52486" y="263"/>
                  </a:cubicBezTo>
                  <a:cubicBezTo>
                    <a:pt x="50872" y="97"/>
                    <a:pt x="49232" y="9"/>
                    <a:pt x="47575" y="0"/>
                  </a:cubicBezTo>
                  <a:cubicBezTo>
                    <a:pt x="47487" y="0"/>
                    <a:pt x="47398" y="0"/>
                    <a:pt x="47310" y="0"/>
                  </a:cubicBezTo>
                  <a:lnTo>
                    <a:pt x="47083" y="0"/>
                  </a:lnTo>
                  <a:cubicBezTo>
                    <a:pt x="42233" y="22"/>
                    <a:pt x="37546" y="738"/>
                    <a:pt x="33118" y="2050"/>
                  </a:cubicBezTo>
                  <a:cubicBezTo>
                    <a:pt x="33291" y="2529"/>
                    <a:pt x="33254" y="3021"/>
                    <a:pt x="34676" y="3002"/>
                  </a:cubicBezTo>
                  <a:close/>
                  <a:moveTo>
                    <a:pt x="15491" y="39371"/>
                  </a:moveTo>
                  <a:cubicBezTo>
                    <a:pt x="15496" y="39682"/>
                    <a:pt x="15731" y="39897"/>
                    <a:pt x="16251" y="39392"/>
                  </a:cubicBezTo>
                  <a:cubicBezTo>
                    <a:pt x="16147" y="38613"/>
                    <a:pt x="15485" y="39058"/>
                    <a:pt x="15491" y="39371"/>
                  </a:cubicBezTo>
                  <a:close/>
                  <a:moveTo>
                    <a:pt x="18242" y="39129"/>
                  </a:moveTo>
                  <a:cubicBezTo>
                    <a:pt x="19101" y="39300"/>
                    <a:pt x="20085" y="39395"/>
                    <a:pt x="20845" y="38363"/>
                  </a:cubicBezTo>
                  <a:cubicBezTo>
                    <a:pt x="18834" y="37880"/>
                    <a:pt x="18309" y="37558"/>
                    <a:pt x="18340" y="38372"/>
                  </a:cubicBezTo>
                  <a:cubicBezTo>
                    <a:pt x="18713" y="38670"/>
                    <a:pt x="17278" y="38941"/>
                    <a:pt x="18242" y="39129"/>
                  </a:cubicBezTo>
                  <a:close/>
                  <a:moveTo>
                    <a:pt x="20010" y="8210"/>
                  </a:moveTo>
                  <a:cubicBezTo>
                    <a:pt x="20340" y="8390"/>
                    <a:pt x="20655" y="8182"/>
                    <a:pt x="21906" y="7736"/>
                  </a:cubicBezTo>
                  <a:cubicBezTo>
                    <a:pt x="21712" y="7596"/>
                    <a:pt x="23281" y="8677"/>
                    <a:pt x="24211" y="8670"/>
                  </a:cubicBezTo>
                  <a:cubicBezTo>
                    <a:pt x="24487" y="8668"/>
                    <a:pt x="25324" y="8879"/>
                    <a:pt x="25158" y="8085"/>
                  </a:cubicBezTo>
                  <a:cubicBezTo>
                    <a:pt x="25260" y="8064"/>
                    <a:pt x="25357" y="8023"/>
                    <a:pt x="25449" y="7962"/>
                  </a:cubicBezTo>
                  <a:cubicBezTo>
                    <a:pt x="25764" y="7936"/>
                    <a:pt x="26858" y="8083"/>
                    <a:pt x="26505" y="7127"/>
                  </a:cubicBezTo>
                  <a:cubicBezTo>
                    <a:pt x="26377" y="6784"/>
                    <a:pt x="25825" y="6810"/>
                    <a:pt x="25540" y="6622"/>
                  </a:cubicBezTo>
                  <a:cubicBezTo>
                    <a:pt x="25490" y="6186"/>
                    <a:pt x="25531" y="6253"/>
                    <a:pt x="25499" y="6260"/>
                  </a:cubicBezTo>
                  <a:cubicBezTo>
                    <a:pt x="25969" y="5833"/>
                    <a:pt x="26211" y="6087"/>
                    <a:pt x="26541" y="6089"/>
                  </a:cubicBezTo>
                  <a:cubicBezTo>
                    <a:pt x="27117" y="6618"/>
                    <a:pt x="27234" y="6648"/>
                    <a:pt x="27767" y="6141"/>
                  </a:cubicBezTo>
                  <a:cubicBezTo>
                    <a:pt x="27497" y="5945"/>
                    <a:pt x="30127" y="5613"/>
                    <a:pt x="28140" y="5274"/>
                  </a:cubicBezTo>
                  <a:cubicBezTo>
                    <a:pt x="27314" y="4732"/>
                    <a:pt x="26297" y="4831"/>
                    <a:pt x="25883" y="4827"/>
                  </a:cubicBezTo>
                  <a:cubicBezTo>
                    <a:pt x="24752" y="5367"/>
                    <a:pt x="23646" y="5945"/>
                    <a:pt x="22564" y="6566"/>
                  </a:cubicBezTo>
                  <a:cubicBezTo>
                    <a:pt x="22228" y="6825"/>
                    <a:pt x="21859" y="7088"/>
                    <a:pt x="21725" y="7384"/>
                  </a:cubicBezTo>
                  <a:cubicBezTo>
                    <a:pt x="21481" y="7477"/>
                    <a:pt x="21244" y="7481"/>
                    <a:pt x="21004" y="7501"/>
                  </a:cubicBezTo>
                  <a:cubicBezTo>
                    <a:pt x="20659" y="7716"/>
                    <a:pt x="20314" y="7936"/>
                    <a:pt x="19973" y="8161"/>
                  </a:cubicBezTo>
                  <a:cubicBezTo>
                    <a:pt x="19982" y="8182"/>
                    <a:pt x="19995" y="8200"/>
                    <a:pt x="20010" y="8210"/>
                  </a:cubicBezTo>
                  <a:close/>
                  <a:moveTo>
                    <a:pt x="22221" y="38626"/>
                  </a:moveTo>
                  <a:cubicBezTo>
                    <a:pt x="21684" y="38685"/>
                    <a:pt x="21634" y="39304"/>
                    <a:pt x="22040" y="39265"/>
                  </a:cubicBezTo>
                  <a:cubicBezTo>
                    <a:pt x="22530" y="39220"/>
                    <a:pt x="22649" y="38577"/>
                    <a:pt x="22221" y="386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flipH="1">
              <a:off x="6257873" y="4056302"/>
              <a:ext cx="188647" cy="194402"/>
            </a:xfrm>
            <a:custGeom>
              <a:avLst/>
              <a:gdLst/>
              <a:ahLst/>
              <a:cxnLst/>
              <a:rect l="l" t="t" r="r" b="b"/>
              <a:pathLst>
                <a:path w="4720" h="4864" extrusionOk="0">
                  <a:moveTo>
                    <a:pt x="2369" y="1"/>
                  </a:moveTo>
                  <a:cubicBezTo>
                    <a:pt x="2264" y="1"/>
                    <a:pt x="2160" y="51"/>
                    <a:pt x="2098" y="146"/>
                  </a:cubicBezTo>
                  <a:lnTo>
                    <a:pt x="156" y="3063"/>
                  </a:lnTo>
                  <a:cubicBezTo>
                    <a:pt x="0" y="3300"/>
                    <a:pt x="52" y="3618"/>
                    <a:pt x="274" y="3790"/>
                  </a:cubicBezTo>
                  <a:lnTo>
                    <a:pt x="1508" y="4751"/>
                  </a:lnTo>
                  <a:cubicBezTo>
                    <a:pt x="1607" y="4826"/>
                    <a:pt x="1724" y="4863"/>
                    <a:pt x="1840" y="4863"/>
                  </a:cubicBezTo>
                  <a:cubicBezTo>
                    <a:pt x="1989" y="4863"/>
                    <a:pt x="2136" y="4803"/>
                    <a:pt x="2242" y="4686"/>
                  </a:cubicBezTo>
                  <a:lnTo>
                    <a:pt x="4592" y="2086"/>
                  </a:lnTo>
                  <a:cubicBezTo>
                    <a:pt x="4719" y="1945"/>
                    <a:pt x="4700" y="1727"/>
                    <a:pt x="4551" y="1611"/>
                  </a:cubicBezTo>
                  <a:lnTo>
                    <a:pt x="2568" y="68"/>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flipH="1">
              <a:off x="6257873" y="4089876"/>
              <a:ext cx="188647" cy="160829"/>
            </a:xfrm>
            <a:custGeom>
              <a:avLst/>
              <a:gdLst/>
              <a:ahLst/>
              <a:cxnLst/>
              <a:rect l="l" t="t" r="r" b="b"/>
              <a:pathLst>
                <a:path w="4720" h="4024" extrusionOk="0">
                  <a:moveTo>
                    <a:pt x="3558" y="1"/>
                  </a:moveTo>
                  <a:lnTo>
                    <a:pt x="3353" y="266"/>
                  </a:lnTo>
                  <a:cubicBezTo>
                    <a:pt x="3340" y="255"/>
                    <a:pt x="3322" y="250"/>
                    <a:pt x="3301" y="250"/>
                  </a:cubicBezTo>
                  <a:cubicBezTo>
                    <a:pt x="3073" y="250"/>
                    <a:pt x="2436" y="864"/>
                    <a:pt x="1752" y="1662"/>
                  </a:cubicBezTo>
                  <a:cubicBezTo>
                    <a:pt x="1691" y="1734"/>
                    <a:pt x="1607" y="1767"/>
                    <a:pt x="1525" y="1767"/>
                  </a:cubicBezTo>
                  <a:cubicBezTo>
                    <a:pt x="1397" y="1767"/>
                    <a:pt x="1271" y="1687"/>
                    <a:pt x="1234" y="1543"/>
                  </a:cubicBezTo>
                  <a:lnTo>
                    <a:pt x="1064" y="862"/>
                  </a:lnTo>
                  <a:lnTo>
                    <a:pt x="158" y="2225"/>
                  </a:lnTo>
                  <a:cubicBezTo>
                    <a:pt x="0" y="2460"/>
                    <a:pt x="52" y="2778"/>
                    <a:pt x="274" y="2950"/>
                  </a:cubicBezTo>
                  <a:lnTo>
                    <a:pt x="1508" y="3911"/>
                  </a:lnTo>
                  <a:cubicBezTo>
                    <a:pt x="1607" y="3986"/>
                    <a:pt x="1724" y="4023"/>
                    <a:pt x="1840" y="4023"/>
                  </a:cubicBezTo>
                  <a:cubicBezTo>
                    <a:pt x="1989" y="4023"/>
                    <a:pt x="2136" y="3963"/>
                    <a:pt x="2242" y="3846"/>
                  </a:cubicBezTo>
                  <a:lnTo>
                    <a:pt x="4592" y="1246"/>
                  </a:lnTo>
                  <a:cubicBezTo>
                    <a:pt x="4719" y="1105"/>
                    <a:pt x="4700" y="887"/>
                    <a:pt x="4551" y="771"/>
                  </a:cubicBezTo>
                  <a:lnTo>
                    <a:pt x="3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flipH="1">
              <a:off x="6250395" y="4043392"/>
              <a:ext cx="94643" cy="76178"/>
            </a:xfrm>
            <a:custGeom>
              <a:avLst/>
              <a:gdLst/>
              <a:ahLst/>
              <a:cxnLst/>
              <a:rect l="l" t="t" r="r" b="b"/>
              <a:pathLst>
                <a:path w="2368" h="1906" extrusionOk="0">
                  <a:moveTo>
                    <a:pt x="301" y="0"/>
                  </a:moveTo>
                  <a:cubicBezTo>
                    <a:pt x="221" y="0"/>
                    <a:pt x="142" y="36"/>
                    <a:pt x="89" y="102"/>
                  </a:cubicBezTo>
                  <a:cubicBezTo>
                    <a:pt x="1" y="219"/>
                    <a:pt x="20" y="387"/>
                    <a:pt x="137" y="477"/>
                  </a:cubicBezTo>
                  <a:lnTo>
                    <a:pt x="1902" y="1850"/>
                  </a:lnTo>
                  <a:cubicBezTo>
                    <a:pt x="1950" y="1888"/>
                    <a:pt x="2008" y="1906"/>
                    <a:pt x="2065" y="1906"/>
                  </a:cubicBezTo>
                  <a:cubicBezTo>
                    <a:pt x="2145" y="1906"/>
                    <a:pt x="2224" y="1870"/>
                    <a:pt x="2277" y="1802"/>
                  </a:cubicBezTo>
                  <a:cubicBezTo>
                    <a:pt x="2368" y="1686"/>
                    <a:pt x="2346" y="1520"/>
                    <a:pt x="2230" y="1429"/>
                  </a:cubicBezTo>
                  <a:lnTo>
                    <a:pt x="465" y="57"/>
                  </a:lnTo>
                  <a:cubicBezTo>
                    <a:pt x="416" y="19"/>
                    <a:pt x="358" y="0"/>
                    <a:pt x="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flipH="1">
              <a:off x="6253992" y="4047429"/>
              <a:ext cx="91046" cy="72141"/>
            </a:xfrm>
            <a:custGeom>
              <a:avLst/>
              <a:gdLst/>
              <a:ahLst/>
              <a:cxnLst/>
              <a:rect l="l" t="t" r="r" b="b"/>
              <a:pathLst>
                <a:path w="2278" h="1805" extrusionOk="0">
                  <a:moveTo>
                    <a:pt x="89" y="1"/>
                  </a:moveTo>
                  <a:cubicBezTo>
                    <a:pt x="1" y="118"/>
                    <a:pt x="20" y="286"/>
                    <a:pt x="137" y="376"/>
                  </a:cubicBezTo>
                  <a:lnTo>
                    <a:pt x="1902" y="1749"/>
                  </a:lnTo>
                  <a:cubicBezTo>
                    <a:pt x="1950" y="1787"/>
                    <a:pt x="2008" y="1805"/>
                    <a:pt x="2065" y="1805"/>
                  </a:cubicBezTo>
                  <a:cubicBezTo>
                    <a:pt x="2145" y="1805"/>
                    <a:pt x="2224" y="1769"/>
                    <a:pt x="2277" y="1701"/>
                  </a:cubicBez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flipH="1">
              <a:off x="6311431" y="4106583"/>
              <a:ext cx="172780" cy="207152"/>
            </a:xfrm>
            <a:custGeom>
              <a:avLst/>
              <a:gdLst/>
              <a:ahLst/>
              <a:cxnLst/>
              <a:rect l="l" t="t" r="r" b="b"/>
              <a:pathLst>
                <a:path w="4323" h="5183" extrusionOk="0">
                  <a:moveTo>
                    <a:pt x="4139" y="1"/>
                  </a:moveTo>
                  <a:cubicBezTo>
                    <a:pt x="3911" y="1"/>
                    <a:pt x="2936" y="1024"/>
                    <a:pt x="1884" y="2375"/>
                  </a:cubicBezTo>
                  <a:cubicBezTo>
                    <a:pt x="775" y="3801"/>
                    <a:pt x="0" y="5055"/>
                    <a:pt x="153" y="5173"/>
                  </a:cubicBezTo>
                  <a:cubicBezTo>
                    <a:pt x="161" y="5179"/>
                    <a:pt x="171" y="5182"/>
                    <a:pt x="184" y="5182"/>
                  </a:cubicBezTo>
                  <a:cubicBezTo>
                    <a:pt x="412" y="5182"/>
                    <a:pt x="1386" y="4160"/>
                    <a:pt x="2438" y="2808"/>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flipH="1">
              <a:off x="6374063" y="3599418"/>
              <a:ext cx="188647" cy="194442"/>
            </a:xfrm>
            <a:custGeom>
              <a:avLst/>
              <a:gdLst/>
              <a:ahLst/>
              <a:cxnLst/>
              <a:rect l="l" t="t" r="r" b="b"/>
              <a:pathLst>
                <a:path w="4720" h="4865" extrusionOk="0">
                  <a:moveTo>
                    <a:pt x="2369" y="1"/>
                  </a:moveTo>
                  <a:cubicBezTo>
                    <a:pt x="2264" y="1"/>
                    <a:pt x="2160" y="51"/>
                    <a:pt x="2098" y="145"/>
                  </a:cubicBezTo>
                  <a:lnTo>
                    <a:pt x="156" y="3064"/>
                  </a:lnTo>
                  <a:cubicBezTo>
                    <a:pt x="1" y="3300"/>
                    <a:pt x="52" y="3617"/>
                    <a:pt x="275" y="3792"/>
                  </a:cubicBezTo>
                  <a:lnTo>
                    <a:pt x="1509" y="4750"/>
                  </a:lnTo>
                  <a:cubicBezTo>
                    <a:pt x="1608" y="4827"/>
                    <a:pt x="1725" y="4864"/>
                    <a:pt x="1841" y="4864"/>
                  </a:cubicBezTo>
                  <a:cubicBezTo>
                    <a:pt x="1989" y="4864"/>
                    <a:pt x="2136" y="4803"/>
                    <a:pt x="2243" y="4685"/>
                  </a:cubicBezTo>
                  <a:lnTo>
                    <a:pt x="4592" y="2085"/>
                  </a:lnTo>
                  <a:cubicBezTo>
                    <a:pt x="4720" y="1945"/>
                    <a:pt x="4700" y="1727"/>
                    <a:pt x="4551" y="1612"/>
                  </a:cubicBezTo>
                  <a:lnTo>
                    <a:pt x="2568" y="69"/>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flipH="1">
              <a:off x="6374063" y="3632952"/>
              <a:ext cx="188647" cy="160909"/>
            </a:xfrm>
            <a:custGeom>
              <a:avLst/>
              <a:gdLst/>
              <a:ahLst/>
              <a:cxnLst/>
              <a:rect l="l" t="t" r="r" b="b"/>
              <a:pathLst>
                <a:path w="4720" h="4026" extrusionOk="0">
                  <a:moveTo>
                    <a:pt x="3559" y="1"/>
                  </a:moveTo>
                  <a:lnTo>
                    <a:pt x="3354" y="266"/>
                  </a:lnTo>
                  <a:cubicBezTo>
                    <a:pt x="3340" y="255"/>
                    <a:pt x="3323" y="250"/>
                    <a:pt x="3302" y="250"/>
                  </a:cubicBezTo>
                  <a:cubicBezTo>
                    <a:pt x="3073" y="250"/>
                    <a:pt x="2437" y="866"/>
                    <a:pt x="1753" y="1662"/>
                  </a:cubicBezTo>
                  <a:cubicBezTo>
                    <a:pt x="1691" y="1734"/>
                    <a:pt x="1608" y="1767"/>
                    <a:pt x="1525" y="1767"/>
                  </a:cubicBezTo>
                  <a:cubicBezTo>
                    <a:pt x="1397" y="1767"/>
                    <a:pt x="1272" y="1687"/>
                    <a:pt x="1235" y="1544"/>
                  </a:cubicBezTo>
                  <a:lnTo>
                    <a:pt x="1064" y="862"/>
                  </a:lnTo>
                  <a:lnTo>
                    <a:pt x="158" y="2225"/>
                  </a:lnTo>
                  <a:cubicBezTo>
                    <a:pt x="1" y="2461"/>
                    <a:pt x="52" y="2778"/>
                    <a:pt x="277" y="2953"/>
                  </a:cubicBezTo>
                  <a:lnTo>
                    <a:pt x="1509" y="3911"/>
                  </a:lnTo>
                  <a:cubicBezTo>
                    <a:pt x="1608" y="3988"/>
                    <a:pt x="1725" y="4025"/>
                    <a:pt x="1841" y="4025"/>
                  </a:cubicBezTo>
                  <a:cubicBezTo>
                    <a:pt x="1989" y="4025"/>
                    <a:pt x="2136" y="3964"/>
                    <a:pt x="2243" y="3846"/>
                  </a:cubicBezTo>
                  <a:lnTo>
                    <a:pt x="4592" y="1246"/>
                  </a:lnTo>
                  <a:cubicBezTo>
                    <a:pt x="4720" y="1106"/>
                    <a:pt x="4700" y="888"/>
                    <a:pt x="4551" y="773"/>
                  </a:cubicBezTo>
                  <a:lnTo>
                    <a:pt x="3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flipH="1">
              <a:off x="6366545" y="3586468"/>
              <a:ext cx="94643" cy="76218"/>
            </a:xfrm>
            <a:custGeom>
              <a:avLst/>
              <a:gdLst/>
              <a:ahLst/>
              <a:cxnLst/>
              <a:rect l="l" t="t" r="r" b="b"/>
              <a:pathLst>
                <a:path w="2368" h="1907" extrusionOk="0">
                  <a:moveTo>
                    <a:pt x="302" y="1"/>
                  </a:moveTo>
                  <a:cubicBezTo>
                    <a:pt x="222" y="1"/>
                    <a:pt x="144" y="36"/>
                    <a:pt x="91" y="104"/>
                  </a:cubicBezTo>
                  <a:cubicBezTo>
                    <a:pt x="0" y="221"/>
                    <a:pt x="22" y="387"/>
                    <a:pt x="136" y="478"/>
                  </a:cubicBezTo>
                  <a:lnTo>
                    <a:pt x="1901" y="1850"/>
                  </a:lnTo>
                  <a:cubicBezTo>
                    <a:pt x="1950" y="1888"/>
                    <a:pt x="2008" y="1906"/>
                    <a:pt x="2066" y="1906"/>
                  </a:cubicBezTo>
                  <a:cubicBezTo>
                    <a:pt x="2145" y="1906"/>
                    <a:pt x="2224" y="1871"/>
                    <a:pt x="2277" y="1805"/>
                  </a:cubicBezTo>
                  <a:cubicBezTo>
                    <a:pt x="2367" y="1688"/>
                    <a:pt x="2346" y="1520"/>
                    <a:pt x="2229" y="1429"/>
                  </a:cubicBezTo>
                  <a:lnTo>
                    <a:pt x="464" y="57"/>
                  </a:lnTo>
                  <a:cubicBezTo>
                    <a:pt x="416" y="19"/>
                    <a:pt x="358"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flipH="1">
              <a:off x="6370182" y="3590625"/>
              <a:ext cx="91006" cy="72061"/>
            </a:xfrm>
            <a:custGeom>
              <a:avLst/>
              <a:gdLst/>
              <a:ahLst/>
              <a:cxnLst/>
              <a:rect l="l" t="t" r="r" b="b"/>
              <a:pathLst>
                <a:path w="2277" h="1803" extrusionOk="0">
                  <a:moveTo>
                    <a:pt x="91" y="0"/>
                  </a:moveTo>
                  <a:cubicBezTo>
                    <a:pt x="0" y="117"/>
                    <a:pt x="20" y="283"/>
                    <a:pt x="136" y="374"/>
                  </a:cubicBezTo>
                  <a:lnTo>
                    <a:pt x="1901" y="1746"/>
                  </a:lnTo>
                  <a:cubicBezTo>
                    <a:pt x="1951" y="1784"/>
                    <a:pt x="2009" y="1803"/>
                    <a:pt x="2067" y="1803"/>
                  </a:cubicBezTo>
                  <a:cubicBezTo>
                    <a:pt x="2146" y="1803"/>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p:cNvSpPr/>
            <p:nvPr/>
          </p:nvSpPr>
          <p:spPr>
            <a:xfrm flipH="1">
              <a:off x="6427621" y="3649659"/>
              <a:ext cx="172780" cy="207231"/>
            </a:xfrm>
            <a:custGeom>
              <a:avLst/>
              <a:gdLst/>
              <a:ahLst/>
              <a:cxnLst/>
              <a:rect l="l" t="t" r="r" b="b"/>
              <a:pathLst>
                <a:path w="4323" h="5185" extrusionOk="0">
                  <a:moveTo>
                    <a:pt x="4139" y="1"/>
                  </a:moveTo>
                  <a:cubicBezTo>
                    <a:pt x="3911" y="1"/>
                    <a:pt x="2937" y="1024"/>
                    <a:pt x="1884" y="2377"/>
                  </a:cubicBezTo>
                  <a:cubicBezTo>
                    <a:pt x="775" y="3803"/>
                    <a:pt x="1" y="5055"/>
                    <a:pt x="154" y="5176"/>
                  </a:cubicBezTo>
                  <a:cubicBezTo>
                    <a:pt x="162" y="5182"/>
                    <a:pt x="172" y="5185"/>
                    <a:pt x="184" y="5185"/>
                  </a:cubicBezTo>
                  <a:cubicBezTo>
                    <a:pt x="412" y="5185"/>
                    <a:pt x="1389" y="4162"/>
                    <a:pt x="2441" y="2809"/>
                  </a:cubicBezTo>
                  <a:cubicBezTo>
                    <a:pt x="3548" y="1382"/>
                    <a:pt x="4323" y="129"/>
                    <a:pt x="4169" y="10"/>
                  </a:cubicBezTo>
                  <a:cubicBezTo>
                    <a:pt x="4162" y="4"/>
                    <a:pt x="4152"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p:cNvSpPr/>
            <p:nvPr/>
          </p:nvSpPr>
          <p:spPr>
            <a:xfrm flipH="1">
              <a:off x="7181118" y="2971908"/>
              <a:ext cx="188647" cy="194362"/>
            </a:xfrm>
            <a:custGeom>
              <a:avLst/>
              <a:gdLst/>
              <a:ahLst/>
              <a:cxnLst/>
              <a:rect l="l" t="t" r="r" b="b"/>
              <a:pathLst>
                <a:path w="4720"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4594" y="2085"/>
                  </a:lnTo>
                  <a:cubicBezTo>
                    <a:pt x="4719" y="1945"/>
                    <a:pt x="4702" y="1727"/>
                    <a:pt x="4553" y="1610"/>
                  </a:cubicBezTo>
                  <a:lnTo>
                    <a:pt x="2568" y="69"/>
                  </a:lnTo>
                  <a:cubicBezTo>
                    <a:pt x="2508" y="23"/>
                    <a:pt x="2438" y="0"/>
                    <a:pt x="2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flipH="1">
              <a:off x="7227440" y="2971908"/>
              <a:ext cx="142324" cy="194362"/>
            </a:xfrm>
            <a:custGeom>
              <a:avLst/>
              <a:gdLst/>
              <a:ahLst/>
              <a:cxnLst/>
              <a:rect l="l" t="t" r="r" b="b"/>
              <a:pathLst>
                <a:path w="3561"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3340" y="3470"/>
                  </a:lnTo>
                  <a:lnTo>
                    <a:pt x="3340" y="3470"/>
                  </a:lnTo>
                  <a:lnTo>
                    <a:pt x="2637" y="3472"/>
                  </a:lnTo>
                  <a:cubicBezTo>
                    <a:pt x="2395" y="3472"/>
                    <a:pt x="2255" y="3198"/>
                    <a:pt x="2395" y="3000"/>
                  </a:cubicBezTo>
                  <a:cubicBezTo>
                    <a:pt x="3056" y="2061"/>
                    <a:pt x="3517" y="1233"/>
                    <a:pt x="3353" y="1105"/>
                  </a:cubicBezTo>
                  <a:lnTo>
                    <a:pt x="3560" y="840"/>
                  </a:lnTo>
                  <a:lnTo>
                    <a:pt x="2568" y="69"/>
                  </a:lnTo>
                  <a:cubicBezTo>
                    <a:pt x="2508" y="23"/>
                    <a:pt x="2438" y="0"/>
                    <a:pt x="2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flipH="1">
              <a:off x="7173640" y="2958958"/>
              <a:ext cx="94643" cy="76218"/>
            </a:xfrm>
            <a:custGeom>
              <a:avLst/>
              <a:gdLst/>
              <a:ahLst/>
              <a:cxnLst/>
              <a:rect l="l" t="t" r="r" b="b"/>
              <a:pathLst>
                <a:path w="2368" h="1907" extrusionOk="0">
                  <a:moveTo>
                    <a:pt x="303" y="1"/>
                  </a:moveTo>
                  <a:cubicBezTo>
                    <a:pt x="223" y="1"/>
                    <a:pt x="144" y="36"/>
                    <a:pt x="91" y="104"/>
                  </a:cubicBezTo>
                  <a:cubicBezTo>
                    <a:pt x="1" y="219"/>
                    <a:pt x="22" y="387"/>
                    <a:pt x="139" y="478"/>
                  </a:cubicBezTo>
                  <a:lnTo>
                    <a:pt x="1904" y="1850"/>
                  </a:lnTo>
                  <a:cubicBezTo>
                    <a:pt x="1953" y="1888"/>
                    <a:pt x="2010" y="1906"/>
                    <a:pt x="2067" y="1906"/>
                  </a:cubicBezTo>
                  <a:cubicBezTo>
                    <a:pt x="2147" y="1906"/>
                    <a:pt x="2226" y="1870"/>
                    <a:pt x="2277" y="1803"/>
                  </a:cubicBezTo>
                  <a:cubicBezTo>
                    <a:pt x="2368" y="1686"/>
                    <a:pt x="2349" y="1520"/>
                    <a:pt x="2232" y="1429"/>
                  </a:cubicBezTo>
                  <a:lnTo>
                    <a:pt x="467" y="57"/>
                  </a:lnTo>
                  <a:cubicBezTo>
                    <a:pt x="418" y="19"/>
                    <a:pt x="361" y="1"/>
                    <a:pt x="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flipH="1">
              <a:off x="7177237" y="2963034"/>
              <a:ext cx="91046" cy="72141"/>
            </a:xfrm>
            <a:custGeom>
              <a:avLst/>
              <a:gdLst/>
              <a:ahLst/>
              <a:cxnLst/>
              <a:rect l="l" t="t" r="r" b="b"/>
              <a:pathLst>
                <a:path w="2278" h="1805" extrusionOk="0">
                  <a:moveTo>
                    <a:pt x="91" y="0"/>
                  </a:moveTo>
                  <a:lnTo>
                    <a:pt x="91" y="0"/>
                  </a:lnTo>
                  <a:cubicBezTo>
                    <a:pt x="1" y="117"/>
                    <a:pt x="22" y="285"/>
                    <a:pt x="139" y="376"/>
                  </a:cubicBezTo>
                  <a:lnTo>
                    <a:pt x="1904" y="1748"/>
                  </a:lnTo>
                  <a:cubicBezTo>
                    <a:pt x="1953" y="1786"/>
                    <a:pt x="2010" y="1804"/>
                    <a:pt x="2067" y="1804"/>
                  </a:cubicBezTo>
                  <a:cubicBezTo>
                    <a:pt x="2146" y="1804"/>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flipH="1">
              <a:off x="7234596" y="3022148"/>
              <a:ext cx="172780" cy="207152"/>
            </a:xfrm>
            <a:custGeom>
              <a:avLst/>
              <a:gdLst/>
              <a:ahLst/>
              <a:cxnLst/>
              <a:rect l="l" t="t" r="r" b="b"/>
              <a:pathLst>
                <a:path w="4323" h="5183" extrusionOk="0">
                  <a:moveTo>
                    <a:pt x="4139" y="1"/>
                  </a:moveTo>
                  <a:cubicBezTo>
                    <a:pt x="3911" y="1"/>
                    <a:pt x="2936" y="1024"/>
                    <a:pt x="1884" y="2377"/>
                  </a:cubicBezTo>
                  <a:cubicBezTo>
                    <a:pt x="775" y="3801"/>
                    <a:pt x="0" y="5055"/>
                    <a:pt x="154" y="5174"/>
                  </a:cubicBezTo>
                  <a:cubicBezTo>
                    <a:pt x="162" y="5180"/>
                    <a:pt x="172" y="5183"/>
                    <a:pt x="184" y="5183"/>
                  </a:cubicBezTo>
                  <a:cubicBezTo>
                    <a:pt x="414" y="5183"/>
                    <a:pt x="1387" y="4161"/>
                    <a:pt x="2439" y="2809"/>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flipH="1">
              <a:off x="6682523" y="3133941"/>
              <a:ext cx="1729274" cy="536803"/>
            </a:xfrm>
            <a:custGeom>
              <a:avLst/>
              <a:gdLst/>
              <a:ahLst/>
              <a:cxnLst/>
              <a:rect l="l" t="t" r="r" b="b"/>
              <a:pathLst>
                <a:path w="43267" h="13431" extrusionOk="0">
                  <a:moveTo>
                    <a:pt x="43266" y="1"/>
                  </a:moveTo>
                  <a:lnTo>
                    <a:pt x="4075" y="68"/>
                  </a:lnTo>
                  <a:cubicBezTo>
                    <a:pt x="3719" y="68"/>
                    <a:pt x="3373" y="180"/>
                    <a:pt x="3084" y="389"/>
                  </a:cubicBezTo>
                  <a:lnTo>
                    <a:pt x="130" y="2532"/>
                  </a:lnTo>
                  <a:cubicBezTo>
                    <a:pt x="1" y="2625"/>
                    <a:pt x="33" y="2825"/>
                    <a:pt x="184" y="2875"/>
                  </a:cubicBezTo>
                  <a:lnTo>
                    <a:pt x="32823" y="13431"/>
                  </a:lnTo>
                  <a:lnTo>
                    <a:pt x="432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flipH="1">
              <a:off x="6682443" y="3133941"/>
              <a:ext cx="1729354" cy="536803"/>
            </a:xfrm>
            <a:custGeom>
              <a:avLst/>
              <a:gdLst/>
              <a:ahLst/>
              <a:cxnLst/>
              <a:rect l="l" t="t" r="r" b="b"/>
              <a:pathLst>
                <a:path w="43269" h="13431" extrusionOk="0">
                  <a:moveTo>
                    <a:pt x="43269" y="1"/>
                  </a:moveTo>
                  <a:lnTo>
                    <a:pt x="34998" y="14"/>
                  </a:lnTo>
                  <a:cubicBezTo>
                    <a:pt x="33175" y="2780"/>
                    <a:pt x="31360" y="5544"/>
                    <a:pt x="29558" y="8295"/>
                  </a:cubicBezTo>
                  <a:cubicBezTo>
                    <a:pt x="29085" y="9019"/>
                    <a:pt x="28288" y="9436"/>
                    <a:pt x="27451" y="9436"/>
                  </a:cubicBezTo>
                  <a:cubicBezTo>
                    <a:pt x="27243" y="9436"/>
                    <a:pt x="27033" y="9410"/>
                    <a:pt x="26824" y="9357"/>
                  </a:cubicBezTo>
                  <a:cubicBezTo>
                    <a:pt x="16666" y="6757"/>
                    <a:pt x="131" y="2532"/>
                    <a:pt x="130" y="2532"/>
                  </a:cubicBezTo>
                  <a:lnTo>
                    <a:pt x="130" y="2532"/>
                  </a:lnTo>
                  <a:cubicBezTo>
                    <a:pt x="1" y="2625"/>
                    <a:pt x="33" y="2825"/>
                    <a:pt x="184" y="2875"/>
                  </a:cubicBezTo>
                  <a:lnTo>
                    <a:pt x="32823" y="13431"/>
                  </a:lnTo>
                  <a:lnTo>
                    <a:pt x="43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flipH="1">
              <a:off x="6292390" y="3136459"/>
              <a:ext cx="804346" cy="1700817"/>
            </a:xfrm>
            <a:custGeom>
              <a:avLst/>
              <a:gdLst/>
              <a:ahLst/>
              <a:cxnLst/>
              <a:rect l="l" t="t" r="r" b="b"/>
              <a:pathLst>
                <a:path w="20125" h="42555" extrusionOk="0">
                  <a:moveTo>
                    <a:pt x="10444" y="0"/>
                  </a:moveTo>
                  <a:lnTo>
                    <a:pt x="1" y="13430"/>
                  </a:lnTo>
                  <a:lnTo>
                    <a:pt x="18273" y="42463"/>
                  </a:lnTo>
                  <a:cubicBezTo>
                    <a:pt x="18312" y="42525"/>
                    <a:pt x="18375" y="42555"/>
                    <a:pt x="18437" y="42555"/>
                  </a:cubicBezTo>
                  <a:cubicBezTo>
                    <a:pt x="18513" y="42555"/>
                    <a:pt x="18587" y="42512"/>
                    <a:pt x="18620" y="42431"/>
                  </a:cubicBezTo>
                  <a:lnTo>
                    <a:pt x="19969" y="39039"/>
                  </a:lnTo>
                  <a:cubicBezTo>
                    <a:pt x="20100" y="38709"/>
                    <a:pt x="20124" y="38346"/>
                    <a:pt x="20036" y="38001"/>
                  </a:cubicBezTo>
                  <a:lnTo>
                    <a:pt x="104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flipH="1">
              <a:off x="6292493" y="3456850"/>
              <a:ext cx="372337" cy="1239912"/>
            </a:xfrm>
            <a:custGeom>
              <a:avLst/>
              <a:gdLst/>
              <a:ahLst/>
              <a:cxnLst/>
              <a:rect l="l" t="t" r="r" b="b"/>
              <a:pathLst>
                <a:path w="9316" h="31023" extrusionOk="0">
                  <a:moveTo>
                    <a:pt x="1662" y="1"/>
                  </a:moveTo>
                  <a:cubicBezTo>
                    <a:pt x="1427" y="262"/>
                    <a:pt x="1190" y="521"/>
                    <a:pt x="952" y="780"/>
                  </a:cubicBezTo>
                  <a:cubicBezTo>
                    <a:pt x="240" y="1558"/>
                    <a:pt x="1" y="2661"/>
                    <a:pt x="327" y="3667"/>
                  </a:cubicBezTo>
                  <a:lnTo>
                    <a:pt x="9163" y="31023"/>
                  </a:lnTo>
                  <a:cubicBezTo>
                    <a:pt x="9292" y="30693"/>
                    <a:pt x="9316" y="30330"/>
                    <a:pt x="9230" y="29985"/>
                  </a:cubicBezTo>
                  <a:lnTo>
                    <a:pt x="16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flipH="1">
              <a:off x="6332988" y="2721503"/>
              <a:ext cx="1578237" cy="1910726"/>
            </a:xfrm>
            <a:custGeom>
              <a:avLst/>
              <a:gdLst/>
              <a:ahLst/>
              <a:cxnLst/>
              <a:rect l="l" t="t" r="r" b="b"/>
              <a:pathLst>
                <a:path w="39488" h="47807" extrusionOk="0">
                  <a:moveTo>
                    <a:pt x="38488" y="1"/>
                  </a:moveTo>
                  <a:cubicBezTo>
                    <a:pt x="37153" y="1"/>
                    <a:pt x="32506" y="2550"/>
                    <a:pt x="29987" y="5789"/>
                  </a:cubicBezTo>
                  <a:lnTo>
                    <a:pt x="16706" y="22867"/>
                  </a:lnTo>
                  <a:cubicBezTo>
                    <a:pt x="10200" y="31235"/>
                    <a:pt x="1" y="46368"/>
                    <a:pt x="1729" y="47714"/>
                  </a:cubicBezTo>
                  <a:cubicBezTo>
                    <a:pt x="1809" y="47776"/>
                    <a:pt x="1912" y="47807"/>
                    <a:pt x="2036" y="47807"/>
                  </a:cubicBezTo>
                  <a:cubicBezTo>
                    <a:pt x="4575" y="47807"/>
                    <a:pt x="15916" y="35057"/>
                    <a:pt x="22120" y="27077"/>
                  </a:cubicBezTo>
                  <a:lnTo>
                    <a:pt x="35401" y="9998"/>
                  </a:lnTo>
                  <a:cubicBezTo>
                    <a:pt x="38161" y="6449"/>
                    <a:pt x="39488" y="627"/>
                    <a:pt x="38776" y="73"/>
                  </a:cubicBezTo>
                  <a:cubicBezTo>
                    <a:pt x="38714" y="24"/>
                    <a:pt x="38616" y="1"/>
                    <a:pt x="38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flipH="1">
              <a:off x="6332985" y="2724380"/>
              <a:ext cx="1509133" cy="1907849"/>
            </a:xfrm>
            <a:custGeom>
              <a:avLst/>
              <a:gdLst/>
              <a:ahLst/>
              <a:cxnLst/>
              <a:rect l="l" t="t" r="r" b="b"/>
              <a:pathLst>
                <a:path w="37759" h="47735" extrusionOk="0">
                  <a:moveTo>
                    <a:pt x="37047" y="1"/>
                  </a:moveTo>
                  <a:lnTo>
                    <a:pt x="0" y="47642"/>
                  </a:lnTo>
                  <a:cubicBezTo>
                    <a:pt x="80" y="47704"/>
                    <a:pt x="183" y="47735"/>
                    <a:pt x="307" y="47735"/>
                  </a:cubicBezTo>
                  <a:cubicBezTo>
                    <a:pt x="2846" y="47735"/>
                    <a:pt x="14187" y="34985"/>
                    <a:pt x="20391" y="27005"/>
                  </a:cubicBezTo>
                  <a:lnTo>
                    <a:pt x="33672" y="9926"/>
                  </a:lnTo>
                  <a:cubicBezTo>
                    <a:pt x="36432" y="6377"/>
                    <a:pt x="37759" y="555"/>
                    <a:pt x="37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flipH="1">
              <a:off x="6378534" y="2774741"/>
              <a:ext cx="34972" cy="81973"/>
            </a:xfrm>
            <a:custGeom>
              <a:avLst/>
              <a:gdLst/>
              <a:ahLst/>
              <a:cxnLst/>
              <a:rect l="l" t="t" r="r" b="b"/>
              <a:pathLst>
                <a:path w="875" h="2051" extrusionOk="0">
                  <a:moveTo>
                    <a:pt x="387" y="1"/>
                  </a:moveTo>
                  <a:lnTo>
                    <a:pt x="1" y="499"/>
                  </a:lnTo>
                  <a:cubicBezTo>
                    <a:pt x="618" y="1019"/>
                    <a:pt x="678" y="2051"/>
                    <a:pt x="678" y="2051"/>
                  </a:cubicBezTo>
                  <a:lnTo>
                    <a:pt x="840" y="1649"/>
                  </a:lnTo>
                  <a:cubicBezTo>
                    <a:pt x="864" y="1591"/>
                    <a:pt x="874" y="1528"/>
                    <a:pt x="870" y="1464"/>
                  </a:cubicBezTo>
                  <a:cubicBezTo>
                    <a:pt x="853" y="1179"/>
                    <a:pt x="767" y="346"/>
                    <a:pt x="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flipH="1">
              <a:off x="6401238" y="2765149"/>
              <a:ext cx="82213" cy="27138"/>
            </a:xfrm>
            <a:custGeom>
              <a:avLst/>
              <a:gdLst/>
              <a:ahLst/>
              <a:cxnLst/>
              <a:rect l="l" t="t" r="r" b="b"/>
              <a:pathLst>
                <a:path w="2057" h="679" extrusionOk="0">
                  <a:moveTo>
                    <a:pt x="1251" y="0"/>
                  </a:moveTo>
                  <a:cubicBezTo>
                    <a:pt x="949" y="0"/>
                    <a:pt x="664" y="45"/>
                    <a:pt x="521" y="72"/>
                  </a:cubicBezTo>
                  <a:cubicBezTo>
                    <a:pt x="458" y="83"/>
                    <a:pt x="400" y="109"/>
                    <a:pt x="348" y="148"/>
                  </a:cubicBezTo>
                  <a:lnTo>
                    <a:pt x="1" y="403"/>
                  </a:lnTo>
                  <a:cubicBezTo>
                    <a:pt x="1" y="403"/>
                    <a:pt x="208" y="363"/>
                    <a:pt x="495" y="363"/>
                  </a:cubicBezTo>
                  <a:cubicBezTo>
                    <a:pt x="843" y="363"/>
                    <a:pt x="1309" y="421"/>
                    <a:pt x="1669" y="679"/>
                  </a:cubicBezTo>
                  <a:lnTo>
                    <a:pt x="2057" y="180"/>
                  </a:lnTo>
                  <a:cubicBezTo>
                    <a:pt x="1847" y="42"/>
                    <a:pt x="15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flipH="1">
              <a:off x="8021414" y="4461723"/>
              <a:ext cx="120" cy="240"/>
            </a:xfrm>
            <a:custGeom>
              <a:avLst/>
              <a:gdLst/>
              <a:ahLst/>
              <a:cxnLst/>
              <a:rect l="l" t="t" r="r" b="b"/>
              <a:pathLst>
                <a:path w="3" h="6" extrusionOk="0">
                  <a:moveTo>
                    <a:pt x="2" y="1"/>
                  </a:moveTo>
                  <a:cubicBezTo>
                    <a:pt x="2" y="3"/>
                    <a:pt x="0" y="3"/>
                    <a:pt x="0" y="5"/>
                  </a:cubicBezTo>
                  <a:lnTo>
                    <a:pt x="0" y="5"/>
                  </a:lnTo>
                  <a:cubicBezTo>
                    <a:pt x="0" y="5"/>
                    <a:pt x="0" y="3"/>
                    <a:pt x="2" y="3"/>
                  </a:cubicBezTo>
                  <a:lnTo>
                    <a:pt x="2" y="1"/>
                  </a:ln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flipH="1">
              <a:off x="7509469" y="4198911"/>
              <a:ext cx="338964" cy="429691"/>
            </a:xfrm>
            <a:custGeom>
              <a:avLst/>
              <a:gdLst/>
              <a:ahLst/>
              <a:cxnLst/>
              <a:rect l="l" t="t" r="r" b="b"/>
              <a:pathLst>
                <a:path w="8481" h="10751" extrusionOk="0">
                  <a:moveTo>
                    <a:pt x="8326" y="1"/>
                  </a:moveTo>
                  <a:cubicBezTo>
                    <a:pt x="7878" y="1"/>
                    <a:pt x="6934" y="783"/>
                    <a:pt x="6280" y="1627"/>
                  </a:cubicBezTo>
                  <a:cubicBezTo>
                    <a:pt x="5708" y="2361"/>
                    <a:pt x="1699" y="7844"/>
                    <a:pt x="0" y="10493"/>
                  </a:cubicBezTo>
                  <a:cubicBezTo>
                    <a:pt x="31" y="10603"/>
                    <a:pt x="82" y="10690"/>
                    <a:pt x="158" y="10750"/>
                  </a:cubicBezTo>
                  <a:lnTo>
                    <a:pt x="8481" y="48"/>
                  </a:lnTo>
                  <a:cubicBezTo>
                    <a:pt x="8440" y="16"/>
                    <a:pt x="8387" y="1"/>
                    <a:pt x="8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flipH="1">
              <a:off x="7496120" y="4200790"/>
              <a:ext cx="345999" cy="431409"/>
            </a:xfrm>
            <a:custGeom>
              <a:avLst/>
              <a:gdLst/>
              <a:ahLst/>
              <a:cxnLst/>
              <a:rect l="l" t="t" r="r" b="b"/>
              <a:pathLst>
                <a:path w="8657" h="10794" extrusionOk="0">
                  <a:moveTo>
                    <a:pt x="8323" y="1"/>
                  </a:moveTo>
                  <a:lnTo>
                    <a:pt x="0" y="10703"/>
                  </a:lnTo>
                  <a:cubicBezTo>
                    <a:pt x="76" y="10761"/>
                    <a:pt x="173" y="10789"/>
                    <a:pt x="287" y="10794"/>
                  </a:cubicBezTo>
                  <a:cubicBezTo>
                    <a:pt x="2436" y="8493"/>
                    <a:pt x="6765" y="3257"/>
                    <a:pt x="7334" y="2523"/>
                  </a:cubicBezTo>
                  <a:cubicBezTo>
                    <a:pt x="8081" y="1565"/>
                    <a:pt x="8657" y="262"/>
                    <a:pt x="8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flipH="1">
              <a:off x="7406750" y="4114457"/>
              <a:ext cx="375615" cy="411306"/>
            </a:xfrm>
            <a:custGeom>
              <a:avLst/>
              <a:gdLst/>
              <a:ahLst/>
              <a:cxnLst/>
              <a:rect l="l" t="t" r="r" b="b"/>
              <a:pathLst>
                <a:path w="9398" h="10291" extrusionOk="0">
                  <a:moveTo>
                    <a:pt x="4896" y="1"/>
                  </a:moveTo>
                  <a:cubicBezTo>
                    <a:pt x="3006" y="2847"/>
                    <a:pt x="1306" y="5587"/>
                    <a:pt x="106" y="7807"/>
                  </a:cubicBezTo>
                  <a:cubicBezTo>
                    <a:pt x="0" y="8649"/>
                    <a:pt x="164" y="9408"/>
                    <a:pt x="805" y="9905"/>
                  </a:cubicBezTo>
                  <a:cubicBezTo>
                    <a:pt x="1152" y="10174"/>
                    <a:pt x="1538" y="10290"/>
                    <a:pt x="1944" y="10290"/>
                  </a:cubicBezTo>
                  <a:cubicBezTo>
                    <a:pt x="2289" y="10290"/>
                    <a:pt x="2648" y="10207"/>
                    <a:pt x="3010" y="10064"/>
                  </a:cubicBezTo>
                  <a:cubicBezTo>
                    <a:pt x="4868" y="8355"/>
                    <a:pt x="7104" y="6034"/>
                    <a:pt x="9397" y="3500"/>
                  </a:cubicBezTo>
                  <a:lnTo>
                    <a:pt x="9397" y="3500"/>
                  </a:lnTo>
                  <a:cubicBezTo>
                    <a:pt x="8506" y="4350"/>
                    <a:pt x="7574" y="4716"/>
                    <a:pt x="6752" y="4716"/>
                  </a:cubicBezTo>
                  <a:cubicBezTo>
                    <a:pt x="6173" y="4716"/>
                    <a:pt x="5648" y="4534"/>
                    <a:pt x="5233" y="4210"/>
                  </a:cubicBezTo>
                  <a:cubicBezTo>
                    <a:pt x="4230" y="3431"/>
                    <a:pt x="3865" y="1833"/>
                    <a:pt x="4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flipH="1">
              <a:off x="7509191" y="4211941"/>
              <a:ext cx="379172" cy="463343"/>
            </a:xfrm>
            <a:custGeom>
              <a:avLst/>
              <a:gdLst/>
              <a:ahLst/>
              <a:cxnLst/>
              <a:rect l="l" t="t" r="r" b="b"/>
              <a:pathLst>
                <a:path w="9487" h="11593" extrusionOk="0">
                  <a:moveTo>
                    <a:pt x="9117" y="1"/>
                  </a:moveTo>
                  <a:cubicBezTo>
                    <a:pt x="8784" y="1"/>
                    <a:pt x="8084" y="579"/>
                    <a:pt x="7430" y="1420"/>
                  </a:cubicBezTo>
                  <a:cubicBezTo>
                    <a:pt x="6685" y="2378"/>
                    <a:pt x="0" y="11393"/>
                    <a:pt x="253" y="11589"/>
                  </a:cubicBezTo>
                  <a:cubicBezTo>
                    <a:pt x="256" y="11591"/>
                    <a:pt x="259" y="11592"/>
                    <a:pt x="264" y="11592"/>
                  </a:cubicBezTo>
                  <a:cubicBezTo>
                    <a:pt x="659" y="11592"/>
                    <a:pt x="7602" y="3073"/>
                    <a:pt x="8340" y="2125"/>
                  </a:cubicBezTo>
                  <a:cubicBezTo>
                    <a:pt x="9085" y="1167"/>
                    <a:pt x="9486" y="231"/>
                    <a:pt x="9236" y="37"/>
                  </a:cubicBezTo>
                  <a:cubicBezTo>
                    <a:pt x="9204" y="12"/>
                    <a:pt x="9165" y="1"/>
                    <a:pt x="9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flipH="1">
              <a:off x="8132248" y="4329546"/>
              <a:ext cx="12630" cy="3997"/>
            </a:xfrm>
            <a:custGeom>
              <a:avLst/>
              <a:gdLst/>
              <a:ahLst/>
              <a:cxnLst/>
              <a:rect l="l" t="t" r="r" b="b"/>
              <a:pathLst>
                <a:path w="316" h="100" extrusionOk="0">
                  <a:moveTo>
                    <a:pt x="5" y="0"/>
                  </a:moveTo>
                  <a:lnTo>
                    <a:pt x="1" y="15"/>
                  </a:lnTo>
                  <a:lnTo>
                    <a:pt x="316" y="99"/>
                  </a:lnTo>
                  <a:lnTo>
                    <a:pt x="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flipH="1">
              <a:off x="6383889" y="3906859"/>
              <a:ext cx="12270" cy="5236"/>
            </a:xfrm>
            <a:custGeom>
              <a:avLst/>
              <a:gdLst/>
              <a:ahLst/>
              <a:cxnLst/>
              <a:rect l="l" t="t" r="r" b="b"/>
              <a:pathLst>
                <a:path w="307" h="131" extrusionOk="0">
                  <a:moveTo>
                    <a:pt x="300" y="1"/>
                  </a:moveTo>
                  <a:lnTo>
                    <a:pt x="0" y="130"/>
                  </a:lnTo>
                  <a:lnTo>
                    <a:pt x="307" y="16"/>
                  </a:lnTo>
                  <a:lnTo>
                    <a:pt x="30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flipH="1">
              <a:off x="8347841" y="3389639"/>
              <a:ext cx="9272" cy="9712"/>
            </a:xfrm>
            <a:custGeom>
              <a:avLst/>
              <a:gdLst/>
              <a:ahLst/>
              <a:cxnLst/>
              <a:rect l="l" t="t" r="r" b="b"/>
              <a:pathLst>
                <a:path w="232" h="243" extrusionOk="0">
                  <a:moveTo>
                    <a:pt x="11" y="1"/>
                  </a:moveTo>
                  <a:lnTo>
                    <a:pt x="0" y="11"/>
                  </a:lnTo>
                  <a:lnTo>
                    <a:pt x="231" y="242"/>
                  </a:lnTo>
                  <a:lnTo>
                    <a:pt x="1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32290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BF55A8-CB5B-4A4E-BD53-4CF52B5FB63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897880" cy="5143500"/>
          </a:xfrm>
          <a:prstGeom prst="rect">
            <a:avLst/>
          </a:prstGeom>
          <a:noFill/>
          <a:ln>
            <a:noFill/>
          </a:ln>
        </p:spPr>
      </p:pic>
      <p:sp>
        <p:nvSpPr>
          <p:cNvPr id="8" name="TextBox 7">
            <a:extLst>
              <a:ext uri="{FF2B5EF4-FFF2-40B4-BE49-F238E27FC236}">
                <a16:creationId xmlns:a16="http://schemas.microsoft.com/office/drawing/2014/main" id="{548ADEAC-908A-4A5B-9273-1FDB39AA47AE}"/>
              </a:ext>
            </a:extLst>
          </p:cNvPr>
          <p:cNvSpPr txBox="1"/>
          <p:nvPr/>
        </p:nvSpPr>
        <p:spPr>
          <a:xfrm>
            <a:off x="5897880" y="0"/>
            <a:ext cx="3337560" cy="4916731"/>
          </a:xfrm>
          <a:prstGeom prst="rect">
            <a:avLst/>
          </a:prstGeom>
          <a:noFill/>
        </p:spPr>
        <p:txBody>
          <a:bodyPr wrap="square">
            <a:spAutoFit/>
          </a:bodyPr>
          <a:lstStyle/>
          <a:p>
            <a:pPr>
              <a:buClr>
                <a:schemeClr val="tx1"/>
              </a:buClr>
            </a:pPr>
            <a:r>
              <a:rPr lang="en-GB" sz="1650" dirty="0">
                <a:solidFill>
                  <a:schemeClr val="tx1"/>
                </a:solidFill>
                <a:latin typeface="Bahnschrift SemiBold" panose="020B0502040204020203" pitchFamily="34" charset="0"/>
              </a:rPr>
              <a:t>This is a sequence diagram which: </a:t>
            </a:r>
          </a:p>
          <a:p>
            <a:pPr marL="285750" indent="-285750">
              <a:buClr>
                <a:schemeClr val="tx1"/>
              </a:buClr>
              <a:buFont typeface="Wingdings" panose="05000000000000000000" pitchFamily="2" charset="2"/>
              <a:buChar char="§"/>
            </a:pPr>
            <a:r>
              <a:rPr lang="en-GB" sz="1650" dirty="0">
                <a:solidFill>
                  <a:schemeClr val="tx1"/>
                </a:solidFill>
                <a:latin typeface="Bahnschrift SemiBold" panose="020B0502040204020203" pitchFamily="34" charset="0"/>
              </a:rPr>
              <a:t>Shows interaction between Tourist, Agent, Admin, and system modules.</a:t>
            </a:r>
          </a:p>
          <a:p>
            <a:pPr marL="285750" indent="-285750">
              <a:buClr>
                <a:schemeClr val="tx1"/>
              </a:buClr>
              <a:buFont typeface="Wingdings" panose="05000000000000000000" pitchFamily="2" charset="2"/>
              <a:buChar char="§"/>
            </a:pPr>
            <a:endParaRPr lang="en-GB" sz="1650" dirty="0">
              <a:solidFill>
                <a:schemeClr val="tx1"/>
              </a:solidFill>
              <a:latin typeface="Bahnschrift SemiBold" panose="020B0502040204020203" pitchFamily="34" charset="0"/>
            </a:endParaRPr>
          </a:p>
          <a:p>
            <a:pPr marL="285750" indent="-285750">
              <a:buClr>
                <a:schemeClr val="tx1"/>
              </a:buClr>
              <a:buFont typeface="Wingdings" panose="05000000000000000000" pitchFamily="2" charset="2"/>
              <a:buChar char="§"/>
            </a:pPr>
            <a:r>
              <a:rPr lang="en-GB" sz="1650" dirty="0">
                <a:solidFill>
                  <a:schemeClr val="tx1"/>
                </a:solidFill>
                <a:latin typeface="Bahnschrift SemiBold" panose="020B0502040204020203" pitchFamily="34" charset="0"/>
              </a:rPr>
              <a:t>Flow: Tourist views listings → books trip → payment → memo generated.</a:t>
            </a:r>
          </a:p>
          <a:p>
            <a:pPr marL="285750" indent="-285750">
              <a:buClr>
                <a:schemeClr val="tx1"/>
              </a:buClr>
              <a:buFont typeface="Wingdings" panose="05000000000000000000" pitchFamily="2" charset="2"/>
              <a:buChar char="§"/>
            </a:pPr>
            <a:endParaRPr lang="en-GB" sz="1650" dirty="0">
              <a:solidFill>
                <a:schemeClr val="tx1"/>
              </a:solidFill>
              <a:latin typeface="Bahnschrift SemiBold" panose="020B0502040204020203" pitchFamily="34" charset="0"/>
            </a:endParaRPr>
          </a:p>
          <a:p>
            <a:pPr marL="285750" indent="-285750">
              <a:buClr>
                <a:schemeClr val="tx1"/>
              </a:buClr>
              <a:buFont typeface="Wingdings" panose="05000000000000000000" pitchFamily="2" charset="2"/>
              <a:buChar char="§"/>
            </a:pPr>
            <a:r>
              <a:rPr lang="en-GB" sz="1650" dirty="0">
                <a:solidFill>
                  <a:schemeClr val="tx1"/>
                </a:solidFill>
                <a:latin typeface="Bahnschrift SemiBold" panose="020B0502040204020203" pitchFamily="34" charset="0"/>
              </a:rPr>
              <a:t>Agent is notified, Admin verifies and approves listings.</a:t>
            </a:r>
          </a:p>
          <a:p>
            <a:pPr marL="285750" indent="-285750">
              <a:buClr>
                <a:schemeClr val="tx1"/>
              </a:buClr>
              <a:buFont typeface="Wingdings" panose="05000000000000000000" pitchFamily="2" charset="2"/>
              <a:buChar char="§"/>
            </a:pPr>
            <a:endParaRPr lang="en-GB" sz="1650" dirty="0">
              <a:solidFill>
                <a:schemeClr val="tx1"/>
              </a:solidFill>
              <a:latin typeface="Bahnschrift SemiBold" panose="020B0502040204020203" pitchFamily="34" charset="0"/>
            </a:endParaRPr>
          </a:p>
          <a:p>
            <a:pPr marL="285750" indent="-285750">
              <a:buClr>
                <a:schemeClr val="tx1"/>
              </a:buClr>
              <a:buFont typeface="Wingdings" panose="05000000000000000000" pitchFamily="2" charset="2"/>
              <a:buChar char="§"/>
            </a:pPr>
            <a:r>
              <a:rPr lang="en-GB" sz="1650" dirty="0">
                <a:solidFill>
                  <a:schemeClr val="tx1"/>
                </a:solidFill>
                <a:latin typeface="Bahnschrift SemiBold" panose="020B0502040204020203" pitchFamily="34" charset="0"/>
              </a:rPr>
              <a:t>Complaint handling is also included.</a:t>
            </a:r>
          </a:p>
          <a:p>
            <a:pPr marL="285750" indent="-285750">
              <a:buClr>
                <a:schemeClr val="tx1"/>
              </a:buClr>
              <a:buFont typeface="Wingdings" panose="05000000000000000000" pitchFamily="2" charset="2"/>
              <a:buChar char="§"/>
            </a:pPr>
            <a:endParaRPr lang="en-GB" sz="1650" dirty="0">
              <a:solidFill>
                <a:schemeClr val="tx1"/>
              </a:solidFill>
              <a:latin typeface="Bahnschrift SemiBold" panose="020B0502040204020203" pitchFamily="34" charset="0"/>
            </a:endParaRPr>
          </a:p>
          <a:p>
            <a:pPr marL="285750" indent="-285750">
              <a:buClr>
                <a:schemeClr val="tx1"/>
              </a:buClr>
              <a:buFont typeface="Wingdings" panose="05000000000000000000" pitchFamily="2" charset="2"/>
              <a:buChar char="§"/>
            </a:pPr>
            <a:r>
              <a:rPr lang="en-GB" sz="1650" dirty="0">
                <a:solidFill>
                  <a:schemeClr val="tx1"/>
                </a:solidFill>
                <a:latin typeface="Bahnschrift SemiBold" panose="020B0502040204020203" pitchFamily="34" charset="0"/>
              </a:rPr>
              <a:t>Represents complete workflow from trip selection to booking confirmation.</a:t>
            </a:r>
            <a:endParaRPr lang="en-US" sz="1650" dirty="0">
              <a:solidFill>
                <a:schemeClr val="tx1"/>
              </a:solidFill>
              <a:latin typeface="Bahnschrift SemiBold" panose="020B0502040204020203" pitchFamily="34" charset="0"/>
            </a:endParaRPr>
          </a:p>
        </p:txBody>
      </p:sp>
    </p:spTree>
    <p:extLst>
      <p:ext uri="{BB962C8B-B14F-4D97-AF65-F5344CB8AC3E}">
        <p14:creationId xmlns:p14="http://schemas.microsoft.com/office/powerpoint/2010/main" val="89575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38117" y="1672870"/>
            <a:ext cx="4572000" cy="1384995"/>
          </a:xfrm>
          <a:prstGeom prst="rect">
            <a:avLst/>
          </a:prstGeom>
        </p:spPr>
        <p:txBody>
          <a:bodyPr>
            <a:spAutoFit/>
          </a:bodyPr>
          <a:lstStyle/>
          <a:p>
            <a:r>
              <a:rPr lang="en-US" b="1" dirty="0">
                <a:solidFill>
                  <a:schemeClr val="tx1"/>
                </a:solidFill>
                <a:latin typeface="Fira Sans Condensed" panose="020B0503050000020004" pitchFamily="34" charset="0"/>
              </a:rPr>
              <a:t>MD </a:t>
            </a:r>
            <a:r>
              <a:rPr lang="en-US" b="1" dirty="0" err="1">
                <a:solidFill>
                  <a:schemeClr val="tx1"/>
                </a:solidFill>
                <a:latin typeface="Fira Sans Condensed" panose="020B0503050000020004" pitchFamily="34" charset="0"/>
              </a:rPr>
              <a:t>Sabbir</a:t>
            </a:r>
            <a:r>
              <a:rPr lang="en-US" b="1" dirty="0">
                <a:solidFill>
                  <a:schemeClr val="tx1"/>
                </a:solidFill>
                <a:latin typeface="Fira Sans Condensed" panose="020B0503050000020004" pitchFamily="34" charset="0"/>
              </a:rPr>
              <a:t> Hossain</a:t>
            </a:r>
          </a:p>
          <a:p>
            <a:r>
              <a:rPr lang="en-US" b="1" dirty="0">
                <a:solidFill>
                  <a:schemeClr val="tx1"/>
                </a:solidFill>
                <a:latin typeface="Fira Sans Condensed" panose="020B0503050000020004" pitchFamily="34" charset="0"/>
              </a:rPr>
              <a:t>Lecturer </a:t>
            </a:r>
          </a:p>
          <a:p>
            <a:r>
              <a:rPr lang="en-US" b="1" dirty="0">
                <a:solidFill>
                  <a:schemeClr val="tx1"/>
                </a:solidFill>
                <a:latin typeface="Fira Sans Condensed" panose="020B0503050000020004" pitchFamily="34" charset="0"/>
              </a:rPr>
              <a:t>Department of </a:t>
            </a:r>
          </a:p>
          <a:p>
            <a:r>
              <a:rPr lang="en-US" b="1" dirty="0">
                <a:solidFill>
                  <a:schemeClr val="tx1"/>
                </a:solidFill>
                <a:latin typeface="Fira Sans Condensed" panose="020B0503050000020004" pitchFamily="34" charset="0"/>
              </a:rPr>
              <a:t>Computer Science and</a:t>
            </a:r>
          </a:p>
          <a:p>
            <a:r>
              <a:rPr lang="en-US" b="1" dirty="0">
                <a:solidFill>
                  <a:schemeClr val="tx1"/>
                </a:solidFill>
                <a:latin typeface="Fira Sans Condensed" panose="020B0503050000020004" pitchFamily="34" charset="0"/>
              </a:rPr>
              <a:t>Engineering</a:t>
            </a:r>
          </a:p>
          <a:p>
            <a:r>
              <a:rPr lang="en-US" b="1" dirty="0">
                <a:solidFill>
                  <a:schemeClr val="tx1"/>
                </a:solidFill>
                <a:latin typeface="Fira Sans Condensed" panose="020B0503050000020004" pitchFamily="34" charset="0"/>
              </a:rPr>
              <a:t>East West University</a:t>
            </a:r>
          </a:p>
        </p:txBody>
      </p:sp>
      <p:sp>
        <p:nvSpPr>
          <p:cNvPr id="3" name="Rectangle 2"/>
          <p:cNvSpPr/>
          <p:nvPr/>
        </p:nvSpPr>
        <p:spPr>
          <a:xfrm>
            <a:off x="332571" y="1107011"/>
            <a:ext cx="1590500" cy="307777"/>
          </a:xfrm>
          <a:prstGeom prst="rect">
            <a:avLst/>
          </a:prstGeom>
        </p:spPr>
        <p:txBody>
          <a:bodyPr wrap="none">
            <a:spAutoFit/>
          </a:bodyPr>
          <a:lstStyle/>
          <a:p>
            <a:r>
              <a:rPr lang="en-US" b="1" dirty="0">
                <a:solidFill>
                  <a:schemeClr val="tx1"/>
                </a:solidFill>
              </a:rPr>
              <a:t>SUBMITTED BY:</a:t>
            </a:r>
          </a:p>
        </p:txBody>
      </p:sp>
      <p:sp>
        <p:nvSpPr>
          <p:cNvPr id="4" name="Rectangle 3"/>
          <p:cNvSpPr/>
          <p:nvPr/>
        </p:nvSpPr>
        <p:spPr>
          <a:xfrm>
            <a:off x="5738117" y="1324703"/>
            <a:ext cx="1654127" cy="307777"/>
          </a:xfrm>
          <a:prstGeom prst="rect">
            <a:avLst/>
          </a:prstGeom>
        </p:spPr>
        <p:txBody>
          <a:bodyPr wrap="square">
            <a:spAutoFit/>
          </a:bodyPr>
          <a:lstStyle/>
          <a:p>
            <a:r>
              <a:rPr lang="en-US" b="1" dirty="0">
                <a:solidFill>
                  <a:schemeClr val="tx1"/>
                </a:solidFill>
              </a:rPr>
              <a:t>SUBMITTED TO</a:t>
            </a:r>
            <a:r>
              <a:rPr lang="en-US" b="1" dirty="0">
                <a:solidFill>
                  <a:schemeClr val="tx1">
                    <a:lumMod val="60000"/>
                    <a:lumOff val="40000"/>
                  </a:schemeClr>
                </a:solidFill>
              </a:rPr>
              <a:t>:</a:t>
            </a:r>
          </a:p>
        </p:txBody>
      </p:sp>
      <p:graphicFrame>
        <p:nvGraphicFramePr>
          <p:cNvPr id="6" name="Table 5">
            <a:extLst>
              <a:ext uri="{FF2B5EF4-FFF2-40B4-BE49-F238E27FC236}">
                <a16:creationId xmlns:a16="http://schemas.microsoft.com/office/drawing/2014/main" id="{0FEDE660-F53A-45DC-A5DE-EA6F70172A47}"/>
              </a:ext>
            </a:extLst>
          </p:cNvPr>
          <p:cNvGraphicFramePr>
            <a:graphicFrameLocks noGrp="1"/>
          </p:cNvGraphicFramePr>
          <p:nvPr>
            <p:extLst>
              <p:ext uri="{D42A27DB-BD31-4B8C-83A1-F6EECF244321}">
                <p14:modId xmlns:p14="http://schemas.microsoft.com/office/powerpoint/2010/main" val="4081850460"/>
              </p:ext>
            </p:extLst>
          </p:nvPr>
        </p:nvGraphicFramePr>
        <p:xfrm>
          <a:off x="332571" y="1593203"/>
          <a:ext cx="3705013" cy="1854200"/>
        </p:xfrm>
        <a:graphic>
          <a:graphicData uri="http://schemas.openxmlformats.org/drawingml/2006/table">
            <a:tbl>
              <a:tblPr firstRow="1" bandRow="1"/>
              <a:tblGrid>
                <a:gridCol w="2243120">
                  <a:extLst>
                    <a:ext uri="{9D8B030D-6E8A-4147-A177-3AD203B41FA5}">
                      <a16:colId xmlns:a16="http://schemas.microsoft.com/office/drawing/2014/main" val="2194130509"/>
                    </a:ext>
                  </a:extLst>
                </a:gridCol>
                <a:gridCol w="1461893">
                  <a:extLst>
                    <a:ext uri="{9D8B030D-6E8A-4147-A177-3AD203B41FA5}">
                      <a16:colId xmlns:a16="http://schemas.microsoft.com/office/drawing/2014/main" val="1430252313"/>
                    </a:ext>
                  </a:extLst>
                </a:gridCol>
              </a:tblGrid>
              <a:tr h="370840">
                <a:tc>
                  <a:txBody>
                    <a:bodyPr/>
                    <a:lstStyle/>
                    <a:p>
                      <a:pPr algn="ctr"/>
                      <a:r>
                        <a:rPr lang="en-GB" b="1" dirty="0">
                          <a:solidFill>
                            <a:schemeClr val="tx1"/>
                          </a:solidFill>
                          <a:latin typeface="Bahnschrift SemiBold" panose="020B0502040204020203" pitchFamily="34" charset="0"/>
                        </a:rPr>
                        <a:t>Name</a:t>
                      </a:r>
                      <a:endParaRPr lang="en-US" b="1" dirty="0">
                        <a:solidFill>
                          <a:schemeClr val="tx1"/>
                        </a:solidFill>
                        <a:latin typeface="Bahnschrift SemiBold" panose="020B0502040204020203" pitchFamily="34" charset="0"/>
                      </a:endParaRPr>
                    </a:p>
                  </a:txBody>
                  <a:tcPr/>
                </a:tc>
                <a:tc>
                  <a:txBody>
                    <a:bodyPr/>
                    <a:lstStyle/>
                    <a:p>
                      <a:pPr algn="ctr"/>
                      <a:r>
                        <a:rPr lang="en-GB" b="1" dirty="0">
                          <a:solidFill>
                            <a:schemeClr val="tx1"/>
                          </a:solidFill>
                          <a:latin typeface="Bahnschrift SemiBold" panose="020B0502040204020203" pitchFamily="34" charset="0"/>
                        </a:rPr>
                        <a:t>Student ID</a:t>
                      </a:r>
                      <a:endParaRPr lang="en-US" b="1" dirty="0">
                        <a:solidFill>
                          <a:schemeClr val="tx1"/>
                        </a:solidFill>
                        <a:latin typeface="Bahnschrift SemiBold" panose="020B0502040204020203" pitchFamily="34" charset="0"/>
                      </a:endParaRPr>
                    </a:p>
                  </a:txBody>
                  <a:tcPr/>
                </a:tc>
                <a:extLst>
                  <a:ext uri="{0D108BD9-81ED-4DB2-BD59-A6C34878D82A}">
                    <a16:rowId xmlns:a16="http://schemas.microsoft.com/office/drawing/2014/main" val="2222639701"/>
                  </a:ext>
                </a:extLst>
              </a:tr>
              <a:tr h="370840">
                <a:tc>
                  <a:txBody>
                    <a:bodyPr/>
                    <a:lstStyle/>
                    <a:p>
                      <a:pPr algn="ctr"/>
                      <a:r>
                        <a:rPr lang="en-GB" dirty="0" err="1">
                          <a:solidFill>
                            <a:schemeClr val="tx1"/>
                          </a:solidFill>
                          <a:latin typeface="Bahnschrift SemiBold" panose="020B0502040204020203" pitchFamily="34" charset="0"/>
                        </a:rPr>
                        <a:t>Hemary</a:t>
                      </a:r>
                      <a:r>
                        <a:rPr lang="en-GB" dirty="0">
                          <a:solidFill>
                            <a:schemeClr val="tx1"/>
                          </a:solidFill>
                          <a:latin typeface="Bahnschrift SemiBold" panose="020B0502040204020203" pitchFamily="34" charset="0"/>
                        </a:rPr>
                        <a:t> Ahmed</a:t>
                      </a:r>
                      <a:endParaRPr lang="en-US" dirty="0">
                        <a:solidFill>
                          <a:schemeClr val="tx1"/>
                        </a:solidFill>
                        <a:latin typeface="Bahnschrift SemiBold" panose="020B0502040204020203" pitchFamily="34" charset="0"/>
                      </a:endParaRPr>
                    </a:p>
                  </a:txBody>
                  <a:tcPr/>
                </a:tc>
                <a:tc>
                  <a:txBody>
                    <a:bodyPr/>
                    <a:lstStyle/>
                    <a:p>
                      <a:pPr algn="ctr"/>
                      <a:r>
                        <a:rPr lang="en-GB" dirty="0">
                          <a:solidFill>
                            <a:schemeClr val="tx1"/>
                          </a:solidFill>
                          <a:latin typeface="Bahnschrift SemiBold" panose="020B0502040204020203" pitchFamily="34" charset="0"/>
                        </a:rPr>
                        <a:t>2022-3-60-008</a:t>
                      </a:r>
                      <a:endParaRPr lang="en-US" dirty="0">
                        <a:solidFill>
                          <a:schemeClr val="tx1"/>
                        </a:solidFill>
                        <a:latin typeface="Bahnschrift SemiBold" panose="020B0502040204020203" pitchFamily="34" charset="0"/>
                      </a:endParaRPr>
                    </a:p>
                  </a:txBody>
                  <a:tcPr/>
                </a:tc>
                <a:extLst>
                  <a:ext uri="{0D108BD9-81ED-4DB2-BD59-A6C34878D82A}">
                    <a16:rowId xmlns:a16="http://schemas.microsoft.com/office/drawing/2014/main" val="2536122352"/>
                  </a:ext>
                </a:extLst>
              </a:tr>
              <a:tr h="370840">
                <a:tc>
                  <a:txBody>
                    <a:bodyPr/>
                    <a:lstStyle/>
                    <a:p>
                      <a:pPr algn="ctr"/>
                      <a:r>
                        <a:rPr lang="en-GB" dirty="0" err="1">
                          <a:solidFill>
                            <a:schemeClr val="tx1"/>
                          </a:solidFill>
                          <a:latin typeface="Bahnschrift SemiBold" panose="020B0502040204020203" pitchFamily="34" charset="0"/>
                        </a:rPr>
                        <a:t>Mujahida</a:t>
                      </a:r>
                      <a:r>
                        <a:rPr lang="en-GB" dirty="0">
                          <a:solidFill>
                            <a:schemeClr val="tx1"/>
                          </a:solidFill>
                          <a:latin typeface="Bahnschrift SemiBold" panose="020B0502040204020203" pitchFamily="34" charset="0"/>
                        </a:rPr>
                        <a:t> </a:t>
                      </a:r>
                      <a:r>
                        <a:rPr lang="en-GB" dirty="0" err="1">
                          <a:solidFill>
                            <a:schemeClr val="tx1"/>
                          </a:solidFill>
                          <a:latin typeface="Bahnschrift SemiBold" panose="020B0502040204020203" pitchFamily="34" charset="0"/>
                        </a:rPr>
                        <a:t>Nazmoon</a:t>
                      </a:r>
                      <a:r>
                        <a:rPr lang="en-GB" dirty="0">
                          <a:solidFill>
                            <a:schemeClr val="tx1"/>
                          </a:solidFill>
                          <a:latin typeface="Bahnschrift SemiBold" panose="020B0502040204020203" pitchFamily="34" charset="0"/>
                        </a:rPr>
                        <a:t> </a:t>
                      </a:r>
                      <a:r>
                        <a:rPr lang="en-GB" dirty="0" err="1">
                          <a:solidFill>
                            <a:schemeClr val="tx1"/>
                          </a:solidFill>
                          <a:latin typeface="Bahnschrift SemiBold" panose="020B0502040204020203" pitchFamily="34" charset="0"/>
                        </a:rPr>
                        <a:t>Naher</a:t>
                      </a:r>
                      <a:endParaRPr lang="en-US" dirty="0">
                        <a:solidFill>
                          <a:schemeClr val="tx1"/>
                        </a:solidFill>
                        <a:latin typeface="Bahnschrift SemiBold" panose="020B0502040204020203" pitchFamily="34" charset="0"/>
                      </a:endParaRPr>
                    </a:p>
                  </a:txBody>
                  <a:tcPr/>
                </a:tc>
                <a:tc>
                  <a:txBody>
                    <a:bodyPr/>
                    <a:lstStyle/>
                    <a:p>
                      <a:pPr algn="ctr"/>
                      <a:r>
                        <a:rPr lang="en-GB" dirty="0">
                          <a:solidFill>
                            <a:schemeClr val="tx1"/>
                          </a:solidFill>
                          <a:latin typeface="Bahnschrift SemiBold" panose="020B0502040204020203" pitchFamily="34" charset="0"/>
                        </a:rPr>
                        <a:t>2022-2-60-099</a:t>
                      </a:r>
                      <a:endParaRPr lang="en-US" dirty="0">
                        <a:solidFill>
                          <a:schemeClr val="tx1"/>
                        </a:solidFill>
                        <a:latin typeface="Bahnschrift SemiBold" panose="020B0502040204020203" pitchFamily="34" charset="0"/>
                      </a:endParaRPr>
                    </a:p>
                  </a:txBody>
                  <a:tcPr/>
                </a:tc>
                <a:extLst>
                  <a:ext uri="{0D108BD9-81ED-4DB2-BD59-A6C34878D82A}">
                    <a16:rowId xmlns:a16="http://schemas.microsoft.com/office/drawing/2014/main" val="2557115059"/>
                  </a:ext>
                </a:extLst>
              </a:tr>
              <a:tr h="370840">
                <a:tc>
                  <a:txBody>
                    <a:bodyPr/>
                    <a:lstStyle/>
                    <a:p>
                      <a:pPr algn="ctr"/>
                      <a:r>
                        <a:rPr lang="en-GB" dirty="0" err="1">
                          <a:solidFill>
                            <a:schemeClr val="tx1"/>
                          </a:solidFill>
                          <a:latin typeface="Bahnschrift SemiBold" panose="020B0502040204020203" pitchFamily="34" charset="0"/>
                        </a:rPr>
                        <a:t>Tasnia</a:t>
                      </a:r>
                      <a:r>
                        <a:rPr lang="en-GB" dirty="0">
                          <a:solidFill>
                            <a:schemeClr val="tx1"/>
                          </a:solidFill>
                          <a:latin typeface="Bahnschrift SemiBold" panose="020B0502040204020203" pitchFamily="34" charset="0"/>
                        </a:rPr>
                        <a:t> Tabassum Azra</a:t>
                      </a:r>
                      <a:endParaRPr lang="en-US" dirty="0">
                        <a:solidFill>
                          <a:schemeClr val="tx1"/>
                        </a:solidFill>
                        <a:latin typeface="Bahnschrift SemiBold" panose="020B0502040204020203" pitchFamily="34" charset="0"/>
                      </a:endParaRPr>
                    </a:p>
                  </a:txBody>
                  <a:tcPr/>
                </a:tc>
                <a:tc>
                  <a:txBody>
                    <a:bodyPr/>
                    <a:lstStyle/>
                    <a:p>
                      <a:pPr algn="ctr"/>
                      <a:r>
                        <a:rPr lang="en-GB" dirty="0">
                          <a:solidFill>
                            <a:schemeClr val="tx1"/>
                          </a:solidFill>
                          <a:latin typeface="Bahnschrift SemiBold" panose="020B0502040204020203" pitchFamily="34" charset="0"/>
                        </a:rPr>
                        <a:t>2022-3-60-084</a:t>
                      </a:r>
                      <a:endParaRPr lang="en-US" dirty="0">
                        <a:solidFill>
                          <a:schemeClr val="tx1"/>
                        </a:solidFill>
                        <a:latin typeface="Bahnschrift SemiBold" panose="020B0502040204020203" pitchFamily="34" charset="0"/>
                      </a:endParaRPr>
                    </a:p>
                  </a:txBody>
                  <a:tcPr/>
                </a:tc>
                <a:extLst>
                  <a:ext uri="{0D108BD9-81ED-4DB2-BD59-A6C34878D82A}">
                    <a16:rowId xmlns:a16="http://schemas.microsoft.com/office/drawing/2014/main" val="2537524358"/>
                  </a:ext>
                </a:extLst>
              </a:tr>
              <a:tr h="370840">
                <a:tc>
                  <a:txBody>
                    <a:bodyPr/>
                    <a:lstStyle/>
                    <a:p>
                      <a:pPr algn="ctr"/>
                      <a:r>
                        <a:rPr lang="en-GB" dirty="0">
                          <a:solidFill>
                            <a:schemeClr val="tx1"/>
                          </a:solidFill>
                          <a:latin typeface="Bahnschrift SemiBold" panose="020B0502040204020203" pitchFamily="34" charset="0"/>
                        </a:rPr>
                        <a:t>Md. Danish Ahmed</a:t>
                      </a:r>
                      <a:endParaRPr lang="en-US" dirty="0">
                        <a:solidFill>
                          <a:schemeClr val="tx1"/>
                        </a:solidFill>
                        <a:latin typeface="Bahnschrift SemiBold" panose="020B0502040204020203" pitchFamily="34" charset="0"/>
                      </a:endParaRPr>
                    </a:p>
                  </a:txBody>
                  <a:tcPr/>
                </a:tc>
                <a:tc>
                  <a:txBody>
                    <a:bodyPr/>
                    <a:lstStyle/>
                    <a:p>
                      <a:pPr algn="ctr"/>
                      <a:r>
                        <a:rPr lang="en-GB" dirty="0">
                          <a:solidFill>
                            <a:schemeClr val="tx1"/>
                          </a:solidFill>
                          <a:latin typeface="Bahnschrift SemiBold" panose="020B0502040204020203" pitchFamily="34" charset="0"/>
                        </a:rPr>
                        <a:t>2020-2-60-085</a:t>
                      </a:r>
                      <a:endParaRPr lang="en-US" dirty="0">
                        <a:solidFill>
                          <a:schemeClr val="tx1"/>
                        </a:solidFill>
                        <a:latin typeface="Bahnschrift SemiBold" panose="020B0502040204020203" pitchFamily="34" charset="0"/>
                      </a:endParaRPr>
                    </a:p>
                  </a:txBody>
                  <a:tcPr/>
                </a:tc>
                <a:extLst>
                  <a:ext uri="{0D108BD9-81ED-4DB2-BD59-A6C34878D82A}">
                    <a16:rowId xmlns:a16="http://schemas.microsoft.com/office/drawing/2014/main" val="3306066726"/>
                  </a:ext>
                </a:extLst>
              </a:tr>
            </a:tbl>
          </a:graphicData>
        </a:graphic>
      </p:graphicFrame>
    </p:spTree>
    <p:extLst>
      <p:ext uri="{BB962C8B-B14F-4D97-AF65-F5344CB8AC3E}">
        <p14:creationId xmlns:p14="http://schemas.microsoft.com/office/powerpoint/2010/main" val="4238938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BF55A8-CB5B-4A4E-BD53-4CF52B5FB63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p:spPr>
      </p:pic>
    </p:spTree>
    <p:extLst>
      <p:ext uri="{BB962C8B-B14F-4D97-AF65-F5344CB8AC3E}">
        <p14:creationId xmlns:p14="http://schemas.microsoft.com/office/powerpoint/2010/main" val="1734750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33"/>
          <p:cNvSpPr txBox="1">
            <a:spLocks noGrp="1"/>
          </p:cNvSpPr>
          <p:nvPr>
            <p:ph type="title"/>
          </p:nvPr>
        </p:nvSpPr>
        <p:spPr>
          <a:xfrm>
            <a:off x="102600" y="2321811"/>
            <a:ext cx="5600663" cy="18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7. ACTIVITY DIAGRAM</a:t>
            </a:r>
            <a:endParaRPr sz="4000" dirty="0"/>
          </a:p>
        </p:txBody>
      </p:sp>
      <p:sp>
        <p:nvSpPr>
          <p:cNvPr id="1328" name="Google Shape;1328;p33"/>
          <p:cNvSpPr/>
          <p:nvPr/>
        </p:nvSpPr>
        <p:spPr>
          <a:xfrm>
            <a:off x="4176157" y="465886"/>
            <a:ext cx="1461907" cy="696517"/>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1029725" y="1162403"/>
            <a:ext cx="859451" cy="409516"/>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0" name="Google Shape;1330;p33"/>
          <p:cNvGrpSpPr/>
          <p:nvPr/>
        </p:nvGrpSpPr>
        <p:grpSpPr>
          <a:xfrm>
            <a:off x="5203875" y="2536567"/>
            <a:ext cx="3983481" cy="2616995"/>
            <a:chOff x="5203875" y="2536567"/>
            <a:chExt cx="3983481" cy="2616995"/>
          </a:xfrm>
        </p:grpSpPr>
        <p:sp>
          <p:nvSpPr>
            <p:cNvPr id="1331" name="Google Shape;1331;p33"/>
            <p:cNvSpPr/>
            <p:nvPr/>
          </p:nvSpPr>
          <p:spPr>
            <a:xfrm>
              <a:off x="5638064" y="3336240"/>
              <a:ext cx="49040" cy="44564"/>
            </a:xfrm>
            <a:custGeom>
              <a:avLst/>
              <a:gdLst/>
              <a:ahLst/>
              <a:cxnLst/>
              <a:rect l="l" t="t" r="r" b="b"/>
              <a:pathLst>
                <a:path w="1227" h="1115" extrusionOk="0">
                  <a:moveTo>
                    <a:pt x="614" y="1"/>
                  </a:moveTo>
                  <a:cubicBezTo>
                    <a:pt x="571" y="1"/>
                    <a:pt x="528" y="6"/>
                    <a:pt x="484" y="16"/>
                  </a:cubicBezTo>
                  <a:cubicBezTo>
                    <a:pt x="186" y="87"/>
                    <a:pt x="1" y="387"/>
                    <a:pt x="72" y="685"/>
                  </a:cubicBezTo>
                  <a:cubicBezTo>
                    <a:pt x="133" y="942"/>
                    <a:pt x="361" y="1115"/>
                    <a:pt x="614" y="1115"/>
                  </a:cubicBezTo>
                  <a:cubicBezTo>
                    <a:pt x="656" y="1115"/>
                    <a:pt x="700" y="1110"/>
                    <a:pt x="743" y="1099"/>
                  </a:cubicBezTo>
                  <a:cubicBezTo>
                    <a:pt x="1041" y="1028"/>
                    <a:pt x="1226" y="728"/>
                    <a:pt x="1155" y="428"/>
                  </a:cubicBezTo>
                  <a:cubicBezTo>
                    <a:pt x="1094" y="172"/>
                    <a:pt x="867" y="1"/>
                    <a:pt x="614"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flipH="1">
              <a:off x="6292373" y="2536647"/>
              <a:ext cx="361826" cy="408308"/>
            </a:xfrm>
            <a:custGeom>
              <a:avLst/>
              <a:gdLst/>
              <a:ahLst/>
              <a:cxnLst/>
              <a:rect l="l" t="t" r="r" b="b"/>
              <a:pathLst>
                <a:path w="9053" h="10216" extrusionOk="0">
                  <a:moveTo>
                    <a:pt x="6301" y="0"/>
                  </a:moveTo>
                  <a:cubicBezTo>
                    <a:pt x="4106" y="1955"/>
                    <a:pt x="2016" y="3986"/>
                    <a:pt x="0" y="6126"/>
                  </a:cubicBezTo>
                  <a:cubicBezTo>
                    <a:pt x="3127" y="7278"/>
                    <a:pt x="6122" y="8631"/>
                    <a:pt x="9052" y="10215"/>
                  </a:cubicBezTo>
                  <a:cubicBezTo>
                    <a:pt x="8387" y="6728"/>
                    <a:pt x="7470" y="3351"/>
                    <a:pt x="6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flipH="1">
              <a:off x="6402368" y="2536567"/>
              <a:ext cx="369819" cy="330771"/>
            </a:xfrm>
            <a:custGeom>
              <a:avLst/>
              <a:gdLst/>
              <a:ahLst/>
              <a:cxnLst/>
              <a:rect l="l" t="t" r="r" b="b"/>
              <a:pathLst>
                <a:path w="9253" h="8276" extrusionOk="0">
                  <a:moveTo>
                    <a:pt x="9253" y="0"/>
                  </a:moveTo>
                  <a:lnTo>
                    <a:pt x="9253" y="0"/>
                  </a:lnTo>
                  <a:cubicBezTo>
                    <a:pt x="6031" y="1508"/>
                    <a:pt x="2969" y="3209"/>
                    <a:pt x="0" y="5164"/>
                  </a:cubicBezTo>
                  <a:cubicBezTo>
                    <a:pt x="2810" y="6037"/>
                    <a:pt x="5516" y="7065"/>
                    <a:pt x="8196" y="8275"/>
                  </a:cubicBezTo>
                  <a:cubicBezTo>
                    <a:pt x="8631" y="5524"/>
                    <a:pt x="8983" y="2773"/>
                    <a:pt x="9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flipH="1">
              <a:off x="5952601" y="2586208"/>
              <a:ext cx="482727" cy="615899"/>
            </a:xfrm>
            <a:custGeom>
              <a:avLst/>
              <a:gdLst/>
              <a:ahLst/>
              <a:cxnLst/>
              <a:rect l="l" t="t" r="r" b="b"/>
              <a:pathLst>
                <a:path w="12078" h="15410" extrusionOk="0">
                  <a:moveTo>
                    <a:pt x="10272" y="1"/>
                  </a:moveTo>
                  <a:cubicBezTo>
                    <a:pt x="6670" y="2318"/>
                    <a:pt x="3261" y="4843"/>
                    <a:pt x="1" y="7620"/>
                  </a:cubicBezTo>
                  <a:cubicBezTo>
                    <a:pt x="4329" y="9791"/>
                    <a:pt x="8312" y="12361"/>
                    <a:pt x="12078" y="15410"/>
                  </a:cubicBezTo>
                  <a:cubicBezTo>
                    <a:pt x="12054" y="10183"/>
                    <a:pt x="11435" y="5093"/>
                    <a:pt x="10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flipH="1">
              <a:off x="6024788" y="2586128"/>
              <a:ext cx="574413" cy="467460"/>
            </a:xfrm>
            <a:custGeom>
              <a:avLst/>
              <a:gdLst/>
              <a:ahLst/>
              <a:cxnLst/>
              <a:rect l="l" t="t" r="r" b="b"/>
              <a:pathLst>
                <a:path w="14372" h="11696" extrusionOk="0">
                  <a:moveTo>
                    <a:pt x="14372" y="1"/>
                  </a:moveTo>
                  <a:lnTo>
                    <a:pt x="14372" y="1"/>
                  </a:lnTo>
                  <a:cubicBezTo>
                    <a:pt x="9348" y="1425"/>
                    <a:pt x="4590" y="3324"/>
                    <a:pt x="1" y="5814"/>
                  </a:cubicBezTo>
                  <a:cubicBezTo>
                    <a:pt x="3937" y="7432"/>
                    <a:pt x="7637" y="9374"/>
                    <a:pt x="11202" y="11696"/>
                  </a:cubicBezTo>
                  <a:cubicBezTo>
                    <a:pt x="12436" y="7842"/>
                    <a:pt x="13489" y="3952"/>
                    <a:pt x="14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flipH="1">
              <a:off x="6014141" y="3103925"/>
              <a:ext cx="153395" cy="106154"/>
            </a:xfrm>
            <a:custGeom>
              <a:avLst/>
              <a:gdLst/>
              <a:ahLst/>
              <a:cxnLst/>
              <a:rect l="l" t="t" r="r" b="b"/>
              <a:pathLst>
                <a:path w="3838" h="2656" extrusionOk="0">
                  <a:moveTo>
                    <a:pt x="251" y="1"/>
                  </a:moveTo>
                  <a:lnTo>
                    <a:pt x="1" y="402"/>
                  </a:lnTo>
                  <a:lnTo>
                    <a:pt x="3585" y="2655"/>
                  </a:lnTo>
                  <a:lnTo>
                    <a:pt x="3837" y="2254"/>
                  </a:lnTo>
                  <a:lnTo>
                    <a:pt x="25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flipH="1">
              <a:off x="7197107" y="2647960"/>
              <a:ext cx="222539" cy="62749"/>
            </a:xfrm>
            <a:custGeom>
              <a:avLst/>
              <a:gdLst/>
              <a:ahLst/>
              <a:cxnLst/>
              <a:rect l="l" t="t" r="r" b="b"/>
              <a:pathLst>
                <a:path w="5568" h="1570" extrusionOk="0">
                  <a:moveTo>
                    <a:pt x="5568" y="1"/>
                  </a:moveTo>
                  <a:lnTo>
                    <a:pt x="1" y="320"/>
                  </a:lnTo>
                  <a:cubicBezTo>
                    <a:pt x="20" y="385"/>
                    <a:pt x="55" y="445"/>
                    <a:pt x="98" y="497"/>
                  </a:cubicBezTo>
                  <a:cubicBezTo>
                    <a:pt x="193" y="609"/>
                    <a:pt x="243" y="754"/>
                    <a:pt x="249" y="903"/>
                  </a:cubicBezTo>
                  <a:lnTo>
                    <a:pt x="288" y="1570"/>
                  </a:lnTo>
                  <a:lnTo>
                    <a:pt x="5426" y="1276"/>
                  </a:lnTo>
                  <a:lnTo>
                    <a:pt x="5387" y="609"/>
                  </a:lnTo>
                  <a:cubicBezTo>
                    <a:pt x="5378" y="463"/>
                    <a:pt x="5410" y="312"/>
                    <a:pt x="5492" y="189"/>
                  </a:cubicBezTo>
                  <a:cubicBezTo>
                    <a:pt x="5529" y="132"/>
                    <a:pt x="5555" y="70"/>
                    <a:pt x="5568"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3"/>
            <p:cNvSpPr/>
            <p:nvPr/>
          </p:nvSpPr>
          <p:spPr>
            <a:xfrm flipH="1">
              <a:off x="8481379" y="3205622"/>
              <a:ext cx="50039" cy="44524"/>
            </a:xfrm>
            <a:custGeom>
              <a:avLst/>
              <a:gdLst/>
              <a:ahLst/>
              <a:cxnLst/>
              <a:rect l="l" t="t" r="r" b="b"/>
              <a:pathLst>
                <a:path w="1252" h="1114" extrusionOk="0">
                  <a:moveTo>
                    <a:pt x="625" y="0"/>
                  </a:moveTo>
                  <a:cubicBezTo>
                    <a:pt x="502" y="0"/>
                    <a:pt x="378" y="41"/>
                    <a:pt x="274" y="125"/>
                  </a:cubicBezTo>
                  <a:cubicBezTo>
                    <a:pt x="37" y="319"/>
                    <a:pt x="0" y="669"/>
                    <a:pt x="195" y="908"/>
                  </a:cubicBezTo>
                  <a:cubicBezTo>
                    <a:pt x="305" y="1043"/>
                    <a:pt x="465" y="1113"/>
                    <a:pt x="627" y="1113"/>
                  </a:cubicBezTo>
                  <a:cubicBezTo>
                    <a:pt x="750" y="1113"/>
                    <a:pt x="874" y="1072"/>
                    <a:pt x="978" y="988"/>
                  </a:cubicBezTo>
                  <a:cubicBezTo>
                    <a:pt x="1215" y="796"/>
                    <a:pt x="1252" y="444"/>
                    <a:pt x="1058" y="207"/>
                  </a:cubicBezTo>
                  <a:cubicBezTo>
                    <a:pt x="947" y="71"/>
                    <a:pt x="787" y="0"/>
                    <a:pt x="625"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3"/>
            <p:cNvSpPr/>
            <p:nvPr/>
          </p:nvSpPr>
          <p:spPr>
            <a:xfrm flipH="1">
              <a:off x="5203875" y="2614066"/>
              <a:ext cx="3983481" cy="2539495"/>
            </a:xfrm>
            <a:custGeom>
              <a:avLst/>
              <a:gdLst/>
              <a:ahLst/>
              <a:cxnLst/>
              <a:rect l="l" t="t" r="r" b="b"/>
              <a:pathLst>
                <a:path w="99668" h="63539" extrusionOk="0">
                  <a:moveTo>
                    <a:pt x="97758" y="63539"/>
                  </a:moveTo>
                  <a:cubicBezTo>
                    <a:pt x="99001" y="59186"/>
                    <a:pt x="99668" y="54588"/>
                    <a:pt x="99668" y="49835"/>
                  </a:cubicBezTo>
                  <a:cubicBezTo>
                    <a:pt x="99668" y="22312"/>
                    <a:pt x="77356" y="1"/>
                    <a:pt x="49834" y="1"/>
                  </a:cubicBezTo>
                  <a:cubicBezTo>
                    <a:pt x="22311" y="1"/>
                    <a:pt x="0" y="22312"/>
                    <a:pt x="0" y="49835"/>
                  </a:cubicBezTo>
                  <a:cubicBezTo>
                    <a:pt x="0" y="54588"/>
                    <a:pt x="665" y="59186"/>
                    <a:pt x="1907" y="63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flipH="1">
              <a:off x="5261025" y="2614266"/>
              <a:ext cx="3825449" cy="2539295"/>
            </a:xfrm>
            <a:custGeom>
              <a:avLst/>
              <a:gdLst/>
              <a:ahLst/>
              <a:cxnLst/>
              <a:rect l="l" t="t" r="r" b="b"/>
              <a:pathLst>
                <a:path w="95714" h="63534" extrusionOk="0">
                  <a:moveTo>
                    <a:pt x="52838" y="6059"/>
                  </a:moveTo>
                  <a:cubicBezTo>
                    <a:pt x="56549" y="4954"/>
                    <a:pt x="57961" y="6338"/>
                    <a:pt x="56718" y="6683"/>
                  </a:cubicBezTo>
                  <a:cubicBezTo>
                    <a:pt x="55587" y="6996"/>
                    <a:pt x="54478" y="7492"/>
                    <a:pt x="53017" y="7164"/>
                  </a:cubicBezTo>
                  <a:cubicBezTo>
                    <a:pt x="52387" y="6989"/>
                    <a:pt x="52031" y="6711"/>
                    <a:pt x="52074" y="6292"/>
                  </a:cubicBezTo>
                  <a:cubicBezTo>
                    <a:pt x="52184" y="6223"/>
                    <a:pt x="51371" y="6452"/>
                    <a:pt x="51112" y="6124"/>
                  </a:cubicBezTo>
                  <a:cubicBezTo>
                    <a:pt x="50956" y="5928"/>
                    <a:pt x="51198" y="5779"/>
                    <a:pt x="51459" y="5699"/>
                  </a:cubicBezTo>
                  <a:cubicBezTo>
                    <a:pt x="52117" y="5500"/>
                    <a:pt x="52381" y="5928"/>
                    <a:pt x="52838" y="6059"/>
                  </a:cubicBezTo>
                  <a:close/>
                  <a:moveTo>
                    <a:pt x="92789" y="58737"/>
                  </a:moveTo>
                  <a:cubicBezTo>
                    <a:pt x="92522" y="59365"/>
                    <a:pt x="92323" y="60215"/>
                    <a:pt x="92000" y="60474"/>
                  </a:cubicBezTo>
                  <a:cubicBezTo>
                    <a:pt x="91076" y="61214"/>
                    <a:pt x="90975" y="62360"/>
                    <a:pt x="90925" y="63534"/>
                  </a:cubicBezTo>
                  <a:lnTo>
                    <a:pt x="92494" y="63534"/>
                  </a:lnTo>
                  <a:cubicBezTo>
                    <a:pt x="92535" y="63398"/>
                    <a:pt x="92582" y="63264"/>
                    <a:pt x="92640" y="63130"/>
                  </a:cubicBezTo>
                  <a:cubicBezTo>
                    <a:pt x="93061" y="60126"/>
                    <a:pt x="93245" y="59479"/>
                    <a:pt x="92789" y="58737"/>
                  </a:cubicBezTo>
                  <a:close/>
                  <a:moveTo>
                    <a:pt x="56962" y="40290"/>
                  </a:moveTo>
                  <a:cubicBezTo>
                    <a:pt x="57100" y="42577"/>
                    <a:pt x="57652" y="43943"/>
                    <a:pt x="59421" y="45631"/>
                  </a:cubicBezTo>
                  <a:cubicBezTo>
                    <a:pt x="60043" y="46222"/>
                    <a:pt x="59918" y="48101"/>
                    <a:pt x="63057" y="48943"/>
                  </a:cubicBezTo>
                  <a:cubicBezTo>
                    <a:pt x="65545" y="48334"/>
                    <a:pt x="68290" y="48317"/>
                    <a:pt x="70402" y="47443"/>
                  </a:cubicBezTo>
                  <a:cubicBezTo>
                    <a:pt x="70983" y="47204"/>
                    <a:pt x="71818" y="47389"/>
                    <a:pt x="71911" y="48459"/>
                  </a:cubicBezTo>
                  <a:cubicBezTo>
                    <a:pt x="72413" y="49102"/>
                    <a:pt x="73166" y="48645"/>
                    <a:pt x="73706" y="49005"/>
                  </a:cubicBezTo>
                  <a:cubicBezTo>
                    <a:pt x="74973" y="49851"/>
                    <a:pt x="73857" y="51325"/>
                    <a:pt x="74314" y="52376"/>
                  </a:cubicBezTo>
                  <a:cubicBezTo>
                    <a:pt x="74002" y="54458"/>
                    <a:pt x="75788" y="55254"/>
                    <a:pt x="76224" y="56799"/>
                  </a:cubicBezTo>
                  <a:cubicBezTo>
                    <a:pt x="76518" y="57837"/>
                    <a:pt x="77003" y="59127"/>
                    <a:pt x="76578" y="59993"/>
                  </a:cubicBezTo>
                  <a:cubicBezTo>
                    <a:pt x="76049" y="61069"/>
                    <a:pt x="75607" y="62291"/>
                    <a:pt x="75575" y="63534"/>
                  </a:cubicBezTo>
                  <a:lnTo>
                    <a:pt x="88146" y="63534"/>
                  </a:lnTo>
                  <a:cubicBezTo>
                    <a:pt x="88845" y="62189"/>
                    <a:pt x="90213" y="61125"/>
                    <a:pt x="90030" y="59181"/>
                  </a:cubicBezTo>
                  <a:cubicBezTo>
                    <a:pt x="89820" y="56998"/>
                    <a:pt x="89166" y="54931"/>
                    <a:pt x="90355" y="52889"/>
                  </a:cubicBezTo>
                  <a:cubicBezTo>
                    <a:pt x="92088" y="49907"/>
                    <a:pt x="92664" y="49821"/>
                    <a:pt x="92923" y="47678"/>
                  </a:cubicBezTo>
                  <a:cubicBezTo>
                    <a:pt x="92854" y="47633"/>
                    <a:pt x="93825" y="46595"/>
                    <a:pt x="93493" y="45082"/>
                  </a:cubicBezTo>
                  <a:cubicBezTo>
                    <a:pt x="93113" y="43352"/>
                    <a:pt x="91605" y="45993"/>
                    <a:pt x="90884" y="43997"/>
                  </a:cubicBezTo>
                  <a:cubicBezTo>
                    <a:pt x="89041" y="41201"/>
                    <a:pt x="88351" y="37722"/>
                    <a:pt x="87268" y="34604"/>
                  </a:cubicBezTo>
                  <a:cubicBezTo>
                    <a:pt x="88987" y="37636"/>
                    <a:pt x="89753" y="40965"/>
                    <a:pt x="90992" y="44187"/>
                  </a:cubicBezTo>
                  <a:cubicBezTo>
                    <a:pt x="93497" y="43751"/>
                    <a:pt x="95713" y="41296"/>
                    <a:pt x="95353" y="38711"/>
                  </a:cubicBezTo>
                  <a:cubicBezTo>
                    <a:pt x="94384" y="34356"/>
                    <a:pt x="94078" y="39798"/>
                    <a:pt x="92671" y="34341"/>
                  </a:cubicBezTo>
                  <a:cubicBezTo>
                    <a:pt x="93294" y="35377"/>
                    <a:pt x="93754" y="36596"/>
                    <a:pt x="94412" y="36624"/>
                  </a:cubicBezTo>
                  <a:cubicBezTo>
                    <a:pt x="94807" y="36259"/>
                    <a:pt x="94608" y="37392"/>
                    <a:pt x="95558" y="37660"/>
                  </a:cubicBezTo>
                  <a:cubicBezTo>
                    <a:pt x="95590" y="37668"/>
                    <a:pt x="95620" y="37679"/>
                    <a:pt x="95651" y="37690"/>
                  </a:cubicBezTo>
                  <a:cubicBezTo>
                    <a:pt x="92789" y="26254"/>
                    <a:pt x="85973" y="16386"/>
                    <a:pt x="76742" y="9617"/>
                  </a:cubicBezTo>
                  <a:cubicBezTo>
                    <a:pt x="76727" y="10021"/>
                    <a:pt x="77025" y="10714"/>
                    <a:pt x="78047" y="12075"/>
                  </a:cubicBezTo>
                  <a:cubicBezTo>
                    <a:pt x="78274" y="12377"/>
                    <a:pt x="78669" y="12942"/>
                    <a:pt x="78416" y="12966"/>
                  </a:cubicBezTo>
                  <a:cubicBezTo>
                    <a:pt x="77240" y="13081"/>
                    <a:pt x="77463" y="14671"/>
                    <a:pt x="75590" y="14371"/>
                  </a:cubicBezTo>
                  <a:cubicBezTo>
                    <a:pt x="73270" y="14000"/>
                    <a:pt x="73022" y="14121"/>
                    <a:pt x="71818" y="12174"/>
                  </a:cubicBezTo>
                  <a:cubicBezTo>
                    <a:pt x="69753" y="11311"/>
                    <a:pt x="71328" y="13758"/>
                    <a:pt x="70286" y="14019"/>
                  </a:cubicBezTo>
                  <a:cubicBezTo>
                    <a:pt x="69181" y="14295"/>
                    <a:pt x="68283" y="15044"/>
                    <a:pt x="67300" y="15694"/>
                  </a:cubicBezTo>
                  <a:cubicBezTo>
                    <a:pt x="67407" y="15545"/>
                    <a:pt x="67483" y="15357"/>
                    <a:pt x="67647" y="15271"/>
                  </a:cubicBezTo>
                  <a:cubicBezTo>
                    <a:pt x="67943" y="14617"/>
                    <a:pt x="67427" y="14423"/>
                    <a:pt x="66773" y="14304"/>
                  </a:cubicBezTo>
                  <a:cubicBezTo>
                    <a:pt x="66238" y="13031"/>
                    <a:pt x="64978" y="12632"/>
                    <a:pt x="64937" y="12651"/>
                  </a:cubicBezTo>
                  <a:cubicBezTo>
                    <a:pt x="64872" y="12287"/>
                    <a:pt x="64615" y="11902"/>
                    <a:pt x="64954" y="11605"/>
                  </a:cubicBezTo>
                  <a:cubicBezTo>
                    <a:pt x="64894" y="10776"/>
                    <a:pt x="63916" y="10694"/>
                    <a:pt x="63247" y="10370"/>
                  </a:cubicBezTo>
                  <a:cubicBezTo>
                    <a:pt x="62919" y="10681"/>
                    <a:pt x="62302" y="11257"/>
                    <a:pt x="62719" y="11784"/>
                  </a:cubicBezTo>
                  <a:cubicBezTo>
                    <a:pt x="62865" y="12817"/>
                    <a:pt x="63625" y="12994"/>
                    <a:pt x="63623" y="12964"/>
                  </a:cubicBezTo>
                  <a:cubicBezTo>
                    <a:pt x="65681" y="13199"/>
                    <a:pt x="63185" y="14474"/>
                    <a:pt x="64661" y="15450"/>
                  </a:cubicBezTo>
                  <a:cubicBezTo>
                    <a:pt x="64930" y="15978"/>
                    <a:pt x="65200" y="15797"/>
                    <a:pt x="66609" y="15858"/>
                  </a:cubicBezTo>
                  <a:cubicBezTo>
                    <a:pt x="66754" y="15907"/>
                    <a:pt x="66868" y="15920"/>
                    <a:pt x="66961" y="15912"/>
                  </a:cubicBezTo>
                  <a:cubicBezTo>
                    <a:pt x="66130" y="16423"/>
                    <a:pt x="65215" y="16826"/>
                    <a:pt x="64048" y="16796"/>
                  </a:cubicBezTo>
                  <a:cubicBezTo>
                    <a:pt x="62339" y="17696"/>
                    <a:pt x="66529" y="19127"/>
                    <a:pt x="66583" y="19483"/>
                  </a:cubicBezTo>
                  <a:cubicBezTo>
                    <a:pt x="66251" y="19772"/>
                    <a:pt x="66102" y="20309"/>
                    <a:pt x="65461" y="20331"/>
                  </a:cubicBezTo>
                  <a:cubicBezTo>
                    <a:pt x="62473" y="20430"/>
                    <a:pt x="60684" y="19498"/>
                    <a:pt x="61566" y="22344"/>
                  </a:cubicBezTo>
                  <a:cubicBezTo>
                    <a:pt x="60787" y="24657"/>
                    <a:pt x="61316" y="25466"/>
                    <a:pt x="64117" y="26133"/>
                  </a:cubicBezTo>
                  <a:cubicBezTo>
                    <a:pt x="66145" y="26267"/>
                    <a:pt x="67634" y="25816"/>
                    <a:pt x="68201" y="23882"/>
                  </a:cubicBezTo>
                  <a:cubicBezTo>
                    <a:pt x="68661" y="22316"/>
                    <a:pt x="72096" y="20866"/>
                    <a:pt x="73251" y="21971"/>
                  </a:cubicBezTo>
                  <a:cubicBezTo>
                    <a:pt x="74532" y="23198"/>
                    <a:pt x="76095" y="24029"/>
                    <a:pt x="77208" y="25432"/>
                  </a:cubicBezTo>
                  <a:cubicBezTo>
                    <a:pt x="77419" y="25565"/>
                    <a:pt x="76377" y="24929"/>
                    <a:pt x="76682" y="26728"/>
                  </a:cubicBezTo>
                  <a:cubicBezTo>
                    <a:pt x="77227" y="26416"/>
                    <a:pt x="77130" y="25852"/>
                    <a:pt x="77309" y="25488"/>
                  </a:cubicBezTo>
                  <a:cubicBezTo>
                    <a:pt x="77432" y="25544"/>
                    <a:pt x="77555" y="25565"/>
                    <a:pt x="77674" y="25544"/>
                  </a:cubicBezTo>
                  <a:cubicBezTo>
                    <a:pt x="78347" y="24154"/>
                    <a:pt x="78285" y="24044"/>
                    <a:pt x="75967" y="21953"/>
                  </a:cubicBezTo>
                  <a:cubicBezTo>
                    <a:pt x="78050" y="23252"/>
                    <a:pt x="79625" y="27136"/>
                    <a:pt x="81278" y="27166"/>
                  </a:cubicBezTo>
                  <a:cubicBezTo>
                    <a:pt x="81627" y="27173"/>
                    <a:pt x="81845" y="26593"/>
                    <a:pt x="81763" y="26034"/>
                  </a:cubicBezTo>
                  <a:cubicBezTo>
                    <a:pt x="81729" y="25801"/>
                    <a:pt x="81347" y="25466"/>
                    <a:pt x="81677" y="25337"/>
                  </a:cubicBezTo>
                  <a:cubicBezTo>
                    <a:pt x="81929" y="25350"/>
                    <a:pt x="82320" y="25557"/>
                    <a:pt x="82417" y="25792"/>
                  </a:cubicBezTo>
                  <a:cubicBezTo>
                    <a:pt x="83409" y="28174"/>
                    <a:pt x="86586" y="28163"/>
                    <a:pt x="87002" y="29570"/>
                  </a:cubicBezTo>
                  <a:cubicBezTo>
                    <a:pt x="87186" y="30187"/>
                    <a:pt x="86808" y="31296"/>
                    <a:pt x="85895" y="31212"/>
                  </a:cubicBezTo>
                  <a:cubicBezTo>
                    <a:pt x="84790" y="31109"/>
                    <a:pt x="83653" y="31143"/>
                    <a:pt x="82426" y="30196"/>
                  </a:cubicBezTo>
                  <a:cubicBezTo>
                    <a:pt x="79178" y="27691"/>
                    <a:pt x="80404" y="32175"/>
                    <a:pt x="77411" y="29592"/>
                  </a:cubicBezTo>
                  <a:cubicBezTo>
                    <a:pt x="76600" y="28893"/>
                    <a:pt x="75229" y="28923"/>
                    <a:pt x="74949" y="27449"/>
                  </a:cubicBezTo>
                  <a:cubicBezTo>
                    <a:pt x="74245" y="23770"/>
                    <a:pt x="67349" y="26364"/>
                    <a:pt x="64695" y="26232"/>
                  </a:cubicBezTo>
                  <a:cubicBezTo>
                    <a:pt x="61709" y="26498"/>
                    <a:pt x="61342" y="29952"/>
                    <a:pt x="59311" y="31579"/>
                  </a:cubicBezTo>
                  <a:cubicBezTo>
                    <a:pt x="58923" y="31903"/>
                    <a:pt x="58796" y="32380"/>
                    <a:pt x="58608" y="32824"/>
                  </a:cubicBezTo>
                  <a:cubicBezTo>
                    <a:pt x="57999" y="33113"/>
                    <a:pt x="57978" y="33778"/>
                    <a:pt x="57689" y="34279"/>
                  </a:cubicBezTo>
                  <a:cubicBezTo>
                    <a:pt x="57201" y="34922"/>
                    <a:pt x="56649" y="35672"/>
                    <a:pt x="56534" y="36495"/>
                  </a:cubicBezTo>
                  <a:cubicBezTo>
                    <a:pt x="57794" y="37975"/>
                    <a:pt x="56867" y="38741"/>
                    <a:pt x="56962" y="40290"/>
                  </a:cubicBezTo>
                  <a:close/>
                  <a:moveTo>
                    <a:pt x="73192" y="23326"/>
                  </a:moveTo>
                  <a:cubicBezTo>
                    <a:pt x="72862" y="22883"/>
                    <a:pt x="72126" y="23408"/>
                    <a:pt x="73095" y="24504"/>
                  </a:cubicBezTo>
                  <a:cubicBezTo>
                    <a:pt x="73574" y="24167"/>
                    <a:pt x="73525" y="23768"/>
                    <a:pt x="73192" y="23326"/>
                  </a:cubicBezTo>
                  <a:close/>
                  <a:moveTo>
                    <a:pt x="71404" y="11596"/>
                  </a:moveTo>
                  <a:cubicBezTo>
                    <a:pt x="72131" y="11432"/>
                    <a:pt x="72470" y="12226"/>
                    <a:pt x="72741" y="12662"/>
                  </a:cubicBezTo>
                  <a:cubicBezTo>
                    <a:pt x="74176" y="14966"/>
                    <a:pt x="76880" y="13346"/>
                    <a:pt x="75989" y="11100"/>
                  </a:cubicBezTo>
                  <a:cubicBezTo>
                    <a:pt x="75609" y="10148"/>
                    <a:pt x="75592" y="9622"/>
                    <a:pt x="76295" y="9324"/>
                  </a:cubicBezTo>
                  <a:cubicBezTo>
                    <a:pt x="76306" y="9320"/>
                    <a:pt x="76313" y="9315"/>
                    <a:pt x="76323" y="9311"/>
                  </a:cubicBezTo>
                  <a:cubicBezTo>
                    <a:pt x="74880" y="8275"/>
                    <a:pt x="73378" y="7317"/>
                    <a:pt x="71824" y="6437"/>
                  </a:cubicBezTo>
                  <a:cubicBezTo>
                    <a:pt x="70892" y="7252"/>
                    <a:pt x="69951" y="8232"/>
                    <a:pt x="68661" y="8428"/>
                  </a:cubicBezTo>
                  <a:cubicBezTo>
                    <a:pt x="67863" y="9024"/>
                    <a:pt x="68590" y="10004"/>
                    <a:pt x="69201" y="10880"/>
                  </a:cubicBezTo>
                  <a:cubicBezTo>
                    <a:pt x="69774" y="11704"/>
                    <a:pt x="70661" y="11764"/>
                    <a:pt x="71404" y="11596"/>
                  </a:cubicBezTo>
                  <a:close/>
                  <a:moveTo>
                    <a:pt x="62608" y="14457"/>
                  </a:moveTo>
                  <a:cubicBezTo>
                    <a:pt x="62567" y="13892"/>
                    <a:pt x="63411" y="13352"/>
                    <a:pt x="62572" y="12835"/>
                  </a:cubicBezTo>
                  <a:cubicBezTo>
                    <a:pt x="61366" y="12088"/>
                    <a:pt x="61048" y="13566"/>
                    <a:pt x="60399" y="13193"/>
                  </a:cubicBezTo>
                  <a:cubicBezTo>
                    <a:pt x="59458" y="15966"/>
                    <a:pt x="62637" y="14841"/>
                    <a:pt x="62608" y="14457"/>
                  </a:cubicBezTo>
                  <a:close/>
                  <a:moveTo>
                    <a:pt x="1015" y="36281"/>
                  </a:moveTo>
                  <a:cubicBezTo>
                    <a:pt x="1017" y="36874"/>
                    <a:pt x="1146" y="37330"/>
                    <a:pt x="1349" y="37722"/>
                  </a:cubicBezTo>
                  <a:cubicBezTo>
                    <a:pt x="1770" y="36933"/>
                    <a:pt x="1202" y="36501"/>
                    <a:pt x="1330" y="35817"/>
                  </a:cubicBezTo>
                  <a:cubicBezTo>
                    <a:pt x="1293" y="35556"/>
                    <a:pt x="406" y="32792"/>
                    <a:pt x="1092" y="34902"/>
                  </a:cubicBezTo>
                  <a:cubicBezTo>
                    <a:pt x="1157" y="35256"/>
                    <a:pt x="1369" y="35198"/>
                    <a:pt x="1507" y="35355"/>
                  </a:cubicBezTo>
                  <a:cubicBezTo>
                    <a:pt x="1779" y="36879"/>
                    <a:pt x="2892" y="37097"/>
                    <a:pt x="3209" y="38724"/>
                  </a:cubicBezTo>
                  <a:cubicBezTo>
                    <a:pt x="2959" y="39319"/>
                    <a:pt x="3198" y="39159"/>
                    <a:pt x="3218" y="39843"/>
                  </a:cubicBezTo>
                  <a:cubicBezTo>
                    <a:pt x="3453" y="40899"/>
                    <a:pt x="4135" y="40726"/>
                    <a:pt x="4681" y="41045"/>
                  </a:cubicBezTo>
                  <a:cubicBezTo>
                    <a:pt x="4860" y="41505"/>
                    <a:pt x="5227" y="41149"/>
                    <a:pt x="5473" y="41362"/>
                  </a:cubicBezTo>
                  <a:cubicBezTo>
                    <a:pt x="6159" y="42137"/>
                    <a:pt x="7108" y="41455"/>
                    <a:pt x="7939" y="41863"/>
                  </a:cubicBezTo>
                  <a:cubicBezTo>
                    <a:pt x="9404" y="43576"/>
                    <a:pt x="10274" y="42426"/>
                    <a:pt x="10865" y="43956"/>
                  </a:cubicBezTo>
                  <a:cubicBezTo>
                    <a:pt x="11325" y="44491"/>
                    <a:pt x="11627" y="45298"/>
                    <a:pt x="12343" y="45471"/>
                  </a:cubicBezTo>
                  <a:cubicBezTo>
                    <a:pt x="12442" y="45469"/>
                    <a:pt x="12455" y="46334"/>
                    <a:pt x="13903" y="46200"/>
                  </a:cubicBezTo>
                  <a:lnTo>
                    <a:pt x="13903" y="46200"/>
                  </a:lnTo>
                  <a:cubicBezTo>
                    <a:pt x="15273" y="46043"/>
                    <a:pt x="14719" y="44722"/>
                    <a:pt x="15819" y="47532"/>
                  </a:cubicBezTo>
                  <a:cubicBezTo>
                    <a:pt x="16432" y="50002"/>
                    <a:pt x="14132" y="51066"/>
                    <a:pt x="14205" y="52199"/>
                  </a:cubicBezTo>
                  <a:cubicBezTo>
                    <a:pt x="13579" y="52958"/>
                    <a:pt x="14466" y="53852"/>
                    <a:pt x="14115" y="54624"/>
                  </a:cubicBezTo>
                  <a:cubicBezTo>
                    <a:pt x="13489" y="55177"/>
                    <a:pt x="13694" y="55377"/>
                    <a:pt x="14182" y="56137"/>
                  </a:cubicBezTo>
                  <a:cubicBezTo>
                    <a:pt x="15509" y="58193"/>
                    <a:pt x="15981" y="61980"/>
                    <a:pt x="18512" y="63093"/>
                  </a:cubicBezTo>
                  <a:cubicBezTo>
                    <a:pt x="18773" y="63208"/>
                    <a:pt x="19011" y="63357"/>
                    <a:pt x="19220" y="63534"/>
                  </a:cubicBezTo>
                  <a:lnTo>
                    <a:pt x="41277" y="63534"/>
                  </a:lnTo>
                  <a:cubicBezTo>
                    <a:pt x="41415" y="61997"/>
                    <a:pt x="41555" y="60394"/>
                    <a:pt x="43113" y="59050"/>
                  </a:cubicBezTo>
                  <a:cubicBezTo>
                    <a:pt x="44047" y="58245"/>
                    <a:pt x="44373" y="56715"/>
                    <a:pt x="43311" y="56025"/>
                  </a:cubicBezTo>
                  <a:cubicBezTo>
                    <a:pt x="42010" y="55179"/>
                    <a:pt x="40921" y="53735"/>
                    <a:pt x="38996" y="53903"/>
                  </a:cubicBezTo>
                  <a:cubicBezTo>
                    <a:pt x="38014" y="53990"/>
                    <a:pt x="36888" y="53690"/>
                    <a:pt x="36124" y="52812"/>
                  </a:cubicBezTo>
                  <a:cubicBezTo>
                    <a:pt x="35257" y="51899"/>
                    <a:pt x="33625" y="52156"/>
                    <a:pt x="33103" y="50738"/>
                  </a:cubicBezTo>
                  <a:cubicBezTo>
                    <a:pt x="33142" y="50781"/>
                    <a:pt x="32154" y="47402"/>
                    <a:pt x="28557" y="47689"/>
                  </a:cubicBezTo>
                  <a:cubicBezTo>
                    <a:pt x="28214" y="47152"/>
                    <a:pt x="27033" y="46733"/>
                    <a:pt x="26962" y="46755"/>
                  </a:cubicBezTo>
                  <a:cubicBezTo>
                    <a:pt x="26984" y="46655"/>
                    <a:pt x="26580" y="46090"/>
                    <a:pt x="25937" y="45967"/>
                  </a:cubicBezTo>
                  <a:cubicBezTo>
                    <a:pt x="25926" y="45104"/>
                    <a:pt x="24839" y="44491"/>
                    <a:pt x="24118" y="44161"/>
                  </a:cubicBezTo>
                  <a:cubicBezTo>
                    <a:pt x="22092" y="44291"/>
                    <a:pt x="19414" y="42381"/>
                    <a:pt x="17619" y="43768"/>
                  </a:cubicBezTo>
                  <a:cubicBezTo>
                    <a:pt x="16689" y="44224"/>
                    <a:pt x="16277" y="44414"/>
                    <a:pt x="15858" y="45749"/>
                  </a:cubicBezTo>
                  <a:cubicBezTo>
                    <a:pt x="15841" y="45810"/>
                    <a:pt x="15455" y="45434"/>
                    <a:pt x="15228" y="45372"/>
                  </a:cubicBezTo>
                  <a:cubicBezTo>
                    <a:pt x="14417" y="44468"/>
                    <a:pt x="14011" y="46174"/>
                    <a:pt x="12844" y="45117"/>
                  </a:cubicBezTo>
                  <a:cubicBezTo>
                    <a:pt x="13021" y="44636"/>
                    <a:pt x="12846" y="43468"/>
                    <a:pt x="12941" y="42653"/>
                  </a:cubicBezTo>
                  <a:cubicBezTo>
                    <a:pt x="13215" y="40325"/>
                    <a:pt x="11402" y="40776"/>
                    <a:pt x="10175" y="40648"/>
                  </a:cubicBezTo>
                  <a:cubicBezTo>
                    <a:pt x="10483" y="39833"/>
                    <a:pt x="10369" y="38838"/>
                    <a:pt x="10921" y="38115"/>
                  </a:cubicBezTo>
                  <a:cubicBezTo>
                    <a:pt x="11228" y="37614"/>
                    <a:pt x="11150" y="37358"/>
                    <a:pt x="10682" y="37353"/>
                  </a:cubicBezTo>
                  <a:cubicBezTo>
                    <a:pt x="9376" y="37226"/>
                    <a:pt x="9145" y="39090"/>
                    <a:pt x="8334" y="39759"/>
                  </a:cubicBezTo>
                  <a:cubicBezTo>
                    <a:pt x="6416" y="38957"/>
                    <a:pt x="6073" y="37472"/>
                    <a:pt x="6651" y="34975"/>
                  </a:cubicBezTo>
                  <a:cubicBezTo>
                    <a:pt x="7005" y="33456"/>
                    <a:pt x="7581" y="32951"/>
                    <a:pt x="9165" y="32995"/>
                  </a:cubicBezTo>
                  <a:cubicBezTo>
                    <a:pt x="9601" y="33036"/>
                    <a:pt x="9974" y="32660"/>
                    <a:pt x="10388" y="32444"/>
                  </a:cubicBezTo>
                  <a:cubicBezTo>
                    <a:pt x="13249" y="30956"/>
                    <a:pt x="12820" y="36061"/>
                    <a:pt x="14419" y="34729"/>
                  </a:cubicBezTo>
                  <a:cubicBezTo>
                    <a:pt x="15081" y="34177"/>
                    <a:pt x="14984" y="33409"/>
                    <a:pt x="14507" y="32820"/>
                  </a:cubicBezTo>
                  <a:cubicBezTo>
                    <a:pt x="14948" y="33163"/>
                    <a:pt x="13754" y="30910"/>
                    <a:pt x="14745" y="29762"/>
                  </a:cubicBezTo>
                  <a:cubicBezTo>
                    <a:pt x="18967" y="25986"/>
                    <a:pt x="16795" y="26519"/>
                    <a:pt x="17776" y="25404"/>
                  </a:cubicBezTo>
                  <a:cubicBezTo>
                    <a:pt x="19384" y="23779"/>
                    <a:pt x="18068" y="23576"/>
                    <a:pt x="20599" y="22706"/>
                  </a:cubicBezTo>
                  <a:cubicBezTo>
                    <a:pt x="21257" y="21643"/>
                    <a:pt x="22277" y="21092"/>
                    <a:pt x="23298" y="20521"/>
                  </a:cubicBezTo>
                  <a:cubicBezTo>
                    <a:pt x="24073" y="19979"/>
                    <a:pt x="23827" y="20158"/>
                    <a:pt x="23639" y="20512"/>
                  </a:cubicBezTo>
                  <a:cubicBezTo>
                    <a:pt x="23514" y="21015"/>
                    <a:pt x="23751" y="21129"/>
                    <a:pt x="24228" y="20987"/>
                  </a:cubicBezTo>
                  <a:cubicBezTo>
                    <a:pt x="24804" y="20093"/>
                    <a:pt x="25965" y="20206"/>
                    <a:pt x="26649" y="19509"/>
                  </a:cubicBezTo>
                  <a:cubicBezTo>
                    <a:pt x="27074" y="19396"/>
                    <a:pt x="27605" y="19304"/>
                    <a:pt x="27372" y="18773"/>
                  </a:cubicBezTo>
                  <a:cubicBezTo>
                    <a:pt x="27217" y="18417"/>
                    <a:pt x="26895" y="18671"/>
                    <a:pt x="26647" y="18866"/>
                  </a:cubicBezTo>
                  <a:cubicBezTo>
                    <a:pt x="26682" y="19219"/>
                    <a:pt x="26990" y="19424"/>
                    <a:pt x="25042" y="18758"/>
                  </a:cubicBezTo>
                  <a:cubicBezTo>
                    <a:pt x="25212" y="17536"/>
                    <a:pt x="25408" y="17368"/>
                    <a:pt x="25231" y="16960"/>
                  </a:cubicBezTo>
                  <a:cubicBezTo>
                    <a:pt x="25074" y="16671"/>
                    <a:pt x="24565" y="16835"/>
                    <a:pt x="24401" y="16583"/>
                  </a:cubicBezTo>
                  <a:cubicBezTo>
                    <a:pt x="24940" y="16826"/>
                    <a:pt x="25618" y="16555"/>
                    <a:pt x="26302" y="16309"/>
                  </a:cubicBezTo>
                  <a:cubicBezTo>
                    <a:pt x="29135" y="16145"/>
                    <a:pt x="27786" y="15560"/>
                    <a:pt x="29364" y="15478"/>
                  </a:cubicBezTo>
                  <a:cubicBezTo>
                    <a:pt x="29588" y="16060"/>
                    <a:pt x="28772" y="16326"/>
                    <a:pt x="28587" y="16794"/>
                  </a:cubicBezTo>
                  <a:cubicBezTo>
                    <a:pt x="27657" y="18233"/>
                    <a:pt x="28891" y="17767"/>
                    <a:pt x="29394" y="18013"/>
                  </a:cubicBezTo>
                  <a:cubicBezTo>
                    <a:pt x="29547" y="17970"/>
                    <a:pt x="29705" y="17938"/>
                    <a:pt x="29815" y="17834"/>
                  </a:cubicBezTo>
                  <a:cubicBezTo>
                    <a:pt x="30093" y="17996"/>
                    <a:pt x="29976" y="18555"/>
                    <a:pt x="30589" y="18387"/>
                  </a:cubicBezTo>
                  <a:cubicBezTo>
                    <a:pt x="31198" y="18281"/>
                    <a:pt x="31571" y="18309"/>
                    <a:pt x="31774" y="17944"/>
                  </a:cubicBezTo>
                  <a:cubicBezTo>
                    <a:pt x="32037" y="16900"/>
                    <a:pt x="31739" y="16255"/>
                    <a:pt x="30542" y="16507"/>
                  </a:cubicBezTo>
                  <a:cubicBezTo>
                    <a:pt x="30699" y="16192"/>
                    <a:pt x="30561" y="15855"/>
                    <a:pt x="30335" y="15670"/>
                  </a:cubicBezTo>
                  <a:cubicBezTo>
                    <a:pt x="30770" y="15316"/>
                    <a:pt x="30419" y="14848"/>
                    <a:pt x="30689" y="14479"/>
                  </a:cubicBezTo>
                  <a:cubicBezTo>
                    <a:pt x="30520" y="14196"/>
                    <a:pt x="31070" y="13324"/>
                    <a:pt x="29905" y="13872"/>
                  </a:cubicBezTo>
                  <a:cubicBezTo>
                    <a:pt x="27935" y="12183"/>
                    <a:pt x="27107" y="12105"/>
                    <a:pt x="27443" y="10916"/>
                  </a:cubicBezTo>
                  <a:cubicBezTo>
                    <a:pt x="26202" y="8040"/>
                    <a:pt x="24668" y="11400"/>
                    <a:pt x="23848" y="10042"/>
                  </a:cubicBezTo>
                  <a:cubicBezTo>
                    <a:pt x="22992" y="8625"/>
                    <a:pt x="19434" y="8536"/>
                    <a:pt x="18972" y="10435"/>
                  </a:cubicBezTo>
                  <a:cubicBezTo>
                    <a:pt x="18808" y="11106"/>
                    <a:pt x="18217" y="12066"/>
                    <a:pt x="18553" y="12472"/>
                  </a:cubicBezTo>
                  <a:cubicBezTo>
                    <a:pt x="19500" y="13109"/>
                    <a:pt x="18124" y="13894"/>
                    <a:pt x="17673" y="14334"/>
                  </a:cubicBezTo>
                  <a:cubicBezTo>
                    <a:pt x="17140" y="14856"/>
                    <a:pt x="17265" y="15335"/>
                    <a:pt x="17161" y="15843"/>
                  </a:cubicBezTo>
                  <a:cubicBezTo>
                    <a:pt x="16546" y="16408"/>
                    <a:pt x="16497" y="16367"/>
                    <a:pt x="16294" y="15346"/>
                  </a:cubicBezTo>
                  <a:cubicBezTo>
                    <a:pt x="16270" y="14572"/>
                    <a:pt x="15599" y="14513"/>
                    <a:pt x="14971" y="14459"/>
                  </a:cubicBezTo>
                  <a:cubicBezTo>
                    <a:pt x="14302" y="14401"/>
                    <a:pt x="13400" y="13946"/>
                    <a:pt x="12669" y="14008"/>
                  </a:cubicBezTo>
                  <a:cubicBezTo>
                    <a:pt x="6955" y="19534"/>
                    <a:pt x="2560" y="26413"/>
                    <a:pt x="1" y="34132"/>
                  </a:cubicBezTo>
                  <a:cubicBezTo>
                    <a:pt x="89" y="34522"/>
                    <a:pt x="178" y="34984"/>
                    <a:pt x="260" y="35539"/>
                  </a:cubicBezTo>
                  <a:cubicBezTo>
                    <a:pt x="400" y="36479"/>
                    <a:pt x="773" y="36592"/>
                    <a:pt x="1015" y="36281"/>
                  </a:cubicBezTo>
                  <a:close/>
                  <a:moveTo>
                    <a:pt x="17664" y="37677"/>
                  </a:moveTo>
                  <a:cubicBezTo>
                    <a:pt x="15716" y="36779"/>
                    <a:pt x="14013" y="35545"/>
                    <a:pt x="13523" y="36689"/>
                  </a:cubicBezTo>
                  <a:cubicBezTo>
                    <a:pt x="14000" y="36801"/>
                    <a:pt x="14484" y="36913"/>
                    <a:pt x="14976" y="37028"/>
                  </a:cubicBezTo>
                  <a:cubicBezTo>
                    <a:pt x="14926" y="37153"/>
                    <a:pt x="14971" y="37317"/>
                    <a:pt x="15135" y="37353"/>
                  </a:cubicBezTo>
                  <a:cubicBezTo>
                    <a:pt x="15897" y="37819"/>
                    <a:pt x="16590" y="38773"/>
                    <a:pt x="17664" y="37677"/>
                  </a:cubicBezTo>
                  <a:close/>
                  <a:moveTo>
                    <a:pt x="34676" y="3002"/>
                  </a:moveTo>
                  <a:cubicBezTo>
                    <a:pt x="34918" y="2999"/>
                    <a:pt x="35019" y="3138"/>
                    <a:pt x="35134" y="3261"/>
                  </a:cubicBezTo>
                  <a:cubicBezTo>
                    <a:pt x="34693" y="3217"/>
                    <a:pt x="34255" y="3176"/>
                    <a:pt x="33819" y="3135"/>
                  </a:cubicBezTo>
                  <a:cubicBezTo>
                    <a:pt x="32814" y="3800"/>
                    <a:pt x="33418" y="3630"/>
                    <a:pt x="33302" y="4007"/>
                  </a:cubicBezTo>
                  <a:cubicBezTo>
                    <a:pt x="35781" y="3891"/>
                    <a:pt x="35351" y="3940"/>
                    <a:pt x="35272" y="4430"/>
                  </a:cubicBezTo>
                  <a:cubicBezTo>
                    <a:pt x="34913" y="4126"/>
                    <a:pt x="33135" y="4255"/>
                    <a:pt x="33958" y="5358"/>
                  </a:cubicBezTo>
                  <a:lnTo>
                    <a:pt x="33958" y="5358"/>
                  </a:lnTo>
                  <a:cubicBezTo>
                    <a:pt x="33599" y="5550"/>
                    <a:pt x="34085" y="6038"/>
                    <a:pt x="34141" y="6178"/>
                  </a:cubicBezTo>
                  <a:cubicBezTo>
                    <a:pt x="34232" y="6186"/>
                    <a:pt x="34324" y="6197"/>
                    <a:pt x="34415" y="6204"/>
                  </a:cubicBezTo>
                  <a:cubicBezTo>
                    <a:pt x="34613" y="6458"/>
                    <a:pt x="35975" y="6484"/>
                    <a:pt x="34657" y="7060"/>
                  </a:cubicBezTo>
                  <a:cubicBezTo>
                    <a:pt x="34929" y="8478"/>
                    <a:pt x="35984" y="8789"/>
                    <a:pt x="37164" y="9061"/>
                  </a:cubicBezTo>
                  <a:cubicBezTo>
                    <a:pt x="39238" y="9538"/>
                    <a:pt x="39220" y="9449"/>
                    <a:pt x="40299" y="8040"/>
                  </a:cubicBezTo>
                  <a:cubicBezTo>
                    <a:pt x="40906" y="7246"/>
                    <a:pt x="41473" y="6471"/>
                    <a:pt x="42362" y="5869"/>
                  </a:cubicBezTo>
                  <a:cubicBezTo>
                    <a:pt x="44468" y="5528"/>
                    <a:pt x="44967" y="5338"/>
                    <a:pt x="45025" y="5244"/>
                  </a:cubicBezTo>
                  <a:cubicBezTo>
                    <a:pt x="45051" y="5250"/>
                    <a:pt x="45081" y="5257"/>
                    <a:pt x="45115" y="5265"/>
                  </a:cubicBezTo>
                  <a:cubicBezTo>
                    <a:pt x="47547" y="4141"/>
                    <a:pt x="50026" y="4700"/>
                    <a:pt x="50706" y="3815"/>
                  </a:cubicBezTo>
                  <a:cubicBezTo>
                    <a:pt x="50782" y="3567"/>
                    <a:pt x="51181" y="3485"/>
                    <a:pt x="51457" y="3522"/>
                  </a:cubicBezTo>
                  <a:cubicBezTo>
                    <a:pt x="50954" y="3349"/>
                    <a:pt x="50521" y="3427"/>
                    <a:pt x="50428" y="3364"/>
                  </a:cubicBezTo>
                  <a:cubicBezTo>
                    <a:pt x="50488" y="3299"/>
                    <a:pt x="49880" y="3172"/>
                    <a:pt x="50404" y="3192"/>
                  </a:cubicBezTo>
                  <a:cubicBezTo>
                    <a:pt x="50952" y="3213"/>
                    <a:pt x="51489" y="3353"/>
                    <a:pt x="51912" y="3105"/>
                  </a:cubicBezTo>
                  <a:cubicBezTo>
                    <a:pt x="51977" y="3036"/>
                    <a:pt x="51966" y="2967"/>
                    <a:pt x="51882" y="2900"/>
                  </a:cubicBezTo>
                  <a:cubicBezTo>
                    <a:pt x="51030" y="2678"/>
                    <a:pt x="51981" y="2402"/>
                    <a:pt x="51643" y="2190"/>
                  </a:cubicBezTo>
                  <a:cubicBezTo>
                    <a:pt x="51675" y="2190"/>
                    <a:pt x="51567" y="2231"/>
                    <a:pt x="52055" y="1925"/>
                  </a:cubicBezTo>
                  <a:cubicBezTo>
                    <a:pt x="52672" y="1979"/>
                    <a:pt x="52154" y="1537"/>
                    <a:pt x="52914" y="1651"/>
                  </a:cubicBezTo>
                  <a:cubicBezTo>
                    <a:pt x="53201" y="1614"/>
                    <a:pt x="53393" y="1549"/>
                    <a:pt x="53328" y="1429"/>
                  </a:cubicBezTo>
                  <a:cubicBezTo>
                    <a:pt x="53058" y="1245"/>
                    <a:pt x="53544" y="1053"/>
                    <a:pt x="52987" y="909"/>
                  </a:cubicBezTo>
                  <a:cubicBezTo>
                    <a:pt x="52663" y="827"/>
                    <a:pt x="52944" y="820"/>
                    <a:pt x="53103" y="799"/>
                  </a:cubicBezTo>
                  <a:cubicBezTo>
                    <a:pt x="53857" y="663"/>
                    <a:pt x="53231" y="514"/>
                    <a:pt x="52724" y="488"/>
                  </a:cubicBezTo>
                  <a:cubicBezTo>
                    <a:pt x="52616" y="382"/>
                    <a:pt x="52210" y="464"/>
                    <a:pt x="52139" y="397"/>
                  </a:cubicBezTo>
                  <a:cubicBezTo>
                    <a:pt x="52264" y="343"/>
                    <a:pt x="52378" y="300"/>
                    <a:pt x="52486" y="263"/>
                  </a:cubicBezTo>
                  <a:cubicBezTo>
                    <a:pt x="50872" y="97"/>
                    <a:pt x="49232" y="9"/>
                    <a:pt x="47575" y="0"/>
                  </a:cubicBezTo>
                  <a:cubicBezTo>
                    <a:pt x="47487" y="0"/>
                    <a:pt x="47398" y="0"/>
                    <a:pt x="47310" y="0"/>
                  </a:cubicBezTo>
                  <a:lnTo>
                    <a:pt x="47083" y="0"/>
                  </a:lnTo>
                  <a:cubicBezTo>
                    <a:pt x="42233" y="22"/>
                    <a:pt x="37546" y="738"/>
                    <a:pt x="33118" y="2050"/>
                  </a:cubicBezTo>
                  <a:cubicBezTo>
                    <a:pt x="33291" y="2529"/>
                    <a:pt x="33254" y="3021"/>
                    <a:pt x="34676" y="3002"/>
                  </a:cubicBezTo>
                  <a:close/>
                  <a:moveTo>
                    <a:pt x="15491" y="39371"/>
                  </a:moveTo>
                  <a:cubicBezTo>
                    <a:pt x="15496" y="39682"/>
                    <a:pt x="15731" y="39897"/>
                    <a:pt x="16251" y="39392"/>
                  </a:cubicBezTo>
                  <a:cubicBezTo>
                    <a:pt x="16147" y="38613"/>
                    <a:pt x="15485" y="39058"/>
                    <a:pt x="15491" y="39371"/>
                  </a:cubicBezTo>
                  <a:close/>
                  <a:moveTo>
                    <a:pt x="18242" y="39129"/>
                  </a:moveTo>
                  <a:cubicBezTo>
                    <a:pt x="19101" y="39300"/>
                    <a:pt x="20085" y="39395"/>
                    <a:pt x="20845" y="38363"/>
                  </a:cubicBezTo>
                  <a:cubicBezTo>
                    <a:pt x="18834" y="37880"/>
                    <a:pt x="18309" y="37558"/>
                    <a:pt x="18340" y="38372"/>
                  </a:cubicBezTo>
                  <a:cubicBezTo>
                    <a:pt x="18713" y="38670"/>
                    <a:pt x="17278" y="38941"/>
                    <a:pt x="18242" y="39129"/>
                  </a:cubicBezTo>
                  <a:close/>
                  <a:moveTo>
                    <a:pt x="20010" y="8210"/>
                  </a:moveTo>
                  <a:cubicBezTo>
                    <a:pt x="20340" y="8390"/>
                    <a:pt x="20655" y="8182"/>
                    <a:pt x="21906" y="7736"/>
                  </a:cubicBezTo>
                  <a:cubicBezTo>
                    <a:pt x="21712" y="7596"/>
                    <a:pt x="23281" y="8677"/>
                    <a:pt x="24211" y="8670"/>
                  </a:cubicBezTo>
                  <a:cubicBezTo>
                    <a:pt x="24487" y="8668"/>
                    <a:pt x="25324" y="8879"/>
                    <a:pt x="25158" y="8085"/>
                  </a:cubicBezTo>
                  <a:cubicBezTo>
                    <a:pt x="25260" y="8064"/>
                    <a:pt x="25357" y="8023"/>
                    <a:pt x="25449" y="7962"/>
                  </a:cubicBezTo>
                  <a:cubicBezTo>
                    <a:pt x="25764" y="7936"/>
                    <a:pt x="26858" y="8083"/>
                    <a:pt x="26505" y="7127"/>
                  </a:cubicBezTo>
                  <a:cubicBezTo>
                    <a:pt x="26377" y="6784"/>
                    <a:pt x="25825" y="6810"/>
                    <a:pt x="25540" y="6622"/>
                  </a:cubicBezTo>
                  <a:cubicBezTo>
                    <a:pt x="25490" y="6186"/>
                    <a:pt x="25531" y="6253"/>
                    <a:pt x="25499" y="6260"/>
                  </a:cubicBezTo>
                  <a:cubicBezTo>
                    <a:pt x="25969" y="5833"/>
                    <a:pt x="26211" y="6087"/>
                    <a:pt x="26541" y="6089"/>
                  </a:cubicBezTo>
                  <a:cubicBezTo>
                    <a:pt x="27117" y="6618"/>
                    <a:pt x="27234" y="6648"/>
                    <a:pt x="27767" y="6141"/>
                  </a:cubicBezTo>
                  <a:cubicBezTo>
                    <a:pt x="27497" y="5945"/>
                    <a:pt x="30127" y="5613"/>
                    <a:pt x="28140" y="5274"/>
                  </a:cubicBezTo>
                  <a:cubicBezTo>
                    <a:pt x="27314" y="4732"/>
                    <a:pt x="26297" y="4831"/>
                    <a:pt x="25883" y="4827"/>
                  </a:cubicBezTo>
                  <a:cubicBezTo>
                    <a:pt x="24752" y="5367"/>
                    <a:pt x="23646" y="5945"/>
                    <a:pt x="22564" y="6566"/>
                  </a:cubicBezTo>
                  <a:cubicBezTo>
                    <a:pt x="22228" y="6825"/>
                    <a:pt x="21859" y="7088"/>
                    <a:pt x="21725" y="7384"/>
                  </a:cubicBezTo>
                  <a:cubicBezTo>
                    <a:pt x="21481" y="7477"/>
                    <a:pt x="21244" y="7481"/>
                    <a:pt x="21004" y="7501"/>
                  </a:cubicBezTo>
                  <a:cubicBezTo>
                    <a:pt x="20659" y="7716"/>
                    <a:pt x="20314" y="7936"/>
                    <a:pt x="19973" y="8161"/>
                  </a:cubicBezTo>
                  <a:cubicBezTo>
                    <a:pt x="19982" y="8182"/>
                    <a:pt x="19995" y="8200"/>
                    <a:pt x="20010" y="8210"/>
                  </a:cubicBezTo>
                  <a:close/>
                  <a:moveTo>
                    <a:pt x="22221" y="38626"/>
                  </a:moveTo>
                  <a:cubicBezTo>
                    <a:pt x="21684" y="38685"/>
                    <a:pt x="21634" y="39304"/>
                    <a:pt x="22040" y="39265"/>
                  </a:cubicBezTo>
                  <a:cubicBezTo>
                    <a:pt x="22530" y="39220"/>
                    <a:pt x="22649" y="38577"/>
                    <a:pt x="22221" y="386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flipH="1">
              <a:off x="6257873" y="4056302"/>
              <a:ext cx="188647" cy="194402"/>
            </a:xfrm>
            <a:custGeom>
              <a:avLst/>
              <a:gdLst/>
              <a:ahLst/>
              <a:cxnLst/>
              <a:rect l="l" t="t" r="r" b="b"/>
              <a:pathLst>
                <a:path w="4720" h="4864" extrusionOk="0">
                  <a:moveTo>
                    <a:pt x="2369" y="1"/>
                  </a:moveTo>
                  <a:cubicBezTo>
                    <a:pt x="2264" y="1"/>
                    <a:pt x="2160" y="51"/>
                    <a:pt x="2098" y="146"/>
                  </a:cubicBezTo>
                  <a:lnTo>
                    <a:pt x="156" y="3063"/>
                  </a:lnTo>
                  <a:cubicBezTo>
                    <a:pt x="0" y="3300"/>
                    <a:pt x="52" y="3618"/>
                    <a:pt x="274" y="3790"/>
                  </a:cubicBezTo>
                  <a:lnTo>
                    <a:pt x="1508" y="4751"/>
                  </a:lnTo>
                  <a:cubicBezTo>
                    <a:pt x="1607" y="4826"/>
                    <a:pt x="1724" y="4863"/>
                    <a:pt x="1840" y="4863"/>
                  </a:cubicBezTo>
                  <a:cubicBezTo>
                    <a:pt x="1989" y="4863"/>
                    <a:pt x="2136" y="4803"/>
                    <a:pt x="2242" y="4686"/>
                  </a:cubicBezTo>
                  <a:lnTo>
                    <a:pt x="4592" y="2086"/>
                  </a:lnTo>
                  <a:cubicBezTo>
                    <a:pt x="4719" y="1945"/>
                    <a:pt x="4700" y="1727"/>
                    <a:pt x="4551" y="1611"/>
                  </a:cubicBezTo>
                  <a:lnTo>
                    <a:pt x="2568" y="68"/>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flipH="1">
              <a:off x="6257873" y="4089876"/>
              <a:ext cx="188647" cy="160829"/>
            </a:xfrm>
            <a:custGeom>
              <a:avLst/>
              <a:gdLst/>
              <a:ahLst/>
              <a:cxnLst/>
              <a:rect l="l" t="t" r="r" b="b"/>
              <a:pathLst>
                <a:path w="4720" h="4024" extrusionOk="0">
                  <a:moveTo>
                    <a:pt x="3558" y="1"/>
                  </a:moveTo>
                  <a:lnTo>
                    <a:pt x="3353" y="266"/>
                  </a:lnTo>
                  <a:cubicBezTo>
                    <a:pt x="3340" y="255"/>
                    <a:pt x="3322" y="250"/>
                    <a:pt x="3301" y="250"/>
                  </a:cubicBezTo>
                  <a:cubicBezTo>
                    <a:pt x="3073" y="250"/>
                    <a:pt x="2436" y="864"/>
                    <a:pt x="1752" y="1662"/>
                  </a:cubicBezTo>
                  <a:cubicBezTo>
                    <a:pt x="1691" y="1734"/>
                    <a:pt x="1607" y="1767"/>
                    <a:pt x="1525" y="1767"/>
                  </a:cubicBezTo>
                  <a:cubicBezTo>
                    <a:pt x="1397" y="1767"/>
                    <a:pt x="1271" y="1687"/>
                    <a:pt x="1234" y="1543"/>
                  </a:cubicBezTo>
                  <a:lnTo>
                    <a:pt x="1064" y="862"/>
                  </a:lnTo>
                  <a:lnTo>
                    <a:pt x="158" y="2225"/>
                  </a:lnTo>
                  <a:cubicBezTo>
                    <a:pt x="0" y="2460"/>
                    <a:pt x="52" y="2778"/>
                    <a:pt x="274" y="2950"/>
                  </a:cubicBezTo>
                  <a:lnTo>
                    <a:pt x="1508" y="3911"/>
                  </a:lnTo>
                  <a:cubicBezTo>
                    <a:pt x="1607" y="3986"/>
                    <a:pt x="1724" y="4023"/>
                    <a:pt x="1840" y="4023"/>
                  </a:cubicBezTo>
                  <a:cubicBezTo>
                    <a:pt x="1989" y="4023"/>
                    <a:pt x="2136" y="3963"/>
                    <a:pt x="2242" y="3846"/>
                  </a:cubicBezTo>
                  <a:lnTo>
                    <a:pt x="4592" y="1246"/>
                  </a:lnTo>
                  <a:cubicBezTo>
                    <a:pt x="4719" y="1105"/>
                    <a:pt x="4700" y="887"/>
                    <a:pt x="4551" y="771"/>
                  </a:cubicBezTo>
                  <a:lnTo>
                    <a:pt x="3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flipH="1">
              <a:off x="6250395" y="4043392"/>
              <a:ext cx="94643" cy="76178"/>
            </a:xfrm>
            <a:custGeom>
              <a:avLst/>
              <a:gdLst/>
              <a:ahLst/>
              <a:cxnLst/>
              <a:rect l="l" t="t" r="r" b="b"/>
              <a:pathLst>
                <a:path w="2368" h="1906" extrusionOk="0">
                  <a:moveTo>
                    <a:pt x="301" y="0"/>
                  </a:moveTo>
                  <a:cubicBezTo>
                    <a:pt x="221" y="0"/>
                    <a:pt x="142" y="36"/>
                    <a:pt x="89" y="102"/>
                  </a:cubicBezTo>
                  <a:cubicBezTo>
                    <a:pt x="1" y="219"/>
                    <a:pt x="20" y="387"/>
                    <a:pt x="137" y="477"/>
                  </a:cubicBezTo>
                  <a:lnTo>
                    <a:pt x="1902" y="1850"/>
                  </a:lnTo>
                  <a:cubicBezTo>
                    <a:pt x="1950" y="1888"/>
                    <a:pt x="2008" y="1906"/>
                    <a:pt x="2065" y="1906"/>
                  </a:cubicBezTo>
                  <a:cubicBezTo>
                    <a:pt x="2145" y="1906"/>
                    <a:pt x="2224" y="1870"/>
                    <a:pt x="2277" y="1802"/>
                  </a:cubicBezTo>
                  <a:cubicBezTo>
                    <a:pt x="2368" y="1686"/>
                    <a:pt x="2346" y="1520"/>
                    <a:pt x="2230" y="1429"/>
                  </a:cubicBezTo>
                  <a:lnTo>
                    <a:pt x="465" y="57"/>
                  </a:lnTo>
                  <a:cubicBezTo>
                    <a:pt x="416" y="19"/>
                    <a:pt x="358" y="0"/>
                    <a:pt x="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flipH="1">
              <a:off x="6253992" y="4047429"/>
              <a:ext cx="91046" cy="72141"/>
            </a:xfrm>
            <a:custGeom>
              <a:avLst/>
              <a:gdLst/>
              <a:ahLst/>
              <a:cxnLst/>
              <a:rect l="l" t="t" r="r" b="b"/>
              <a:pathLst>
                <a:path w="2278" h="1805" extrusionOk="0">
                  <a:moveTo>
                    <a:pt x="89" y="1"/>
                  </a:moveTo>
                  <a:cubicBezTo>
                    <a:pt x="1" y="118"/>
                    <a:pt x="20" y="286"/>
                    <a:pt x="137" y="376"/>
                  </a:cubicBezTo>
                  <a:lnTo>
                    <a:pt x="1902" y="1749"/>
                  </a:lnTo>
                  <a:cubicBezTo>
                    <a:pt x="1950" y="1787"/>
                    <a:pt x="2008" y="1805"/>
                    <a:pt x="2065" y="1805"/>
                  </a:cubicBezTo>
                  <a:cubicBezTo>
                    <a:pt x="2145" y="1805"/>
                    <a:pt x="2224" y="1769"/>
                    <a:pt x="2277" y="1701"/>
                  </a:cubicBez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flipH="1">
              <a:off x="6311431" y="4106583"/>
              <a:ext cx="172780" cy="207152"/>
            </a:xfrm>
            <a:custGeom>
              <a:avLst/>
              <a:gdLst/>
              <a:ahLst/>
              <a:cxnLst/>
              <a:rect l="l" t="t" r="r" b="b"/>
              <a:pathLst>
                <a:path w="4323" h="5183" extrusionOk="0">
                  <a:moveTo>
                    <a:pt x="4139" y="1"/>
                  </a:moveTo>
                  <a:cubicBezTo>
                    <a:pt x="3911" y="1"/>
                    <a:pt x="2936" y="1024"/>
                    <a:pt x="1884" y="2375"/>
                  </a:cubicBezTo>
                  <a:cubicBezTo>
                    <a:pt x="775" y="3801"/>
                    <a:pt x="0" y="5055"/>
                    <a:pt x="153" y="5173"/>
                  </a:cubicBezTo>
                  <a:cubicBezTo>
                    <a:pt x="161" y="5179"/>
                    <a:pt x="171" y="5182"/>
                    <a:pt x="184" y="5182"/>
                  </a:cubicBezTo>
                  <a:cubicBezTo>
                    <a:pt x="412" y="5182"/>
                    <a:pt x="1386" y="4160"/>
                    <a:pt x="2438" y="2808"/>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flipH="1">
              <a:off x="6374063" y="3599418"/>
              <a:ext cx="188647" cy="194442"/>
            </a:xfrm>
            <a:custGeom>
              <a:avLst/>
              <a:gdLst/>
              <a:ahLst/>
              <a:cxnLst/>
              <a:rect l="l" t="t" r="r" b="b"/>
              <a:pathLst>
                <a:path w="4720" h="4865" extrusionOk="0">
                  <a:moveTo>
                    <a:pt x="2369" y="1"/>
                  </a:moveTo>
                  <a:cubicBezTo>
                    <a:pt x="2264" y="1"/>
                    <a:pt x="2160" y="51"/>
                    <a:pt x="2098" y="145"/>
                  </a:cubicBezTo>
                  <a:lnTo>
                    <a:pt x="156" y="3064"/>
                  </a:lnTo>
                  <a:cubicBezTo>
                    <a:pt x="1" y="3300"/>
                    <a:pt x="52" y="3617"/>
                    <a:pt x="275" y="3792"/>
                  </a:cubicBezTo>
                  <a:lnTo>
                    <a:pt x="1509" y="4750"/>
                  </a:lnTo>
                  <a:cubicBezTo>
                    <a:pt x="1608" y="4827"/>
                    <a:pt x="1725" y="4864"/>
                    <a:pt x="1841" y="4864"/>
                  </a:cubicBezTo>
                  <a:cubicBezTo>
                    <a:pt x="1989" y="4864"/>
                    <a:pt x="2136" y="4803"/>
                    <a:pt x="2243" y="4685"/>
                  </a:cubicBezTo>
                  <a:lnTo>
                    <a:pt x="4592" y="2085"/>
                  </a:lnTo>
                  <a:cubicBezTo>
                    <a:pt x="4720" y="1945"/>
                    <a:pt x="4700" y="1727"/>
                    <a:pt x="4551" y="1612"/>
                  </a:cubicBezTo>
                  <a:lnTo>
                    <a:pt x="2568" y="69"/>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flipH="1">
              <a:off x="6374063" y="3632952"/>
              <a:ext cx="188647" cy="160909"/>
            </a:xfrm>
            <a:custGeom>
              <a:avLst/>
              <a:gdLst/>
              <a:ahLst/>
              <a:cxnLst/>
              <a:rect l="l" t="t" r="r" b="b"/>
              <a:pathLst>
                <a:path w="4720" h="4026" extrusionOk="0">
                  <a:moveTo>
                    <a:pt x="3559" y="1"/>
                  </a:moveTo>
                  <a:lnTo>
                    <a:pt x="3354" y="266"/>
                  </a:lnTo>
                  <a:cubicBezTo>
                    <a:pt x="3340" y="255"/>
                    <a:pt x="3323" y="250"/>
                    <a:pt x="3302" y="250"/>
                  </a:cubicBezTo>
                  <a:cubicBezTo>
                    <a:pt x="3073" y="250"/>
                    <a:pt x="2437" y="866"/>
                    <a:pt x="1753" y="1662"/>
                  </a:cubicBezTo>
                  <a:cubicBezTo>
                    <a:pt x="1691" y="1734"/>
                    <a:pt x="1608" y="1767"/>
                    <a:pt x="1525" y="1767"/>
                  </a:cubicBezTo>
                  <a:cubicBezTo>
                    <a:pt x="1397" y="1767"/>
                    <a:pt x="1272" y="1687"/>
                    <a:pt x="1235" y="1544"/>
                  </a:cubicBezTo>
                  <a:lnTo>
                    <a:pt x="1064" y="862"/>
                  </a:lnTo>
                  <a:lnTo>
                    <a:pt x="158" y="2225"/>
                  </a:lnTo>
                  <a:cubicBezTo>
                    <a:pt x="1" y="2461"/>
                    <a:pt x="52" y="2778"/>
                    <a:pt x="277" y="2953"/>
                  </a:cubicBezTo>
                  <a:lnTo>
                    <a:pt x="1509" y="3911"/>
                  </a:lnTo>
                  <a:cubicBezTo>
                    <a:pt x="1608" y="3988"/>
                    <a:pt x="1725" y="4025"/>
                    <a:pt x="1841" y="4025"/>
                  </a:cubicBezTo>
                  <a:cubicBezTo>
                    <a:pt x="1989" y="4025"/>
                    <a:pt x="2136" y="3964"/>
                    <a:pt x="2243" y="3846"/>
                  </a:cubicBezTo>
                  <a:lnTo>
                    <a:pt x="4592" y="1246"/>
                  </a:lnTo>
                  <a:cubicBezTo>
                    <a:pt x="4720" y="1106"/>
                    <a:pt x="4700" y="888"/>
                    <a:pt x="4551" y="773"/>
                  </a:cubicBezTo>
                  <a:lnTo>
                    <a:pt x="3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flipH="1">
              <a:off x="6366545" y="3586468"/>
              <a:ext cx="94643" cy="76218"/>
            </a:xfrm>
            <a:custGeom>
              <a:avLst/>
              <a:gdLst/>
              <a:ahLst/>
              <a:cxnLst/>
              <a:rect l="l" t="t" r="r" b="b"/>
              <a:pathLst>
                <a:path w="2368" h="1907" extrusionOk="0">
                  <a:moveTo>
                    <a:pt x="302" y="1"/>
                  </a:moveTo>
                  <a:cubicBezTo>
                    <a:pt x="222" y="1"/>
                    <a:pt x="144" y="36"/>
                    <a:pt x="91" y="104"/>
                  </a:cubicBezTo>
                  <a:cubicBezTo>
                    <a:pt x="0" y="221"/>
                    <a:pt x="22" y="387"/>
                    <a:pt x="136" y="478"/>
                  </a:cubicBezTo>
                  <a:lnTo>
                    <a:pt x="1901" y="1850"/>
                  </a:lnTo>
                  <a:cubicBezTo>
                    <a:pt x="1950" y="1888"/>
                    <a:pt x="2008" y="1906"/>
                    <a:pt x="2066" y="1906"/>
                  </a:cubicBezTo>
                  <a:cubicBezTo>
                    <a:pt x="2145" y="1906"/>
                    <a:pt x="2224" y="1871"/>
                    <a:pt x="2277" y="1805"/>
                  </a:cubicBezTo>
                  <a:cubicBezTo>
                    <a:pt x="2367" y="1688"/>
                    <a:pt x="2346" y="1520"/>
                    <a:pt x="2229" y="1429"/>
                  </a:cubicBezTo>
                  <a:lnTo>
                    <a:pt x="464" y="57"/>
                  </a:lnTo>
                  <a:cubicBezTo>
                    <a:pt x="416" y="19"/>
                    <a:pt x="358"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flipH="1">
              <a:off x="6370182" y="3590625"/>
              <a:ext cx="91006" cy="72061"/>
            </a:xfrm>
            <a:custGeom>
              <a:avLst/>
              <a:gdLst/>
              <a:ahLst/>
              <a:cxnLst/>
              <a:rect l="l" t="t" r="r" b="b"/>
              <a:pathLst>
                <a:path w="2277" h="1803" extrusionOk="0">
                  <a:moveTo>
                    <a:pt x="91" y="0"/>
                  </a:moveTo>
                  <a:cubicBezTo>
                    <a:pt x="0" y="117"/>
                    <a:pt x="20" y="283"/>
                    <a:pt x="136" y="374"/>
                  </a:cubicBezTo>
                  <a:lnTo>
                    <a:pt x="1901" y="1746"/>
                  </a:lnTo>
                  <a:cubicBezTo>
                    <a:pt x="1951" y="1784"/>
                    <a:pt x="2009" y="1803"/>
                    <a:pt x="2067" y="1803"/>
                  </a:cubicBezTo>
                  <a:cubicBezTo>
                    <a:pt x="2146" y="1803"/>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p:cNvSpPr/>
            <p:nvPr/>
          </p:nvSpPr>
          <p:spPr>
            <a:xfrm flipH="1">
              <a:off x="6427621" y="3649659"/>
              <a:ext cx="172780" cy="207231"/>
            </a:xfrm>
            <a:custGeom>
              <a:avLst/>
              <a:gdLst/>
              <a:ahLst/>
              <a:cxnLst/>
              <a:rect l="l" t="t" r="r" b="b"/>
              <a:pathLst>
                <a:path w="4323" h="5185" extrusionOk="0">
                  <a:moveTo>
                    <a:pt x="4139" y="1"/>
                  </a:moveTo>
                  <a:cubicBezTo>
                    <a:pt x="3911" y="1"/>
                    <a:pt x="2937" y="1024"/>
                    <a:pt x="1884" y="2377"/>
                  </a:cubicBezTo>
                  <a:cubicBezTo>
                    <a:pt x="775" y="3803"/>
                    <a:pt x="1" y="5055"/>
                    <a:pt x="154" y="5176"/>
                  </a:cubicBezTo>
                  <a:cubicBezTo>
                    <a:pt x="162" y="5182"/>
                    <a:pt x="172" y="5185"/>
                    <a:pt x="184" y="5185"/>
                  </a:cubicBezTo>
                  <a:cubicBezTo>
                    <a:pt x="412" y="5185"/>
                    <a:pt x="1389" y="4162"/>
                    <a:pt x="2441" y="2809"/>
                  </a:cubicBezTo>
                  <a:cubicBezTo>
                    <a:pt x="3548" y="1382"/>
                    <a:pt x="4323" y="129"/>
                    <a:pt x="4169" y="10"/>
                  </a:cubicBezTo>
                  <a:cubicBezTo>
                    <a:pt x="4162" y="4"/>
                    <a:pt x="4152"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p:cNvSpPr/>
            <p:nvPr/>
          </p:nvSpPr>
          <p:spPr>
            <a:xfrm flipH="1">
              <a:off x="7181118" y="2971908"/>
              <a:ext cx="188647" cy="194362"/>
            </a:xfrm>
            <a:custGeom>
              <a:avLst/>
              <a:gdLst/>
              <a:ahLst/>
              <a:cxnLst/>
              <a:rect l="l" t="t" r="r" b="b"/>
              <a:pathLst>
                <a:path w="4720"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4594" y="2085"/>
                  </a:lnTo>
                  <a:cubicBezTo>
                    <a:pt x="4719" y="1945"/>
                    <a:pt x="4702" y="1727"/>
                    <a:pt x="4553" y="1610"/>
                  </a:cubicBezTo>
                  <a:lnTo>
                    <a:pt x="2568" y="69"/>
                  </a:lnTo>
                  <a:cubicBezTo>
                    <a:pt x="2508" y="23"/>
                    <a:pt x="2438" y="0"/>
                    <a:pt x="2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flipH="1">
              <a:off x="7227440" y="2971908"/>
              <a:ext cx="142324" cy="194362"/>
            </a:xfrm>
            <a:custGeom>
              <a:avLst/>
              <a:gdLst/>
              <a:ahLst/>
              <a:cxnLst/>
              <a:rect l="l" t="t" r="r" b="b"/>
              <a:pathLst>
                <a:path w="3561"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3340" y="3470"/>
                  </a:lnTo>
                  <a:lnTo>
                    <a:pt x="3340" y="3470"/>
                  </a:lnTo>
                  <a:lnTo>
                    <a:pt x="2637" y="3472"/>
                  </a:lnTo>
                  <a:cubicBezTo>
                    <a:pt x="2395" y="3472"/>
                    <a:pt x="2255" y="3198"/>
                    <a:pt x="2395" y="3000"/>
                  </a:cubicBezTo>
                  <a:cubicBezTo>
                    <a:pt x="3056" y="2061"/>
                    <a:pt x="3517" y="1233"/>
                    <a:pt x="3353" y="1105"/>
                  </a:cubicBezTo>
                  <a:lnTo>
                    <a:pt x="3560" y="840"/>
                  </a:lnTo>
                  <a:lnTo>
                    <a:pt x="2568" y="69"/>
                  </a:lnTo>
                  <a:cubicBezTo>
                    <a:pt x="2508" y="23"/>
                    <a:pt x="2438" y="0"/>
                    <a:pt x="2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flipH="1">
              <a:off x="7173640" y="2958958"/>
              <a:ext cx="94643" cy="76218"/>
            </a:xfrm>
            <a:custGeom>
              <a:avLst/>
              <a:gdLst/>
              <a:ahLst/>
              <a:cxnLst/>
              <a:rect l="l" t="t" r="r" b="b"/>
              <a:pathLst>
                <a:path w="2368" h="1907" extrusionOk="0">
                  <a:moveTo>
                    <a:pt x="303" y="1"/>
                  </a:moveTo>
                  <a:cubicBezTo>
                    <a:pt x="223" y="1"/>
                    <a:pt x="144" y="36"/>
                    <a:pt x="91" y="104"/>
                  </a:cubicBezTo>
                  <a:cubicBezTo>
                    <a:pt x="1" y="219"/>
                    <a:pt x="22" y="387"/>
                    <a:pt x="139" y="478"/>
                  </a:cubicBezTo>
                  <a:lnTo>
                    <a:pt x="1904" y="1850"/>
                  </a:lnTo>
                  <a:cubicBezTo>
                    <a:pt x="1953" y="1888"/>
                    <a:pt x="2010" y="1906"/>
                    <a:pt x="2067" y="1906"/>
                  </a:cubicBezTo>
                  <a:cubicBezTo>
                    <a:pt x="2147" y="1906"/>
                    <a:pt x="2226" y="1870"/>
                    <a:pt x="2277" y="1803"/>
                  </a:cubicBezTo>
                  <a:cubicBezTo>
                    <a:pt x="2368" y="1686"/>
                    <a:pt x="2349" y="1520"/>
                    <a:pt x="2232" y="1429"/>
                  </a:cubicBezTo>
                  <a:lnTo>
                    <a:pt x="467" y="57"/>
                  </a:lnTo>
                  <a:cubicBezTo>
                    <a:pt x="418" y="19"/>
                    <a:pt x="361" y="1"/>
                    <a:pt x="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flipH="1">
              <a:off x="7177237" y="2963034"/>
              <a:ext cx="91046" cy="72141"/>
            </a:xfrm>
            <a:custGeom>
              <a:avLst/>
              <a:gdLst/>
              <a:ahLst/>
              <a:cxnLst/>
              <a:rect l="l" t="t" r="r" b="b"/>
              <a:pathLst>
                <a:path w="2278" h="1805" extrusionOk="0">
                  <a:moveTo>
                    <a:pt x="91" y="0"/>
                  </a:moveTo>
                  <a:lnTo>
                    <a:pt x="91" y="0"/>
                  </a:lnTo>
                  <a:cubicBezTo>
                    <a:pt x="1" y="117"/>
                    <a:pt x="22" y="285"/>
                    <a:pt x="139" y="376"/>
                  </a:cubicBezTo>
                  <a:lnTo>
                    <a:pt x="1904" y="1748"/>
                  </a:lnTo>
                  <a:cubicBezTo>
                    <a:pt x="1953" y="1786"/>
                    <a:pt x="2010" y="1804"/>
                    <a:pt x="2067" y="1804"/>
                  </a:cubicBezTo>
                  <a:cubicBezTo>
                    <a:pt x="2146" y="1804"/>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flipH="1">
              <a:off x="7234596" y="3022148"/>
              <a:ext cx="172780" cy="207152"/>
            </a:xfrm>
            <a:custGeom>
              <a:avLst/>
              <a:gdLst/>
              <a:ahLst/>
              <a:cxnLst/>
              <a:rect l="l" t="t" r="r" b="b"/>
              <a:pathLst>
                <a:path w="4323" h="5183" extrusionOk="0">
                  <a:moveTo>
                    <a:pt x="4139" y="1"/>
                  </a:moveTo>
                  <a:cubicBezTo>
                    <a:pt x="3911" y="1"/>
                    <a:pt x="2936" y="1024"/>
                    <a:pt x="1884" y="2377"/>
                  </a:cubicBezTo>
                  <a:cubicBezTo>
                    <a:pt x="775" y="3801"/>
                    <a:pt x="0" y="5055"/>
                    <a:pt x="154" y="5174"/>
                  </a:cubicBezTo>
                  <a:cubicBezTo>
                    <a:pt x="162" y="5180"/>
                    <a:pt x="172" y="5183"/>
                    <a:pt x="184" y="5183"/>
                  </a:cubicBezTo>
                  <a:cubicBezTo>
                    <a:pt x="414" y="5183"/>
                    <a:pt x="1387" y="4161"/>
                    <a:pt x="2439" y="2809"/>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flipH="1">
              <a:off x="6682523" y="3133941"/>
              <a:ext cx="1729274" cy="536803"/>
            </a:xfrm>
            <a:custGeom>
              <a:avLst/>
              <a:gdLst/>
              <a:ahLst/>
              <a:cxnLst/>
              <a:rect l="l" t="t" r="r" b="b"/>
              <a:pathLst>
                <a:path w="43267" h="13431" extrusionOk="0">
                  <a:moveTo>
                    <a:pt x="43266" y="1"/>
                  </a:moveTo>
                  <a:lnTo>
                    <a:pt x="4075" y="68"/>
                  </a:lnTo>
                  <a:cubicBezTo>
                    <a:pt x="3719" y="68"/>
                    <a:pt x="3373" y="180"/>
                    <a:pt x="3084" y="389"/>
                  </a:cubicBezTo>
                  <a:lnTo>
                    <a:pt x="130" y="2532"/>
                  </a:lnTo>
                  <a:cubicBezTo>
                    <a:pt x="1" y="2625"/>
                    <a:pt x="33" y="2825"/>
                    <a:pt x="184" y="2875"/>
                  </a:cubicBezTo>
                  <a:lnTo>
                    <a:pt x="32823" y="13431"/>
                  </a:lnTo>
                  <a:lnTo>
                    <a:pt x="432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flipH="1">
              <a:off x="6682443" y="3133941"/>
              <a:ext cx="1729354" cy="536803"/>
            </a:xfrm>
            <a:custGeom>
              <a:avLst/>
              <a:gdLst/>
              <a:ahLst/>
              <a:cxnLst/>
              <a:rect l="l" t="t" r="r" b="b"/>
              <a:pathLst>
                <a:path w="43269" h="13431" extrusionOk="0">
                  <a:moveTo>
                    <a:pt x="43269" y="1"/>
                  </a:moveTo>
                  <a:lnTo>
                    <a:pt x="34998" y="14"/>
                  </a:lnTo>
                  <a:cubicBezTo>
                    <a:pt x="33175" y="2780"/>
                    <a:pt x="31360" y="5544"/>
                    <a:pt x="29558" y="8295"/>
                  </a:cubicBezTo>
                  <a:cubicBezTo>
                    <a:pt x="29085" y="9019"/>
                    <a:pt x="28288" y="9436"/>
                    <a:pt x="27451" y="9436"/>
                  </a:cubicBezTo>
                  <a:cubicBezTo>
                    <a:pt x="27243" y="9436"/>
                    <a:pt x="27033" y="9410"/>
                    <a:pt x="26824" y="9357"/>
                  </a:cubicBezTo>
                  <a:cubicBezTo>
                    <a:pt x="16666" y="6757"/>
                    <a:pt x="131" y="2532"/>
                    <a:pt x="130" y="2532"/>
                  </a:cubicBezTo>
                  <a:lnTo>
                    <a:pt x="130" y="2532"/>
                  </a:lnTo>
                  <a:cubicBezTo>
                    <a:pt x="1" y="2625"/>
                    <a:pt x="33" y="2825"/>
                    <a:pt x="184" y="2875"/>
                  </a:cubicBezTo>
                  <a:lnTo>
                    <a:pt x="32823" y="13431"/>
                  </a:lnTo>
                  <a:lnTo>
                    <a:pt x="43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flipH="1">
              <a:off x="6292390" y="3136459"/>
              <a:ext cx="804346" cy="1700817"/>
            </a:xfrm>
            <a:custGeom>
              <a:avLst/>
              <a:gdLst/>
              <a:ahLst/>
              <a:cxnLst/>
              <a:rect l="l" t="t" r="r" b="b"/>
              <a:pathLst>
                <a:path w="20125" h="42555" extrusionOk="0">
                  <a:moveTo>
                    <a:pt x="10444" y="0"/>
                  </a:moveTo>
                  <a:lnTo>
                    <a:pt x="1" y="13430"/>
                  </a:lnTo>
                  <a:lnTo>
                    <a:pt x="18273" y="42463"/>
                  </a:lnTo>
                  <a:cubicBezTo>
                    <a:pt x="18312" y="42525"/>
                    <a:pt x="18375" y="42555"/>
                    <a:pt x="18437" y="42555"/>
                  </a:cubicBezTo>
                  <a:cubicBezTo>
                    <a:pt x="18513" y="42555"/>
                    <a:pt x="18587" y="42512"/>
                    <a:pt x="18620" y="42431"/>
                  </a:cubicBezTo>
                  <a:lnTo>
                    <a:pt x="19969" y="39039"/>
                  </a:lnTo>
                  <a:cubicBezTo>
                    <a:pt x="20100" y="38709"/>
                    <a:pt x="20124" y="38346"/>
                    <a:pt x="20036" y="38001"/>
                  </a:cubicBezTo>
                  <a:lnTo>
                    <a:pt x="104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flipH="1">
              <a:off x="6292493" y="3456850"/>
              <a:ext cx="372337" cy="1239912"/>
            </a:xfrm>
            <a:custGeom>
              <a:avLst/>
              <a:gdLst/>
              <a:ahLst/>
              <a:cxnLst/>
              <a:rect l="l" t="t" r="r" b="b"/>
              <a:pathLst>
                <a:path w="9316" h="31023" extrusionOk="0">
                  <a:moveTo>
                    <a:pt x="1662" y="1"/>
                  </a:moveTo>
                  <a:cubicBezTo>
                    <a:pt x="1427" y="262"/>
                    <a:pt x="1190" y="521"/>
                    <a:pt x="952" y="780"/>
                  </a:cubicBezTo>
                  <a:cubicBezTo>
                    <a:pt x="240" y="1558"/>
                    <a:pt x="1" y="2661"/>
                    <a:pt x="327" y="3667"/>
                  </a:cubicBezTo>
                  <a:lnTo>
                    <a:pt x="9163" y="31023"/>
                  </a:lnTo>
                  <a:cubicBezTo>
                    <a:pt x="9292" y="30693"/>
                    <a:pt x="9316" y="30330"/>
                    <a:pt x="9230" y="29985"/>
                  </a:cubicBezTo>
                  <a:lnTo>
                    <a:pt x="16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flipH="1">
              <a:off x="6332988" y="2721503"/>
              <a:ext cx="1578237" cy="1910726"/>
            </a:xfrm>
            <a:custGeom>
              <a:avLst/>
              <a:gdLst/>
              <a:ahLst/>
              <a:cxnLst/>
              <a:rect l="l" t="t" r="r" b="b"/>
              <a:pathLst>
                <a:path w="39488" h="47807" extrusionOk="0">
                  <a:moveTo>
                    <a:pt x="38488" y="1"/>
                  </a:moveTo>
                  <a:cubicBezTo>
                    <a:pt x="37153" y="1"/>
                    <a:pt x="32506" y="2550"/>
                    <a:pt x="29987" y="5789"/>
                  </a:cubicBezTo>
                  <a:lnTo>
                    <a:pt x="16706" y="22867"/>
                  </a:lnTo>
                  <a:cubicBezTo>
                    <a:pt x="10200" y="31235"/>
                    <a:pt x="1" y="46368"/>
                    <a:pt x="1729" y="47714"/>
                  </a:cubicBezTo>
                  <a:cubicBezTo>
                    <a:pt x="1809" y="47776"/>
                    <a:pt x="1912" y="47807"/>
                    <a:pt x="2036" y="47807"/>
                  </a:cubicBezTo>
                  <a:cubicBezTo>
                    <a:pt x="4575" y="47807"/>
                    <a:pt x="15916" y="35057"/>
                    <a:pt x="22120" y="27077"/>
                  </a:cubicBezTo>
                  <a:lnTo>
                    <a:pt x="35401" y="9998"/>
                  </a:lnTo>
                  <a:cubicBezTo>
                    <a:pt x="38161" y="6449"/>
                    <a:pt x="39488" y="627"/>
                    <a:pt x="38776" y="73"/>
                  </a:cubicBezTo>
                  <a:cubicBezTo>
                    <a:pt x="38714" y="24"/>
                    <a:pt x="38616" y="1"/>
                    <a:pt x="38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flipH="1">
              <a:off x="6332985" y="2724380"/>
              <a:ext cx="1509133" cy="1907849"/>
            </a:xfrm>
            <a:custGeom>
              <a:avLst/>
              <a:gdLst/>
              <a:ahLst/>
              <a:cxnLst/>
              <a:rect l="l" t="t" r="r" b="b"/>
              <a:pathLst>
                <a:path w="37759" h="47735" extrusionOk="0">
                  <a:moveTo>
                    <a:pt x="37047" y="1"/>
                  </a:moveTo>
                  <a:lnTo>
                    <a:pt x="0" y="47642"/>
                  </a:lnTo>
                  <a:cubicBezTo>
                    <a:pt x="80" y="47704"/>
                    <a:pt x="183" y="47735"/>
                    <a:pt x="307" y="47735"/>
                  </a:cubicBezTo>
                  <a:cubicBezTo>
                    <a:pt x="2846" y="47735"/>
                    <a:pt x="14187" y="34985"/>
                    <a:pt x="20391" y="27005"/>
                  </a:cubicBezTo>
                  <a:lnTo>
                    <a:pt x="33672" y="9926"/>
                  </a:lnTo>
                  <a:cubicBezTo>
                    <a:pt x="36432" y="6377"/>
                    <a:pt x="37759" y="555"/>
                    <a:pt x="37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flipH="1">
              <a:off x="6378534" y="2774741"/>
              <a:ext cx="34972" cy="81973"/>
            </a:xfrm>
            <a:custGeom>
              <a:avLst/>
              <a:gdLst/>
              <a:ahLst/>
              <a:cxnLst/>
              <a:rect l="l" t="t" r="r" b="b"/>
              <a:pathLst>
                <a:path w="875" h="2051" extrusionOk="0">
                  <a:moveTo>
                    <a:pt x="387" y="1"/>
                  </a:moveTo>
                  <a:lnTo>
                    <a:pt x="1" y="499"/>
                  </a:lnTo>
                  <a:cubicBezTo>
                    <a:pt x="618" y="1019"/>
                    <a:pt x="678" y="2051"/>
                    <a:pt x="678" y="2051"/>
                  </a:cubicBezTo>
                  <a:lnTo>
                    <a:pt x="840" y="1649"/>
                  </a:lnTo>
                  <a:cubicBezTo>
                    <a:pt x="864" y="1591"/>
                    <a:pt x="874" y="1528"/>
                    <a:pt x="870" y="1464"/>
                  </a:cubicBezTo>
                  <a:cubicBezTo>
                    <a:pt x="853" y="1179"/>
                    <a:pt x="767" y="346"/>
                    <a:pt x="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flipH="1">
              <a:off x="6401238" y="2765149"/>
              <a:ext cx="82213" cy="27138"/>
            </a:xfrm>
            <a:custGeom>
              <a:avLst/>
              <a:gdLst/>
              <a:ahLst/>
              <a:cxnLst/>
              <a:rect l="l" t="t" r="r" b="b"/>
              <a:pathLst>
                <a:path w="2057" h="679" extrusionOk="0">
                  <a:moveTo>
                    <a:pt x="1251" y="0"/>
                  </a:moveTo>
                  <a:cubicBezTo>
                    <a:pt x="949" y="0"/>
                    <a:pt x="664" y="45"/>
                    <a:pt x="521" y="72"/>
                  </a:cubicBezTo>
                  <a:cubicBezTo>
                    <a:pt x="458" y="83"/>
                    <a:pt x="400" y="109"/>
                    <a:pt x="348" y="148"/>
                  </a:cubicBezTo>
                  <a:lnTo>
                    <a:pt x="1" y="403"/>
                  </a:lnTo>
                  <a:cubicBezTo>
                    <a:pt x="1" y="403"/>
                    <a:pt x="208" y="363"/>
                    <a:pt x="495" y="363"/>
                  </a:cubicBezTo>
                  <a:cubicBezTo>
                    <a:pt x="843" y="363"/>
                    <a:pt x="1309" y="421"/>
                    <a:pt x="1669" y="679"/>
                  </a:cubicBezTo>
                  <a:lnTo>
                    <a:pt x="2057" y="180"/>
                  </a:lnTo>
                  <a:cubicBezTo>
                    <a:pt x="1847" y="42"/>
                    <a:pt x="15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flipH="1">
              <a:off x="8021414" y="4461723"/>
              <a:ext cx="120" cy="240"/>
            </a:xfrm>
            <a:custGeom>
              <a:avLst/>
              <a:gdLst/>
              <a:ahLst/>
              <a:cxnLst/>
              <a:rect l="l" t="t" r="r" b="b"/>
              <a:pathLst>
                <a:path w="3" h="6" extrusionOk="0">
                  <a:moveTo>
                    <a:pt x="2" y="1"/>
                  </a:moveTo>
                  <a:cubicBezTo>
                    <a:pt x="2" y="3"/>
                    <a:pt x="0" y="3"/>
                    <a:pt x="0" y="5"/>
                  </a:cubicBezTo>
                  <a:lnTo>
                    <a:pt x="0" y="5"/>
                  </a:lnTo>
                  <a:cubicBezTo>
                    <a:pt x="0" y="5"/>
                    <a:pt x="0" y="3"/>
                    <a:pt x="2" y="3"/>
                  </a:cubicBezTo>
                  <a:lnTo>
                    <a:pt x="2" y="1"/>
                  </a:ln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flipH="1">
              <a:off x="7509469" y="4198911"/>
              <a:ext cx="338964" cy="429691"/>
            </a:xfrm>
            <a:custGeom>
              <a:avLst/>
              <a:gdLst/>
              <a:ahLst/>
              <a:cxnLst/>
              <a:rect l="l" t="t" r="r" b="b"/>
              <a:pathLst>
                <a:path w="8481" h="10751" extrusionOk="0">
                  <a:moveTo>
                    <a:pt x="8326" y="1"/>
                  </a:moveTo>
                  <a:cubicBezTo>
                    <a:pt x="7878" y="1"/>
                    <a:pt x="6934" y="783"/>
                    <a:pt x="6280" y="1627"/>
                  </a:cubicBezTo>
                  <a:cubicBezTo>
                    <a:pt x="5708" y="2361"/>
                    <a:pt x="1699" y="7844"/>
                    <a:pt x="0" y="10493"/>
                  </a:cubicBezTo>
                  <a:cubicBezTo>
                    <a:pt x="31" y="10603"/>
                    <a:pt x="82" y="10690"/>
                    <a:pt x="158" y="10750"/>
                  </a:cubicBezTo>
                  <a:lnTo>
                    <a:pt x="8481" y="48"/>
                  </a:lnTo>
                  <a:cubicBezTo>
                    <a:pt x="8440" y="16"/>
                    <a:pt x="8387" y="1"/>
                    <a:pt x="8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flipH="1">
              <a:off x="7496120" y="4200790"/>
              <a:ext cx="345999" cy="431409"/>
            </a:xfrm>
            <a:custGeom>
              <a:avLst/>
              <a:gdLst/>
              <a:ahLst/>
              <a:cxnLst/>
              <a:rect l="l" t="t" r="r" b="b"/>
              <a:pathLst>
                <a:path w="8657" h="10794" extrusionOk="0">
                  <a:moveTo>
                    <a:pt x="8323" y="1"/>
                  </a:moveTo>
                  <a:lnTo>
                    <a:pt x="0" y="10703"/>
                  </a:lnTo>
                  <a:cubicBezTo>
                    <a:pt x="76" y="10761"/>
                    <a:pt x="173" y="10789"/>
                    <a:pt x="287" y="10794"/>
                  </a:cubicBezTo>
                  <a:cubicBezTo>
                    <a:pt x="2436" y="8493"/>
                    <a:pt x="6765" y="3257"/>
                    <a:pt x="7334" y="2523"/>
                  </a:cubicBezTo>
                  <a:cubicBezTo>
                    <a:pt x="8081" y="1565"/>
                    <a:pt x="8657" y="262"/>
                    <a:pt x="8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flipH="1">
              <a:off x="7406750" y="4114457"/>
              <a:ext cx="375615" cy="411306"/>
            </a:xfrm>
            <a:custGeom>
              <a:avLst/>
              <a:gdLst/>
              <a:ahLst/>
              <a:cxnLst/>
              <a:rect l="l" t="t" r="r" b="b"/>
              <a:pathLst>
                <a:path w="9398" h="10291" extrusionOk="0">
                  <a:moveTo>
                    <a:pt x="4896" y="1"/>
                  </a:moveTo>
                  <a:cubicBezTo>
                    <a:pt x="3006" y="2847"/>
                    <a:pt x="1306" y="5587"/>
                    <a:pt x="106" y="7807"/>
                  </a:cubicBezTo>
                  <a:cubicBezTo>
                    <a:pt x="0" y="8649"/>
                    <a:pt x="164" y="9408"/>
                    <a:pt x="805" y="9905"/>
                  </a:cubicBezTo>
                  <a:cubicBezTo>
                    <a:pt x="1152" y="10174"/>
                    <a:pt x="1538" y="10290"/>
                    <a:pt x="1944" y="10290"/>
                  </a:cubicBezTo>
                  <a:cubicBezTo>
                    <a:pt x="2289" y="10290"/>
                    <a:pt x="2648" y="10207"/>
                    <a:pt x="3010" y="10064"/>
                  </a:cubicBezTo>
                  <a:cubicBezTo>
                    <a:pt x="4868" y="8355"/>
                    <a:pt x="7104" y="6034"/>
                    <a:pt x="9397" y="3500"/>
                  </a:cubicBezTo>
                  <a:lnTo>
                    <a:pt x="9397" y="3500"/>
                  </a:lnTo>
                  <a:cubicBezTo>
                    <a:pt x="8506" y="4350"/>
                    <a:pt x="7574" y="4716"/>
                    <a:pt x="6752" y="4716"/>
                  </a:cubicBezTo>
                  <a:cubicBezTo>
                    <a:pt x="6173" y="4716"/>
                    <a:pt x="5648" y="4534"/>
                    <a:pt x="5233" y="4210"/>
                  </a:cubicBezTo>
                  <a:cubicBezTo>
                    <a:pt x="4230" y="3431"/>
                    <a:pt x="3865" y="1833"/>
                    <a:pt x="4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flipH="1">
              <a:off x="7509191" y="4211941"/>
              <a:ext cx="379172" cy="463343"/>
            </a:xfrm>
            <a:custGeom>
              <a:avLst/>
              <a:gdLst/>
              <a:ahLst/>
              <a:cxnLst/>
              <a:rect l="l" t="t" r="r" b="b"/>
              <a:pathLst>
                <a:path w="9487" h="11593" extrusionOk="0">
                  <a:moveTo>
                    <a:pt x="9117" y="1"/>
                  </a:moveTo>
                  <a:cubicBezTo>
                    <a:pt x="8784" y="1"/>
                    <a:pt x="8084" y="579"/>
                    <a:pt x="7430" y="1420"/>
                  </a:cubicBezTo>
                  <a:cubicBezTo>
                    <a:pt x="6685" y="2378"/>
                    <a:pt x="0" y="11393"/>
                    <a:pt x="253" y="11589"/>
                  </a:cubicBezTo>
                  <a:cubicBezTo>
                    <a:pt x="256" y="11591"/>
                    <a:pt x="259" y="11592"/>
                    <a:pt x="264" y="11592"/>
                  </a:cubicBezTo>
                  <a:cubicBezTo>
                    <a:pt x="659" y="11592"/>
                    <a:pt x="7602" y="3073"/>
                    <a:pt x="8340" y="2125"/>
                  </a:cubicBezTo>
                  <a:cubicBezTo>
                    <a:pt x="9085" y="1167"/>
                    <a:pt x="9486" y="231"/>
                    <a:pt x="9236" y="37"/>
                  </a:cubicBezTo>
                  <a:cubicBezTo>
                    <a:pt x="9204" y="12"/>
                    <a:pt x="9165" y="1"/>
                    <a:pt x="9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flipH="1">
              <a:off x="8132248" y="4329546"/>
              <a:ext cx="12630" cy="3997"/>
            </a:xfrm>
            <a:custGeom>
              <a:avLst/>
              <a:gdLst/>
              <a:ahLst/>
              <a:cxnLst/>
              <a:rect l="l" t="t" r="r" b="b"/>
              <a:pathLst>
                <a:path w="316" h="100" extrusionOk="0">
                  <a:moveTo>
                    <a:pt x="5" y="0"/>
                  </a:moveTo>
                  <a:lnTo>
                    <a:pt x="1" y="15"/>
                  </a:lnTo>
                  <a:lnTo>
                    <a:pt x="316" y="99"/>
                  </a:lnTo>
                  <a:lnTo>
                    <a:pt x="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flipH="1">
              <a:off x="6383889" y="3906859"/>
              <a:ext cx="12270" cy="5236"/>
            </a:xfrm>
            <a:custGeom>
              <a:avLst/>
              <a:gdLst/>
              <a:ahLst/>
              <a:cxnLst/>
              <a:rect l="l" t="t" r="r" b="b"/>
              <a:pathLst>
                <a:path w="307" h="131" extrusionOk="0">
                  <a:moveTo>
                    <a:pt x="300" y="1"/>
                  </a:moveTo>
                  <a:lnTo>
                    <a:pt x="0" y="130"/>
                  </a:lnTo>
                  <a:lnTo>
                    <a:pt x="307" y="16"/>
                  </a:lnTo>
                  <a:lnTo>
                    <a:pt x="30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flipH="1">
              <a:off x="8347841" y="3389639"/>
              <a:ext cx="9272" cy="9712"/>
            </a:xfrm>
            <a:custGeom>
              <a:avLst/>
              <a:gdLst/>
              <a:ahLst/>
              <a:cxnLst/>
              <a:rect l="l" t="t" r="r" b="b"/>
              <a:pathLst>
                <a:path w="232" h="243" extrusionOk="0">
                  <a:moveTo>
                    <a:pt x="11" y="1"/>
                  </a:moveTo>
                  <a:lnTo>
                    <a:pt x="0" y="11"/>
                  </a:lnTo>
                  <a:lnTo>
                    <a:pt x="231" y="242"/>
                  </a:lnTo>
                  <a:lnTo>
                    <a:pt x="1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57452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954" y="0"/>
            <a:ext cx="6579567" cy="5143500"/>
          </a:xfrm>
          <a:prstGeom prst="rect">
            <a:avLst/>
          </a:prstGeom>
        </p:spPr>
      </p:pic>
      <p:sp>
        <p:nvSpPr>
          <p:cNvPr id="6" name="Rectangle 5"/>
          <p:cNvSpPr/>
          <p:nvPr/>
        </p:nvSpPr>
        <p:spPr>
          <a:xfrm>
            <a:off x="0" y="0"/>
            <a:ext cx="2686954" cy="307777"/>
          </a:xfrm>
          <a:prstGeom prst="rect">
            <a:avLst/>
          </a:prstGeom>
        </p:spPr>
        <p:txBody>
          <a:bodyPr wrap="none">
            <a:spAutoFit/>
          </a:bodyPr>
          <a:lstStyle/>
          <a:p>
            <a:r>
              <a:rPr lang="en" dirty="0">
                <a:solidFill>
                  <a:schemeClr val="tx1"/>
                </a:solidFill>
                <a:latin typeface="Bahnschrift SemiBold" panose="020B0502040204020203" pitchFamily="34" charset="0"/>
              </a:rPr>
              <a:t>ACTIVITY DIAGRAM OF TOURIST</a:t>
            </a:r>
            <a:endParaRPr lang="en-US" dirty="0">
              <a:solidFill>
                <a:schemeClr val="tx1"/>
              </a:solidFill>
              <a:latin typeface="Bahnschrift SemiBold" panose="020B0502040204020203" pitchFamily="34" charset="0"/>
            </a:endParaRPr>
          </a:p>
        </p:txBody>
      </p:sp>
      <p:sp>
        <p:nvSpPr>
          <p:cNvPr id="7" name="TextBox 6">
            <a:extLst>
              <a:ext uri="{FF2B5EF4-FFF2-40B4-BE49-F238E27FC236}">
                <a16:creationId xmlns:a16="http://schemas.microsoft.com/office/drawing/2014/main" id="{E7B4FC56-9868-4CD8-A767-869801812EF4}"/>
              </a:ext>
            </a:extLst>
          </p:cNvPr>
          <p:cNvSpPr txBox="1"/>
          <p:nvPr/>
        </p:nvSpPr>
        <p:spPr>
          <a:xfrm>
            <a:off x="0" y="0"/>
            <a:ext cx="2847813" cy="5016758"/>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
                <a:schemeClr val="tx1"/>
              </a:buClr>
              <a:buSzTx/>
              <a:tabLst/>
            </a:pPr>
            <a:endParaRPr kumimoji="0" lang="en-US" altLang="en-US" sz="1600" b="1" i="0" u="none" strike="noStrike" cap="none" normalizeH="0" baseline="0" dirty="0">
              <a:ln>
                <a:noFill/>
              </a:ln>
              <a:solidFill>
                <a:schemeClr val="tx1"/>
              </a:solidFill>
              <a:effectLst/>
              <a:latin typeface="Bahnschrift SemiBold" panose="020B0502040204020203" pitchFamily="34" charset="0"/>
            </a:endParaRPr>
          </a:p>
          <a:p>
            <a:pPr marR="0" lvl="0" algn="l" defTabSz="914400" rtl="0" eaLnBrk="0" fontAlgn="base" latinLnBrk="0" hangingPunct="0">
              <a:lnSpc>
                <a:spcPct val="100000"/>
              </a:lnSpc>
              <a:spcBef>
                <a:spcPct val="0"/>
              </a:spcBef>
              <a:spcAft>
                <a:spcPct val="0"/>
              </a:spcAft>
              <a:buClr>
                <a:schemeClr val="tx1"/>
              </a:buClr>
              <a:buSzTx/>
              <a:tabLst/>
            </a:pPr>
            <a:r>
              <a:rPr lang="en-US" altLang="en-US" sz="1600" b="1" dirty="0">
                <a:solidFill>
                  <a:schemeClr val="tx1"/>
                </a:solidFill>
                <a:latin typeface="Bahnschrift SemiBold" panose="020B0502040204020203" pitchFamily="34" charset="0"/>
              </a:rPr>
              <a:t>Tourist Action: </a:t>
            </a:r>
          </a:p>
          <a:p>
            <a:pPr marR="0" lvl="0" algn="l" defTabSz="914400" rtl="0" eaLnBrk="0" fontAlgn="base" latinLnBrk="0" hangingPunct="0">
              <a:lnSpc>
                <a:spcPct val="100000"/>
              </a:lnSpc>
              <a:spcBef>
                <a:spcPct val="0"/>
              </a:spcBef>
              <a:spcAft>
                <a:spcPct val="0"/>
              </a:spcAft>
              <a:buClr>
                <a:schemeClr val="tx1"/>
              </a:buClr>
              <a:buSzTx/>
              <a:tabLst/>
            </a:pPr>
            <a:endParaRPr kumimoji="0" lang="en-US" altLang="en-US" sz="1600" b="1" i="0" u="none" strike="noStrike" cap="none" normalizeH="0" baseline="0" dirty="0">
              <a:ln>
                <a:noFill/>
              </a:ln>
              <a:solidFill>
                <a:schemeClr val="tx1"/>
              </a:solidFill>
              <a:effectLst/>
              <a:latin typeface="Bahnschrift SemiBold" panose="020B0502040204020203" pitchFamily="34" charset="0"/>
            </a:endParaRPr>
          </a:p>
          <a:p>
            <a:pPr marL="285750" marR="0" lvl="0" indent="-285750" algn="l" defTabSz="914400" rtl="0" eaLnBrk="0" fontAlgn="base" latinLnBrk="0" hangingPunct="0">
              <a:lnSpc>
                <a:spcPct val="100000"/>
              </a:lnSpc>
              <a:spcBef>
                <a:spcPct val="0"/>
              </a:spcBef>
              <a:spcAft>
                <a:spcPct val="0"/>
              </a:spcAft>
              <a:buClr>
                <a:schemeClr val="tx1"/>
              </a:buClr>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Bahnschrift SemiBold" panose="020B0502040204020203" pitchFamily="34" charset="0"/>
              </a:rPr>
              <a:t>Login/Register</a:t>
            </a:r>
            <a:r>
              <a:rPr kumimoji="0" lang="en-US" altLang="en-US" sz="1600" b="0" i="0" u="none" strike="noStrike" cap="none" normalizeH="0" baseline="0" dirty="0">
                <a:ln>
                  <a:noFill/>
                </a:ln>
                <a:solidFill>
                  <a:schemeClr val="tx1"/>
                </a:solidFill>
                <a:effectLst/>
                <a:latin typeface="Bahnschrift SemiBold" panose="020B0502040204020203" pitchFamily="34" charset="0"/>
              </a:rPr>
              <a:t> – The tourist starts by creating an account or logging in.</a:t>
            </a:r>
          </a:p>
          <a:p>
            <a:pPr marL="285750" marR="0" lvl="0" indent="-285750" algn="l" defTabSz="914400" rtl="0" eaLnBrk="0" fontAlgn="base" latinLnBrk="0" hangingPunct="0">
              <a:lnSpc>
                <a:spcPct val="100000"/>
              </a:lnSpc>
              <a:spcBef>
                <a:spcPct val="0"/>
              </a:spcBef>
              <a:spcAft>
                <a:spcPct val="0"/>
              </a:spcAft>
              <a:buClr>
                <a:schemeClr val="tx1"/>
              </a:buClr>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Bahnschrift SemiBold" panose="020B0502040204020203" pitchFamily="34" charset="0"/>
              </a:rPr>
              <a:t>Explore Options</a:t>
            </a:r>
            <a:r>
              <a:rPr kumimoji="0" lang="en-US" altLang="en-US" sz="1600" b="0" i="0" u="none" strike="noStrike" cap="none" normalizeH="0" baseline="0" dirty="0">
                <a:ln>
                  <a:noFill/>
                </a:ln>
                <a:solidFill>
                  <a:schemeClr val="tx1"/>
                </a:solidFill>
                <a:effectLst/>
                <a:latin typeface="Bahnschrift SemiBold" panose="020B0502040204020203" pitchFamily="34" charset="0"/>
              </a:rPr>
              <a:t> – They can:</a:t>
            </a:r>
          </a:p>
          <a:p>
            <a:pPr marL="285750" marR="0" lvl="0" indent="-285750" algn="l" defTabSz="914400" rtl="0" eaLnBrk="0" fontAlgn="base" latinLnBrk="0" hangingPunct="0">
              <a:lnSpc>
                <a:spcPct val="100000"/>
              </a:lnSpc>
              <a:spcBef>
                <a:spcPct val="0"/>
              </a:spcBef>
              <a:spcAft>
                <a:spcPct val="0"/>
              </a:spcAft>
              <a:buClr>
                <a:schemeClr val="tx1"/>
              </a:buClr>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Bahnschrift SemiBold" panose="020B0502040204020203" pitchFamily="34" charset="0"/>
              </a:rPr>
              <a:t>Search travel destinations and customize their trip.</a:t>
            </a:r>
          </a:p>
          <a:p>
            <a:pPr marL="285750" marR="0" lvl="0" indent="-285750" algn="l" defTabSz="914400" rtl="0" eaLnBrk="0" fontAlgn="base" latinLnBrk="0" hangingPunct="0">
              <a:lnSpc>
                <a:spcPct val="100000"/>
              </a:lnSpc>
              <a:spcBef>
                <a:spcPct val="0"/>
              </a:spcBef>
              <a:spcAft>
                <a:spcPct val="0"/>
              </a:spcAft>
              <a:buClr>
                <a:schemeClr val="tx1"/>
              </a:buClr>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Bahnschrift SemiBold" panose="020B0502040204020203" pitchFamily="34" charset="0"/>
              </a:rPr>
              <a:t>View/manage their bookings.</a:t>
            </a:r>
          </a:p>
          <a:p>
            <a:pPr marL="285750" marR="0" lvl="0" indent="-285750" algn="l" defTabSz="914400" rtl="0" eaLnBrk="0" fontAlgn="base" latinLnBrk="0" hangingPunct="0">
              <a:lnSpc>
                <a:spcPct val="100000"/>
              </a:lnSpc>
              <a:spcBef>
                <a:spcPct val="0"/>
              </a:spcBef>
              <a:spcAft>
                <a:spcPct val="0"/>
              </a:spcAft>
              <a:buClr>
                <a:schemeClr val="tx1"/>
              </a:buClr>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Bahnschrift SemiBold" panose="020B0502040204020203" pitchFamily="34" charset="0"/>
              </a:rPr>
              <a:t>See a list of places and check payment info.</a:t>
            </a:r>
          </a:p>
          <a:p>
            <a:pPr marL="285750" marR="0" lvl="0" indent="-285750" algn="l" defTabSz="914400" rtl="0" eaLnBrk="0" fontAlgn="base" latinLnBrk="0" hangingPunct="0">
              <a:lnSpc>
                <a:spcPct val="100000"/>
              </a:lnSpc>
              <a:spcBef>
                <a:spcPct val="0"/>
              </a:spcBef>
              <a:spcAft>
                <a:spcPct val="0"/>
              </a:spcAft>
              <a:buClr>
                <a:schemeClr val="tx1"/>
              </a:buClr>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Bahnschrift SemiBold" panose="020B0502040204020203" pitchFamily="34" charset="0"/>
              </a:rPr>
              <a:t>Booking</a:t>
            </a:r>
            <a:r>
              <a:rPr kumimoji="0" lang="en-US" altLang="en-US" sz="1600" b="0" i="0" u="none" strike="noStrike" cap="none" normalizeH="0" baseline="0" dirty="0">
                <a:ln>
                  <a:noFill/>
                </a:ln>
                <a:solidFill>
                  <a:schemeClr val="tx1"/>
                </a:solidFill>
                <a:effectLst/>
                <a:latin typeface="Bahnschrift SemiBold" panose="020B0502040204020203" pitchFamily="34" charset="0"/>
              </a:rPr>
              <a:t> – If the chosen destination is available, the booking is approved.</a:t>
            </a:r>
          </a:p>
          <a:p>
            <a:pPr marL="285750" marR="0" lvl="0" indent="-285750" algn="l" defTabSz="914400" rtl="0" eaLnBrk="0" fontAlgn="base" latinLnBrk="0" hangingPunct="0">
              <a:lnSpc>
                <a:spcPct val="100000"/>
              </a:lnSpc>
              <a:spcBef>
                <a:spcPct val="0"/>
              </a:spcBef>
              <a:spcAft>
                <a:spcPct val="0"/>
              </a:spcAft>
              <a:buClr>
                <a:schemeClr val="tx1"/>
              </a:buClr>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Bahnschrift SemiBold" panose="020B0502040204020203" pitchFamily="34" charset="0"/>
              </a:rPr>
              <a:t>Payment</a:t>
            </a:r>
            <a:r>
              <a:rPr kumimoji="0" lang="en-US" altLang="en-US" sz="1600" b="0" i="0" u="none" strike="noStrike" cap="none" normalizeH="0" baseline="0" dirty="0">
                <a:ln>
                  <a:noFill/>
                </a:ln>
                <a:solidFill>
                  <a:schemeClr val="tx1"/>
                </a:solidFill>
                <a:effectLst/>
                <a:latin typeface="Bahnschrift SemiBold" panose="020B0502040204020203" pitchFamily="34" charset="0"/>
              </a:rPr>
              <a:t> – The tourist proceeds with payment</a:t>
            </a:r>
            <a:endParaRPr lang="en-US" sz="1600" dirty="0">
              <a:latin typeface="Bahnschrift SemiBold" panose="020B0502040204020203" pitchFamily="34" charset="0"/>
            </a:endParaRPr>
          </a:p>
        </p:txBody>
      </p:sp>
    </p:spTree>
    <p:extLst>
      <p:ext uri="{BB962C8B-B14F-4D97-AF65-F5344CB8AC3E}">
        <p14:creationId xmlns:p14="http://schemas.microsoft.com/office/powerpoint/2010/main" val="1145408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
            <a:ext cx="5722620" cy="5143500"/>
          </a:xfrm>
          <a:prstGeom prst="rect">
            <a:avLst/>
          </a:prstGeom>
        </p:spPr>
      </p:pic>
      <p:sp>
        <p:nvSpPr>
          <p:cNvPr id="5" name="Rectangle 4"/>
          <p:cNvSpPr/>
          <p:nvPr/>
        </p:nvSpPr>
        <p:spPr>
          <a:xfrm>
            <a:off x="5651500" y="114300"/>
            <a:ext cx="3390900" cy="369332"/>
          </a:xfrm>
          <a:prstGeom prst="rect">
            <a:avLst/>
          </a:prstGeom>
        </p:spPr>
        <p:txBody>
          <a:bodyPr wrap="square">
            <a:spAutoFit/>
          </a:bodyPr>
          <a:lstStyle/>
          <a:p>
            <a:r>
              <a:rPr lang="en" sz="1800" dirty="0">
                <a:latin typeface="Bahnschrift SemiBold" panose="020B0502040204020203" pitchFamily="34" charset="0"/>
              </a:rPr>
              <a:t>ACTIVITY </a:t>
            </a:r>
            <a:r>
              <a:rPr lang="en" sz="1800" dirty="0">
                <a:solidFill>
                  <a:schemeClr val="tx1"/>
                </a:solidFill>
                <a:latin typeface="Bahnschrift SemiBold" panose="020B0502040204020203" pitchFamily="34" charset="0"/>
              </a:rPr>
              <a:t>DIAGRAM</a:t>
            </a:r>
            <a:r>
              <a:rPr lang="en" sz="1800" dirty="0">
                <a:latin typeface="Bahnschrift SemiBold" panose="020B0502040204020203" pitchFamily="34" charset="0"/>
              </a:rPr>
              <a:t> OF AGENT</a:t>
            </a:r>
            <a:endParaRPr lang="en-US" sz="1800" dirty="0">
              <a:latin typeface="Bahnschrift SemiBold" panose="020B0502040204020203" pitchFamily="34" charset="0"/>
            </a:endParaRPr>
          </a:p>
        </p:txBody>
      </p:sp>
      <p:sp>
        <p:nvSpPr>
          <p:cNvPr id="6" name="TextBox 5">
            <a:extLst>
              <a:ext uri="{FF2B5EF4-FFF2-40B4-BE49-F238E27FC236}">
                <a16:creationId xmlns:a16="http://schemas.microsoft.com/office/drawing/2014/main" id="{52C6C0B5-67AF-41E8-84DF-26504D3A322F}"/>
              </a:ext>
            </a:extLst>
          </p:cNvPr>
          <p:cNvSpPr txBox="1"/>
          <p:nvPr/>
        </p:nvSpPr>
        <p:spPr>
          <a:xfrm>
            <a:off x="5829300" y="372963"/>
            <a:ext cx="3213100" cy="4770537"/>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tx1"/>
                </a:solidFill>
                <a:latin typeface="Bahnschrift SemiBold" panose="020B0502040204020203" pitchFamily="34" charset="0"/>
              </a:rPr>
              <a:t>Login – The agent logs in to the system.</a:t>
            </a:r>
          </a:p>
          <a:p>
            <a:pPr marL="285750" indent="-285750">
              <a:buFont typeface="Arial" panose="020B0604020202020204" pitchFamily="34" charset="0"/>
              <a:buChar char="•"/>
            </a:pPr>
            <a:r>
              <a:rPr lang="en-US" sz="1600" dirty="0">
                <a:solidFill>
                  <a:schemeClr val="tx1"/>
                </a:solidFill>
                <a:latin typeface="Bahnschrift SemiBold" panose="020B0502040204020203" pitchFamily="34" charset="0"/>
              </a:rPr>
              <a:t>Manage Requests – They can:</a:t>
            </a:r>
          </a:p>
          <a:p>
            <a:pPr marL="285750" indent="-285750">
              <a:buFont typeface="Wingdings" panose="05000000000000000000" pitchFamily="2" charset="2"/>
              <a:buChar char="q"/>
            </a:pPr>
            <a:r>
              <a:rPr lang="en-US" sz="1600" dirty="0">
                <a:solidFill>
                  <a:schemeClr val="tx1"/>
                </a:solidFill>
                <a:latin typeface="Bahnschrift SemiBold" panose="020B0502040204020203" pitchFamily="34" charset="0"/>
              </a:rPr>
              <a:t>View new booking requests. Approve or reject requests </a:t>
            </a:r>
          </a:p>
          <a:p>
            <a:pPr marL="285750" indent="-285750">
              <a:buFont typeface="Wingdings" panose="05000000000000000000" pitchFamily="2" charset="2"/>
              <a:buChar char="q"/>
            </a:pPr>
            <a:r>
              <a:rPr lang="en-US" sz="1600" dirty="0">
                <a:solidFill>
                  <a:schemeClr val="tx1"/>
                </a:solidFill>
                <a:latin typeface="Bahnschrift SemiBold" panose="020B0502040204020203" pitchFamily="34" charset="0"/>
              </a:rPr>
              <a:t>Add, update, or delete travel packages.</a:t>
            </a:r>
          </a:p>
          <a:p>
            <a:pPr marL="285750" indent="-285750">
              <a:buFont typeface="Wingdings" panose="05000000000000000000" pitchFamily="2" charset="2"/>
              <a:buChar char="q"/>
            </a:pPr>
            <a:r>
              <a:rPr lang="en-US" sz="1600" dirty="0">
                <a:solidFill>
                  <a:schemeClr val="tx1"/>
                </a:solidFill>
                <a:latin typeface="Bahnschrift SemiBold" panose="020B0502040204020203" pitchFamily="34" charset="0"/>
              </a:rPr>
              <a:t> Provide information to tourists. </a:t>
            </a:r>
          </a:p>
          <a:p>
            <a:pPr marL="285750" indent="-285750">
              <a:buFont typeface="Arial" panose="020B0604020202020204" pitchFamily="34" charset="0"/>
              <a:buChar char="•"/>
            </a:pPr>
            <a:r>
              <a:rPr lang="en-US" sz="1600" dirty="0">
                <a:solidFill>
                  <a:schemeClr val="tx1"/>
                </a:solidFill>
                <a:latin typeface="Bahnschrift SemiBold" panose="020B0502040204020203" pitchFamily="34" charset="0"/>
              </a:rPr>
              <a:t>Booking &amp; Payment – Once a booking is approved, payment is processed.</a:t>
            </a:r>
          </a:p>
          <a:p>
            <a:pPr marL="285750" indent="-285750">
              <a:buFont typeface="Arial" panose="020B0604020202020204" pitchFamily="34" charset="0"/>
              <a:buChar char="•"/>
            </a:pPr>
            <a:r>
              <a:rPr lang="en-US" sz="1600" dirty="0">
                <a:solidFill>
                  <a:schemeClr val="tx1"/>
                </a:solidFill>
                <a:latin typeface="Bahnschrift SemiBold" panose="020B0502040204020203" pitchFamily="34" charset="0"/>
              </a:rPr>
              <a:t>If payment fails → booking is rejected.</a:t>
            </a:r>
          </a:p>
          <a:p>
            <a:pPr marL="285750" indent="-285750">
              <a:buFont typeface="Arial" panose="020B0604020202020204" pitchFamily="34" charset="0"/>
              <a:buChar char="•"/>
            </a:pPr>
            <a:r>
              <a:rPr lang="en-US" sz="1600" dirty="0">
                <a:solidFill>
                  <a:schemeClr val="tx1"/>
                </a:solidFill>
                <a:latin typeface="Bahnschrift SemiBold" panose="020B0502040204020203" pitchFamily="34" charset="0"/>
              </a:rPr>
              <a:t>If payment succeeds → booking is confirmed, </a:t>
            </a:r>
          </a:p>
          <a:p>
            <a:pPr marL="285750" indent="-285750">
              <a:buFont typeface="Arial" panose="020B0604020202020204" pitchFamily="34" charset="0"/>
              <a:buChar char="•"/>
            </a:pPr>
            <a:r>
              <a:rPr lang="en-US" sz="1600" dirty="0">
                <a:solidFill>
                  <a:schemeClr val="tx1"/>
                </a:solidFill>
                <a:latin typeface="Bahnschrift SemiBold" panose="020B0502040204020203" pitchFamily="34" charset="0"/>
              </a:rPr>
              <a:t>a memo is generated,  and confirmation is sent to the tourist.</a:t>
            </a:r>
          </a:p>
        </p:txBody>
      </p:sp>
    </p:spTree>
    <p:extLst>
      <p:ext uri="{BB962C8B-B14F-4D97-AF65-F5344CB8AC3E}">
        <p14:creationId xmlns:p14="http://schemas.microsoft.com/office/powerpoint/2010/main" val="1439869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50"/>
            <a:ext cx="5796137" cy="5143500"/>
          </a:xfrm>
          <a:prstGeom prst="rect">
            <a:avLst/>
          </a:prstGeom>
        </p:spPr>
      </p:pic>
      <p:sp>
        <p:nvSpPr>
          <p:cNvPr id="6" name="Rectangle 5"/>
          <p:cNvSpPr/>
          <p:nvPr/>
        </p:nvSpPr>
        <p:spPr>
          <a:xfrm>
            <a:off x="5796137" y="0"/>
            <a:ext cx="3244799" cy="369332"/>
          </a:xfrm>
          <a:prstGeom prst="rect">
            <a:avLst/>
          </a:prstGeom>
        </p:spPr>
        <p:txBody>
          <a:bodyPr wrap="none">
            <a:spAutoFit/>
          </a:bodyPr>
          <a:lstStyle/>
          <a:p>
            <a:r>
              <a:rPr lang="en" sz="1800" dirty="0">
                <a:solidFill>
                  <a:schemeClr val="tx1"/>
                </a:solidFill>
                <a:latin typeface="Bahnschrift SemiBold" panose="020B0502040204020203" pitchFamily="34" charset="0"/>
              </a:rPr>
              <a:t>ACTIVITY DIAGRAM OF ADMIN</a:t>
            </a:r>
            <a:endParaRPr lang="en-US" sz="1800" dirty="0">
              <a:solidFill>
                <a:schemeClr val="tx1"/>
              </a:solidFill>
              <a:latin typeface="Bahnschrift SemiBold" panose="020B0502040204020203" pitchFamily="34" charset="0"/>
            </a:endParaRPr>
          </a:p>
        </p:txBody>
      </p:sp>
      <p:sp>
        <p:nvSpPr>
          <p:cNvPr id="5" name="Rectangle 4">
            <a:extLst>
              <a:ext uri="{FF2B5EF4-FFF2-40B4-BE49-F238E27FC236}">
                <a16:creationId xmlns:a16="http://schemas.microsoft.com/office/drawing/2014/main" id="{9C54325E-F337-4C60-A253-7F91E57D28AE}"/>
              </a:ext>
            </a:extLst>
          </p:cNvPr>
          <p:cNvSpPr>
            <a:spLocks noChangeArrowheads="1"/>
          </p:cNvSpPr>
          <p:nvPr/>
        </p:nvSpPr>
        <p:spPr bwMode="auto">
          <a:xfrm>
            <a:off x="6253337" y="537667"/>
            <a:ext cx="264936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600" b="1" dirty="0">
                <a:solidFill>
                  <a:schemeClr val="tx1"/>
                </a:solidFill>
                <a:latin typeface="Bahnschrift SemiBold" panose="020B0502040204020203" pitchFamily="34" charset="0"/>
              </a:rPr>
              <a:t>Admin Action: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Bahnschrift SemiBold" panose="020B0502040204020203" pitchFamily="34" charset="0"/>
              </a:rPr>
              <a:t>Login</a:t>
            </a:r>
            <a:r>
              <a:rPr kumimoji="0" lang="en-US" altLang="en-US" sz="1600" b="0" i="0" u="none" strike="noStrike" cap="none" normalizeH="0" baseline="0" dirty="0">
                <a:ln>
                  <a:noFill/>
                </a:ln>
                <a:solidFill>
                  <a:schemeClr val="tx1"/>
                </a:solidFill>
                <a:effectLst/>
                <a:latin typeface="Bahnschrift SemiBold" panose="020B0502040204020203" pitchFamily="34" charset="0"/>
              </a:rPr>
              <a:t> – Enter the system.</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Bahnschrift SemiBold" panose="020B0502040204020203" pitchFamily="34" charset="0"/>
              </a:rPr>
              <a:t>Manage Users</a:t>
            </a:r>
            <a:r>
              <a:rPr kumimoji="0" lang="en-US" altLang="en-US" sz="1600" b="0" i="0" u="none" strike="noStrike" cap="none" normalizeH="0" baseline="0" dirty="0">
                <a:ln>
                  <a:noFill/>
                </a:ln>
                <a:solidFill>
                  <a:schemeClr val="tx1"/>
                </a:solidFill>
                <a:effectLst/>
                <a:latin typeface="Bahnschrift SemiBold" panose="020B0502040204020203" pitchFamily="34" charset="0"/>
              </a:rPr>
              <a:t> – Add, delete, or update user information.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Bahnschrift SemiBold" panose="020B0502040204020203" pitchFamily="34" charset="0"/>
              </a:rPr>
              <a:t>Manage Data/Records</a:t>
            </a:r>
            <a:r>
              <a:rPr kumimoji="0" lang="en-US" altLang="en-US" sz="1600" b="0" i="0" u="none" strike="noStrike" cap="none" normalizeH="0" baseline="0" dirty="0">
                <a:ln>
                  <a:noFill/>
                </a:ln>
                <a:solidFill>
                  <a:schemeClr val="tx1"/>
                </a:solidFill>
                <a:effectLst/>
                <a:latin typeface="Bahnschrift SemiBold" panose="020B0502040204020203" pitchFamily="34" charset="0"/>
              </a:rPr>
              <a:t> – Insert, update, or remove data from the system.</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Bahnschrift SemiBold" panose="020B0502040204020203" pitchFamily="34" charset="0"/>
              </a:rPr>
              <a:t>Generate Reports</a:t>
            </a:r>
            <a:r>
              <a:rPr kumimoji="0" lang="en-US" altLang="en-US" sz="1600" b="0" i="0" u="none" strike="noStrike" cap="none" normalizeH="0" baseline="0" dirty="0">
                <a:ln>
                  <a:noFill/>
                </a:ln>
                <a:solidFill>
                  <a:schemeClr val="tx1"/>
                </a:solidFill>
                <a:effectLst/>
                <a:latin typeface="Bahnschrift SemiBold" panose="020B0502040204020203" pitchFamily="34" charset="0"/>
              </a:rPr>
              <a:t> – Create different kinds of reports.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Bahnschrift SemiBold" panose="020B0502040204020203" pitchFamily="34" charset="0"/>
              </a:rPr>
              <a:t>Monitor System</a:t>
            </a:r>
            <a:r>
              <a:rPr kumimoji="0" lang="en-US" altLang="en-US" sz="1600" b="0" i="0" u="none" strike="noStrike" cap="none" normalizeH="0" baseline="0" dirty="0">
                <a:ln>
                  <a:noFill/>
                </a:ln>
                <a:solidFill>
                  <a:schemeClr val="tx1"/>
                </a:solidFill>
                <a:effectLst/>
                <a:latin typeface="Bahnschrift SemiBold" panose="020B0502040204020203" pitchFamily="34" charset="0"/>
              </a:rPr>
              <a:t> – Oversee system activities.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Bahnschrift SemiBold" panose="020B0502040204020203" pitchFamily="34" charset="0"/>
              </a:rPr>
              <a:t>Logout</a:t>
            </a:r>
            <a:r>
              <a:rPr kumimoji="0" lang="en-US" altLang="en-US" sz="1600" b="0" i="0" u="none" strike="noStrike" cap="none" normalizeH="0" baseline="0" dirty="0">
                <a:ln>
                  <a:noFill/>
                </a:ln>
                <a:solidFill>
                  <a:schemeClr val="tx1"/>
                </a:solidFill>
                <a:effectLst/>
                <a:latin typeface="Bahnschrift SemiBold" panose="020B0502040204020203" pitchFamily="34" charset="0"/>
              </a:rPr>
              <a:t> – Exit the system.</a:t>
            </a:r>
          </a:p>
        </p:txBody>
      </p:sp>
    </p:spTree>
    <p:extLst>
      <p:ext uri="{BB962C8B-B14F-4D97-AF65-F5344CB8AC3E}">
        <p14:creationId xmlns:p14="http://schemas.microsoft.com/office/powerpoint/2010/main" val="3283016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33"/>
          <p:cNvSpPr txBox="1">
            <a:spLocks noGrp="1"/>
          </p:cNvSpPr>
          <p:nvPr>
            <p:ph type="title"/>
          </p:nvPr>
        </p:nvSpPr>
        <p:spPr>
          <a:xfrm>
            <a:off x="83494" y="2149907"/>
            <a:ext cx="6880097" cy="18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8. COMPONENT DIAGRAM</a:t>
            </a:r>
            <a:endParaRPr sz="4000" dirty="0"/>
          </a:p>
        </p:txBody>
      </p:sp>
      <p:sp>
        <p:nvSpPr>
          <p:cNvPr id="1328" name="Google Shape;1328;p33"/>
          <p:cNvSpPr/>
          <p:nvPr/>
        </p:nvSpPr>
        <p:spPr>
          <a:xfrm>
            <a:off x="5961512" y="314837"/>
            <a:ext cx="1461907" cy="696517"/>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2007625" y="1385340"/>
            <a:ext cx="859451" cy="409516"/>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30" name="Google Shape;1330;p33"/>
          <p:cNvGrpSpPr/>
          <p:nvPr/>
        </p:nvGrpSpPr>
        <p:grpSpPr>
          <a:xfrm>
            <a:off x="5653455" y="2513727"/>
            <a:ext cx="3983481" cy="2616995"/>
            <a:chOff x="5203875" y="2536567"/>
            <a:chExt cx="3983481" cy="2616995"/>
          </a:xfrm>
        </p:grpSpPr>
        <p:sp>
          <p:nvSpPr>
            <p:cNvPr id="1331" name="Google Shape;1331;p33"/>
            <p:cNvSpPr/>
            <p:nvPr/>
          </p:nvSpPr>
          <p:spPr>
            <a:xfrm>
              <a:off x="5638064" y="3336240"/>
              <a:ext cx="49040" cy="44564"/>
            </a:xfrm>
            <a:custGeom>
              <a:avLst/>
              <a:gdLst/>
              <a:ahLst/>
              <a:cxnLst/>
              <a:rect l="l" t="t" r="r" b="b"/>
              <a:pathLst>
                <a:path w="1227" h="1115" extrusionOk="0">
                  <a:moveTo>
                    <a:pt x="614" y="1"/>
                  </a:moveTo>
                  <a:cubicBezTo>
                    <a:pt x="571" y="1"/>
                    <a:pt x="528" y="6"/>
                    <a:pt x="484" y="16"/>
                  </a:cubicBezTo>
                  <a:cubicBezTo>
                    <a:pt x="186" y="87"/>
                    <a:pt x="1" y="387"/>
                    <a:pt x="72" y="685"/>
                  </a:cubicBezTo>
                  <a:cubicBezTo>
                    <a:pt x="133" y="942"/>
                    <a:pt x="361" y="1115"/>
                    <a:pt x="614" y="1115"/>
                  </a:cubicBezTo>
                  <a:cubicBezTo>
                    <a:pt x="656" y="1115"/>
                    <a:pt x="700" y="1110"/>
                    <a:pt x="743" y="1099"/>
                  </a:cubicBezTo>
                  <a:cubicBezTo>
                    <a:pt x="1041" y="1028"/>
                    <a:pt x="1226" y="728"/>
                    <a:pt x="1155" y="428"/>
                  </a:cubicBezTo>
                  <a:cubicBezTo>
                    <a:pt x="1094" y="172"/>
                    <a:pt x="867" y="1"/>
                    <a:pt x="614"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flipH="1">
              <a:off x="6292373" y="2536647"/>
              <a:ext cx="361826" cy="408308"/>
            </a:xfrm>
            <a:custGeom>
              <a:avLst/>
              <a:gdLst/>
              <a:ahLst/>
              <a:cxnLst/>
              <a:rect l="l" t="t" r="r" b="b"/>
              <a:pathLst>
                <a:path w="9053" h="10216" extrusionOk="0">
                  <a:moveTo>
                    <a:pt x="6301" y="0"/>
                  </a:moveTo>
                  <a:cubicBezTo>
                    <a:pt x="4106" y="1955"/>
                    <a:pt x="2016" y="3986"/>
                    <a:pt x="0" y="6126"/>
                  </a:cubicBezTo>
                  <a:cubicBezTo>
                    <a:pt x="3127" y="7278"/>
                    <a:pt x="6122" y="8631"/>
                    <a:pt x="9052" y="10215"/>
                  </a:cubicBezTo>
                  <a:cubicBezTo>
                    <a:pt x="8387" y="6728"/>
                    <a:pt x="7470" y="3351"/>
                    <a:pt x="6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flipH="1">
              <a:off x="6402368" y="2536567"/>
              <a:ext cx="369819" cy="330771"/>
            </a:xfrm>
            <a:custGeom>
              <a:avLst/>
              <a:gdLst/>
              <a:ahLst/>
              <a:cxnLst/>
              <a:rect l="l" t="t" r="r" b="b"/>
              <a:pathLst>
                <a:path w="9253" h="8276" extrusionOk="0">
                  <a:moveTo>
                    <a:pt x="9253" y="0"/>
                  </a:moveTo>
                  <a:lnTo>
                    <a:pt x="9253" y="0"/>
                  </a:lnTo>
                  <a:cubicBezTo>
                    <a:pt x="6031" y="1508"/>
                    <a:pt x="2969" y="3209"/>
                    <a:pt x="0" y="5164"/>
                  </a:cubicBezTo>
                  <a:cubicBezTo>
                    <a:pt x="2810" y="6037"/>
                    <a:pt x="5516" y="7065"/>
                    <a:pt x="8196" y="8275"/>
                  </a:cubicBezTo>
                  <a:cubicBezTo>
                    <a:pt x="8631" y="5524"/>
                    <a:pt x="8983" y="2773"/>
                    <a:pt x="9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flipH="1">
              <a:off x="5952601" y="2586208"/>
              <a:ext cx="482727" cy="615899"/>
            </a:xfrm>
            <a:custGeom>
              <a:avLst/>
              <a:gdLst/>
              <a:ahLst/>
              <a:cxnLst/>
              <a:rect l="l" t="t" r="r" b="b"/>
              <a:pathLst>
                <a:path w="12078" h="15410" extrusionOk="0">
                  <a:moveTo>
                    <a:pt x="10272" y="1"/>
                  </a:moveTo>
                  <a:cubicBezTo>
                    <a:pt x="6670" y="2318"/>
                    <a:pt x="3261" y="4843"/>
                    <a:pt x="1" y="7620"/>
                  </a:cubicBezTo>
                  <a:cubicBezTo>
                    <a:pt x="4329" y="9791"/>
                    <a:pt x="8312" y="12361"/>
                    <a:pt x="12078" y="15410"/>
                  </a:cubicBezTo>
                  <a:cubicBezTo>
                    <a:pt x="12054" y="10183"/>
                    <a:pt x="11435" y="5093"/>
                    <a:pt x="10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flipH="1">
              <a:off x="6024788" y="2586128"/>
              <a:ext cx="574413" cy="467460"/>
            </a:xfrm>
            <a:custGeom>
              <a:avLst/>
              <a:gdLst/>
              <a:ahLst/>
              <a:cxnLst/>
              <a:rect l="l" t="t" r="r" b="b"/>
              <a:pathLst>
                <a:path w="14372" h="11696" extrusionOk="0">
                  <a:moveTo>
                    <a:pt x="14372" y="1"/>
                  </a:moveTo>
                  <a:lnTo>
                    <a:pt x="14372" y="1"/>
                  </a:lnTo>
                  <a:cubicBezTo>
                    <a:pt x="9348" y="1425"/>
                    <a:pt x="4590" y="3324"/>
                    <a:pt x="1" y="5814"/>
                  </a:cubicBezTo>
                  <a:cubicBezTo>
                    <a:pt x="3937" y="7432"/>
                    <a:pt x="7637" y="9374"/>
                    <a:pt x="11202" y="11696"/>
                  </a:cubicBezTo>
                  <a:cubicBezTo>
                    <a:pt x="12436" y="7842"/>
                    <a:pt x="13489" y="3952"/>
                    <a:pt x="14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flipH="1">
              <a:off x="6014141" y="3103925"/>
              <a:ext cx="153395" cy="106154"/>
            </a:xfrm>
            <a:custGeom>
              <a:avLst/>
              <a:gdLst/>
              <a:ahLst/>
              <a:cxnLst/>
              <a:rect l="l" t="t" r="r" b="b"/>
              <a:pathLst>
                <a:path w="3838" h="2656" extrusionOk="0">
                  <a:moveTo>
                    <a:pt x="251" y="1"/>
                  </a:moveTo>
                  <a:lnTo>
                    <a:pt x="1" y="402"/>
                  </a:lnTo>
                  <a:lnTo>
                    <a:pt x="3585" y="2655"/>
                  </a:lnTo>
                  <a:lnTo>
                    <a:pt x="3837" y="2254"/>
                  </a:lnTo>
                  <a:lnTo>
                    <a:pt x="25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flipH="1">
              <a:off x="7197107" y="2647960"/>
              <a:ext cx="222539" cy="62749"/>
            </a:xfrm>
            <a:custGeom>
              <a:avLst/>
              <a:gdLst/>
              <a:ahLst/>
              <a:cxnLst/>
              <a:rect l="l" t="t" r="r" b="b"/>
              <a:pathLst>
                <a:path w="5568" h="1570" extrusionOk="0">
                  <a:moveTo>
                    <a:pt x="5568" y="1"/>
                  </a:moveTo>
                  <a:lnTo>
                    <a:pt x="1" y="320"/>
                  </a:lnTo>
                  <a:cubicBezTo>
                    <a:pt x="20" y="385"/>
                    <a:pt x="55" y="445"/>
                    <a:pt x="98" y="497"/>
                  </a:cubicBezTo>
                  <a:cubicBezTo>
                    <a:pt x="193" y="609"/>
                    <a:pt x="243" y="754"/>
                    <a:pt x="249" y="903"/>
                  </a:cubicBezTo>
                  <a:lnTo>
                    <a:pt x="288" y="1570"/>
                  </a:lnTo>
                  <a:lnTo>
                    <a:pt x="5426" y="1276"/>
                  </a:lnTo>
                  <a:lnTo>
                    <a:pt x="5387" y="609"/>
                  </a:lnTo>
                  <a:cubicBezTo>
                    <a:pt x="5378" y="463"/>
                    <a:pt x="5410" y="312"/>
                    <a:pt x="5492" y="189"/>
                  </a:cubicBezTo>
                  <a:cubicBezTo>
                    <a:pt x="5529" y="132"/>
                    <a:pt x="5555" y="70"/>
                    <a:pt x="5568"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3"/>
            <p:cNvSpPr/>
            <p:nvPr/>
          </p:nvSpPr>
          <p:spPr>
            <a:xfrm flipH="1">
              <a:off x="8481379" y="3205622"/>
              <a:ext cx="50039" cy="44524"/>
            </a:xfrm>
            <a:custGeom>
              <a:avLst/>
              <a:gdLst/>
              <a:ahLst/>
              <a:cxnLst/>
              <a:rect l="l" t="t" r="r" b="b"/>
              <a:pathLst>
                <a:path w="1252" h="1114" extrusionOk="0">
                  <a:moveTo>
                    <a:pt x="625" y="0"/>
                  </a:moveTo>
                  <a:cubicBezTo>
                    <a:pt x="502" y="0"/>
                    <a:pt x="378" y="41"/>
                    <a:pt x="274" y="125"/>
                  </a:cubicBezTo>
                  <a:cubicBezTo>
                    <a:pt x="37" y="319"/>
                    <a:pt x="0" y="669"/>
                    <a:pt x="195" y="908"/>
                  </a:cubicBezTo>
                  <a:cubicBezTo>
                    <a:pt x="305" y="1043"/>
                    <a:pt x="465" y="1113"/>
                    <a:pt x="627" y="1113"/>
                  </a:cubicBezTo>
                  <a:cubicBezTo>
                    <a:pt x="750" y="1113"/>
                    <a:pt x="874" y="1072"/>
                    <a:pt x="978" y="988"/>
                  </a:cubicBezTo>
                  <a:cubicBezTo>
                    <a:pt x="1215" y="796"/>
                    <a:pt x="1252" y="444"/>
                    <a:pt x="1058" y="207"/>
                  </a:cubicBezTo>
                  <a:cubicBezTo>
                    <a:pt x="947" y="71"/>
                    <a:pt x="787" y="0"/>
                    <a:pt x="625"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3"/>
            <p:cNvSpPr/>
            <p:nvPr/>
          </p:nvSpPr>
          <p:spPr>
            <a:xfrm flipH="1">
              <a:off x="5203875" y="2614066"/>
              <a:ext cx="3983481" cy="2539495"/>
            </a:xfrm>
            <a:custGeom>
              <a:avLst/>
              <a:gdLst/>
              <a:ahLst/>
              <a:cxnLst/>
              <a:rect l="l" t="t" r="r" b="b"/>
              <a:pathLst>
                <a:path w="99668" h="63539" extrusionOk="0">
                  <a:moveTo>
                    <a:pt x="97758" y="63539"/>
                  </a:moveTo>
                  <a:cubicBezTo>
                    <a:pt x="99001" y="59186"/>
                    <a:pt x="99668" y="54588"/>
                    <a:pt x="99668" y="49835"/>
                  </a:cubicBezTo>
                  <a:cubicBezTo>
                    <a:pt x="99668" y="22312"/>
                    <a:pt x="77356" y="1"/>
                    <a:pt x="49834" y="1"/>
                  </a:cubicBezTo>
                  <a:cubicBezTo>
                    <a:pt x="22311" y="1"/>
                    <a:pt x="0" y="22312"/>
                    <a:pt x="0" y="49835"/>
                  </a:cubicBezTo>
                  <a:cubicBezTo>
                    <a:pt x="0" y="54588"/>
                    <a:pt x="665" y="59186"/>
                    <a:pt x="1907" y="63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flipH="1">
              <a:off x="5261025" y="2614266"/>
              <a:ext cx="3825449" cy="2539295"/>
            </a:xfrm>
            <a:custGeom>
              <a:avLst/>
              <a:gdLst/>
              <a:ahLst/>
              <a:cxnLst/>
              <a:rect l="l" t="t" r="r" b="b"/>
              <a:pathLst>
                <a:path w="95714" h="63534" extrusionOk="0">
                  <a:moveTo>
                    <a:pt x="52838" y="6059"/>
                  </a:moveTo>
                  <a:cubicBezTo>
                    <a:pt x="56549" y="4954"/>
                    <a:pt x="57961" y="6338"/>
                    <a:pt x="56718" y="6683"/>
                  </a:cubicBezTo>
                  <a:cubicBezTo>
                    <a:pt x="55587" y="6996"/>
                    <a:pt x="54478" y="7492"/>
                    <a:pt x="53017" y="7164"/>
                  </a:cubicBezTo>
                  <a:cubicBezTo>
                    <a:pt x="52387" y="6989"/>
                    <a:pt x="52031" y="6711"/>
                    <a:pt x="52074" y="6292"/>
                  </a:cubicBezTo>
                  <a:cubicBezTo>
                    <a:pt x="52184" y="6223"/>
                    <a:pt x="51371" y="6452"/>
                    <a:pt x="51112" y="6124"/>
                  </a:cubicBezTo>
                  <a:cubicBezTo>
                    <a:pt x="50956" y="5928"/>
                    <a:pt x="51198" y="5779"/>
                    <a:pt x="51459" y="5699"/>
                  </a:cubicBezTo>
                  <a:cubicBezTo>
                    <a:pt x="52117" y="5500"/>
                    <a:pt x="52381" y="5928"/>
                    <a:pt x="52838" y="6059"/>
                  </a:cubicBezTo>
                  <a:close/>
                  <a:moveTo>
                    <a:pt x="92789" y="58737"/>
                  </a:moveTo>
                  <a:cubicBezTo>
                    <a:pt x="92522" y="59365"/>
                    <a:pt x="92323" y="60215"/>
                    <a:pt x="92000" y="60474"/>
                  </a:cubicBezTo>
                  <a:cubicBezTo>
                    <a:pt x="91076" y="61214"/>
                    <a:pt x="90975" y="62360"/>
                    <a:pt x="90925" y="63534"/>
                  </a:cubicBezTo>
                  <a:lnTo>
                    <a:pt x="92494" y="63534"/>
                  </a:lnTo>
                  <a:cubicBezTo>
                    <a:pt x="92535" y="63398"/>
                    <a:pt x="92582" y="63264"/>
                    <a:pt x="92640" y="63130"/>
                  </a:cubicBezTo>
                  <a:cubicBezTo>
                    <a:pt x="93061" y="60126"/>
                    <a:pt x="93245" y="59479"/>
                    <a:pt x="92789" y="58737"/>
                  </a:cubicBezTo>
                  <a:close/>
                  <a:moveTo>
                    <a:pt x="56962" y="40290"/>
                  </a:moveTo>
                  <a:cubicBezTo>
                    <a:pt x="57100" y="42577"/>
                    <a:pt x="57652" y="43943"/>
                    <a:pt x="59421" y="45631"/>
                  </a:cubicBezTo>
                  <a:cubicBezTo>
                    <a:pt x="60043" y="46222"/>
                    <a:pt x="59918" y="48101"/>
                    <a:pt x="63057" y="48943"/>
                  </a:cubicBezTo>
                  <a:cubicBezTo>
                    <a:pt x="65545" y="48334"/>
                    <a:pt x="68290" y="48317"/>
                    <a:pt x="70402" y="47443"/>
                  </a:cubicBezTo>
                  <a:cubicBezTo>
                    <a:pt x="70983" y="47204"/>
                    <a:pt x="71818" y="47389"/>
                    <a:pt x="71911" y="48459"/>
                  </a:cubicBezTo>
                  <a:cubicBezTo>
                    <a:pt x="72413" y="49102"/>
                    <a:pt x="73166" y="48645"/>
                    <a:pt x="73706" y="49005"/>
                  </a:cubicBezTo>
                  <a:cubicBezTo>
                    <a:pt x="74973" y="49851"/>
                    <a:pt x="73857" y="51325"/>
                    <a:pt x="74314" y="52376"/>
                  </a:cubicBezTo>
                  <a:cubicBezTo>
                    <a:pt x="74002" y="54458"/>
                    <a:pt x="75788" y="55254"/>
                    <a:pt x="76224" y="56799"/>
                  </a:cubicBezTo>
                  <a:cubicBezTo>
                    <a:pt x="76518" y="57837"/>
                    <a:pt x="77003" y="59127"/>
                    <a:pt x="76578" y="59993"/>
                  </a:cubicBezTo>
                  <a:cubicBezTo>
                    <a:pt x="76049" y="61069"/>
                    <a:pt x="75607" y="62291"/>
                    <a:pt x="75575" y="63534"/>
                  </a:cubicBezTo>
                  <a:lnTo>
                    <a:pt x="88146" y="63534"/>
                  </a:lnTo>
                  <a:cubicBezTo>
                    <a:pt x="88845" y="62189"/>
                    <a:pt x="90213" y="61125"/>
                    <a:pt x="90030" y="59181"/>
                  </a:cubicBezTo>
                  <a:cubicBezTo>
                    <a:pt x="89820" y="56998"/>
                    <a:pt x="89166" y="54931"/>
                    <a:pt x="90355" y="52889"/>
                  </a:cubicBezTo>
                  <a:cubicBezTo>
                    <a:pt x="92088" y="49907"/>
                    <a:pt x="92664" y="49821"/>
                    <a:pt x="92923" y="47678"/>
                  </a:cubicBezTo>
                  <a:cubicBezTo>
                    <a:pt x="92854" y="47633"/>
                    <a:pt x="93825" y="46595"/>
                    <a:pt x="93493" y="45082"/>
                  </a:cubicBezTo>
                  <a:cubicBezTo>
                    <a:pt x="93113" y="43352"/>
                    <a:pt x="91605" y="45993"/>
                    <a:pt x="90884" y="43997"/>
                  </a:cubicBezTo>
                  <a:cubicBezTo>
                    <a:pt x="89041" y="41201"/>
                    <a:pt x="88351" y="37722"/>
                    <a:pt x="87268" y="34604"/>
                  </a:cubicBezTo>
                  <a:cubicBezTo>
                    <a:pt x="88987" y="37636"/>
                    <a:pt x="89753" y="40965"/>
                    <a:pt x="90992" y="44187"/>
                  </a:cubicBezTo>
                  <a:cubicBezTo>
                    <a:pt x="93497" y="43751"/>
                    <a:pt x="95713" y="41296"/>
                    <a:pt x="95353" y="38711"/>
                  </a:cubicBezTo>
                  <a:cubicBezTo>
                    <a:pt x="94384" y="34356"/>
                    <a:pt x="94078" y="39798"/>
                    <a:pt x="92671" y="34341"/>
                  </a:cubicBezTo>
                  <a:cubicBezTo>
                    <a:pt x="93294" y="35377"/>
                    <a:pt x="93754" y="36596"/>
                    <a:pt x="94412" y="36624"/>
                  </a:cubicBezTo>
                  <a:cubicBezTo>
                    <a:pt x="94807" y="36259"/>
                    <a:pt x="94608" y="37392"/>
                    <a:pt x="95558" y="37660"/>
                  </a:cubicBezTo>
                  <a:cubicBezTo>
                    <a:pt x="95590" y="37668"/>
                    <a:pt x="95620" y="37679"/>
                    <a:pt x="95651" y="37690"/>
                  </a:cubicBezTo>
                  <a:cubicBezTo>
                    <a:pt x="92789" y="26254"/>
                    <a:pt x="85973" y="16386"/>
                    <a:pt x="76742" y="9617"/>
                  </a:cubicBezTo>
                  <a:cubicBezTo>
                    <a:pt x="76727" y="10021"/>
                    <a:pt x="77025" y="10714"/>
                    <a:pt x="78047" y="12075"/>
                  </a:cubicBezTo>
                  <a:cubicBezTo>
                    <a:pt x="78274" y="12377"/>
                    <a:pt x="78669" y="12942"/>
                    <a:pt x="78416" y="12966"/>
                  </a:cubicBezTo>
                  <a:cubicBezTo>
                    <a:pt x="77240" y="13081"/>
                    <a:pt x="77463" y="14671"/>
                    <a:pt x="75590" y="14371"/>
                  </a:cubicBezTo>
                  <a:cubicBezTo>
                    <a:pt x="73270" y="14000"/>
                    <a:pt x="73022" y="14121"/>
                    <a:pt x="71818" y="12174"/>
                  </a:cubicBezTo>
                  <a:cubicBezTo>
                    <a:pt x="69753" y="11311"/>
                    <a:pt x="71328" y="13758"/>
                    <a:pt x="70286" y="14019"/>
                  </a:cubicBezTo>
                  <a:cubicBezTo>
                    <a:pt x="69181" y="14295"/>
                    <a:pt x="68283" y="15044"/>
                    <a:pt x="67300" y="15694"/>
                  </a:cubicBezTo>
                  <a:cubicBezTo>
                    <a:pt x="67407" y="15545"/>
                    <a:pt x="67483" y="15357"/>
                    <a:pt x="67647" y="15271"/>
                  </a:cubicBezTo>
                  <a:cubicBezTo>
                    <a:pt x="67943" y="14617"/>
                    <a:pt x="67427" y="14423"/>
                    <a:pt x="66773" y="14304"/>
                  </a:cubicBezTo>
                  <a:cubicBezTo>
                    <a:pt x="66238" y="13031"/>
                    <a:pt x="64978" y="12632"/>
                    <a:pt x="64937" y="12651"/>
                  </a:cubicBezTo>
                  <a:cubicBezTo>
                    <a:pt x="64872" y="12287"/>
                    <a:pt x="64615" y="11902"/>
                    <a:pt x="64954" y="11605"/>
                  </a:cubicBezTo>
                  <a:cubicBezTo>
                    <a:pt x="64894" y="10776"/>
                    <a:pt x="63916" y="10694"/>
                    <a:pt x="63247" y="10370"/>
                  </a:cubicBezTo>
                  <a:cubicBezTo>
                    <a:pt x="62919" y="10681"/>
                    <a:pt x="62302" y="11257"/>
                    <a:pt x="62719" y="11784"/>
                  </a:cubicBezTo>
                  <a:cubicBezTo>
                    <a:pt x="62865" y="12817"/>
                    <a:pt x="63625" y="12994"/>
                    <a:pt x="63623" y="12964"/>
                  </a:cubicBezTo>
                  <a:cubicBezTo>
                    <a:pt x="65681" y="13199"/>
                    <a:pt x="63185" y="14474"/>
                    <a:pt x="64661" y="15450"/>
                  </a:cubicBezTo>
                  <a:cubicBezTo>
                    <a:pt x="64930" y="15978"/>
                    <a:pt x="65200" y="15797"/>
                    <a:pt x="66609" y="15858"/>
                  </a:cubicBezTo>
                  <a:cubicBezTo>
                    <a:pt x="66754" y="15907"/>
                    <a:pt x="66868" y="15920"/>
                    <a:pt x="66961" y="15912"/>
                  </a:cubicBezTo>
                  <a:cubicBezTo>
                    <a:pt x="66130" y="16423"/>
                    <a:pt x="65215" y="16826"/>
                    <a:pt x="64048" y="16796"/>
                  </a:cubicBezTo>
                  <a:cubicBezTo>
                    <a:pt x="62339" y="17696"/>
                    <a:pt x="66529" y="19127"/>
                    <a:pt x="66583" y="19483"/>
                  </a:cubicBezTo>
                  <a:cubicBezTo>
                    <a:pt x="66251" y="19772"/>
                    <a:pt x="66102" y="20309"/>
                    <a:pt x="65461" y="20331"/>
                  </a:cubicBezTo>
                  <a:cubicBezTo>
                    <a:pt x="62473" y="20430"/>
                    <a:pt x="60684" y="19498"/>
                    <a:pt x="61566" y="22344"/>
                  </a:cubicBezTo>
                  <a:cubicBezTo>
                    <a:pt x="60787" y="24657"/>
                    <a:pt x="61316" y="25466"/>
                    <a:pt x="64117" y="26133"/>
                  </a:cubicBezTo>
                  <a:cubicBezTo>
                    <a:pt x="66145" y="26267"/>
                    <a:pt x="67634" y="25816"/>
                    <a:pt x="68201" y="23882"/>
                  </a:cubicBezTo>
                  <a:cubicBezTo>
                    <a:pt x="68661" y="22316"/>
                    <a:pt x="72096" y="20866"/>
                    <a:pt x="73251" y="21971"/>
                  </a:cubicBezTo>
                  <a:cubicBezTo>
                    <a:pt x="74532" y="23198"/>
                    <a:pt x="76095" y="24029"/>
                    <a:pt x="77208" y="25432"/>
                  </a:cubicBezTo>
                  <a:cubicBezTo>
                    <a:pt x="77419" y="25565"/>
                    <a:pt x="76377" y="24929"/>
                    <a:pt x="76682" y="26728"/>
                  </a:cubicBezTo>
                  <a:cubicBezTo>
                    <a:pt x="77227" y="26416"/>
                    <a:pt x="77130" y="25852"/>
                    <a:pt x="77309" y="25488"/>
                  </a:cubicBezTo>
                  <a:cubicBezTo>
                    <a:pt x="77432" y="25544"/>
                    <a:pt x="77555" y="25565"/>
                    <a:pt x="77674" y="25544"/>
                  </a:cubicBezTo>
                  <a:cubicBezTo>
                    <a:pt x="78347" y="24154"/>
                    <a:pt x="78285" y="24044"/>
                    <a:pt x="75967" y="21953"/>
                  </a:cubicBezTo>
                  <a:cubicBezTo>
                    <a:pt x="78050" y="23252"/>
                    <a:pt x="79625" y="27136"/>
                    <a:pt x="81278" y="27166"/>
                  </a:cubicBezTo>
                  <a:cubicBezTo>
                    <a:pt x="81627" y="27173"/>
                    <a:pt x="81845" y="26593"/>
                    <a:pt x="81763" y="26034"/>
                  </a:cubicBezTo>
                  <a:cubicBezTo>
                    <a:pt x="81729" y="25801"/>
                    <a:pt x="81347" y="25466"/>
                    <a:pt x="81677" y="25337"/>
                  </a:cubicBezTo>
                  <a:cubicBezTo>
                    <a:pt x="81929" y="25350"/>
                    <a:pt x="82320" y="25557"/>
                    <a:pt x="82417" y="25792"/>
                  </a:cubicBezTo>
                  <a:cubicBezTo>
                    <a:pt x="83409" y="28174"/>
                    <a:pt x="86586" y="28163"/>
                    <a:pt x="87002" y="29570"/>
                  </a:cubicBezTo>
                  <a:cubicBezTo>
                    <a:pt x="87186" y="30187"/>
                    <a:pt x="86808" y="31296"/>
                    <a:pt x="85895" y="31212"/>
                  </a:cubicBezTo>
                  <a:cubicBezTo>
                    <a:pt x="84790" y="31109"/>
                    <a:pt x="83653" y="31143"/>
                    <a:pt x="82426" y="30196"/>
                  </a:cubicBezTo>
                  <a:cubicBezTo>
                    <a:pt x="79178" y="27691"/>
                    <a:pt x="80404" y="32175"/>
                    <a:pt x="77411" y="29592"/>
                  </a:cubicBezTo>
                  <a:cubicBezTo>
                    <a:pt x="76600" y="28893"/>
                    <a:pt x="75229" y="28923"/>
                    <a:pt x="74949" y="27449"/>
                  </a:cubicBezTo>
                  <a:cubicBezTo>
                    <a:pt x="74245" y="23770"/>
                    <a:pt x="67349" y="26364"/>
                    <a:pt x="64695" y="26232"/>
                  </a:cubicBezTo>
                  <a:cubicBezTo>
                    <a:pt x="61709" y="26498"/>
                    <a:pt x="61342" y="29952"/>
                    <a:pt x="59311" y="31579"/>
                  </a:cubicBezTo>
                  <a:cubicBezTo>
                    <a:pt x="58923" y="31903"/>
                    <a:pt x="58796" y="32380"/>
                    <a:pt x="58608" y="32824"/>
                  </a:cubicBezTo>
                  <a:cubicBezTo>
                    <a:pt x="57999" y="33113"/>
                    <a:pt x="57978" y="33778"/>
                    <a:pt x="57689" y="34279"/>
                  </a:cubicBezTo>
                  <a:cubicBezTo>
                    <a:pt x="57201" y="34922"/>
                    <a:pt x="56649" y="35672"/>
                    <a:pt x="56534" y="36495"/>
                  </a:cubicBezTo>
                  <a:cubicBezTo>
                    <a:pt x="57794" y="37975"/>
                    <a:pt x="56867" y="38741"/>
                    <a:pt x="56962" y="40290"/>
                  </a:cubicBezTo>
                  <a:close/>
                  <a:moveTo>
                    <a:pt x="73192" y="23326"/>
                  </a:moveTo>
                  <a:cubicBezTo>
                    <a:pt x="72862" y="22883"/>
                    <a:pt x="72126" y="23408"/>
                    <a:pt x="73095" y="24504"/>
                  </a:cubicBezTo>
                  <a:cubicBezTo>
                    <a:pt x="73574" y="24167"/>
                    <a:pt x="73525" y="23768"/>
                    <a:pt x="73192" y="23326"/>
                  </a:cubicBezTo>
                  <a:close/>
                  <a:moveTo>
                    <a:pt x="71404" y="11596"/>
                  </a:moveTo>
                  <a:cubicBezTo>
                    <a:pt x="72131" y="11432"/>
                    <a:pt x="72470" y="12226"/>
                    <a:pt x="72741" y="12662"/>
                  </a:cubicBezTo>
                  <a:cubicBezTo>
                    <a:pt x="74176" y="14966"/>
                    <a:pt x="76880" y="13346"/>
                    <a:pt x="75989" y="11100"/>
                  </a:cubicBezTo>
                  <a:cubicBezTo>
                    <a:pt x="75609" y="10148"/>
                    <a:pt x="75592" y="9622"/>
                    <a:pt x="76295" y="9324"/>
                  </a:cubicBezTo>
                  <a:cubicBezTo>
                    <a:pt x="76306" y="9320"/>
                    <a:pt x="76313" y="9315"/>
                    <a:pt x="76323" y="9311"/>
                  </a:cubicBezTo>
                  <a:cubicBezTo>
                    <a:pt x="74880" y="8275"/>
                    <a:pt x="73378" y="7317"/>
                    <a:pt x="71824" y="6437"/>
                  </a:cubicBezTo>
                  <a:cubicBezTo>
                    <a:pt x="70892" y="7252"/>
                    <a:pt x="69951" y="8232"/>
                    <a:pt x="68661" y="8428"/>
                  </a:cubicBezTo>
                  <a:cubicBezTo>
                    <a:pt x="67863" y="9024"/>
                    <a:pt x="68590" y="10004"/>
                    <a:pt x="69201" y="10880"/>
                  </a:cubicBezTo>
                  <a:cubicBezTo>
                    <a:pt x="69774" y="11704"/>
                    <a:pt x="70661" y="11764"/>
                    <a:pt x="71404" y="11596"/>
                  </a:cubicBezTo>
                  <a:close/>
                  <a:moveTo>
                    <a:pt x="62608" y="14457"/>
                  </a:moveTo>
                  <a:cubicBezTo>
                    <a:pt x="62567" y="13892"/>
                    <a:pt x="63411" y="13352"/>
                    <a:pt x="62572" y="12835"/>
                  </a:cubicBezTo>
                  <a:cubicBezTo>
                    <a:pt x="61366" y="12088"/>
                    <a:pt x="61048" y="13566"/>
                    <a:pt x="60399" y="13193"/>
                  </a:cubicBezTo>
                  <a:cubicBezTo>
                    <a:pt x="59458" y="15966"/>
                    <a:pt x="62637" y="14841"/>
                    <a:pt x="62608" y="14457"/>
                  </a:cubicBezTo>
                  <a:close/>
                  <a:moveTo>
                    <a:pt x="1015" y="36281"/>
                  </a:moveTo>
                  <a:cubicBezTo>
                    <a:pt x="1017" y="36874"/>
                    <a:pt x="1146" y="37330"/>
                    <a:pt x="1349" y="37722"/>
                  </a:cubicBezTo>
                  <a:cubicBezTo>
                    <a:pt x="1770" y="36933"/>
                    <a:pt x="1202" y="36501"/>
                    <a:pt x="1330" y="35817"/>
                  </a:cubicBezTo>
                  <a:cubicBezTo>
                    <a:pt x="1293" y="35556"/>
                    <a:pt x="406" y="32792"/>
                    <a:pt x="1092" y="34902"/>
                  </a:cubicBezTo>
                  <a:cubicBezTo>
                    <a:pt x="1157" y="35256"/>
                    <a:pt x="1369" y="35198"/>
                    <a:pt x="1507" y="35355"/>
                  </a:cubicBezTo>
                  <a:cubicBezTo>
                    <a:pt x="1779" y="36879"/>
                    <a:pt x="2892" y="37097"/>
                    <a:pt x="3209" y="38724"/>
                  </a:cubicBezTo>
                  <a:cubicBezTo>
                    <a:pt x="2959" y="39319"/>
                    <a:pt x="3198" y="39159"/>
                    <a:pt x="3218" y="39843"/>
                  </a:cubicBezTo>
                  <a:cubicBezTo>
                    <a:pt x="3453" y="40899"/>
                    <a:pt x="4135" y="40726"/>
                    <a:pt x="4681" y="41045"/>
                  </a:cubicBezTo>
                  <a:cubicBezTo>
                    <a:pt x="4860" y="41505"/>
                    <a:pt x="5227" y="41149"/>
                    <a:pt x="5473" y="41362"/>
                  </a:cubicBezTo>
                  <a:cubicBezTo>
                    <a:pt x="6159" y="42137"/>
                    <a:pt x="7108" y="41455"/>
                    <a:pt x="7939" y="41863"/>
                  </a:cubicBezTo>
                  <a:cubicBezTo>
                    <a:pt x="9404" y="43576"/>
                    <a:pt x="10274" y="42426"/>
                    <a:pt x="10865" y="43956"/>
                  </a:cubicBezTo>
                  <a:cubicBezTo>
                    <a:pt x="11325" y="44491"/>
                    <a:pt x="11627" y="45298"/>
                    <a:pt x="12343" y="45471"/>
                  </a:cubicBezTo>
                  <a:cubicBezTo>
                    <a:pt x="12442" y="45469"/>
                    <a:pt x="12455" y="46334"/>
                    <a:pt x="13903" y="46200"/>
                  </a:cubicBezTo>
                  <a:lnTo>
                    <a:pt x="13903" y="46200"/>
                  </a:lnTo>
                  <a:cubicBezTo>
                    <a:pt x="15273" y="46043"/>
                    <a:pt x="14719" y="44722"/>
                    <a:pt x="15819" y="47532"/>
                  </a:cubicBezTo>
                  <a:cubicBezTo>
                    <a:pt x="16432" y="50002"/>
                    <a:pt x="14132" y="51066"/>
                    <a:pt x="14205" y="52199"/>
                  </a:cubicBezTo>
                  <a:cubicBezTo>
                    <a:pt x="13579" y="52958"/>
                    <a:pt x="14466" y="53852"/>
                    <a:pt x="14115" y="54624"/>
                  </a:cubicBezTo>
                  <a:cubicBezTo>
                    <a:pt x="13489" y="55177"/>
                    <a:pt x="13694" y="55377"/>
                    <a:pt x="14182" y="56137"/>
                  </a:cubicBezTo>
                  <a:cubicBezTo>
                    <a:pt x="15509" y="58193"/>
                    <a:pt x="15981" y="61980"/>
                    <a:pt x="18512" y="63093"/>
                  </a:cubicBezTo>
                  <a:cubicBezTo>
                    <a:pt x="18773" y="63208"/>
                    <a:pt x="19011" y="63357"/>
                    <a:pt x="19220" y="63534"/>
                  </a:cubicBezTo>
                  <a:lnTo>
                    <a:pt x="41277" y="63534"/>
                  </a:lnTo>
                  <a:cubicBezTo>
                    <a:pt x="41415" y="61997"/>
                    <a:pt x="41555" y="60394"/>
                    <a:pt x="43113" y="59050"/>
                  </a:cubicBezTo>
                  <a:cubicBezTo>
                    <a:pt x="44047" y="58245"/>
                    <a:pt x="44373" y="56715"/>
                    <a:pt x="43311" y="56025"/>
                  </a:cubicBezTo>
                  <a:cubicBezTo>
                    <a:pt x="42010" y="55179"/>
                    <a:pt x="40921" y="53735"/>
                    <a:pt x="38996" y="53903"/>
                  </a:cubicBezTo>
                  <a:cubicBezTo>
                    <a:pt x="38014" y="53990"/>
                    <a:pt x="36888" y="53690"/>
                    <a:pt x="36124" y="52812"/>
                  </a:cubicBezTo>
                  <a:cubicBezTo>
                    <a:pt x="35257" y="51899"/>
                    <a:pt x="33625" y="52156"/>
                    <a:pt x="33103" y="50738"/>
                  </a:cubicBezTo>
                  <a:cubicBezTo>
                    <a:pt x="33142" y="50781"/>
                    <a:pt x="32154" y="47402"/>
                    <a:pt x="28557" y="47689"/>
                  </a:cubicBezTo>
                  <a:cubicBezTo>
                    <a:pt x="28214" y="47152"/>
                    <a:pt x="27033" y="46733"/>
                    <a:pt x="26962" y="46755"/>
                  </a:cubicBezTo>
                  <a:cubicBezTo>
                    <a:pt x="26984" y="46655"/>
                    <a:pt x="26580" y="46090"/>
                    <a:pt x="25937" y="45967"/>
                  </a:cubicBezTo>
                  <a:cubicBezTo>
                    <a:pt x="25926" y="45104"/>
                    <a:pt x="24839" y="44491"/>
                    <a:pt x="24118" y="44161"/>
                  </a:cubicBezTo>
                  <a:cubicBezTo>
                    <a:pt x="22092" y="44291"/>
                    <a:pt x="19414" y="42381"/>
                    <a:pt x="17619" y="43768"/>
                  </a:cubicBezTo>
                  <a:cubicBezTo>
                    <a:pt x="16689" y="44224"/>
                    <a:pt x="16277" y="44414"/>
                    <a:pt x="15858" y="45749"/>
                  </a:cubicBezTo>
                  <a:cubicBezTo>
                    <a:pt x="15841" y="45810"/>
                    <a:pt x="15455" y="45434"/>
                    <a:pt x="15228" y="45372"/>
                  </a:cubicBezTo>
                  <a:cubicBezTo>
                    <a:pt x="14417" y="44468"/>
                    <a:pt x="14011" y="46174"/>
                    <a:pt x="12844" y="45117"/>
                  </a:cubicBezTo>
                  <a:cubicBezTo>
                    <a:pt x="13021" y="44636"/>
                    <a:pt x="12846" y="43468"/>
                    <a:pt x="12941" y="42653"/>
                  </a:cubicBezTo>
                  <a:cubicBezTo>
                    <a:pt x="13215" y="40325"/>
                    <a:pt x="11402" y="40776"/>
                    <a:pt x="10175" y="40648"/>
                  </a:cubicBezTo>
                  <a:cubicBezTo>
                    <a:pt x="10483" y="39833"/>
                    <a:pt x="10369" y="38838"/>
                    <a:pt x="10921" y="38115"/>
                  </a:cubicBezTo>
                  <a:cubicBezTo>
                    <a:pt x="11228" y="37614"/>
                    <a:pt x="11150" y="37358"/>
                    <a:pt x="10682" y="37353"/>
                  </a:cubicBezTo>
                  <a:cubicBezTo>
                    <a:pt x="9376" y="37226"/>
                    <a:pt x="9145" y="39090"/>
                    <a:pt x="8334" y="39759"/>
                  </a:cubicBezTo>
                  <a:cubicBezTo>
                    <a:pt x="6416" y="38957"/>
                    <a:pt x="6073" y="37472"/>
                    <a:pt x="6651" y="34975"/>
                  </a:cubicBezTo>
                  <a:cubicBezTo>
                    <a:pt x="7005" y="33456"/>
                    <a:pt x="7581" y="32951"/>
                    <a:pt x="9165" y="32995"/>
                  </a:cubicBezTo>
                  <a:cubicBezTo>
                    <a:pt x="9601" y="33036"/>
                    <a:pt x="9974" y="32660"/>
                    <a:pt x="10388" y="32444"/>
                  </a:cubicBezTo>
                  <a:cubicBezTo>
                    <a:pt x="13249" y="30956"/>
                    <a:pt x="12820" y="36061"/>
                    <a:pt x="14419" y="34729"/>
                  </a:cubicBezTo>
                  <a:cubicBezTo>
                    <a:pt x="15081" y="34177"/>
                    <a:pt x="14984" y="33409"/>
                    <a:pt x="14507" y="32820"/>
                  </a:cubicBezTo>
                  <a:cubicBezTo>
                    <a:pt x="14948" y="33163"/>
                    <a:pt x="13754" y="30910"/>
                    <a:pt x="14745" y="29762"/>
                  </a:cubicBezTo>
                  <a:cubicBezTo>
                    <a:pt x="18967" y="25986"/>
                    <a:pt x="16795" y="26519"/>
                    <a:pt x="17776" y="25404"/>
                  </a:cubicBezTo>
                  <a:cubicBezTo>
                    <a:pt x="19384" y="23779"/>
                    <a:pt x="18068" y="23576"/>
                    <a:pt x="20599" y="22706"/>
                  </a:cubicBezTo>
                  <a:cubicBezTo>
                    <a:pt x="21257" y="21643"/>
                    <a:pt x="22277" y="21092"/>
                    <a:pt x="23298" y="20521"/>
                  </a:cubicBezTo>
                  <a:cubicBezTo>
                    <a:pt x="24073" y="19979"/>
                    <a:pt x="23827" y="20158"/>
                    <a:pt x="23639" y="20512"/>
                  </a:cubicBezTo>
                  <a:cubicBezTo>
                    <a:pt x="23514" y="21015"/>
                    <a:pt x="23751" y="21129"/>
                    <a:pt x="24228" y="20987"/>
                  </a:cubicBezTo>
                  <a:cubicBezTo>
                    <a:pt x="24804" y="20093"/>
                    <a:pt x="25965" y="20206"/>
                    <a:pt x="26649" y="19509"/>
                  </a:cubicBezTo>
                  <a:cubicBezTo>
                    <a:pt x="27074" y="19396"/>
                    <a:pt x="27605" y="19304"/>
                    <a:pt x="27372" y="18773"/>
                  </a:cubicBezTo>
                  <a:cubicBezTo>
                    <a:pt x="27217" y="18417"/>
                    <a:pt x="26895" y="18671"/>
                    <a:pt x="26647" y="18866"/>
                  </a:cubicBezTo>
                  <a:cubicBezTo>
                    <a:pt x="26682" y="19219"/>
                    <a:pt x="26990" y="19424"/>
                    <a:pt x="25042" y="18758"/>
                  </a:cubicBezTo>
                  <a:cubicBezTo>
                    <a:pt x="25212" y="17536"/>
                    <a:pt x="25408" y="17368"/>
                    <a:pt x="25231" y="16960"/>
                  </a:cubicBezTo>
                  <a:cubicBezTo>
                    <a:pt x="25074" y="16671"/>
                    <a:pt x="24565" y="16835"/>
                    <a:pt x="24401" y="16583"/>
                  </a:cubicBezTo>
                  <a:cubicBezTo>
                    <a:pt x="24940" y="16826"/>
                    <a:pt x="25618" y="16555"/>
                    <a:pt x="26302" y="16309"/>
                  </a:cubicBezTo>
                  <a:cubicBezTo>
                    <a:pt x="29135" y="16145"/>
                    <a:pt x="27786" y="15560"/>
                    <a:pt x="29364" y="15478"/>
                  </a:cubicBezTo>
                  <a:cubicBezTo>
                    <a:pt x="29588" y="16060"/>
                    <a:pt x="28772" y="16326"/>
                    <a:pt x="28587" y="16794"/>
                  </a:cubicBezTo>
                  <a:cubicBezTo>
                    <a:pt x="27657" y="18233"/>
                    <a:pt x="28891" y="17767"/>
                    <a:pt x="29394" y="18013"/>
                  </a:cubicBezTo>
                  <a:cubicBezTo>
                    <a:pt x="29547" y="17970"/>
                    <a:pt x="29705" y="17938"/>
                    <a:pt x="29815" y="17834"/>
                  </a:cubicBezTo>
                  <a:cubicBezTo>
                    <a:pt x="30093" y="17996"/>
                    <a:pt x="29976" y="18555"/>
                    <a:pt x="30589" y="18387"/>
                  </a:cubicBezTo>
                  <a:cubicBezTo>
                    <a:pt x="31198" y="18281"/>
                    <a:pt x="31571" y="18309"/>
                    <a:pt x="31774" y="17944"/>
                  </a:cubicBezTo>
                  <a:cubicBezTo>
                    <a:pt x="32037" y="16900"/>
                    <a:pt x="31739" y="16255"/>
                    <a:pt x="30542" y="16507"/>
                  </a:cubicBezTo>
                  <a:cubicBezTo>
                    <a:pt x="30699" y="16192"/>
                    <a:pt x="30561" y="15855"/>
                    <a:pt x="30335" y="15670"/>
                  </a:cubicBezTo>
                  <a:cubicBezTo>
                    <a:pt x="30770" y="15316"/>
                    <a:pt x="30419" y="14848"/>
                    <a:pt x="30689" y="14479"/>
                  </a:cubicBezTo>
                  <a:cubicBezTo>
                    <a:pt x="30520" y="14196"/>
                    <a:pt x="31070" y="13324"/>
                    <a:pt x="29905" y="13872"/>
                  </a:cubicBezTo>
                  <a:cubicBezTo>
                    <a:pt x="27935" y="12183"/>
                    <a:pt x="27107" y="12105"/>
                    <a:pt x="27443" y="10916"/>
                  </a:cubicBezTo>
                  <a:cubicBezTo>
                    <a:pt x="26202" y="8040"/>
                    <a:pt x="24668" y="11400"/>
                    <a:pt x="23848" y="10042"/>
                  </a:cubicBezTo>
                  <a:cubicBezTo>
                    <a:pt x="22992" y="8625"/>
                    <a:pt x="19434" y="8536"/>
                    <a:pt x="18972" y="10435"/>
                  </a:cubicBezTo>
                  <a:cubicBezTo>
                    <a:pt x="18808" y="11106"/>
                    <a:pt x="18217" y="12066"/>
                    <a:pt x="18553" y="12472"/>
                  </a:cubicBezTo>
                  <a:cubicBezTo>
                    <a:pt x="19500" y="13109"/>
                    <a:pt x="18124" y="13894"/>
                    <a:pt x="17673" y="14334"/>
                  </a:cubicBezTo>
                  <a:cubicBezTo>
                    <a:pt x="17140" y="14856"/>
                    <a:pt x="17265" y="15335"/>
                    <a:pt x="17161" y="15843"/>
                  </a:cubicBezTo>
                  <a:cubicBezTo>
                    <a:pt x="16546" y="16408"/>
                    <a:pt x="16497" y="16367"/>
                    <a:pt x="16294" y="15346"/>
                  </a:cubicBezTo>
                  <a:cubicBezTo>
                    <a:pt x="16270" y="14572"/>
                    <a:pt x="15599" y="14513"/>
                    <a:pt x="14971" y="14459"/>
                  </a:cubicBezTo>
                  <a:cubicBezTo>
                    <a:pt x="14302" y="14401"/>
                    <a:pt x="13400" y="13946"/>
                    <a:pt x="12669" y="14008"/>
                  </a:cubicBezTo>
                  <a:cubicBezTo>
                    <a:pt x="6955" y="19534"/>
                    <a:pt x="2560" y="26413"/>
                    <a:pt x="1" y="34132"/>
                  </a:cubicBezTo>
                  <a:cubicBezTo>
                    <a:pt x="89" y="34522"/>
                    <a:pt x="178" y="34984"/>
                    <a:pt x="260" y="35539"/>
                  </a:cubicBezTo>
                  <a:cubicBezTo>
                    <a:pt x="400" y="36479"/>
                    <a:pt x="773" y="36592"/>
                    <a:pt x="1015" y="36281"/>
                  </a:cubicBezTo>
                  <a:close/>
                  <a:moveTo>
                    <a:pt x="17664" y="37677"/>
                  </a:moveTo>
                  <a:cubicBezTo>
                    <a:pt x="15716" y="36779"/>
                    <a:pt x="14013" y="35545"/>
                    <a:pt x="13523" y="36689"/>
                  </a:cubicBezTo>
                  <a:cubicBezTo>
                    <a:pt x="14000" y="36801"/>
                    <a:pt x="14484" y="36913"/>
                    <a:pt x="14976" y="37028"/>
                  </a:cubicBezTo>
                  <a:cubicBezTo>
                    <a:pt x="14926" y="37153"/>
                    <a:pt x="14971" y="37317"/>
                    <a:pt x="15135" y="37353"/>
                  </a:cubicBezTo>
                  <a:cubicBezTo>
                    <a:pt x="15897" y="37819"/>
                    <a:pt x="16590" y="38773"/>
                    <a:pt x="17664" y="37677"/>
                  </a:cubicBezTo>
                  <a:close/>
                  <a:moveTo>
                    <a:pt x="34676" y="3002"/>
                  </a:moveTo>
                  <a:cubicBezTo>
                    <a:pt x="34918" y="2999"/>
                    <a:pt x="35019" y="3138"/>
                    <a:pt x="35134" y="3261"/>
                  </a:cubicBezTo>
                  <a:cubicBezTo>
                    <a:pt x="34693" y="3217"/>
                    <a:pt x="34255" y="3176"/>
                    <a:pt x="33819" y="3135"/>
                  </a:cubicBezTo>
                  <a:cubicBezTo>
                    <a:pt x="32814" y="3800"/>
                    <a:pt x="33418" y="3630"/>
                    <a:pt x="33302" y="4007"/>
                  </a:cubicBezTo>
                  <a:cubicBezTo>
                    <a:pt x="35781" y="3891"/>
                    <a:pt x="35351" y="3940"/>
                    <a:pt x="35272" y="4430"/>
                  </a:cubicBezTo>
                  <a:cubicBezTo>
                    <a:pt x="34913" y="4126"/>
                    <a:pt x="33135" y="4255"/>
                    <a:pt x="33958" y="5358"/>
                  </a:cubicBezTo>
                  <a:lnTo>
                    <a:pt x="33958" y="5358"/>
                  </a:lnTo>
                  <a:cubicBezTo>
                    <a:pt x="33599" y="5550"/>
                    <a:pt x="34085" y="6038"/>
                    <a:pt x="34141" y="6178"/>
                  </a:cubicBezTo>
                  <a:cubicBezTo>
                    <a:pt x="34232" y="6186"/>
                    <a:pt x="34324" y="6197"/>
                    <a:pt x="34415" y="6204"/>
                  </a:cubicBezTo>
                  <a:cubicBezTo>
                    <a:pt x="34613" y="6458"/>
                    <a:pt x="35975" y="6484"/>
                    <a:pt x="34657" y="7060"/>
                  </a:cubicBezTo>
                  <a:cubicBezTo>
                    <a:pt x="34929" y="8478"/>
                    <a:pt x="35984" y="8789"/>
                    <a:pt x="37164" y="9061"/>
                  </a:cubicBezTo>
                  <a:cubicBezTo>
                    <a:pt x="39238" y="9538"/>
                    <a:pt x="39220" y="9449"/>
                    <a:pt x="40299" y="8040"/>
                  </a:cubicBezTo>
                  <a:cubicBezTo>
                    <a:pt x="40906" y="7246"/>
                    <a:pt x="41473" y="6471"/>
                    <a:pt x="42362" y="5869"/>
                  </a:cubicBezTo>
                  <a:cubicBezTo>
                    <a:pt x="44468" y="5528"/>
                    <a:pt x="44967" y="5338"/>
                    <a:pt x="45025" y="5244"/>
                  </a:cubicBezTo>
                  <a:cubicBezTo>
                    <a:pt x="45051" y="5250"/>
                    <a:pt x="45081" y="5257"/>
                    <a:pt x="45115" y="5265"/>
                  </a:cubicBezTo>
                  <a:cubicBezTo>
                    <a:pt x="47547" y="4141"/>
                    <a:pt x="50026" y="4700"/>
                    <a:pt x="50706" y="3815"/>
                  </a:cubicBezTo>
                  <a:cubicBezTo>
                    <a:pt x="50782" y="3567"/>
                    <a:pt x="51181" y="3485"/>
                    <a:pt x="51457" y="3522"/>
                  </a:cubicBezTo>
                  <a:cubicBezTo>
                    <a:pt x="50954" y="3349"/>
                    <a:pt x="50521" y="3427"/>
                    <a:pt x="50428" y="3364"/>
                  </a:cubicBezTo>
                  <a:cubicBezTo>
                    <a:pt x="50488" y="3299"/>
                    <a:pt x="49880" y="3172"/>
                    <a:pt x="50404" y="3192"/>
                  </a:cubicBezTo>
                  <a:cubicBezTo>
                    <a:pt x="50952" y="3213"/>
                    <a:pt x="51489" y="3353"/>
                    <a:pt x="51912" y="3105"/>
                  </a:cubicBezTo>
                  <a:cubicBezTo>
                    <a:pt x="51977" y="3036"/>
                    <a:pt x="51966" y="2967"/>
                    <a:pt x="51882" y="2900"/>
                  </a:cubicBezTo>
                  <a:cubicBezTo>
                    <a:pt x="51030" y="2678"/>
                    <a:pt x="51981" y="2402"/>
                    <a:pt x="51643" y="2190"/>
                  </a:cubicBezTo>
                  <a:cubicBezTo>
                    <a:pt x="51675" y="2190"/>
                    <a:pt x="51567" y="2231"/>
                    <a:pt x="52055" y="1925"/>
                  </a:cubicBezTo>
                  <a:cubicBezTo>
                    <a:pt x="52672" y="1979"/>
                    <a:pt x="52154" y="1537"/>
                    <a:pt x="52914" y="1651"/>
                  </a:cubicBezTo>
                  <a:cubicBezTo>
                    <a:pt x="53201" y="1614"/>
                    <a:pt x="53393" y="1549"/>
                    <a:pt x="53328" y="1429"/>
                  </a:cubicBezTo>
                  <a:cubicBezTo>
                    <a:pt x="53058" y="1245"/>
                    <a:pt x="53544" y="1053"/>
                    <a:pt x="52987" y="909"/>
                  </a:cubicBezTo>
                  <a:cubicBezTo>
                    <a:pt x="52663" y="827"/>
                    <a:pt x="52944" y="820"/>
                    <a:pt x="53103" y="799"/>
                  </a:cubicBezTo>
                  <a:cubicBezTo>
                    <a:pt x="53857" y="663"/>
                    <a:pt x="53231" y="514"/>
                    <a:pt x="52724" y="488"/>
                  </a:cubicBezTo>
                  <a:cubicBezTo>
                    <a:pt x="52616" y="382"/>
                    <a:pt x="52210" y="464"/>
                    <a:pt x="52139" y="397"/>
                  </a:cubicBezTo>
                  <a:cubicBezTo>
                    <a:pt x="52264" y="343"/>
                    <a:pt x="52378" y="300"/>
                    <a:pt x="52486" y="263"/>
                  </a:cubicBezTo>
                  <a:cubicBezTo>
                    <a:pt x="50872" y="97"/>
                    <a:pt x="49232" y="9"/>
                    <a:pt x="47575" y="0"/>
                  </a:cubicBezTo>
                  <a:cubicBezTo>
                    <a:pt x="47487" y="0"/>
                    <a:pt x="47398" y="0"/>
                    <a:pt x="47310" y="0"/>
                  </a:cubicBezTo>
                  <a:lnTo>
                    <a:pt x="47083" y="0"/>
                  </a:lnTo>
                  <a:cubicBezTo>
                    <a:pt x="42233" y="22"/>
                    <a:pt x="37546" y="738"/>
                    <a:pt x="33118" y="2050"/>
                  </a:cubicBezTo>
                  <a:cubicBezTo>
                    <a:pt x="33291" y="2529"/>
                    <a:pt x="33254" y="3021"/>
                    <a:pt x="34676" y="3002"/>
                  </a:cubicBezTo>
                  <a:close/>
                  <a:moveTo>
                    <a:pt x="15491" y="39371"/>
                  </a:moveTo>
                  <a:cubicBezTo>
                    <a:pt x="15496" y="39682"/>
                    <a:pt x="15731" y="39897"/>
                    <a:pt x="16251" y="39392"/>
                  </a:cubicBezTo>
                  <a:cubicBezTo>
                    <a:pt x="16147" y="38613"/>
                    <a:pt x="15485" y="39058"/>
                    <a:pt x="15491" y="39371"/>
                  </a:cubicBezTo>
                  <a:close/>
                  <a:moveTo>
                    <a:pt x="18242" y="39129"/>
                  </a:moveTo>
                  <a:cubicBezTo>
                    <a:pt x="19101" y="39300"/>
                    <a:pt x="20085" y="39395"/>
                    <a:pt x="20845" y="38363"/>
                  </a:cubicBezTo>
                  <a:cubicBezTo>
                    <a:pt x="18834" y="37880"/>
                    <a:pt x="18309" y="37558"/>
                    <a:pt x="18340" y="38372"/>
                  </a:cubicBezTo>
                  <a:cubicBezTo>
                    <a:pt x="18713" y="38670"/>
                    <a:pt x="17278" y="38941"/>
                    <a:pt x="18242" y="39129"/>
                  </a:cubicBezTo>
                  <a:close/>
                  <a:moveTo>
                    <a:pt x="20010" y="8210"/>
                  </a:moveTo>
                  <a:cubicBezTo>
                    <a:pt x="20340" y="8390"/>
                    <a:pt x="20655" y="8182"/>
                    <a:pt x="21906" y="7736"/>
                  </a:cubicBezTo>
                  <a:cubicBezTo>
                    <a:pt x="21712" y="7596"/>
                    <a:pt x="23281" y="8677"/>
                    <a:pt x="24211" y="8670"/>
                  </a:cubicBezTo>
                  <a:cubicBezTo>
                    <a:pt x="24487" y="8668"/>
                    <a:pt x="25324" y="8879"/>
                    <a:pt x="25158" y="8085"/>
                  </a:cubicBezTo>
                  <a:cubicBezTo>
                    <a:pt x="25260" y="8064"/>
                    <a:pt x="25357" y="8023"/>
                    <a:pt x="25449" y="7962"/>
                  </a:cubicBezTo>
                  <a:cubicBezTo>
                    <a:pt x="25764" y="7936"/>
                    <a:pt x="26858" y="8083"/>
                    <a:pt x="26505" y="7127"/>
                  </a:cubicBezTo>
                  <a:cubicBezTo>
                    <a:pt x="26377" y="6784"/>
                    <a:pt x="25825" y="6810"/>
                    <a:pt x="25540" y="6622"/>
                  </a:cubicBezTo>
                  <a:cubicBezTo>
                    <a:pt x="25490" y="6186"/>
                    <a:pt x="25531" y="6253"/>
                    <a:pt x="25499" y="6260"/>
                  </a:cubicBezTo>
                  <a:cubicBezTo>
                    <a:pt x="25969" y="5833"/>
                    <a:pt x="26211" y="6087"/>
                    <a:pt x="26541" y="6089"/>
                  </a:cubicBezTo>
                  <a:cubicBezTo>
                    <a:pt x="27117" y="6618"/>
                    <a:pt x="27234" y="6648"/>
                    <a:pt x="27767" y="6141"/>
                  </a:cubicBezTo>
                  <a:cubicBezTo>
                    <a:pt x="27497" y="5945"/>
                    <a:pt x="30127" y="5613"/>
                    <a:pt x="28140" y="5274"/>
                  </a:cubicBezTo>
                  <a:cubicBezTo>
                    <a:pt x="27314" y="4732"/>
                    <a:pt x="26297" y="4831"/>
                    <a:pt x="25883" y="4827"/>
                  </a:cubicBezTo>
                  <a:cubicBezTo>
                    <a:pt x="24752" y="5367"/>
                    <a:pt x="23646" y="5945"/>
                    <a:pt x="22564" y="6566"/>
                  </a:cubicBezTo>
                  <a:cubicBezTo>
                    <a:pt x="22228" y="6825"/>
                    <a:pt x="21859" y="7088"/>
                    <a:pt x="21725" y="7384"/>
                  </a:cubicBezTo>
                  <a:cubicBezTo>
                    <a:pt x="21481" y="7477"/>
                    <a:pt x="21244" y="7481"/>
                    <a:pt x="21004" y="7501"/>
                  </a:cubicBezTo>
                  <a:cubicBezTo>
                    <a:pt x="20659" y="7716"/>
                    <a:pt x="20314" y="7936"/>
                    <a:pt x="19973" y="8161"/>
                  </a:cubicBezTo>
                  <a:cubicBezTo>
                    <a:pt x="19982" y="8182"/>
                    <a:pt x="19995" y="8200"/>
                    <a:pt x="20010" y="8210"/>
                  </a:cubicBezTo>
                  <a:close/>
                  <a:moveTo>
                    <a:pt x="22221" y="38626"/>
                  </a:moveTo>
                  <a:cubicBezTo>
                    <a:pt x="21684" y="38685"/>
                    <a:pt x="21634" y="39304"/>
                    <a:pt x="22040" y="39265"/>
                  </a:cubicBezTo>
                  <a:cubicBezTo>
                    <a:pt x="22530" y="39220"/>
                    <a:pt x="22649" y="38577"/>
                    <a:pt x="22221" y="386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flipH="1">
              <a:off x="6257873" y="4056302"/>
              <a:ext cx="188647" cy="194402"/>
            </a:xfrm>
            <a:custGeom>
              <a:avLst/>
              <a:gdLst/>
              <a:ahLst/>
              <a:cxnLst/>
              <a:rect l="l" t="t" r="r" b="b"/>
              <a:pathLst>
                <a:path w="4720" h="4864" extrusionOk="0">
                  <a:moveTo>
                    <a:pt x="2369" y="1"/>
                  </a:moveTo>
                  <a:cubicBezTo>
                    <a:pt x="2264" y="1"/>
                    <a:pt x="2160" y="51"/>
                    <a:pt x="2098" y="146"/>
                  </a:cubicBezTo>
                  <a:lnTo>
                    <a:pt x="156" y="3063"/>
                  </a:lnTo>
                  <a:cubicBezTo>
                    <a:pt x="0" y="3300"/>
                    <a:pt x="52" y="3618"/>
                    <a:pt x="274" y="3790"/>
                  </a:cubicBezTo>
                  <a:lnTo>
                    <a:pt x="1508" y="4751"/>
                  </a:lnTo>
                  <a:cubicBezTo>
                    <a:pt x="1607" y="4826"/>
                    <a:pt x="1724" y="4863"/>
                    <a:pt x="1840" y="4863"/>
                  </a:cubicBezTo>
                  <a:cubicBezTo>
                    <a:pt x="1989" y="4863"/>
                    <a:pt x="2136" y="4803"/>
                    <a:pt x="2242" y="4686"/>
                  </a:cubicBezTo>
                  <a:lnTo>
                    <a:pt x="4592" y="2086"/>
                  </a:lnTo>
                  <a:cubicBezTo>
                    <a:pt x="4719" y="1945"/>
                    <a:pt x="4700" y="1727"/>
                    <a:pt x="4551" y="1611"/>
                  </a:cubicBezTo>
                  <a:lnTo>
                    <a:pt x="2568" y="68"/>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flipH="1">
              <a:off x="6257873" y="4089876"/>
              <a:ext cx="188647" cy="160829"/>
            </a:xfrm>
            <a:custGeom>
              <a:avLst/>
              <a:gdLst/>
              <a:ahLst/>
              <a:cxnLst/>
              <a:rect l="l" t="t" r="r" b="b"/>
              <a:pathLst>
                <a:path w="4720" h="4024" extrusionOk="0">
                  <a:moveTo>
                    <a:pt x="3558" y="1"/>
                  </a:moveTo>
                  <a:lnTo>
                    <a:pt x="3353" y="266"/>
                  </a:lnTo>
                  <a:cubicBezTo>
                    <a:pt x="3340" y="255"/>
                    <a:pt x="3322" y="250"/>
                    <a:pt x="3301" y="250"/>
                  </a:cubicBezTo>
                  <a:cubicBezTo>
                    <a:pt x="3073" y="250"/>
                    <a:pt x="2436" y="864"/>
                    <a:pt x="1752" y="1662"/>
                  </a:cubicBezTo>
                  <a:cubicBezTo>
                    <a:pt x="1691" y="1734"/>
                    <a:pt x="1607" y="1767"/>
                    <a:pt x="1525" y="1767"/>
                  </a:cubicBezTo>
                  <a:cubicBezTo>
                    <a:pt x="1397" y="1767"/>
                    <a:pt x="1271" y="1687"/>
                    <a:pt x="1234" y="1543"/>
                  </a:cubicBezTo>
                  <a:lnTo>
                    <a:pt x="1064" y="862"/>
                  </a:lnTo>
                  <a:lnTo>
                    <a:pt x="158" y="2225"/>
                  </a:lnTo>
                  <a:cubicBezTo>
                    <a:pt x="0" y="2460"/>
                    <a:pt x="52" y="2778"/>
                    <a:pt x="274" y="2950"/>
                  </a:cubicBezTo>
                  <a:lnTo>
                    <a:pt x="1508" y="3911"/>
                  </a:lnTo>
                  <a:cubicBezTo>
                    <a:pt x="1607" y="3986"/>
                    <a:pt x="1724" y="4023"/>
                    <a:pt x="1840" y="4023"/>
                  </a:cubicBezTo>
                  <a:cubicBezTo>
                    <a:pt x="1989" y="4023"/>
                    <a:pt x="2136" y="3963"/>
                    <a:pt x="2242" y="3846"/>
                  </a:cubicBezTo>
                  <a:lnTo>
                    <a:pt x="4592" y="1246"/>
                  </a:lnTo>
                  <a:cubicBezTo>
                    <a:pt x="4719" y="1105"/>
                    <a:pt x="4700" y="887"/>
                    <a:pt x="4551" y="771"/>
                  </a:cubicBezTo>
                  <a:lnTo>
                    <a:pt x="3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flipH="1">
              <a:off x="6250395" y="4043392"/>
              <a:ext cx="94643" cy="76178"/>
            </a:xfrm>
            <a:custGeom>
              <a:avLst/>
              <a:gdLst/>
              <a:ahLst/>
              <a:cxnLst/>
              <a:rect l="l" t="t" r="r" b="b"/>
              <a:pathLst>
                <a:path w="2368" h="1906" extrusionOk="0">
                  <a:moveTo>
                    <a:pt x="301" y="0"/>
                  </a:moveTo>
                  <a:cubicBezTo>
                    <a:pt x="221" y="0"/>
                    <a:pt x="142" y="36"/>
                    <a:pt x="89" y="102"/>
                  </a:cubicBezTo>
                  <a:cubicBezTo>
                    <a:pt x="1" y="219"/>
                    <a:pt x="20" y="387"/>
                    <a:pt x="137" y="477"/>
                  </a:cubicBezTo>
                  <a:lnTo>
                    <a:pt x="1902" y="1850"/>
                  </a:lnTo>
                  <a:cubicBezTo>
                    <a:pt x="1950" y="1888"/>
                    <a:pt x="2008" y="1906"/>
                    <a:pt x="2065" y="1906"/>
                  </a:cubicBezTo>
                  <a:cubicBezTo>
                    <a:pt x="2145" y="1906"/>
                    <a:pt x="2224" y="1870"/>
                    <a:pt x="2277" y="1802"/>
                  </a:cubicBezTo>
                  <a:cubicBezTo>
                    <a:pt x="2368" y="1686"/>
                    <a:pt x="2346" y="1520"/>
                    <a:pt x="2230" y="1429"/>
                  </a:cubicBezTo>
                  <a:lnTo>
                    <a:pt x="465" y="57"/>
                  </a:lnTo>
                  <a:cubicBezTo>
                    <a:pt x="416" y="19"/>
                    <a:pt x="358" y="0"/>
                    <a:pt x="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flipH="1">
              <a:off x="6253992" y="4047429"/>
              <a:ext cx="91046" cy="72141"/>
            </a:xfrm>
            <a:custGeom>
              <a:avLst/>
              <a:gdLst/>
              <a:ahLst/>
              <a:cxnLst/>
              <a:rect l="l" t="t" r="r" b="b"/>
              <a:pathLst>
                <a:path w="2278" h="1805" extrusionOk="0">
                  <a:moveTo>
                    <a:pt x="89" y="1"/>
                  </a:moveTo>
                  <a:cubicBezTo>
                    <a:pt x="1" y="118"/>
                    <a:pt x="20" y="286"/>
                    <a:pt x="137" y="376"/>
                  </a:cubicBezTo>
                  <a:lnTo>
                    <a:pt x="1902" y="1749"/>
                  </a:lnTo>
                  <a:cubicBezTo>
                    <a:pt x="1950" y="1787"/>
                    <a:pt x="2008" y="1805"/>
                    <a:pt x="2065" y="1805"/>
                  </a:cubicBezTo>
                  <a:cubicBezTo>
                    <a:pt x="2145" y="1805"/>
                    <a:pt x="2224" y="1769"/>
                    <a:pt x="2277" y="1701"/>
                  </a:cubicBez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flipH="1">
              <a:off x="6311431" y="4106583"/>
              <a:ext cx="172780" cy="207152"/>
            </a:xfrm>
            <a:custGeom>
              <a:avLst/>
              <a:gdLst/>
              <a:ahLst/>
              <a:cxnLst/>
              <a:rect l="l" t="t" r="r" b="b"/>
              <a:pathLst>
                <a:path w="4323" h="5183" extrusionOk="0">
                  <a:moveTo>
                    <a:pt x="4139" y="1"/>
                  </a:moveTo>
                  <a:cubicBezTo>
                    <a:pt x="3911" y="1"/>
                    <a:pt x="2936" y="1024"/>
                    <a:pt x="1884" y="2375"/>
                  </a:cubicBezTo>
                  <a:cubicBezTo>
                    <a:pt x="775" y="3801"/>
                    <a:pt x="0" y="5055"/>
                    <a:pt x="153" y="5173"/>
                  </a:cubicBezTo>
                  <a:cubicBezTo>
                    <a:pt x="161" y="5179"/>
                    <a:pt x="171" y="5182"/>
                    <a:pt x="184" y="5182"/>
                  </a:cubicBezTo>
                  <a:cubicBezTo>
                    <a:pt x="412" y="5182"/>
                    <a:pt x="1386" y="4160"/>
                    <a:pt x="2438" y="2808"/>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flipH="1">
              <a:off x="6374063" y="3599418"/>
              <a:ext cx="188647" cy="194442"/>
            </a:xfrm>
            <a:custGeom>
              <a:avLst/>
              <a:gdLst/>
              <a:ahLst/>
              <a:cxnLst/>
              <a:rect l="l" t="t" r="r" b="b"/>
              <a:pathLst>
                <a:path w="4720" h="4865" extrusionOk="0">
                  <a:moveTo>
                    <a:pt x="2369" y="1"/>
                  </a:moveTo>
                  <a:cubicBezTo>
                    <a:pt x="2264" y="1"/>
                    <a:pt x="2160" y="51"/>
                    <a:pt x="2098" y="145"/>
                  </a:cubicBezTo>
                  <a:lnTo>
                    <a:pt x="156" y="3064"/>
                  </a:lnTo>
                  <a:cubicBezTo>
                    <a:pt x="1" y="3300"/>
                    <a:pt x="52" y="3617"/>
                    <a:pt x="275" y="3792"/>
                  </a:cubicBezTo>
                  <a:lnTo>
                    <a:pt x="1509" y="4750"/>
                  </a:lnTo>
                  <a:cubicBezTo>
                    <a:pt x="1608" y="4827"/>
                    <a:pt x="1725" y="4864"/>
                    <a:pt x="1841" y="4864"/>
                  </a:cubicBezTo>
                  <a:cubicBezTo>
                    <a:pt x="1989" y="4864"/>
                    <a:pt x="2136" y="4803"/>
                    <a:pt x="2243" y="4685"/>
                  </a:cubicBezTo>
                  <a:lnTo>
                    <a:pt x="4592" y="2085"/>
                  </a:lnTo>
                  <a:cubicBezTo>
                    <a:pt x="4720" y="1945"/>
                    <a:pt x="4700" y="1727"/>
                    <a:pt x="4551" y="1612"/>
                  </a:cubicBezTo>
                  <a:lnTo>
                    <a:pt x="2568" y="69"/>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flipH="1">
              <a:off x="6374063" y="3632952"/>
              <a:ext cx="188647" cy="160909"/>
            </a:xfrm>
            <a:custGeom>
              <a:avLst/>
              <a:gdLst/>
              <a:ahLst/>
              <a:cxnLst/>
              <a:rect l="l" t="t" r="r" b="b"/>
              <a:pathLst>
                <a:path w="4720" h="4026" extrusionOk="0">
                  <a:moveTo>
                    <a:pt x="3559" y="1"/>
                  </a:moveTo>
                  <a:lnTo>
                    <a:pt x="3354" y="266"/>
                  </a:lnTo>
                  <a:cubicBezTo>
                    <a:pt x="3340" y="255"/>
                    <a:pt x="3323" y="250"/>
                    <a:pt x="3302" y="250"/>
                  </a:cubicBezTo>
                  <a:cubicBezTo>
                    <a:pt x="3073" y="250"/>
                    <a:pt x="2437" y="866"/>
                    <a:pt x="1753" y="1662"/>
                  </a:cubicBezTo>
                  <a:cubicBezTo>
                    <a:pt x="1691" y="1734"/>
                    <a:pt x="1608" y="1767"/>
                    <a:pt x="1525" y="1767"/>
                  </a:cubicBezTo>
                  <a:cubicBezTo>
                    <a:pt x="1397" y="1767"/>
                    <a:pt x="1272" y="1687"/>
                    <a:pt x="1235" y="1544"/>
                  </a:cubicBezTo>
                  <a:lnTo>
                    <a:pt x="1064" y="862"/>
                  </a:lnTo>
                  <a:lnTo>
                    <a:pt x="158" y="2225"/>
                  </a:lnTo>
                  <a:cubicBezTo>
                    <a:pt x="1" y="2461"/>
                    <a:pt x="52" y="2778"/>
                    <a:pt x="277" y="2953"/>
                  </a:cubicBezTo>
                  <a:lnTo>
                    <a:pt x="1509" y="3911"/>
                  </a:lnTo>
                  <a:cubicBezTo>
                    <a:pt x="1608" y="3988"/>
                    <a:pt x="1725" y="4025"/>
                    <a:pt x="1841" y="4025"/>
                  </a:cubicBezTo>
                  <a:cubicBezTo>
                    <a:pt x="1989" y="4025"/>
                    <a:pt x="2136" y="3964"/>
                    <a:pt x="2243" y="3846"/>
                  </a:cubicBezTo>
                  <a:lnTo>
                    <a:pt x="4592" y="1246"/>
                  </a:lnTo>
                  <a:cubicBezTo>
                    <a:pt x="4720" y="1106"/>
                    <a:pt x="4700" y="888"/>
                    <a:pt x="4551" y="773"/>
                  </a:cubicBezTo>
                  <a:lnTo>
                    <a:pt x="3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flipH="1">
              <a:off x="6366545" y="3586468"/>
              <a:ext cx="94643" cy="76218"/>
            </a:xfrm>
            <a:custGeom>
              <a:avLst/>
              <a:gdLst/>
              <a:ahLst/>
              <a:cxnLst/>
              <a:rect l="l" t="t" r="r" b="b"/>
              <a:pathLst>
                <a:path w="2368" h="1907" extrusionOk="0">
                  <a:moveTo>
                    <a:pt x="302" y="1"/>
                  </a:moveTo>
                  <a:cubicBezTo>
                    <a:pt x="222" y="1"/>
                    <a:pt x="144" y="36"/>
                    <a:pt x="91" y="104"/>
                  </a:cubicBezTo>
                  <a:cubicBezTo>
                    <a:pt x="0" y="221"/>
                    <a:pt x="22" y="387"/>
                    <a:pt x="136" y="478"/>
                  </a:cubicBezTo>
                  <a:lnTo>
                    <a:pt x="1901" y="1850"/>
                  </a:lnTo>
                  <a:cubicBezTo>
                    <a:pt x="1950" y="1888"/>
                    <a:pt x="2008" y="1906"/>
                    <a:pt x="2066" y="1906"/>
                  </a:cubicBezTo>
                  <a:cubicBezTo>
                    <a:pt x="2145" y="1906"/>
                    <a:pt x="2224" y="1871"/>
                    <a:pt x="2277" y="1805"/>
                  </a:cubicBezTo>
                  <a:cubicBezTo>
                    <a:pt x="2367" y="1688"/>
                    <a:pt x="2346" y="1520"/>
                    <a:pt x="2229" y="1429"/>
                  </a:cubicBezTo>
                  <a:lnTo>
                    <a:pt x="464" y="57"/>
                  </a:lnTo>
                  <a:cubicBezTo>
                    <a:pt x="416" y="19"/>
                    <a:pt x="358"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flipH="1">
              <a:off x="6370182" y="3590625"/>
              <a:ext cx="91006" cy="72061"/>
            </a:xfrm>
            <a:custGeom>
              <a:avLst/>
              <a:gdLst/>
              <a:ahLst/>
              <a:cxnLst/>
              <a:rect l="l" t="t" r="r" b="b"/>
              <a:pathLst>
                <a:path w="2277" h="1803" extrusionOk="0">
                  <a:moveTo>
                    <a:pt x="91" y="0"/>
                  </a:moveTo>
                  <a:cubicBezTo>
                    <a:pt x="0" y="117"/>
                    <a:pt x="20" y="283"/>
                    <a:pt x="136" y="374"/>
                  </a:cubicBezTo>
                  <a:lnTo>
                    <a:pt x="1901" y="1746"/>
                  </a:lnTo>
                  <a:cubicBezTo>
                    <a:pt x="1951" y="1784"/>
                    <a:pt x="2009" y="1803"/>
                    <a:pt x="2067" y="1803"/>
                  </a:cubicBezTo>
                  <a:cubicBezTo>
                    <a:pt x="2146" y="1803"/>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p:cNvSpPr/>
            <p:nvPr/>
          </p:nvSpPr>
          <p:spPr>
            <a:xfrm flipH="1">
              <a:off x="6427621" y="3649659"/>
              <a:ext cx="172780" cy="207231"/>
            </a:xfrm>
            <a:custGeom>
              <a:avLst/>
              <a:gdLst/>
              <a:ahLst/>
              <a:cxnLst/>
              <a:rect l="l" t="t" r="r" b="b"/>
              <a:pathLst>
                <a:path w="4323" h="5185" extrusionOk="0">
                  <a:moveTo>
                    <a:pt x="4139" y="1"/>
                  </a:moveTo>
                  <a:cubicBezTo>
                    <a:pt x="3911" y="1"/>
                    <a:pt x="2937" y="1024"/>
                    <a:pt x="1884" y="2377"/>
                  </a:cubicBezTo>
                  <a:cubicBezTo>
                    <a:pt x="775" y="3803"/>
                    <a:pt x="1" y="5055"/>
                    <a:pt x="154" y="5176"/>
                  </a:cubicBezTo>
                  <a:cubicBezTo>
                    <a:pt x="162" y="5182"/>
                    <a:pt x="172" y="5185"/>
                    <a:pt x="184" y="5185"/>
                  </a:cubicBezTo>
                  <a:cubicBezTo>
                    <a:pt x="412" y="5185"/>
                    <a:pt x="1389" y="4162"/>
                    <a:pt x="2441" y="2809"/>
                  </a:cubicBezTo>
                  <a:cubicBezTo>
                    <a:pt x="3548" y="1382"/>
                    <a:pt x="4323" y="129"/>
                    <a:pt x="4169" y="10"/>
                  </a:cubicBezTo>
                  <a:cubicBezTo>
                    <a:pt x="4162" y="4"/>
                    <a:pt x="4152"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p:cNvSpPr/>
            <p:nvPr/>
          </p:nvSpPr>
          <p:spPr>
            <a:xfrm flipH="1">
              <a:off x="7181118" y="2971908"/>
              <a:ext cx="188647" cy="194362"/>
            </a:xfrm>
            <a:custGeom>
              <a:avLst/>
              <a:gdLst/>
              <a:ahLst/>
              <a:cxnLst/>
              <a:rect l="l" t="t" r="r" b="b"/>
              <a:pathLst>
                <a:path w="4720"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4594" y="2085"/>
                  </a:lnTo>
                  <a:cubicBezTo>
                    <a:pt x="4719" y="1945"/>
                    <a:pt x="4702" y="1727"/>
                    <a:pt x="4553" y="1610"/>
                  </a:cubicBezTo>
                  <a:lnTo>
                    <a:pt x="2568" y="69"/>
                  </a:lnTo>
                  <a:cubicBezTo>
                    <a:pt x="2508" y="23"/>
                    <a:pt x="2438" y="0"/>
                    <a:pt x="2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flipH="1">
              <a:off x="7227440" y="2971908"/>
              <a:ext cx="142324" cy="194362"/>
            </a:xfrm>
            <a:custGeom>
              <a:avLst/>
              <a:gdLst/>
              <a:ahLst/>
              <a:cxnLst/>
              <a:rect l="l" t="t" r="r" b="b"/>
              <a:pathLst>
                <a:path w="3561"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3340" y="3470"/>
                  </a:lnTo>
                  <a:lnTo>
                    <a:pt x="3340" y="3470"/>
                  </a:lnTo>
                  <a:lnTo>
                    <a:pt x="2637" y="3472"/>
                  </a:lnTo>
                  <a:cubicBezTo>
                    <a:pt x="2395" y="3472"/>
                    <a:pt x="2255" y="3198"/>
                    <a:pt x="2395" y="3000"/>
                  </a:cubicBezTo>
                  <a:cubicBezTo>
                    <a:pt x="3056" y="2061"/>
                    <a:pt x="3517" y="1233"/>
                    <a:pt x="3353" y="1105"/>
                  </a:cubicBezTo>
                  <a:lnTo>
                    <a:pt x="3560" y="840"/>
                  </a:lnTo>
                  <a:lnTo>
                    <a:pt x="2568" y="69"/>
                  </a:lnTo>
                  <a:cubicBezTo>
                    <a:pt x="2508" y="23"/>
                    <a:pt x="2438" y="0"/>
                    <a:pt x="2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flipH="1">
              <a:off x="7173640" y="2958958"/>
              <a:ext cx="94643" cy="76218"/>
            </a:xfrm>
            <a:custGeom>
              <a:avLst/>
              <a:gdLst/>
              <a:ahLst/>
              <a:cxnLst/>
              <a:rect l="l" t="t" r="r" b="b"/>
              <a:pathLst>
                <a:path w="2368" h="1907" extrusionOk="0">
                  <a:moveTo>
                    <a:pt x="303" y="1"/>
                  </a:moveTo>
                  <a:cubicBezTo>
                    <a:pt x="223" y="1"/>
                    <a:pt x="144" y="36"/>
                    <a:pt x="91" y="104"/>
                  </a:cubicBezTo>
                  <a:cubicBezTo>
                    <a:pt x="1" y="219"/>
                    <a:pt x="22" y="387"/>
                    <a:pt x="139" y="478"/>
                  </a:cubicBezTo>
                  <a:lnTo>
                    <a:pt x="1904" y="1850"/>
                  </a:lnTo>
                  <a:cubicBezTo>
                    <a:pt x="1953" y="1888"/>
                    <a:pt x="2010" y="1906"/>
                    <a:pt x="2067" y="1906"/>
                  </a:cubicBezTo>
                  <a:cubicBezTo>
                    <a:pt x="2147" y="1906"/>
                    <a:pt x="2226" y="1870"/>
                    <a:pt x="2277" y="1803"/>
                  </a:cubicBezTo>
                  <a:cubicBezTo>
                    <a:pt x="2368" y="1686"/>
                    <a:pt x="2349" y="1520"/>
                    <a:pt x="2232" y="1429"/>
                  </a:cubicBezTo>
                  <a:lnTo>
                    <a:pt x="467" y="57"/>
                  </a:lnTo>
                  <a:cubicBezTo>
                    <a:pt x="418" y="19"/>
                    <a:pt x="361" y="1"/>
                    <a:pt x="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flipH="1">
              <a:off x="7177237" y="2963034"/>
              <a:ext cx="91046" cy="72141"/>
            </a:xfrm>
            <a:custGeom>
              <a:avLst/>
              <a:gdLst/>
              <a:ahLst/>
              <a:cxnLst/>
              <a:rect l="l" t="t" r="r" b="b"/>
              <a:pathLst>
                <a:path w="2278" h="1805" extrusionOk="0">
                  <a:moveTo>
                    <a:pt x="91" y="0"/>
                  </a:moveTo>
                  <a:lnTo>
                    <a:pt x="91" y="0"/>
                  </a:lnTo>
                  <a:cubicBezTo>
                    <a:pt x="1" y="117"/>
                    <a:pt x="22" y="285"/>
                    <a:pt x="139" y="376"/>
                  </a:cubicBezTo>
                  <a:lnTo>
                    <a:pt x="1904" y="1748"/>
                  </a:lnTo>
                  <a:cubicBezTo>
                    <a:pt x="1953" y="1786"/>
                    <a:pt x="2010" y="1804"/>
                    <a:pt x="2067" y="1804"/>
                  </a:cubicBezTo>
                  <a:cubicBezTo>
                    <a:pt x="2146" y="1804"/>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flipH="1">
              <a:off x="7234596" y="3022148"/>
              <a:ext cx="172780" cy="207152"/>
            </a:xfrm>
            <a:custGeom>
              <a:avLst/>
              <a:gdLst/>
              <a:ahLst/>
              <a:cxnLst/>
              <a:rect l="l" t="t" r="r" b="b"/>
              <a:pathLst>
                <a:path w="4323" h="5183" extrusionOk="0">
                  <a:moveTo>
                    <a:pt x="4139" y="1"/>
                  </a:moveTo>
                  <a:cubicBezTo>
                    <a:pt x="3911" y="1"/>
                    <a:pt x="2936" y="1024"/>
                    <a:pt x="1884" y="2377"/>
                  </a:cubicBezTo>
                  <a:cubicBezTo>
                    <a:pt x="775" y="3801"/>
                    <a:pt x="0" y="5055"/>
                    <a:pt x="154" y="5174"/>
                  </a:cubicBezTo>
                  <a:cubicBezTo>
                    <a:pt x="162" y="5180"/>
                    <a:pt x="172" y="5183"/>
                    <a:pt x="184" y="5183"/>
                  </a:cubicBezTo>
                  <a:cubicBezTo>
                    <a:pt x="414" y="5183"/>
                    <a:pt x="1387" y="4161"/>
                    <a:pt x="2439" y="2809"/>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flipH="1">
              <a:off x="6682523" y="3133941"/>
              <a:ext cx="1729274" cy="536803"/>
            </a:xfrm>
            <a:custGeom>
              <a:avLst/>
              <a:gdLst/>
              <a:ahLst/>
              <a:cxnLst/>
              <a:rect l="l" t="t" r="r" b="b"/>
              <a:pathLst>
                <a:path w="43267" h="13431" extrusionOk="0">
                  <a:moveTo>
                    <a:pt x="43266" y="1"/>
                  </a:moveTo>
                  <a:lnTo>
                    <a:pt x="4075" y="68"/>
                  </a:lnTo>
                  <a:cubicBezTo>
                    <a:pt x="3719" y="68"/>
                    <a:pt x="3373" y="180"/>
                    <a:pt x="3084" y="389"/>
                  </a:cubicBezTo>
                  <a:lnTo>
                    <a:pt x="130" y="2532"/>
                  </a:lnTo>
                  <a:cubicBezTo>
                    <a:pt x="1" y="2625"/>
                    <a:pt x="33" y="2825"/>
                    <a:pt x="184" y="2875"/>
                  </a:cubicBezTo>
                  <a:lnTo>
                    <a:pt x="32823" y="13431"/>
                  </a:lnTo>
                  <a:lnTo>
                    <a:pt x="432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flipH="1">
              <a:off x="6682443" y="3133941"/>
              <a:ext cx="1729354" cy="536803"/>
            </a:xfrm>
            <a:custGeom>
              <a:avLst/>
              <a:gdLst/>
              <a:ahLst/>
              <a:cxnLst/>
              <a:rect l="l" t="t" r="r" b="b"/>
              <a:pathLst>
                <a:path w="43269" h="13431" extrusionOk="0">
                  <a:moveTo>
                    <a:pt x="43269" y="1"/>
                  </a:moveTo>
                  <a:lnTo>
                    <a:pt x="34998" y="14"/>
                  </a:lnTo>
                  <a:cubicBezTo>
                    <a:pt x="33175" y="2780"/>
                    <a:pt x="31360" y="5544"/>
                    <a:pt x="29558" y="8295"/>
                  </a:cubicBezTo>
                  <a:cubicBezTo>
                    <a:pt x="29085" y="9019"/>
                    <a:pt x="28288" y="9436"/>
                    <a:pt x="27451" y="9436"/>
                  </a:cubicBezTo>
                  <a:cubicBezTo>
                    <a:pt x="27243" y="9436"/>
                    <a:pt x="27033" y="9410"/>
                    <a:pt x="26824" y="9357"/>
                  </a:cubicBezTo>
                  <a:cubicBezTo>
                    <a:pt x="16666" y="6757"/>
                    <a:pt x="131" y="2532"/>
                    <a:pt x="130" y="2532"/>
                  </a:cubicBezTo>
                  <a:lnTo>
                    <a:pt x="130" y="2532"/>
                  </a:lnTo>
                  <a:cubicBezTo>
                    <a:pt x="1" y="2625"/>
                    <a:pt x="33" y="2825"/>
                    <a:pt x="184" y="2875"/>
                  </a:cubicBezTo>
                  <a:lnTo>
                    <a:pt x="32823" y="13431"/>
                  </a:lnTo>
                  <a:lnTo>
                    <a:pt x="43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flipH="1">
              <a:off x="6292390" y="3136459"/>
              <a:ext cx="804346" cy="1700817"/>
            </a:xfrm>
            <a:custGeom>
              <a:avLst/>
              <a:gdLst/>
              <a:ahLst/>
              <a:cxnLst/>
              <a:rect l="l" t="t" r="r" b="b"/>
              <a:pathLst>
                <a:path w="20125" h="42555" extrusionOk="0">
                  <a:moveTo>
                    <a:pt x="10444" y="0"/>
                  </a:moveTo>
                  <a:lnTo>
                    <a:pt x="1" y="13430"/>
                  </a:lnTo>
                  <a:lnTo>
                    <a:pt x="18273" y="42463"/>
                  </a:lnTo>
                  <a:cubicBezTo>
                    <a:pt x="18312" y="42525"/>
                    <a:pt x="18375" y="42555"/>
                    <a:pt x="18437" y="42555"/>
                  </a:cubicBezTo>
                  <a:cubicBezTo>
                    <a:pt x="18513" y="42555"/>
                    <a:pt x="18587" y="42512"/>
                    <a:pt x="18620" y="42431"/>
                  </a:cubicBezTo>
                  <a:lnTo>
                    <a:pt x="19969" y="39039"/>
                  </a:lnTo>
                  <a:cubicBezTo>
                    <a:pt x="20100" y="38709"/>
                    <a:pt x="20124" y="38346"/>
                    <a:pt x="20036" y="38001"/>
                  </a:cubicBezTo>
                  <a:lnTo>
                    <a:pt x="104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flipH="1">
              <a:off x="6292493" y="3456850"/>
              <a:ext cx="372337" cy="1239912"/>
            </a:xfrm>
            <a:custGeom>
              <a:avLst/>
              <a:gdLst/>
              <a:ahLst/>
              <a:cxnLst/>
              <a:rect l="l" t="t" r="r" b="b"/>
              <a:pathLst>
                <a:path w="9316" h="31023" extrusionOk="0">
                  <a:moveTo>
                    <a:pt x="1662" y="1"/>
                  </a:moveTo>
                  <a:cubicBezTo>
                    <a:pt x="1427" y="262"/>
                    <a:pt x="1190" y="521"/>
                    <a:pt x="952" y="780"/>
                  </a:cubicBezTo>
                  <a:cubicBezTo>
                    <a:pt x="240" y="1558"/>
                    <a:pt x="1" y="2661"/>
                    <a:pt x="327" y="3667"/>
                  </a:cubicBezTo>
                  <a:lnTo>
                    <a:pt x="9163" y="31023"/>
                  </a:lnTo>
                  <a:cubicBezTo>
                    <a:pt x="9292" y="30693"/>
                    <a:pt x="9316" y="30330"/>
                    <a:pt x="9230" y="29985"/>
                  </a:cubicBezTo>
                  <a:lnTo>
                    <a:pt x="16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flipH="1">
              <a:off x="6332988" y="2721503"/>
              <a:ext cx="1578237" cy="1910726"/>
            </a:xfrm>
            <a:custGeom>
              <a:avLst/>
              <a:gdLst/>
              <a:ahLst/>
              <a:cxnLst/>
              <a:rect l="l" t="t" r="r" b="b"/>
              <a:pathLst>
                <a:path w="39488" h="47807" extrusionOk="0">
                  <a:moveTo>
                    <a:pt x="38488" y="1"/>
                  </a:moveTo>
                  <a:cubicBezTo>
                    <a:pt x="37153" y="1"/>
                    <a:pt x="32506" y="2550"/>
                    <a:pt x="29987" y="5789"/>
                  </a:cubicBezTo>
                  <a:lnTo>
                    <a:pt x="16706" y="22867"/>
                  </a:lnTo>
                  <a:cubicBezTo>
                    <a:pt x="10200" y="31235"/>
                    <a:pt x="1" y="46368"/>
                    <a:pt x="1729" y="47714"/>
                  </a:cubicBezTo>
                  <a:cubicBezTo>
                    <a:pt x="1809" y="47776"/>
                    <a:pt x="1912" y="47807"/>
                    <a:pt x="2036" y="47807"/>
                  </a:cubicBezTo>
                  <a:cubicBezTo>
                    <a:pt x="4575" y="47807"/>
                    <a:pt x="15916" y="35057"/>
                    <a:pt x="22120" y="27077"/>
                  </a:cubicBezTo>
                  <a:lnTo>
                    <a:pt x="35401" y="9998"/>
                  </a:lnTo>
                  <a:cubicBezTo>
                    <a:pt x="38161" y="6449"/>
                    <a:pt x="39488" y="627"/>
                    <a:pt x="38776" y="73"/>
                  </a:cubicBezTo>
                  <a:cubicBezTo>
                    <a:pt x="38714" y="24"/>
                    <a:pt x="38616" y="1"/>
                    <a:pt x="38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flipH="1">
              <a:off x="6332985" y="2724380"/>
              <a:ext cx="1509133" cy="1907849"/>
            </a:xfrm>
            <a:custGeom>
              <a:avLst/>
              <a:gdLst/>
              <a:ahLst/>
              <a:cxnLst/>
              <a:rect l="l" t="t" r="r" b="b"/>
              <a:pathLst>
                <a:path w="37759" h="47735" extrusionOk="0">
                  <a:moveTo>
                    <a:pt x="37047" y="1"/>
                  </a:moveTo>
                  <a:lnTo>
                    <a:pt x="0" y="47642"/>
                  </a:lnTo>
                  <a:cubicBezTo>
                    <a:pt x="80" y="47704"/>
                    <a:pt x="183" y="47735"/>
                    <a:pt x="307" y="47735"/>
                  </a:cubicBezTo>
                  <a:cubicBezTo>
                    <a:pt x="2846" y="47735"/>
                    <a:pt x="14187" y="34985"/>
                    <a:pt x="20391" y="27005"/>
                  </a:cubicBezTo>
                  <a:lnTo>
                    <a:pt x="33672" y="9926"/>
                  </a:lnTo>
                  <a:cubicBezTo>
                    <a:pt x="36432" y="6377"/>
                    <a:pt x="37759" y="555"/>
                    <a:pt x="37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flipH="1">
              <a:off x="6378534" y="2774741"/>
              <a:ext cx="34972" cy="81973"/>
            </a:xfrm>
            <a:custGeom>
              <a:avLst/>
              <a:gdLst/>
              <a:ahLst/>
              <a:cxnLst/>
              <a:rect l="l" t="t" r="r" b="b"/>
              <a:pathLst>
                <a:path w="875" h="2051" extrusionOk="0">
                  <a:moveTo>
                    <a:pt x="387" y="1"/>
                  </a:moveTo>
                  <a:lnTo>
                    <a:pt x="1" y="499"/>
                  </a:lnTo>
                  <a:cubicBezTo>
                    <a:pt x="618" y="1019"/>
                    <a:pt x="678" y="2051"/>
                    <a:pt x="678" y="2051"/>
                  </a:cubicBezTo>
                  <a:lnTo>
                    <a:pt x="840" y="1649"/>
                  </a:lnTo>
                  <a:cubicBezTo>
                    <a:pt x="864" y="1591"/>
                    <a:pt x="874" y="1528"/>
                    <a:pt x="870" y="1464"/>
                  </a:cubicBezTo>
                  <a:cubicBezTo>
                    <a:pt x="853" y="1179"/>
                    <a:pt x="767" y="346"/>
                    <a:pt x="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flipH="1">
              <a:off x="6401238" y="2765149"/>
              <a:ext cx="82213" cy="27138"/>
            </a:xfrm>
            <a:custGeom>
              <a:avLst/>
              <a:gdLst/>
              <a:ahLst/>
              <a:cxnLst/>
              <a:rect l="l" t="t" r="r" b="b"/>
              <a:pathLst>
                <a:path w="2057" h="679" extrusionOk="0">
                  <a:moveTo>
                    <a:pt x="1251" y="0"/>
                  </a:moveTo>
                  <a:cubicBezTo>
                    <a:pt x="949" y="0"/>
                    <a:pt x="664" y="45"/>
                    <a:pt x="521" y="72"/>
                  </a:cubicBezTo>
                  <a:cubicBezTo>
                    <a:pt x="458" y="83"/>
                    <a:pt x="400" y="109"/>
                    <a:pt x="348" y="148"/>
                  </a:cubicBezTo>
                  <a:lnTo>
                    <a:pt x="1" y="403"/>
                  </a:lnTo>
                  <a:cubicBezTo>
                    <a:pt x="1" y="403"/>
                    <a:pt x="208" y="363"/>
                    <a:pt x="495" y="363"/>
                  </a:cubicBezTo>
                  <a:cubicBezTo>
                    <a:pt x="843" y="363"/>
                    <a:pt x="1309" y="421"/>
                    <a:pt x="1669" y="679"/>
                  </a:cubicBezTo>
                  <a:lnTo>
                    <a:pt x="2057" y="180"/>
                  </a:lnTo>
                  <a:cubicBezTo>
                    <a:pt x="1847" y="42"/>
                    <a:pt x="15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flipH="1">
              <a:off x="8021414" y="4461723"/>
              <a:ext cx="120" cy="240"/>
            </a:xfrm>
            <a:custGeom>
              <a:avLst/>
              <a:gdLst/>
              <a:ahLst/>
              <a:cxnLst/>
              <a:rect l="l" t="t" r="r" b="b"/>
              <a:pathLst>
                <a:path w="3" h="6" extrusionOk="0">
                  <a:moveTo>
                    <a:pt x="2" y="1"/>
                  </a:moveTo>
                  <a:cubicBezTo>
                    <a:pt x="2" y="3"/>
                    <a:pt x="0" y="3"/>
                    <a:pt x="0" y="5"/>
                  </a:cubicBezTo>
                  <a:lnTo>
                    <a:pt x="0" y="5"/>
                  </a:lnTo>
                  <a:cubicBezTo>
                    <a:pt x="0" y="5"/>
                    <a:pt x="0" y="3"/>
                    <a:pt x="2" y="3"/>
                  </a:cubicBezTo>
                  <a:lnTo>
                    <a:pt x="2" y="1"/>
                  </a:ln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flipH="1">
              <a:off x="7509469" y="4198911"/>
              <a:ext cx="338964" cy="429691"/>
            </a:xfrm>
            <a:custGeom>
              <a:avLst/>
              <a:gdLst/>
              <a:ahLst/>
              <a:cxnLst/>
              <a:rect l="l" t="t" r="r" b="b"/>
              <a:pathLst>
                <a:path w="8481" h="10751" extrusionOk="0">
                  <a:moveTo>
                    <a:pt x="8326" y="1"/>
                  </a:moveTo>
                  <a:cubicBezTo>
                    <a:pt x="7878" y="1"/>
                    <a:pt x="6934" y="783"/>
                    <a:pt x="6280" y="1627"/>
                  </a:cubicBezTo>
                  <a:cubicBezTo>
                    <a:pt x="5708" y="2361"/>
                    <a:pt x="1699" y="7844"/>
                    <a:pt x="0" y="10493"/>
                  </a:cubicBezTo>
                  <a:cubicBezTo>
                    <a:pt x="31" y="10603"/>
                    <a:pt x="82" y="10690"/>
                    <a:pt x="158" y="10750"/>
                  </a:cubicBezTo>
                  <a:lnTo>
                    <a:pt x="8481" y="48"/>
                  </a:lnTo>
                  <a:cubicBezTo>
                    <a:pt x="8440" y="16"/>
                    <a:pt x="8387" y="1"/>
                    <a:pt x="8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flipH="1">
              <a:off x="7496120" y="4200790"/>
              <a:ext cx="345999" cy="431409"/>
            </a:xfrm>
            <a:custGeom>
              <a:avLst/>
              <a:gdLst/>
              <a:ahLst/>
              <a:cxnLst/>
              <a:rect l="l" t="t" r="r" b="b"/>
              <a:pathLst>
                <a:path w="8657" h="10794" extrusionOk="0">
                  <a:moveTo>
                    <a:pt x="8323" y="1"/>
                  </a:moveTo>
                  <a:lnTo>
                    <a:pt x="0" y="10703"/>
                  </a:lnTo>
                  <a:cubicBezTo>
                    <a:pt x="76" y="10761"/>
                    <a:pt x="173" y="10789"/>
                    <a:pt x="287" y="10794"/>
                  </a:cubicBezTo>
                  <a:cubicBezTo>
                    <a:pt x="2436" y="8493"/>
                    <a:pt x="6765" y="3257"/>
                    <a:pt x="7334" y="2523"/>
                  </a:cubicBezTo>
                  <a:cubicBezTo>
                    <a:pt x="8081" y="1565"/>
                    <a:pt x="8657" y="262"/>
                    <a:pt x="8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flipH="1">
              <a:off x="7406750" y="4114457"/>
              <a:ext cx="375615" cy="411306"/>
            </a:xfrm>
            <a:custGeom>
              <a:avLst/>
              <a:gdLst/>
              <a:ahLst/>
              <a:cxnLst/>
              <a:rect l="l" t="t" r="r" b="b"/>
              <a:pathLst>
                <a:path w="9398" h="10291" extrusionOk="0">
                  <a:moveTo>
                    <a:pt x="4896" y="1"/>
                  </a:moveTo>
                  <a:cubicBezTo>
                    <a:pt x="3006" y="2847"/>
                    <a:pt x="1306" y="5587"/>
                    <a:pt x="106" y="7807"/>
                  </a:cubicBezTo>
                  <a:cubicBezTo>
                    <a:pt x="0" y="8649"/>
                    <a:pt x="164" y="9408"/>
                    <a:pt x="805" y="9905"/>
                  </a:cubicBezTo>
                  <a:cubicBezTo>
                    <a:pt x="1152" y="10174"/>
                    <a:pt x="1538" y="10290"/>
                    <a:pt x="1944" y="10290"/>
                  </a:cubicBezTo>
                  <a:cubicBezTo>
                    <a:pt x="2289" y="10290"/>
                    <a:pt x="2648" y="10207"/>
                    <a:pt x="3010" y="10064"/>
                  </a:cubicBezTo>
                  <a:cubicBezTo>
                    <a:pt x="4868" y="8355"/>
                    <a:pt x="7104" y="6034"/>
                    <a:pt x="9397" y="3500"/>
                  </a:cubicBezTo>
                  <a:lnTo>
                    <a:pt x="9397" y="3500"/>
                  </a:lnTo>
                  <a:cubicBezTo>
                    <a:pt x="8506" y="4350"/>
                    <a:pt x="7574" y="4716"/>
                    <a:pt x="6752" y="4716"/>
                  </a:cubicBezTo>
                  <a:cubicBezTo>
                    <a:pt x="6173" y="4716"/>
                    <a:pt x="5648" y="4534"/>
                    <a:pt x="5233" y="4210"/>
                  </a:cubicBezTo>
                  <a:cubicBezTo>
                    <a:pt x="4230" y="3431"/>
                    <a:pt x="3865" y="1833"/>
                    <a:pt x="4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flipH="1">
              <a:off x="7509191" y="4211941"/>
              <a:ext cx="379172" cy="463343"/>
            </a:xfrm>
            <a:custGeom>
              <a:avLst/>
              <a:gdLst/>
              <a:ahLst/>
              <a:cxnLst/>
              <a:rect l="l" t="t" r="r" b="b"/>
              <a:pathLst>
                <a:path w="9487" h="11593" extrusionOk="0">
                  <a:moveTo>
                    <a:pt x="9117" y="1"/>
                  </a:moveTo>
                  <a:cubicBezTo>
                    <a:pt x="8784" y="1"/>
                    <a:pt x="8084" y="579"/>
                    <a:pt x="7430" y="1420"/>
                  </a:cubicBezTo>
                  <a:cubicBezTo>
                    <a:pt x="6685" y="2378"/>
                    <a:pt x="0" y="11393"/>
                    <a:pt x="253" y="11589"/>
                  </a:cubicBezTo>
                  <a:cubicBezTo>
                    <a:pt x="256" y="11591"/>
                    <a:pt x="259" y="11592"/>
                    <a:pt x="264" y="11592"/>
                  </a:cubicBezTo>
                  <a:cubicBezTo>
                    <a:pt x="659" y="11592"/>
                    <a:pt x="7602" y="3073"/>
                    <a:pt x="8340" y="2125"/>
                  </a:cubicBezTo>
                  <a:cubicBezTo>
                    <a:pt x="9085" y="1167"/>
                    <a:pt x="9486" y="231"/>
                    <a:pt x="9236" y="37"/>
                  </a:cubicBezTo>
                  <a:cubicBezTo>
                    <a:pt x="9204" y="12"/>
                    <a:pt x="9165" y="1"/>
                    <a:pt x="9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flipH="1">
              <a:off x="8132248" y="4329546"/>
              <a:ext cx="12630" cy="3997"/>
            </a:xfrm>
            <a:custGeom>
              <a:avLst/>
              <a:gdLst/>
              <a:ahLst/>
              <a:cxnLst/>
              <a:rect l="l" t="t" r="r" b="b"/>
              <a:pathLst>
                <a:path w="316" h="100" extrusionOk="0">
                  <a:moveTo>
                    <a:pt x="5" y="0"/>
                  </a:moveTo>
                  <a:lnTo>
                    <a:pt x="1" y="15"/>
                  </a:lnTo>
                  <a:lnTo>
                    <a:pt x="316" y="99"/>
                  </a:lnTo>
                  <a:lnTo>
                    <a:pt x="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flipH="1">
              <a:off x="6383889" y="3906859"/>
              <a:ext cx="12270" cy="5236"/>
            </a:xfrm>
            <a:custGeom>
              <a:avLst/>
              <a:gdLst/>
              <a:ahLst/>
              <a:cxnLst/>
              <a:rect l="l" t="t" r="r" b="b"/>
              <a:pathLst>
                <a:path w="307" h="131" extrusionOk="0">
                  <a:moveTo>
                    <a:pt x="300" y="1"/>
                  </a:moveTo>
                  <a:lnTo>
                    <a:pt x="0" y="130"/>
                  </a:lnTo>
                  <a:lnTo>
                    <a:pt x="307" y="16"/>
                  </a:lnTo>
                  <a:lnTo>
                    <a:pt x="30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flipH="1">
              <a:off x="8347841" y="3389639"/>
              <a:ext cx="9272" cy="9712"/>
            </a:xfrm>
            <a:custGeom>
              <a:avLst/>
              <a:gdLst/>
              <a:ahLst/>
              <a:cxnLst/>
              <a:rect l="l" t="t" r="r" b="b"/>
              <a:pathLst>
                <a:path w="232" h="243" extrusionOk="0">
                  <a:moveTo>
                    <a:pt x="11" y="1"/>
                  </a:moveTo>
                  <a:lnTo>
                    <a:pt x="0" y="11"/>
                  </a:lnTo>
                  <a:lnTo>
                    <a:pt x="231" y="242"/>
                  </a:lnTo>
                  <a:lnTo>
                    <a:pt x="1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18833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3542828-DE01-4318-A0E9-01DD2B82463A}"/>
              </a:ext>
            </a:extLst>
          </p:cNvPr>
          <p:cNvSpPr txBox="1"/>
          <p:nvPr/>
        </p:nvSpPr>
        <p:spPr>
          <a:xfrm>
            <a:off x="5128261" y="0"/>
            <a:ext cx="4015740" cy="954107"/>
          </a:xfrm>
          <a:prstGeom prst="rect">
            <a:avLst/>
          </a:prstGeom>
          <a:noFill/>
        </p:spPr>
        <p:txBody>
          <a:bodyPr wrap="square">
            <a:spAutoFit/>
          </a:bodyPr>
          <a:lstStyle/>
          <a:p>
            <a:r>
              <a:rPr lang="en-US" dirty="0">
                <a:solidFill>
                  <a:schemeClr val="tx1"/>
                </a:solidFill>
                <a:latin typeface="Bahnschrift SemiBold" panose="020B0502040204020203" pitchFamily="34" charset="0"/>
              </a:rPr>
              <a:t>A component diagram shows the main parts of a system (modules) and how they interact, helping to understand the system’s structure at a high level.</a:t>
            </a:r>
          </a:p>
        </p:txBody>
      </p:sp>
      <p:sp>
        <p:nvSpPr>
          <p:cNvPr id="4" name="Rectangle 3"/>
          <p:cNvSpPr/>
          <p:nvPr/>
        </p:nvSpPr>
        <p:spPr>
          <a:xfrm>
            <a:off x="0" y="0"/>
            <a:ext cx="5128261" cy="51435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5" y="533400"/>
            <a:ext cx="4908811" cy="4076700"/>
          </a:xfrm>
          <a:prstGeom prst="rect">
            <a:avLst/>
          </a:prstGeom>
        </p:spPr>
      </p:pic>
      <p:sp>
        <p:nvSpPr>
          <p:cNvPr id="9" name="Rectangle 8"/>
          <p:cNvSpPr/>
          <p:nvPr/>
        </p:nvSpPr>
        <p:spPr>
          <a:xfrm>
            <a:off x="5128260" y="1050072"/>
            <a:ext cx="4015740" cy="4093428"/>
          </a:xfrm>
          <a:prstGeom prst="rect">
            <a:avLst/>
          </a:prstGeom>
        </p:spPr>
        <p:txBody>
          <a:bodyPr wrap="square">
            <a:spAutoFit/>
          </a:bodyPr>
          <a:lstStyle/>
          <a:p>
            <a:pPr marL="171450" lvl="0" indent="-171450">
              <a:buClr>
                <a:schemeClr val="tx1"/>
              </a:buClr>
              <a:buFont typeface="Arial" panose="020B0604020202020204" pitchFamily="34" charset="0"/>
              <a:buChar char="•"/>
              <a:tabLst>
                <a:tab pos="457200" algn="l"/>
              </a:tabLst>
            </a:pPr>
            <a:r>
              <a:rPr lang="en-US" sz="1100" b="1" dirty="0">
                <a:solidFill>
                  <a:schemeClr val="tx1"/>
                </a:solidFill>
                <a:latin typeface="Bahnschrift SemiBold" panose="020B0502040204020203" pitchFamily="34" charset="0"/>
                <a:ea typeface="Times New Roman" panose="02020603050405020304" pitchFamily="18" charset="0"/>
              </a:rPr>
              <a:t>Tourist</a:t>
            </a:r>
            <a:endParaRPr lang="en-US" sz="1050" dirty="0">
              <a:solidFill>
                <a:schemeClr val="tx1"/>
              </a:solidFill>
              <a:latin typeface="Bahnschrift SemiBold" panose="020B0502040204020203" pitchFamily="34" charset="0"/>
              <a:ea typeface="Times New Roman" panose="02020603050405020304" pitchFamily="18" charset="0"/>
            </a:endParaRPr>
          </a:p>
          <a:p>
            <a:pPr marL="628650" lvl="1" indent="-171450">
              <a:buClr>
                <a:schemeClr val="tx1"/>
              </a:buClr>
              <a:buSzPts val="1000"/>
              <a:buFont typeface="Wingdings" panose="05000000000000000000" pitchFamily="2" charset="2"/>
              <a:buChar char="q"/>
              <a:tabLst>
                <a:tab pos="914400" algn="l"/>
              </a:tabLst>
            </a:pPr>
            <a:r>
              <a:rPr lang="en-US" sz="1100" dirty="0">
                <a:solidFill>
                  <a:schemeClr val="tx1"/>
                </a:solidFill>
                <a:latin typeface="Bahnschrift SemiBold" panose="020B0502040204020203" pitchFamily="34" charset="0"/>
                <a:ea typeface="Times New Roman" panose="02020603050405020304" pitchFamily="18" charset="0"/>
                <a:cs typeface="Times New Roman" panose="02020603050405020304" pitchFamily="18" charset="0"/>
              </a:rPr>
              <a:t>The main user who uses the system.</a:t>
            </a:r>
            <a:endParaRPr lang="en-US" sz="1050" dirty="0">
              <a:solidFill>
                <a:schemeClr val="tx1"/>
              </a:solidFill>
              <a:latin typeface="Bahnschrift SemiBold" panose="020B0502040204020203" pitchFamily="34" charset="0"/>
              <a:ea typeface="Times New Roman" panose="02020603050405020304" pitchFamily="18" charset="0"/>
              <a:cs typeface="Times New Roman" panose="02020603050405020304" pitchFamily="18" charset="0"/>
            </a:endParaRPr>
          </a:p>
          <a:p>
            <a:pPr marL="628650" lvl="1" indent="-171450">
              <a:buClr>
                <a:schemeClr val="tx1"/>
              </a:buClr>
              <a:buSzPts val="1000"/>
              <a:buFont typeface="Wingdings" panose="05000000000000000000" pitchFamily="2" charset="2"/>
              <a:buChar char="q"/>
              <a:tabLst>
                <a:tab pos="914400" algn="l"/>
              </a:tabLst>
            </a:pPr>
            <a:r>
              <a:rPr lang="en-US" sz="1100" dirty="0">
                <a:solidFill>
                  <a:schemeClr val="tx1"/>
                </a:solidFill>
                <a:latin typeface="Bahnschrift SemiBold" panose="020B0502040204020203" pitchFamily="34" charset="0"/>
                <a:ea typeface="Times New Roman" panose="02020603050405020304" pitchFamily="18" charset="0"/>
                <a:cs typeface="Times New Roman" panose="02020603050405020304" pitchFamily="18" charset="0"/>
              </a:rPr>
              <a:t>They can view packages, place orders, make payments, and manage their profile.</a:t>
            </a:r>
            <a:endParaRPr lang="en-US" sz="1050" dirty="0">
              <a:solidFill>
                <a:schemeClr val="tx1"/>
              </a:solidFill>
              <a:latin typeface="Bahnschrift SemiBold" panose="020B0502040204020203" pitchFamily="34" charset="0"/>
              <a:ea typeface="Times New Roman" panose="02020603050405020304" pitchFamily="18" charset="0"/>
              <a:cs typeface="Times New Roman" panose="02020603050405020304" pitchFamily="18" charset="0"/>
            </a:endParaRPr>
          </a:p>
          <a:p>
            <a:pPr marL="171450" lvl="0" indent="-171450">
              <a:buClr>
                <a:schemeClr val="tx1"/>
              </a:buClr>
              <a:buFont typeface="Arial" panose="020B0604020202020204" pitchFamily="34" charset="0"/>
              <a:buChar char="•"/>
              <a:tabLst>
                <a:tab pos="457200" algn="l"/>
              </a:tabLst>
            </a:pPr>
            <a:r>
              <a:rPr lang="en-US" sz="1100" b="1" dirty="0">
                <a:solidFill>
                  <a:schemeClr val="tx1"/>
                </a:solidFill>
                <a:latin typeface="Bahnschrift SemiBold" panose="020B0502040204020203" pitchFamily="34" charset="0"/>
                <a:ea typeface="Times New Roman" panose="02020603050405020304" pitchFamily="18" charset="0"/>
              </a:rPr>
              <a:t>Agent</a:t>
            </a:r>
            <a:endParaRPr lang="en-US" sz="1050" dirty="0">
              <a:solidFill>
                <a:schemeClr val="tx1"/>
              </a:solidFill>
              <a:latin typeface="Bahnschrift SemiBold" panose="020B0502040204020203" pitchFamily="34" charset="0"/>
              <a:ea typeface="Times New Roman" panose="02020603050405020304" pitchFamily="18" charset="0"/>
            </a:endParaRPr>
          </a:p>
          <a:p>
            <a:pPr marL="628650" lvl="1" indent="-171450">
              <a:buClr>
                <a:schemeClr val="tx1"/>
              </a:buClr>
              <a:buSzPts val="1000"/>
              <a:buFont typeface="Wingdings" panose="05000000000000000000" pitchFamily="2" charset="2"/>
              <a:buChar char="q"/>
              <a:tabLst>
                <a:tab pos="914400" algn="l"/>
              </a:tabLst>
            </a:pPr>
            <a:r>
              <a:rPr lang="en-US" sz="1100" dirty="0">
                <a:solidFill>
                  <a:schemeClr val="tx1"/>
                </a:solidFill>
                <a:latin typeface="Bahnschrift SemiBold" panose="020B0502040204020203" pitchFamily="34" charset="0"/>
                <a:ea typeface="Times New Roman" panose="02020603050405020304" pitchFamily="18" charset="0"/>
                <a:cs typeface="Times New Roman" panose="02020603050405020304" pitchFamily="18" charset="0"/>
              </a:rPr>
              <a:t>The service provider.</a:t>
            </a:r>
            <a:endParaRPr lang="en-US" sz="1050" dirty="0">
              <a:solidFill>
                <a:schemeClr val="tx1"/>
              </a:solidFill>
              <a:latin typeface="Bahnschrift SemiBold" panose="020B0502040204020203" pitchFamily="34" charset="0"/>
              <a:ea typeface="Times New Roman" panose="02020603050405020304" pitchFamily="18" charset="0"/>
              <a:cs typeface="Times New Roman" panose="02020603050405020304" pitchFamily="18" charset="0"/>
            </a:endParaRPr>
          </a:p>
          <a:p>
            <a:pPr marL="628650" lvl="1" indent="-171450">
              <a:buClr>
                <a:schemeClr val="tx1"/>
              </a:buClr>
              <a:buSzPts val="1000"/>
              <a:buFont typeface="Wingdings" panose="05000000000000000000" pitchFamily="2" charset="2"/>
              <a:buChar char="q"/>
              <a:tabLst>
                <a:tab pos="914400" algn="l"/>
              </a:tabLst>
            </a:pPr>
            <a:r>
              <a:rPr lang="en-US" sz="1100" dirty="0">
                <a:solidFill>
                  <a:schemeClr val="tx1"/>
                </a:solidFill>
                <a:latin typeface="Bahnschrift SemiBold" panose="020B0502040204020203" pitchFamily="34" charset="0"/>
                <a:ea typeface="Times New Roman" panose="02020603050405020304" pitchFamily="18" charset="0"/>
                <a:cs typeface="Times New Roman" panose="02020603050405020304" pitchFamily="18" charset="0"/>
              </a:rPr>
              <a:t>They can create, update, and manage tour packages and their own profile.</a:t>
            </a:r>
            <a:endParaRPr lang="en-US" sz="1050" dirty="0">
              <a:solidFill>
                <a:schemeClr val="tx1"/>
              </a:solidFill>
              <a:latin typeface="Bahnschrift SemiBold" panose="020B0502040204020203" pitchFamily="34" charset="0"/>
              <a:ea typeface="Times New Roman" panose="02020603050405020304" pitchFamily="18" charset="0"/>
              <a:cs typeface="Times New Roman" panose="02020603050405020304" pitchFamily="18" charset="0"/>
            </a:endParaRPr>
          </a:p>
          <a:p>
            <a:pPr marL="171450" lvl="0" indent="-171450">
              <a:buClr>
                <a:schemeClr val="tx1"/>
              </a:buClr>
              <a:buFont typeface="Arial" panose="020B0604020202020204" pitchFamily="34" charset="0"/>
              <a:buChar char="•"/>
              <a:tabLst>
                <a:tab pos="457200" algn="l"/>
              </a:tabLst>
            </a:pPr>
            <a:r>
              <a:rPr lang="en-US" sz="1100" b="1" dirty="0">
                <a:solidFill>
                  <a:schemeClr val="tx1"/>
                </a:solidFill>
                <a:latin typeface="Bahnschrift SemiBold" panose="020B0502040204020203" pitchFamily="34" charset="0"/>
                <a:ea typeface="Times New Roman" panose="02020603050405020304" pitchFamily="18" charset="0"/>
              </a:rPr>
              <a:t>View Packages</a:t>
            </a:r>
            <a:endParaRPr lang="en-US" sz="1050" dirty="0">
              <a:solidFill>
                <a:schemeClr val="tx1"/>
              </a:solidFill>
              <a:latin typeface="Bahnschrift SemiBold" panose="020B0502040204020203" pitchFamily="34" charset="0"/>
              <a:ea typeface="Times New Roman" panose="02020603050405020304" pitchFamily="18" charset="0"/>
            </a:endParaRPr>
          </a:p>
          <a:p>
            <a:pPr marL="628650" lvl="1" indent="-171450">
              <a:buClr>
                <a:schemeClr val="tx1"/>
              </a:buClr>
              <a:buSzPts val="1000"/>
              <a:buFont typeface="Wingdings" panose="05000000000000000000" pitchFamily="2" charset="2"/>
              <a:buChar char="q"/>
              <a:tabLst>
                <a:tab pos="914400" algn="l"/>
              </a:tabLst>
            </a:pPr>
            <a:r>
              <a:rPr lang="en-US" sz="1100" dirty="0">
                <a:solidFill>
                  <a:schemeClr val="tx1"/>
                </a:solidFill>
                <a:latin typeface="Bahnschrift SemiBold" panose="020B0502040204020203" pitchFamily="34" charset="0"/>
                <a:ea typeface="Times New Roman" panose="02020603050405020304" pitchFamily="18" charset="0"/>
                <a:cs typeface="Times New Roman" panose="02020603050405020304" pitchFamily="18" charset="0"/>
              </a:rPr>
              <a:t>A component that shows available </a:t>
            </a:r>
            <a:r>
              <a:rPr lang="en-US" sz="1100" b="1" dirty="0">
                <a:solidFill>
                  <a:schemeClr val="tx1"/>
                </a:solidFill>
                <a:latin typeface="Bahnschrift SemiBold" panose="020B0502040204020203" pitchFamily="34" charset="0"/>
                <a:ea typeface="Times New Roman" panose="02020603050405020304" pitchFamily="18" charset="0"/>
                <a:cs typeface="Times New Roman" panose="02020603050405020304" pitchFamily="18" charset="0"/>
              </a:rPr>
              <a:t>tour packages</a:t>
            </a:r>
            <a:r>
              <a:rPr lang="en-US" sz="1100" dirty="0">
                <a:solidFill>
                  <a:schemeClr val="tx1"/>
                </a:solidFill>
                <a:latin typeface="Bahnschrift SemiBold" panose="020B0502040204020203" pitchFamily="34" charset="0"/>
                <a:ea typeface="Times New Roman" panose="02020603050405020304" pitchFamily="18" charset="0"/>
                <a:cs typeface="Times New Roman" panose="02020603050405020304" pitchFamily="18" charset="0"/>
              </a:rPr>
              <a:t> to tourists.</a:t>
            </a:r>
            <a:endParaRPr lang="en-US" sz="1050" dirty="0">
              <a:solidFill>
                <a:schemeClr val="tx1"/>
              </a:solidFill>
              <a:latin typeface="Bahnschrift SemiBold" panose="020B0502040204020203" pitchFamily="34" charset="0"/>
              <a:ea typeface="Times New Roman" panose="02020603050405020304" pitchFamily="18" charset="0"/>
              <a:cs typeface="Times New Roman" panose="02020603050405020304" pitchFamily="18" charset="0"/>
            </a:endParaRPr>
          </a:p>
          <a:p>
            <a:pPr marL="171450" lvl="0" indent="-171450">
              <a:buClr>
                <a:schemeClr val="tx1"/>
              </a:buClr>
              <a:buFont typeface="Arial" panose="020B0604020202020204" pitchFamily="34" charset="0"/>
              <a:buChar char="•"/>
              <a:tabLst>
                <a:tab pos="457200" algn="l"/>
              </a:tabLst>
            </a:pPr>
            <a:r>
              <a:rPr lang="en-US" sz="1100" b="1" dirty="0">
                <a:solidFill>
                  <a:schemeClr val="tx1"/>
                </a:solidFill>
                <a:latin typeface="Bahnschrift SemiBold" panose="020B0502040204020203" pitchFamily="34" charset="0"/>
                <a:ea typeface="Times New Roman" panose="02020603050405020304" pitchFamily="18" charset="0"/>
              </a:rPr>
              <a:t>Order</a:t>
            </a:r>
            <a:endParaRPr lang="en-US" sz="1050" dirty="0">
              <a:solidFill>
                <a:schemeClr val="tx1"/>
              </a:solidFill>
              <a:latin typeface="Bahnschrift SemiBold" panose="020B0502040204020203" pitchFamily="34" charset="0"/>
              <a:ea typeface="Times New Roman" panose="02020603050405020304" pitchFamily="18" charset="0"/>
            </a:endParaRPr>
          </a:p>
          <a:p>
            <a:pPr marL="628650" lvl="1" indent="-171450">
              <a:buClr>
                <a:schemeClr val="tx1"/>
              </a:buClr>
              <a:buSzPts val="1000"/>
              <a:buFont typeface="Wingdings" panose="05000000000000000000" pitchFamily="2" charset="2"/>
              <a:buChar char="q"/>
              <a:tabLst>
                <a:tab pos="914400" algn="l"/>
              </a:tabLst>
            </a:pPr>
            <a:r>
              <a:rPr lang="en-US" sz="1100" dirty="0">
                <a:solidFill>
                  <a:schemeClr val="tx1"/>
                </a:solidFill>
                <a:latin typeface="Bahnschrift SemiBold" panose="020B0502040204020203" pitchFamily="34" charset="0"/>
                <a:ea typeface="Times New Roman" panose="02020603050405020304" pitchFamily="18" charset="0"/>
                <a:cs typeface="Times New Roman" panose="02020603050405020304" pitchFamily="18" charset="0"/>
              </a:rPr>
              <a:t>Handles bookings when a tourist decides to buy a package.</a:t>
            </a:r>
            <a:endParaRPr lang="en-US" sz="1050" dirty="0">
              <a:solidFill>
                <a:schemeClr val="tx1"/>
              </a:solidFill>
              <a:latin typeface="Bahnschrift SemiBold" panose="020B0502040204020203" pitchFamily="34" charset="0"/>
              <a:ea typeface="Times New Roman" panose="02020603050405020304" pitchFamily="18" charset="0"/>
              <a:cs typeface="Times New Roman" panose="02020603050405020304" pitchFamily="18" charset="0"/>
            </a:endParaRPr>
          </a:p>
          <a:p>
            <a:pPr marL="171450" lvl="0" indent="-171450">
              <a:buClr>
                <a:schemeClr val="tx1"/>
              </a:buClr>
              <a:buFont typeface="Arial" panose="020B0604020202020204" pitchFamily="34" charset="0"/>
              <a:buChar char="•"/>
              <a:tabLst>
                <a:tab pos="457200" algn="l"/>
              </a:tabLst>
            </a:pPr>
            <a:r>
              <a:rPr lang="en-US" sz="1100" b="1" dirty="0">
                <a:solidFill>
                  <a:schemeClr val="tx1"/>
                </a:solidFill>
                <a:latin typeface="Bahnschrift SemiBold" panose="020B0502040204020203" pitchFamily="34" charset="0"/>
                <a:ea typeface="Times New Roman" panose="02020603050405020304" pitchFamily="18" charset="0"/>
              </a:rPr>
              <a:t>Make Payment</a:t>
            </a:r>
            <a:endParaRPr lang="en-US" sz="1050" dirty="0">
              <a:solidFill>
                <a:schemeClr val="tx1"/>
              </a:solidFill>
              <a:latin typeface="Bahnschrift SemiBold" panose="020B0502040204020203" pitchFamily="34" charset="0"/>
              <a:ea typeface="Times New Roman" panose="02020603050405020304" pitchFamily="18" charset="0"/>
            </a:endParaRPr>
          </a:p>
          <a:p>
            <a:pPr marL="628650" lvl="1" indent="-171450">
              <a:buClr>
                <a:schemeClr val="tx1"/>
              </a:buClr>
              <a:buSzPts val="1000"/>
              <a:buFont typeface="Wingdings" panose="05000000000000000000" pitchFamily="2" charset="2"/>
              <a:buChar char="q"/>
              <a:tabLst>
                <a:tab pos="914400" algn="l"/>
              </a:tabLst>
            </a:pPr>
            <a:r>
              <a:rPr lang="en-US" sz="1100" dirty="0">
                <a:solidFill>
                  <a:schemeClr val="tx1"/>
                </a:solidFill>
                <a:latin typeface="Bahnschrift SemiBold" panose="020B0502040204020203" pitchFamily="34" charset="0"/>
                <a:ea typeface="Times New Roman" panose="02020603050405020304" pitchFamily="18" charset="0"/>
                <a:cs typeface="Times New Roman" panose="02020603050405020304" pitchFamily="18" charset="0"/>
              </a:rPr>
              <a:t>Manages online or offline payments for bookings.</a:t>
            </a:r>
            <a:endParaRPr lang="en-US" sz="1050" dirty="0">
              <a:solidFill>
                <a:schemeClr val="tx1"/>
              </a:solidFill>
              <a:latin typeface="Bahnschrift SemiBold" panose="020B0502040204020203" pitchFamily="34" charset="0"/>
              <a:ea typeface="Times New Roman" panose="02020603050405020304" pitchFamily="18" charset="0"/>
              <a:cs typeface="Times New Roman" panose="02020603050405020304" pitchFamily="18" charset="0"/>
            </a:endParaRPr>
          </a:p>
          <a:p>
            <a:pPr marL="171450" lvl="0" indent="-171450">
              <a:buClr>
                <a:schemeClr val="tx1"/>
              </a:buClr>
              <a:buFont typeface="Arial" panose="020B0604020202020204" pitchFamily="34" charset="0"/>
              <a:buChar char="•"/>
              <a:tabLst>
                <a:tab pos="457200" algn="l"/>
              </a:tabLst>
            </a:pPr>
            <a:r>
              <a:rPr lang="en-US" sz="1100" b="1" dirty="0">
                <a:solidFill>
                  <a:schemeClr val="tx1"/>
                </a:solidFill>
                <a:latin typeface="Bahnschrift SemiBold" panose="020B0502040204020203" pitchFamily="34" charset="0"/>
                <a:ea typeface="Times New Roman" panose="02020603050405020304" pitchFamily="18" charset="0"/>
              </a:rPr>
              <a:t>Tourist Package</a:t>
            </a:r>
            <a:endParaRPr lang="en-US" sz="1050" dirty="0">
              <a:solidFill>
                <a:schemeClr val="tx1"/>
              </a:solidFill>
              <a:latin typeface="Bahnschrift SemiBold" panose="020B0502040204020203" pitchFamily="34" charset="0"/>
              <a:ea typeface="Times New Roman" panose="02020603050405020304" pitchFamily="18" charset="0"/>
            </a:endParaRPr>
          </a:p>
          <a:p>
            <a:pPr marL="628650" lvl="1" indent="-171450">
              <a:buClr>
                <a:schemeClr val="tx1"/>
              </a:buClr>
              <a:buSzPts val="1000"/>
              <a:buFont typeface="Wingdings" panose="05000000000000000000" pitchFamily="2" charset="2"/>
              <a:buChar char="q"/>
              <a:tabLst>
                <a:tab pos="914400" algn="l"/>
              </a:tabLst>
            </a:pPr>
            <a:r>
              <a:rPr lang="en-US" sz="1100" dirty="0">
                <a:solidFill>
                  <a:schemeClr val="tx1"/>
                </a:solidFill>
                <a:latin typeface="Bahnschrift SemiBold" panose="020B0502040204020203" pitchFamily="34" charset="0"/>
                <a:ea typeface="Times New Roman" panose="02020603050405020304" pitchFamily="18" charset="0"/>
                <a:cs typeface="Times New Roman" panose="02020603050405020304" pitchFamily="18" charset="0"/>
              </a:rPr>
              <a:t>Stores all the details of different travel/tour packages.</a:t>
            </a:r>
            <a:endParaRPr lang="en-US" sz="1050" dirty="0">
              <a:solidFill>
                <a:schemeClr val="tx1"/>
              </a:solidFill>
              <a:latin typeface="Bahnschrift SemiBold" panose="020B0502040204020203" pitchFamily="34" charset="0"/>
              <a:ea typeface="Times New Roman" panose="02020603050405020304" pitchFamily="18" charset="0"/>
              <a:cs typeface="Times New Roman" panose="02020603050405020304" pitchFamily="18" charset="0"/>
            </a:endParaRPr>
          </a:p>
          <a:p>
            <a:pPr marL="628650" lvl="1" indent="-171450">
              <a:buClr>
                <a:schemeClr val="tx1"/>
              </a:buClr>
              <a:buSzPts val="1000"/>
              <a:buFont typeface="Wingdings" panose="05000000000000000000" pitchFamily="2" charset="2"/>
              <a:buChar char="q"/>
              <a:tabLst>
                <a:tab pos="914400" algn="l"/>
              </a:tabLst>
            </a:pPr>
            <a:r>
              <a:rPr lang="en-US" sz="1100" dirty="0">
                <a:solidFill>
                  <a:schemeClr val="tx1"/>
                </a:solidFill>
                <a:latin typeface="Bahnschrift SemiBold" panose="020B0502040204020203" pitchFamily="34" charset="0"/>
                <a:ea typeface="Times New Roman" panose="02020603050405020304" pitchFamily="18" charset="0"/>
                <a:cs typeface="Times New Roman" panose="02020603050405020304" pitchFamily="18" charset="0"/>
              </a:rPr>
              <a:t>Acts as the </a:t>
            </a:r>
            <a:r>
              <a:rPr lang="en-US" sz="1100" b="1" dirty="0">
                <a:solidFill>
                  <a:schemeClr val="tx1"/>
                </a:solidFill>
                <a:latin typeface="Bahnschrift SemiBold" panose="020B0502040204020203" pitchFamily="34" charset="0"/>
                <a:ea typeface="Times New Roman" panose="02020603050405020304" pitchFamily="18" charset="0"/>
                <a:cs typeface="Times New Roman" panose="02020603050405020304" pitchFamily="18" charset="0"/>
              </a:rPr>
              <a:t>main database</a:t>
            </a:r>
            <a:r>
              <a:rPr lang="en-US" sz="1100" dirty="0">
                <a:solidFill>
                  <a:schemeClr val="tx1"/>
                </a:solidFill>
                <a:latin typeface="Bahnschrift SemiBold" panose="020B0502040204020203" pitchFamily="34" charset="0"/>
                <a:ea typeface="Times New Roman" panose="02020603050405020304" pitchFamily="18" charset="0"/>
                <a:cs typeface="Times New Roman" panose="02020603050405020304" pitchFamily="18" charset="0"/>
              </a:rPr>
              <a:t> of the system.</a:t>
            </a:r>
            <a:endParaRPr lang="en-US" sz="1050" dirty="0">
              <a:solidFill>
                <a:schemeClr val="tx1"/>
              </a:solidFill>
              <a:latin typeface="Bahnschrift SemiBold" panose="020B0502040204020203" pitchFamily="34" charset="0"/>
              <a:ea typeface="Times New Roman" panose="02020603050405020304" pitchFamily="18" charset="0"/>
              <a:cs typeface="Times New Roman" panose="02020603050405020304" pitchFamily="18" charset="0"/>
            </a:endParaRPr>
          </a:p>
          <a:p>
            <a:pPr marL="171450" lvl="0" indent="-171450">
              <a:buClr>
                <a:schemeClr val="tx1"/>
              </a:buClr>
              <a:buFont typeface="Arial" panose="020B0604020202020204" pitchFamily="34" charset="0"/>
              <a:buChar char="•"/>
              <a:tabLst>
                <a:tab pos="457200" algn="l"/>
              </a:tabLst>
            </a:pPr>
            <a:r>
              <a:rPr lang="en-US" sz="1100" b="1" dirty="0">
                <a:solidFill>
                  <a:schemeClr val="tx1"/>
                </a:solidFill>
                <a:latin typeface="Bahnschrift SemiBold" panose="020B0502040204020203" pitchFamily="34" charset="0"/>
                <a:ea typeface="Times New Roman" panose="02020603050405020304" pitchFamily="18" charset="0"/>
              </a:rPr>
              <a:t>Manage Profile</a:t>
            </a:r>
            <a:endParaRPr lang="en-US" sz="1050" dirty="0">
              <a:solidFill>
                <a:schemeClr val="tx1"/>
              </a:solidFill>
              <a:latin typeface="Bahnschrift SemiBold" panose="020B0502040204020203" pitchFamily="34" charset="0"/>
              <a:ea typeface="Times New Roman" panose="02020603050405020304" pitchFamily="18" charset="0"/>
            </a:endParaRPr>
          </a:p>
          <a:p>
            <a:pPr marL="171450" indent="-171450">
              <a:buClr>
                <a:schemeClr val="tx1"/>
              </a:buClr>
              <a:buFont typeface="Wingdings" panose="05000000000000000000" pitchFamily="2" charset="2"/>
              <a:buChar char="q"/>
            </a:pPr>
            <a:r>
              <a:rPr lang="en-US" sz="1100" dirty="0">
                <a:solidFill>
                  <a:schemeClr val="tx1"/>
                </a:solidFill>
                <a:latin typeface="Bahnschrift SemiBold" panose="020B0502040204020203" pitchFamily="34" charset="0"/>
                <a:ea typeface="Calibri" panose="020F0502020204030204" pitchFamily="34" charset="0"/>
              </a:rPr>
              <a:t>Lets both </a:t>
            </a:r>
            <a:r>
              <a:rPr lang="en-US" sz="1100" b="1" dirty="0">
                <a:solidFill>
                  <a:schemeClr val="tx1"/>
                </a:solidFill>
                <a:latin typeface="Bahnschrift SemiBold" panose="020B0502040204020203" pitchFamily="34" charset="0"/>
                <a:ea typeface="Calibri" panose="020F0502020204030204" pitchFamily="34" charset="0"/>
              </a:rPr>
              <a:t>Tourists</a:t>
            </a:r>
            <a:r>
              <a:rPr lang="en-US" sz="1100" dirty="0">
                <a:solidFill>
                  <a:schemeClr val="tx1"/>
                </a:solidFill>
                <a:latin typeface="Bahnschrift SemiBold" panose="020B0502040204020203" pitchFamily="34" charset="0"/>
                <a:ea typeface="Calibri" panose="020F0502020204030204" pitchFamily="34" charset="0"/>
              </a:rPr>
              <a:t> and </a:t>
            </a:r>
            <a:r>
              <a:rPr lang="en-US" sz="1100" b="1" dirty="0">
                <a:solidFill>
                  <a:schemeClr val="tx1"/>
                </a:solidFill>
                <a:latin typeface="Bahnschrift SemiBold" panose="020B0502040204020203" pitchFamily="34" charset="0"/>
                <a:ea typeface="Calibri" panose="020F0502020204030204" pitchFamily="34" charset="0"/>
              </a:rPr>
              <a:t>Agents</a:t>
            </a:r>
            <a:r>
              <a:rPr lang="en-US" sz="1100" dirty="0">
                <a:solidFill>
                  <a:schemeClr val="tx1"/>
                </a:solidFill>
                <a:latin typeface="Bahnschrift SemiBold" panose="020B0502040204020203" pitchFamily="34" charset="0"/>
                <a:ea typeface="Calibri" panose="020F0502020204030204" pitchFamily="34" charset="0"/>
              </a:rPr>
              <a:t> manage their personal details, preferences, and login information.</a:t>
            </a:r>
            <a:endParaRPr lang="en-US" sz="1100" dirty="0">
              <a:solidFill>
                <a:schemeClr val="tx1"/>
              </a:solidFill>
              <a:latin typeface="Bahnschrift SemiBold" panose="020B0502040204020203" pitchFamily="34" charset="0"/>
            </a:endParaRPr>
          </a:p>
        </p:txBody>
      </p:sp>
    </p:spTree>
    <p:extLst>
      <p:ext uri="{BB962C8B-B14F-4D97-AF65-F5344CB8AC3E}">
        <p14:creationId xmlns:p14="http://schemas.microsoft.com/office/powerpoint/2010/main" val="171372884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271000" cy="51435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62" y="266700"/>
            <a:ext cx="8881875" cy="4610100"/>
          </a:xfrm>
          <a:prstGeom prst="rect">
            <a:avLst/>
          </a:prstGeom>
        </p:spPr>
      </p:pic>
    </p:spTree>
    <p:extLst>
      <p:ext uri="{BB962C8B-B14F-4D97-AF65-F5344CB8AC3E}">
        <p14:creationId xmlns:p14="http://schemas.microsoft.com/office/powerpoint/2010/main" val="351861496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33"/>
          <p:cNvSpPr txBox="1">
            <a:spLocks noGrp="1"/>
          </p:cNvSpPr>
          <p:nvPr>
            <p:ph type="title"/>
          </p:nvPr>
        </p:nvSpPr>
        <p:spPr>
          <a:xfrm>
            <a:off x="121482" y="2130539"/>
            <a:ext cx="7029380" cy="18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09. DATA FLOW DIAGRAM</a:t>
            </a:r>
            <a:endParaRPr sz="4000" dirty="0"/>
          </a:p>
        </p:txBody>
      </p:sp>
      <p:sp>
        <p:nvSpPr>
          <p:cNvPr id="1328" name="Google Shape;1328;p33"/>
          <p:cNvSpPr/>
          <p:nvPr/>
        </p:nvSpPr>
        <p:spPr>
          <a:xfrm>
            <a:off x="4176157" y="465886"/>
            <a:ext cx="1461907" cy="696517"/>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1029725" y="1162403"/>
            <a:ext cx="859451" cy="409516"/>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0" name="Google Shape;1330;p33"/>
          <p:cNvGrpSpPr/>
          <p:nvPr/>
        </p:nvGrpSpPr>
        <p:grpSpPr>
          <a:xfrm>
            <a:off x="5203875" y="2536567"/>
            <a:ext cx="3983481" cy="2616995"/>
            <a:chOff x="5203875" y="2536567"/>
            <a:chExt cx="3983481" cy="2616995"/>
          </a:xfrm>
        </p:grpSpPr>
        <p:sp>
          <p:nvSpPr>
            <p:cNvPr id="1331" name="Google Shape;1331;p33"/>
            <p:cNvSpPr/>
            <p:nvPr/>
          </p:nvSpPr>
          <p:spPr>
            <a:xfrm>
              <a:off x="5638064" y="3336240"/>
              <a:ext cx="49040" cy="44564"/>
            </a:xfrm>
            <a:custGeom>
              <a:avLst/>
              <a:gdLst/>
              <a:ahLst/>
              <a:cxnLst/>
              <a:rect l="l" t="t" r="r" b="b"/>
              <a:pathLst>
                <a:path w="1227" h="1115" extrusionOk="0">
                  <a:moveTo>
                    <a:pt x="614" y="1"/>
                  </a:moveTo>
                  <a:cubicBezTo>
                    <a:pt x="571" y="1"/>
                    <a:pt x="528" y="6"/>
                    <a:pt x="484" y="16"/>
                  </a:cubicBezTo>
                  <a:cubicBezTo>
                    <a:pt x="186" y="87"/>
                    <a:pt x="1" y="387"/>
                    <a:pt x="72" y="685"/>
                  </a:cubicBezTo>
                  <a:cubicBezTo>
                    <a:pt x="133" y="942"/>
                    <a:pt x="361" y="1115"/>
                    <a:pt x="614" y="1115"/>
                  </a:cubicBezTo>
                  <a:cubicBezTo>
                    <a:pt x="656" y="1115"/>
                    <a:pt x="700" y="1110"/>
                    <a:pt x="743" y="1099"/>
                  </a:cubicBezTo>
                  <a:cubicBezTo>
                    <a:pt x="1041" y="1028"/>
                    <a:pt x="1226" y="728"/>
                    <a:pt x="1155" y="428"/>
                  </a:cubicBezTo>
                  <a:cubicBezTo>
                    <a:pt x="1094" y="172"/>
                    <a:pt x="867" y="1"/>
                    <a:pt x="614"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flipH="1">
              <a:off x="6292373" y="2536647"/>
              <a:ext cx="361826" cy="408308"/>
            </a:xfrm>
            <a:custGeom>
              <a:avLst/>
              <a:gdLst/>
              <a:ahLst/>
              <a:cxnLst/>
              <a:rect l="l" t="t" r="r" b="b"/>
              <a:pathLst>
                <a:path w="9053" h="10216" extrusionOk="0">
                  <a:moveTo>
                    <a:pt x="6301" y="0"/>
                  </a:moveTo>
                  <a:cubicBezTo>
                    <a:pt x="4106" y="1955"/>
                    <a:pt x="2016" y="3986"/>
                    <a:pt x="0" y="6126"/>
                  </a:cubicBezTo>
                  <a:cubicBezTo>
                    <a:pt x="3127" y="7278"/>
                    <a:pt x="6122" y="8631"/>
                    <a:pt x="9052" y="10215"/>
                  </a:cubicBezTo>
                  <a:cubicBezTo>
                    <a:pt x="8387" y="6728"/>
                    <a:pt x="7470" y="3351"/>
                    <a:pt x="6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flipH="1">
              <a:off x="6402368" y="2536567"/>
              <a:ext cx="369819" cy="330771"/>
            </a:xfrm>
            <a:custGeom>
              <a:avLst/>
              <a:gdLst/>
              <a:ahLst/>
              <a:cxnLst/>
              <a:rect l="l" t="t" r="r" b="b"/>
              <a:pathLst>
                <a:path w="9253" h="8276" extrusionOk="0">
                  <a:moveTo>
                    <a:pt x="9253" y="0"/>
                  </a:moveTo>
                  <a:lnTo>
                    <a:pt x="9253" y="0"/>
                  </a:lnTo>
                  <a:cubicBezTo>
                    <a:pt x="6031" y="1508"/>
                    <a:pt x="2969" y="3209"/>
                    <a:pt x="0" y="5164"/>
                  </a:cubicBezTo>
                  <a:cubicBezTo>
                    <a:pt x="2810" y="6037"/>
                    <a:pt x="5516" y="7065"/>
                    <a:pt x="8196" y="8275"/>
                  </a:cubicBezTo>
                  <a:cubicBezTo>
                    <a:pt x="8631" y="5524"/>
                    <a:pt x="8983" y="2773"/>
                    <a:pt x="9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flipH="1">
              <a:off x="5952601" y="2586208"/>
              <a:ext cx="482727" cy="615899"/>
            </a:xfrm>
            <a:custGeom>
              <a:avLst/>
              <a:gdLst/>
              <a:ahLst/>
              <a:cxnLst/>
              <a:rect l="l" t="t" r="r" b="b"/>
              <a:pathLst>
                <a:path w="12078" h="15410" extrusionOk="0">
                  <a:moveTo>
                    <a:pt x="10272" y="1"/>
                  </a:moveTo>
                  <a:cubicBezTo>
                    <a:pt x="6670" y="2318"/>
                    <a:pt x="3261" y="4843"/>
                    <a:pt x="1" y="7620"/>
                  </a:cubicBezTo>
                  <a:cubicBezTo>
                    <a:pt x="4329" y="9791"/>
                    <a:pt x="8312" y="12361"/>
                    <a:pt x="12078" y="15410"/>
                  </a:cubicBezTo>
                  <a:cubicBezTo>
                    <a:pt x="12054" y="10183"/>
                    <a:pt x="11435" y="5093"/>
                    <a:pt x="10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flipH="1">
              <a:off x="6024788" y="2586128"/>
              <a:ext cx="574413" cy="467460"/>
            </a:xfrm>
            <a:custGeom>
              <a:avLst/>
              <a:gdLst/>
              <a:ahLst/>
              <a:cxnLst/>
              <a:rect l="l" t="t" r="r" b="b"/>
              <a:pathLst>
                <a:path w="14372" h="11696" extrusionOk="0">
                  <a:moveTo>
                    <a:pt x="14372" y="1"/>
                  </a:moveTo>
                  <a:lnTo>
                    <a:pt x="14372" y="1"/>
                  </a:lnTo>
                  <a:cubicBezTo>
                    <a:pt x="9348" y="1425"/>
                    <a:pt x="4590" y="3324"/>
                    <a:pt x="1" y="5814"/>
                  </a:cubicBezTo>
                  <a:cubicBezTo>
                    <a:pt x="3937" y="7432"/>
                    <a:pt x="7637" y="9374"/>
                    <a:pt x="11202" y="11696"/>
                  </a:cubicBezTo>
                  <a:cubicBezTo>
                    <a:pt x="12436" y="7842"/>
                    <a:pt x="13489" y="3952"/>
                    <a:pt x="14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flipH="1">
              <a:off x="6014141" y="3103925"/>
              <a:ext cx="153395" cy="106154"/>
            </a:xfrm>
            <a:custGeom>
              <a:avLst/>
              <a:gdLst/>
              <a:ahLst/>
              <a:cxnLst/>
              <a:rect l="l" t="t" r="r" b="b"/>
              <a:pathLst>
                <a:path w="3838" h="2656" extrusionOk="0">
                  <a:moveTo>
                    <a:pt x="251" y="1"/>
                  </a:moveTo>
                  <a:lnTo>
                    <a:pt x="1" y="402"/>
                  </a:lnTo>
                  <a:lnTo>
                    <a:pt x="3585" y="2655"/>
                  </a:lnTo>
                  <a:lnTo>
                    <a:pt x="3837" y="2254"/>
                  </a:lnTo>
                  <a:lnTo>
                    <a:pt x="25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flipH="1">
              <a:off x="7197107" y="2647960"/>
              <a:ext cx="222539" cy="62749"/>
            </a:xfrm>
            <a:custGeom>
              <a:avLst/>
              <a:gdLst/>
              <a:ahLst/>
              <a:cxnLst/>
              <a:rect l="l" t="t" r="r" b="b"/>
              <a:pathLst>
                <a:path w="5568" h="1570" extrusionOk="0">
                  <a:moveTo>
                    <a:pt x="5568" y="1"/>
                  </a:moveTo>
                  <a:lnTo>
                    <a:pt x="1" y="320"/>
                  </a:lnTo>
                  <a:cubicBezTo>
                    <a:pt x="20" y="385"/>
                    <a:pt x="55" y="445"/>
                    <a:pt x="98" y="497"/>
                  </a:cubicBezTo>
                  <a:cubicBezTo>
                    <a:pt x="193" y="609"/>
                    <a:pt x="243" y="754"/>
                    <a:pt x="249" y="903"/>
                  </a:cubicBezTo>
                  <a:lnTo>
                    <a:pt x="288" y="1570"/>
                  </a:lnTo>
                  <a:lnTo>
                    <a:pt x="5426" y="1276"/>
                  </a:lnTo>
                  <a:lnTo>
                    <a:pt x="5387" y="609"/>
                  </a:lnTo>
                  <a:cubicBezTo>
                    <a:pt x="5378" y="463"/>
                    <a:pt x="5410" y="312"/>
                    <a:pt x="5492" y="189"/>
                  </a:cubicBezTo>
                  <a:cubicBezTo>
                    <a:pt x="5529" y="132"/>
                    <a:pt x="5555" y="70"/>
                    <a:pt x="5568"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3"/>
            <p:cNvSpPr/>
            <p:nvPr/>
          </p:nvSpPr>
          <p:spPr>
            <a:xfrm flipH="1">
              <a:off x="8481379" y="3205622"/>
              <a:ext cx="50039" cy="44524"/>
            </a:xfrm>
            <a:custGeom>
              <a:avLst/>
              <a:gdLst/>
              <a:ahLst/>
              <a:cxnLst/>
              <a:rect l="l" t="t" r="r" b="b"/>
              <a:pathLst>
                <a:path w="1252" h="1114" extrusionOk="0">
                  <a:moveTo>
                    <a:pt x="625" y="0"/>
                  </a:moveTo>
                  <a:cubicBezTo>
                    <a:pt x="502" y="0"/>
                    <a:pt x="378" y="41"/>
                    <a:pt x="274" y="125"/>
                  </a:cubicBezTo>
                  <a:cubicBezTo>
                    <a:pt x="37" y="319"/>
                    <a:pt x="0" y="669"/>
                    <a:pt x="195" y="908"/>
                  </a:cubicBezTo>
                  <a:cubicBezTo>
                    <a:pt x="305" y="1043"/>
                    <a:pt x="465" y="1113"/>
                    <a:pt x="627" y="1113"/>
                  </a:cubicBezTo>
                  <a:cubicBezTo>
                    <a:pt x="750" y="1113"/>
                    <a:pt x="874" y="1072"/>
                    <a:pt x="978" y="988"/>
                  </a:cubicBezTo>
                  <a:cubicBezTo>
                    <a:pt x="1215" y="796"/>
                    <a:pt x="1252" y="444"/>
                    <a:pt x="1058" y="207"/>
                  </a:cubicBezTo>
                  <a:cubicBezTo>
                    <a:pt x="947" y="71"/>
                    <a:pt x="787" y="0"/>
                    <a:pt x="625"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3"/>
            <p:cNvSpPr/>
            <p:nvPr/>
          </p:nvSpPr>
          <p:spPr>
            <a:xfrm flipH="1">
              <a:off x="5203875" y="2614066"/>
              <a:ext cx="3983481" cy="2539495"/>
            </a:xfrm>
            <a:custGeom>
              <a:avLst/>
              <a:gdLst/>
              <a:ahLst/>
              <a:cxnLst/>
              <a:rect l="l" t="t" r="r" b="b"/>
              <a:pathLst>
                <a:path w="99668" h="63539" extrusionOk="0">
                  <a:moveTo>
                    <a:pt x="97758" y="63539"/>
                  </a:moveTo>
                  <a:cubicBezTo>
                    <a:pt x="99001" y="59186"/>
                    <a:pt x="99668" y="54588"/>
                    <a:pt x="99668" y="49835"/>
                  </a:cubicBezTo>
                  <a:cubicBezTo>
                    <a:pt x="99668" y="22312"/>
                    <a:pt x="77356" y="1"/>
                    <a:pt x="49834" y="1"/>
                  </a:cubicBezTo>
                  <a:cubicBezTo>
                    <a:pt x="22311" y="1"/>
                    <a:pt x="0" y="22312"/>
                    <a:pt x="0" y="49835"/>
                  </a:cubicBezTo>
                  <a:cubicBezTo>
                    <a:pt x="0" y="54588"/>
                    <a:pt x="665" y="59186"/>
                    <a:pt x="1907" y="63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flipH="1">
              <a:off x="5261025" y="2614266"/>
              <a:ext cx="3825449" cy="2539295"/>
            </a:xfrm>
            <a:custGeom>
              <a:avLst/>
              <a:gdLst/>
              <a:ahLst/>
              <a:cxnLst/>
              <a:rect l="l" t="t" r="r" b="b"/>
              <a:pathLst>
                <a:path w="95714" h="63534" extrusionOk="0">
                  <a:moveTo>
                    <a:pt x="52838" y="6059"/>
                  </a:moveTo>
                  <a:cubicBezTo>
                    <a:pt x="56549" y="4954"/>
                    <a:pt x="57961" y="6338"/>
                    <a:pt x="56718" y="6683"/>
                  </a:cubicBezTo>
                  <a:cubicBezTo>
                    <a:pt x="55587" y="6996"/>
                    <a:pt x="54478" y="7492"/>
                    <a:pt x="53017" y="7164"/>
                  </a:cubicBezTo>
                  <a:cubicBezTo>
                    <a:pt x="52387" y="6989"/>
                    <a:pt x="52031" y="6711"/>
                    <a:pt x="52074" y="6292"/>
                  </a:cubicBezTo>
                  <a:cubicBezTo>
                    <a:pt x="52184" y="6223"/>
                    <a:pt x="51371" y="6452"/>
                    <a:pt x="51112" y="6124"/>
                  </a:cubicBezTo>
                  <a:cubicBezTo>
                    <a:pt x="50956" y="5928"/>
                    <a:pt x="51198" y="5779"/>
                    <a:pt x="51459" y="5699"/>
                  </a:cubicBezTo>
                  <a:cubicBezTo>
                    <a:pt x="52117" y="5500"/>
                    <a:pt x="52381" y="5928"/>
                    <a:pt x="52838" y="6059"/>
                  </a:cubicBezTo>
                  <a:close/>
                  <a:moveTo>
                    <a:pt x="92789" y="58737"/>
                  </a:moveTo>
                  <a:cubicBezTo>
                    <a:pt x="92522" y="59365"/>
                    <a:pt x="92323" y="60215"/>
                    <a:pt x="92000" y="60474"/>
                  </a:cubicBezTo>
                  <a:cubicBezTo>
                    <a:pt x="91076" y="61214"/>
                    <a:pt x="90975" y="62360"/>
                    <a:pt x="90925" y="63534"/>
                  </a:cubicBezTo>
                  <a:lnTo>
                    <a:pt x="92494" y="63534"/>
                  </a:lnTo>
                  <a:cubicBezTo>
                    <a:pt x="92535" y="63398"/>
                    <a:pt x="92582" y="63264"/>
                    <a:pt x="92640" y="63130"/>
                  </a:cubicBezTo>
                  <a:cubicBezTo>
                    <a:pt x="93061" y="60126"/>
                    <a:pt x="93245" y="59479"/>
                    <a:pt x="92789" y="58737"/>
                  </a:cubicBezTo>
                  <a:close/>
                  <a:moveTo>
                    <a:pt x="56962" y="40290"/>
                  </a:moveTo>
                  <a:cubicBezTo>
                    <a:pt x="57100" y="42577"/>
                    <a:pt x="57652" y="43943"/>
                    <a:pt x="59421" y="45631"/>
                  </a:cubicBezTo>
                  <a:cubicBezTo>
                    <a:pt x="60043" y="46222"/>
                    <a:pt x="59918" y="48101"/>
                    <a:pt x="63057" y="48943"/>
                  </a:cubicBezTo>
                  <a:cubicBezTo>
                    <a:pt x="65545" y="48334"/>
                    <a:pt x="68290" y="48317"/>
                    <a:pt x="70402" y="47443"/>
                  </a:cubicBezTo>
                  <a:cubicBezTo>
                    <a:pt x="70983" y="47204"/>
                    <a:pt x="71818" y="47389"/>
                    <a:pt x="71911" y="48459"/>
                  </a:cubicBezTo>
                  <a:cubicBezTo>
                    <a:pt x="72413" y="49102"/>
                    <a:pt x="73166" y="48645"/>
                    <a:pt x="73706" y="49005"/>
                  </a:cubicBezTo>
                  <a:cubicBezTo>
                    <a:pt x="74973" y="49851"/>
                    <a:pt x="73857" y="51325"/>
                    <a:pt x="74314" y="52376"/>
                  </a:cubicBezTo>
                  <a:cubicBezTo>
                    <a:pt x="74002" y="54458"/>
                    <a:pt x="75788" y="55254"/>
                    <a:pt x="76224" y="56799"/>
                  </a:cubicBezTo>
                  <a:cubicBezTo>
                    <a:pt x="76518" y="57837"/>
                    <a:pt x="77003" y="59127"/>
                    <a:pt x="76578" y="59993"/>
                  </a:cubicBezTo>
                  <a:cubicBezTo>
                    <a:pt x="76049" y="61069"/>
                    <a:pt x="75607" y="62291"/>
                    <a:pt x="75575" y="63534"/>
                  </a:cubicBezTo>
                  <a:lnTo>
                    <a:pt x="88146" y="63534"/>
                  </a:lnTo>
                  <a:cubicBezTo>
                    <a:pt x="88845" y="62189"/>
                    <a:pt x="90213" y="61125"/>
                    <a:pt x="90030" y="59181"/>
                  </a:cubicBezTo>
                  <a:cubicBezTo>
                    <a:pt x="89820" y="56998"/>
                    <a:pt x="89166" y="54931"/>
                    <a:pt x="90355" y="52889"/>
                  </a:cubicBezTo>
                  <a:cubicBezTo>
                    <a:pt x="92088" y="49907"/>
                    <a:pt x="92664" y="49821"/>
                    <a:pt x="92923" y="47678"/>
                  </a:cubicBezTo>
                  <a:cubicBezTo>
                    <a:pt x="92854" y="47633"/>
                    <a:pt x="93825" y="46595"/>
                    <a:pt x="93493" y="45082"/>
                  </a:cubicBezTo>
                  <a:cubicBezTo>
                    <a:pt x="93113" y="43352"/>
                    <a:pt x="91605" y="45993"/>
                    <a:pt x="90884" y="43997"/>
                  </a:cubicBezTo>
                  <a:cubicBezTo>
                    <a:pt x="89041" y="41201"/>
                    <a:pt x="88351" y="37722"/>
                    <a:pt x="87268" y="34604"/>
                  </a:cubicBezTo>
                  <a:cubicBezTo>
                    <a:pt x="88987" y="37636"/>
                    <a:pt x="89753" y="40965"/>
                    <a:pt x="90992" y="44187"/>
                  </a:cubicBezTo>
                  <a:cubicBezTo>
                    <a:pt x="93497" y="43751"/>
                    <a:pt x="95713" y="41296"/>
                    <a:pt x="95353" y="38711"/>
                  </a:cubicBezTo>
                  <a:cubicBezTo>
                    <a:pt x="94384" y="34356"/>
                    <a:pt x="94078" y="39798"/>
                    <a:pt x="92671" y="34341"/>
                  </a:cubicBezTo>
                  <a:cubicBezTo>
                    <a:pt x="93294" y="35377"/>
                    <a:pt x="93754" y="36596"/>
                    <a:pt x="94412" y="36624"/>
                  </a:cubicBezTo>
                  <a:cubicBezTo>
                    <a:pt x="94807" y="36259"/>
                    <a:pt x="94608" y="37392"/>
                    <a:pt x="95558" y="37660"/>
                  </a:cubicBezTo>
                  <a:cubicBezTo>
                    <a:pt x="95590" y="37668"/>
                    <a:pt x="95620" y="37679"/>
                    <a:pt x="95651" y="37690"/>
                  </a:cubicBezTo>
                  <a:cubicBezTo>
                    <a:pt x="92789" y="26254"/>
                    <a:pt x="85973" y="16386"/>
                    <a:pt x="76742" y="9617"/>
                  </a:cubicBezTo>
                  <a:cubicBezTo>
                    <a:pt x="76727" y="10021"/>
                    <a:pt x="77025" y="10714"/>
                    <a:pt x="78047" y="12075"/>
                  </a:cubicBezTo>
                  <a:cubicBezTo>
                    <a:pt x="78274" y="12377"/>
                    <a:pt x="78669" y="12942"/>
                    <a:pt x="78416" y="12966"/>
                  </a:cubicBezTo>
                  <a:cubicBezTo>
                    <a:pt x="77240" y="13081"/>
                    <a:pt x="77463" y="14671"/>
                    <a:pt x="75590" y="14371"/>
                  </a:cubicBezTo>
                  <a:cubicBezTo>
                    <a:pt x="73270" y="14000"/>
                    <a:pt x="73022" y="14121"/>
                    <a:pt x="71818" y="12174"/>
                  </a:cubicBezTo>
                  <a:cubicBezTo>
                    <a:pt x="69753" y="11311"/>
                    <a:pt x="71328" y="13758"/>
                    <a:pt x="70286" y="14019"/>
                  </a:cubicBezTo>
                  <a:cubicBezTo>
                    <a:pt x="69181" y="14295"/>
                    <a:pt x="68283" y="15044"/>
                    <a:pt x="67300" y="15694"/>
                  </a:cubicBezTo>
                  <a:cubicBezTo>
                    <a:pt x="67407" y="15545"/>
                    <a:pt x="67483" y="15357"/>
                    <a:pt x="67647" y="15271"/>
                  </a:cubicBezTo>
                  <a:cubicBezTo>
                    <a:pt x="67943" y="14617"/>
                    <a:pt x="67427" y="14423"/>
                    <a:pt x="66773" y="14304"/>
                  </a:cubicBezTo>
                  <a:cubicBezTo>
                    <a:pt x="66238" y="13031"/>
                    <a:pt x="64978" y="12632"/>
                    <a:pt x="64937" y="12651"/>
                  </a:cubicBezTo>
                  <a:cubicBezTo>
                    <a:pt x="64872" y="12287"/>
                    <a:pt x="64615" y="11902"/>
                    <a:pt x="64954" y="11605"/>
                  </a:cubicBezTo>
                  <a:cubicBezTo>
                    <a:pt x="64894" y="10776"/>
                    <a:pt x="63916" y="10694"/>
                    <a:pt x="63247" y="10370"/>
                  </a:cubicBezTo>
                  <a:cubicBezTo>
                    <a:pt x="62919" y="10681"/>
                    <a:pt x="62302" y="11257"/>
                    <a:pt x="62719" y="11784"/>
                  </a:cubicBezTo>
                  <a:cubicBezTo>
                    <a:pt x="62865" y="12817"/>
                    <a:pt x="63625" y="12994"/>
                    <a:pt x="63623" y="12964"/>
                  </a:cubicBezTo>
                  <a:cubicBezTo>
                    <a:pt x="65681" y="13199"/>
                    <a:pt x="63185" y="14474"/>
                    <a:pt x="64661" y="15450"/>
                  </a:cubicBezTo>
                  <a:cubicBezTo>
                    <a:pt x="64930" y="15978"/>
                    <a:pt x="65200" y="15797"/>
                    <a:pt x="66609" y="15858"/>
                  </a:cubicBezTo>
                  <a:cubicBezTo>
                    <a:pt x="66754" y="15907"/>
                    <a:pt x="66868" y="15920"/>
                    <a:pt x="66961" y="15912"/>
                  </a:cubicBezTo>
                  <a:cubicBezTo>
                    <a:pt x="66130" y="16423"/>
                    <a:pt x="65215" y="16826"/>
                    <a:pt x="64048" y="16796"/>
                  </a:cubicBezTo>
                  <a:cubicBezTo>
                    <a:pt x="62339" y="17696"/>
                    <a:pt x="66529" y="19127"/>
                    <a:pt x="66583" y="19483"/>
                  </a:cubicBezTo>
                  <a:cubicBezTo>
                    <a:pt x="66251" y="19772"/>
                    <a:pt x="66102" y="20309"/>
                    <a:pt x="65461" y="20331"/>
                  </a:cubicBezTo>
                  <a:cubicBezTo>
                    <a:pt x="62473" y="20430"/>
                    <a:pt x="60684" y="19498"/>
                    <a:pt x="61566" y="22344"/>
                  </a:cubicBezTo>
                  <a:cubicBezTo>
                    <a:pt x="60787" y="24657"/>
                    <a:pt x="61316" y="25466"/>
                    <a:pt x="64117" y="26133"/>
                  </a:cubicBezTo>
                  <a:cubicBezTo>
                    <a:pt x="66145" y="26267"/>
                    <a:pt x="67634" y="25816"/>
                    <a:pt x="68201" y="23882"/>
                  </a:cubicBezTo>
                  <a:cubicBezTo>
                    <a:pt x="68661" y="22316"/>
                    <a:pt x="72096" y="20866"/>
                    <a:pt x="73251" y="21971"/>
                  </a:cubicBezTo>
                  <a:cubicBezTo>
                    <a:pt x="74532" y="23198"/>
                    <a:pt x="76095" y="24029"/>
                    <a:pt x="77208" y="25432"/>
                  </a:cubicBezTo>
                  <a:cubicBezTo>
                    <a:pt x="77419" y="25565"/>
                    <a:pt x="76377" y="24929"/>
                    <a:pt x="76682" y="26728"/>
                  </a:cubicBezTo>
                  <a:cubicBezTo>
                    <a:pt x="77227" y="26416"/>
                    <a:pt x="77130" y="25852"/>
                    <a:pt x="77309" y="25488"/>
                  </a:cubicBezTo>
                  <a:cubicBezTo>
                    <a:pt x="77432" y="25544"/>
                    <a:pt x="77555" y="25565"/>
                    <a:pt x="77674" y="25544"/>
                  </a:cubicBezTo>
                  <a:cubicBezTo>
                    <a:pt x="78347" y="24154"/>
                    <a:pt x="78285" y="24044"/>
                    <a:pt x="75967" y="21953"/>
                  </a:cubicBezTo>
                  <a:cubicBezTo>
                    <a:pt x="78050" y="23252"/>
                    <a:pt x="79625" y="27136"/>
                    <a:pt x="81278" y="27166"/>
                  </a:cubicBezTo>
                  <a:cubicBezTo>
                    <a:pt x="81627" y="27173"/>
                    <a:pt x="81845" y="26593"/>
                    <a:pt x="81763" y="26034"/>
                  </a:cubicBezTo>
                  <a:cubicBezTo>
                    <a:pt x="81729" y="25801"/>
                    <a:pt x="81347" y="25466"/>
                    <a:pt x="81677" y="25337"/>
                  </a:cubicBezTo>
                  <a:cubicBezTo>
                    <a:pt x="81929" y="25350"/>
                    <a:pt x="82320" y="25557"/>
                    <a:pt x="82417" y="25792"/>
                  </a:cubicBezTo>
                  <a:cubicBezTo>
                    <a:pt x="83409" y="28174"/>
                    <a:pt x="86586" y="28163"/>
                    <a:pt x="87002" y="29570"/>
                  </a:cubicBezTo>
                  <a:cubicBezTo>
                    <a:pt x="87186" y="30187"/>
                    <a:pt x="86808" y="31296"/>
                    <a:pt x="85895" y="31212"/>
                  </a:cubicBezTo>
                  <a:cubicBezTo>
                    <a:pt x="84790" y="31109"/>
                    <a:pt x="83653" y="31143"/>
                    <a:pt x="82426" y="30196"/>
                  </a:cubicBezTo>
                  <a:cubicBezTo>
                    <a:pt x="79178" y="27691"/>
                    <a:pt x="80404" y="32175"/>
                    <a:pt x="77411" y="29592"/>
                  </a:cubicBezTo>
                  <a:cubicBezTo>
                    <a:pt x="76600" y="28893"/>
                    <a:pt x="75229" y="28923"/>
                    <a:pt x="74949" y="27449"/>
                  </a:cubicBezTo>
                  <a:cubicBezTo>
                    <a:pt x="74245" y="23770"/>
                    <a:pt x="67349" y="26364"/>
                    <a:pt x="64695" y="26232"/>
                  </a:cubicBezTo>
                  <a:cubicBezTo>
                    <a:pt x="61709" y="26498"/>
                    <a:pt x="61342" y="29952"/>
                    <a:pt x="59311" y="31579"/>
                  </a:cubicBezTo>
                  <a:cubicBezTo>
                    <a:pt x="58923" y="31903"/>
                    <a:pt x="58796" y="32380"/>
                    <a:pt x="58608" y="32824"/>
                  </a:cubicBezTo>
                  <a:cubicBezTo>
                    <a:pt x="57999" y="33113"/>
                    <a:pt x="57978" y="33778"/>
                    <a:pt x="57689" y="34279"/>
                  </a:cubicBezTo>
                  <a:cubicBezTo>
                    <a:pt x="57201" y="34922"/>
                    <a:pt x="56649" y="35672"/>
                    <a:pt x="56534" y="36495"/>
                  </a:cubicBezTo>
                  <a:cubicBezTo>
                    <a:pt x="57794" y="37975"/>
                    <a:pt x="56867" y="38741"/>
                    <a:pt x="56962" y="40290"/>
                  </a:cubicBezTo>
                  <a:close/>
                  <a:moveTo>
                    <a:pt x="73192" y="23326"/>
                  </a:moveTo>
                  <a:cubicBezTo>
                    <a:pt x="72862" y="22883"/>
                    <a:pt x="72126" y="23408"/>
                    <a:pt x="73095" y="24504"/>
                  </a:cubicBezTo>
                  <a:cubicBezTo>
                    <a:pt x="73574" y="24167"/>
                    <a:pt x="73525" y="23768"/>
                    <a:pt x="73192" y="23326"/>
                  </a:cubicBezTo>
                  <a:close/>
                  <a:moveTo>
                    <a:pt x="71404" y="11596"/>
                  </a:moveTo>
                  <a:cubicBezTo>
                    <a:pt x="72131" y="11432"/>
                    <a:pt x="72470" y="12226"/>
                    <a:pt x="72741" y="12662"/>
                  </a:cubicBezTo>
                  <a:cubicBezTo>
                    <a:pt x="74176" y="14966"/>
                    <a:pt x="76880" y="13346"/>
                    <a:pt x="75989" y="11100"/>
                  </a:cubicBezTo>
                  <a:cubicBezTo>
                    <a:pt x="75609" y="10148"/>
                    <a:pt x="75592" y="9622"/>
                    <a:pt x="76295" y="9324"/>
                  </a:cubicBezTo>
                  <a:cubicBezTo>
                    <a:pt x="76306" y="9320"/>
                    <a:pt x="76313" y="9315"/>
                    <a:pt x="76323" y="9311"/>
                  </a:cubicBezTo>
                  <a:cubicBezTo>
                    <a:pt x="74880" y="8275"/>
                    <a:pt x="73378" y="7317"/>
                    <a:pt x="71824" y="6437"/>
                  </a:cubicBezTo>
                  <a:cubicBezTo>
                    <a:pt x="70892" y="7252"/>
                    <a:pt x="69951" y="8232"/>
                    <a:pt x="68661" y="8428"/>
                  </a:cubicBezTo>
                  <a:cubicBezTo>
                    <a:pt x="67863" y="9024"/>
                    <a:pt x="68590" y="10004"/>
                    <a:pt x="69201" y="10880"/>
                  </a:cubicBezTo>
                  <a:cubicBezTo>
                    <a:pt x="69774" y="11704"/>
                    <a:pt x="70661" y="11764"/>
                    <a:pt x="71404" y="11596"/>
                  </a:cubicBezTo>
                  <a:close/>
                  <a:moveTo>
                    <a:pt x="62608" y="14457"/>
                  </a:moveTo>
                  <a:cubicBezTo>
                    <a:pt x="62567" y="13892"/>
                    <a:pt x="63411" y="13352"/>
                    <a:pt x="62572" y="12835"/>
                  </a:cubicBezTo>
                  <a:cubicBezTo>
                    <a:pt x="61366" y="12088"/>
                    <a:pt x="61048" y="13566"/>
                    <a:pt x="60399" y="13193"/>
                  </a:cubicBezTo>
                  <a:cubicBezTo>
                    <a:pt x="59458" y="15966"/>
                    <a:pt x="62637" y="14841"/>
                    <a:pt x="62608" y="14457"/>
                  </a:cubicBezTo>
                  <a:close/>
                  <a:moveTo>
                    <a:pt x="1015" y="36281"/>
                  </a:moveTo>
                  <a:cubicBezTo>
                    <a:pt x="1017" y="36874"/>
                    <a:pt x="1146" y="37330"/>
                    <a:pt x="1349" y="37722"/>
                  </a:cubicBezTo>
                  <a:cubicBezTo>
                    <a:pt x="1770" y="36933"/>
                    <a:pt x="1202" y="36501"/>
                    <a:pt x="1330" y="35817"/>
                  </a:cubicBezTo>
                  <a:cubicBezTo>
                    <a:pt x="1293" y="35556"/>
                    <a:pt x="406" y="32792"/>
                    <a:pt x="1092" y="34902"/>
                  </a:cubicBezTo>
                  <a:cubicBezTo>
                    <a:pt x="1157" y="35256"/>
                    <a:pt x="1369" y="35198"/>
                    <a:pt x="1507" y="35355"/>
                  </a:cubicBezTo>
                  <a:cubicBezTo>
                    <a:pt x="1779" y="36879"/>
                    <a:pt x="2892" y="37097"/>
                    <a:pt x="3209" y="38724"/>
                  </a:cubicBezTo>
                  <a:cubicBezTo>
                    <a:pt x="2959" y="39319"/>
                    <a:pt x="3198" y="39159"/>
                    <a:pt x="3218" y="39843"/>
                  </a:cubicBezTo>
                  <a:cubicBezTo>
                    <a:pt x="3453" y="40899"/>
                    <a:pt x="4135" y="40726"/>
                    <a:pt x="4681" y="41045"/>
                  </a:cubicBezTo>
                  <a:cubicBezTo>
                    <a:pt x="4860" y="41505"/>
                    <a:pt x="5227" y="41149"/>
                    <a:pt x="5473" y="41362"/>
                  </a:cubicBezTo>
                  <a:cubicBezTo>
                    <a:pt x="6159" y="42137"/>
                    <a:pt x="7108" y="41455"/>
                    <a:pt x="7939" y="41863"/>
                  </a:cubicBezTo>
                  <a:cubicBezTo>
                    <a:pt x="9404" y="43576"/>
                    <a:pt x="10274" y="42426"/>
                    <a:pt x="10865" y="43956"/>
                  </a:cubicBezTo>
                  <a:cubicBezTo>
                    <a:pt x="11325" y="44491"/>
                    <a:pt x="11627" y="45298"/>
                    <a:pt x="12343" y="45471"/>
                  </a:cubicBezTo>
                  <a:cubicBezTo>
                    <a:pt x="12442" y="45469"/>
                    <a:pt x="12455" y="46334"/>
                    <a:pt x="13903" y="46200"/>
                  </a:cubicBezTo>
                  <a:lnTo>
                    <a:pt x="13903" y="46200"/>
                  </a:lnTo>
                  <a:cubicBezTo>
                    <a:pt x="15273" y="46043"/>
                    <a:pt x="14719" y="44722"/>
                    <a:pt x="15819" y="47532"/>
                  </a:cubicBezTo>
                  <a:cubicBezTo>
                    <a:pt x="16432" y="50002"/>
                    <a:pt x="14132" y="51066"/>
                    <a:pt x="14205" y="52199"/>
                  </a:cubicBezTo>
                  <a:cubicBezTo>
                    <a:pt x="13579" y="52958"/>
                    <a:pt x="14466" y="53852"/>
                    <a:pt x="14115" y="54624"/>
                  </a:cubicBezTo>
                  <a:cubicBezTo>
                    <a:pt x="13489" y="55177"/>
                    <a:pt x="13694" y="55377"/>
                    <a:pt x="14182" y="56137"/>
                  </a:cubicBezTo>
                  <a:cubicBezTo>
                    <a:pt x="15509" y="58193"/>
                    <a:pt x="15981" y="61980"/>
                    <a:pt x="18512" y="63093"/>
                  </a:cubicBezTo>
                  <a:cubicBezTo>
                    <a:pt x="18773" y="63208"/>
                    <a:pt x="19011" y="63357"/>
                    <a:pt x="19220" y="63534"/>
                  </a:cubicBezTo>
                  <a:lnTo>
                    <a:pt x="41277" y="63534"/>
                  </a:lnTo>
                  <a:cubicBezTo>
                    <a:pt x="41415" y="61997"/>
                    <a:pt x="41555" y="60394"/>
                    <a:pt x="43113" y="59050"/>
                  </a:cubicBezTo>
                  <a:cubicBezTo>
                    <a:pt x="44047" y="58245"/>
                    <a:pt x="44373" y="56715"/>
                    <a:pt x="43311" y="56025"/>
                  </a:cubicBezTo>
                  <a:cubicBezTo>
                    <a:pt x="42010" y="55179"/>
                    <a:pt x="40921" y="53735"/>
                    <a:pt x="38996" y="53903"/>
                  </a:cubicBezTo>
                  <a:cubicBezTo>
                    <a:pt x="38014" y="53990"/>
                    <a:pt x="36888" y="53690"/>
                    <a:pt x="36124" y="52812"/>
                  </a:cubicBezTo>
                  <a:cubicBezTo>
                    <a:pt x="35257" y="51899"/>
                    <a:pt x="33625" y="52156"/>
                    <a:pt x="33103" y="50738"/>
                  </a:cubicBezTo>
                  <a:cubicBezTo>
                    <a:pt x="33142" y="50781"/>
                    <a:pt x="32154" y="47402"/>
                    <a:pt x="28557" y="47689"/>
                  </a:cubicBezTo>
                  <a:cubicBezTo>
                    <a:pt x="28214" y="47152"/>
                    <a:pt x="27033" y="46733"/>
                    <a:pt x="26962" y="46755"/>
                  </a:cubicBezTo>
                  <a:cubicBezTo>
                    <a:pt x="26984" y="46655"/>
                    <a:pt x="26580" y="46090"/>
                    <a:pt x="25937" y="45967"/>
                  </a:cubicBezTo>
                  <a:cubicBezTo>
                    <a:pt x="25926" y="45104"/>
                    <a:pt x="24839" y="44491"/>
                    <a:pt x="24118" y="44161"/>
                  </a:cubicBezTo>
                  <a:cubicBezTo>
                    <a:pt x="22092" y="44291"/>
                    <a:pt x="19414" y="42381"/>
                    <a:pt x="17619" y="43768"/>
                  </a:cubicBezTo>
                  <a:cubicBezTo>
                    <a:pt x="16689" y="44224"/>
                    <a:pt x="16277" y="44414"/>
                    <a:pt x="15858" y="45749"/>
                  </a:cubicBezTo>
                  <a:cubicBezTo>
                    <a:pt x="15841" y="45810"/>
                    <a:pt x="15455" y="45434"/>
                    <a:pt x="15228" y="45372"/>
                  </a:cubicBezTo>
                  <a:cubicBezTo>
                    <a:pt x="14417" y="44468"/>
                    <a:pt x="14011" y="46174"/>
                    <a:pt x="12844" y="45117"/>
                  </a:cubicBezTo>
                  <a:cubicBezTo>
                    <a:pt x="13021" y="44636"/>
                    <a:pt x="12846" y="43468"/>
                    <a:pt x="12941" y="42653"/>
                  </a:cubicBezTo>
                  <a:cubicBezTo>
                    <a:pt x="13215" y="40325"/>
                    <a:pt x="11402" y="40776"/>
                    <a:pt x="10175" y="40648"/>
                  </a:cubicBezTo>
                  <a:cubicBezTo>
                    <a:pt x="10483" y="39833"/>
                    <a:pt x="10369" y="38838"/>
                    <a:pt x="10921" y="38115"/>
                  </a:cubicBezTo>
                  <a:cubicBezTo>
                    <a:pt x="11228" y="37614"/>
                    <a:pt x="11150" y="37358"/>
                    <a:pt x="10682" y="37353"/>
                  </a:cubicBezTo>
                  <a:cubicBezTo>
                    <a:pt x="9376" y="37226"/>
                    <a:pt x="9145" y="39090"/>
                    <a:pt x="8334" y="39759"/>
                  </a:cubicBezTo>
                  <a:cubicBezTo>
                    <a:pt x="6416" y="38957"/>
                    <a:pt x="6073" y="37472"/>
                    <a:pt x="6651" y="34975"/>
                  </a:cubicBezTo>
                  <a:cubicBezTo>
                    <a:pt x="7005" y="33456"/>
                    <a:pt x="7581" y="32951"/>
                    <a:pt x="9165" y="32995"/>
                  </a:cubicBezTo>
                  <a:cubicBezTo>
                    <a:pt x="9601" y="33036"/>
                    <a:pt x="9974" y="32660"/>
                    <a:pt x="10388" y="32444"/>
                  </a:cubicBezTo>
                  <a:cubicBezTo>
                    <a:pt x="13249" y="30956"/>
                    <a:pt x="12820" y="36061"/>
                    <a:pt x="14419" y="34729"/>
                  </a:cubicBezTo>
                  <a:cubicBezTo>
                    <a:pt x="15081" y="34177"/>
                    <a:pt x="14984" y="33409"/>
                    <a:pt x="14507" y="32820"/>
                  </a:cubicBezTo>
                  <a:cubicBezTo>
                    <a:pt x="14948" y="33163"/>
                    <a:pt x="13754" y="30910"/>
                    <a:pt x="14745" y="29762"/>
                  </a:cubicBezTo>
                  <a:cubicBezTo>
                    <a:pt x="18967" y="25986"/>
                    <a:pt x="16795" y="26519"/>
                    <a:pt x="17776" y="25404"/>
                  </a:cubicBezTo>
                  <a:cubicBezTo>
                    <a:pt x="19384" y="23779"/>
                    <a:pt x="18068" y="23576"/>
                    <a:pt x="20599" y="22706"/>
                  </a:cubicBezTo>
                  <a:cubicBezTo>
                    <a:pt x="21257" y="21643"/>
                    <a:pt x="22277" y="21092"/>
                    <a:pt x="23298" y="20521"/>
                  </a:cubicBezTo>
                  <a:cubicBezTo>
                    <a:pt x="24073" y="19979"/>
                    <a:pt x="23827" y="20158"/>
                    <a:pt x="23639" y="20512"/>
                  </a:cubicBezTo>
                  <a:cubicBezTo>
                    <a:pt x="23514" y="21015"/>
                    <a:pt x="23751" y="21129"/>
                    <a:pt x="24228" y="20987"/>
                  </a:cubicBezTo>
                  <a:cubicBezTo>
                    <a:pt x="24804" y="20093"/>
                    <a:pt x="25965" y="20206"/>
                    <a:pt x="26649" y="19509"/>
                  </a:cubicBezTo>
                  <a:cubicBezTo>
                    <a:pt x="27074" y="19396"/>
                    <a:pt x="27605" y="19304"/>
                    <a:pt x="27372" y="18773"/>
                  </a:cubicBezTo>
                  <a:cubicBezTo>
                    <a:pt x="27217" y="18417"/>
                    <a:pt x="26895" y="18671"/>
                    <a:pt x="26647" y="18866"/>
                  </a:cubicBezTo>
                  <a:cubicBezTo>
                    <a:pt x="26682" y="19219"/>
                    <a:pt x="26990" y="19424"/>
                    <a:pt x="25042" y="18758"/>
                  </a:cubicBezTo>
                  <a:cubicBezTo>
                    <a:pt x="25212" y="17536"/>
                    <a:pt x="25408" y="17368"/>
                    <a:pt x="25231" y="16960"/>
                  </a:cubicBezTo>
                  <a:cubicBezTo>
                    <a:pt x="25074" y="16671"/>
                    <a:pt x="24565" y="16835"/>
                    <a:pt x="24401" y="16583"/>
                  </a:cubicBezTo>
                  <a:cubicBezTo>
                    <a:pt x="24940" y="16826"/>
                    <a:pt x="25618" y="16555"/>
                    <a:pt x="26302" y="16309"/>
                  </a:cubicBezTo>
                  <a:cubicBezTo>
                    <a:pt x="29135" y="16145"/>
                    <a:pt x="27786" y="15560"/>
                    <a:pt x="29364" y="15478"/>
                  </a:cubicBezTo>
                  <a:cubicBezTo>
                    <a:pt x="29588" y="16060"/>
                    <a:pt x="28772" y="16326"/>
                    <a:pt x="28587" y="16794"/>
                  </a:cubicBezTo>
                  <a:cubicBezTo>
                    <a:pt x="27657" y="18233"/>
                    <a:pt x="28891" y="17767"/>
                    <a:pt x="29394" y="18013"/>
                  </a:cubicBezTo>
                  <a:cubicBezTo>
                    <a:pt x="29547" y="17970"/>
                    <a:pt x="29705" y="17938"/>
                    <a:pt x="29815" y="17834"/>
                  </a:cubicBezTo>
                  <a:cubicBezTo>
                    <a:pt x="30093" y="17996"/>
                    <a:pt x="29976" y="18555"/>
                    <a:pt x="30589" y="18387"/>
                  </a:cubicBezTo>
                  <a:cubicBezTo>
                    <a:pt x="31198" y="18281"/>
                    <a:pt x="31571" y="18309"/>
                    <a:pt x="31774" y="17944"/>
                  </a:cubicBezTo>
                  <a:cubicBezTo>
                    <a:pt x="32037" y="16900"/>
                    <a:pt x="31739" y="16255"/>
                    <a:pt x="30542" y="16507"/>
                  </a:cubicBezTo>
                  <a:cubicBezTo>
                    <a:pt x="30699" y="16192"/>
                    <a:pt x="30561" y="15855"/>
                    <a:pt x="30335" y="15670"/>
                  </a:cubicBezTo>
                  <a:cubicBezTo>
                    <a:pt x="30770" y="15316"/>
                    <a:pt x="30419" y="14848"/>
                    <a:pt x="30689" y="14479"/>
                  </a:cubicBezTo>
                  <a:cubicBezTo>
                    <a:pt x="30520" y="14196"/>
                    <a:pt x="31070" y="13324"/>
                    <a:pt x="29905" y="13872"/>
                  </a:cubicBezTo>
                  <a:cubicBezTo>
                    <a:pt x="27935" y="12183"/>
                    <a:pt x="27107" y="12105"/>
                    <a:pt x="27443" y="10916"/>
                  </a:cubicBezTo>
                  <a:cubicBezTo>
                    <a:pt x="26202" y="8040"/>
                    <a:pt x="24668" y="11400"/>
                    <a:pt x="23848" y="10042"/>
                  </a:cubicBezTo>
                  <a:cubicBezTo>
                    <a:pt x="22992" y="8625"/>
                    <a:pt x="19434" y="8536"/>
                    <a:pt x="18972" y="10435"/>
                  </a:cubicBezTo>
                  <a:cubicBezTo>
                    <a:pt x="18808" y="11106"/>
                    <a:pt x="18217" y="12066"/>
                    <a:pt x="18553" y="12472"/>
                  </a:cubicBezTo>
                  <a:cubicBezTo>
                    <a:pt x="19500" y="13109"/>
                    <a:pt x="18124" y="13894"/>
                    <a:pt x="17673" y="14334"/>
                  </a:cubicBezTo>
                  <a:cubicBezTo>
                    <a:pt x="17140" y="14856"/>
                    <a:pt x="17265" y="15335"/>
                    <a:pt x="17161" y="15843"/>
                  </a:cubicBezTo>
                  <a:cubicBezTo>
                    <a:pt x="16546" y="16408"/>
                    <a:pt x="16497" y="16367"/>
                    <a:pt x="16294" y="15346"/>
                  </a:cubicBezTo>
                  <a:cubicBezTo>
                    <a:pt x="16270" y="14572"/>
                    <a:pt x="15599" y="14513"/>
                    <a:pt x="14971" y="14459"/>
                  </a:cubicBezTo>
                  <a:cubicBezTo>
                    <a:pt x="14302" y="14401"/>
                    <a:pt x="13400" y="13946"/>
                    <a:pt x="12669" y="14008"/>
                  </a:cubicBezTo>
                  <a:cubicBezTo>
                    <a:pt x="6955" y="19534"/>
                    <a:pt x="2560" y="26413"/>
                    <a:pt x="1" y="34132"/>
                  </a:cubicBezTo>
                  <a:cubicBezTo>
                    <a:pt x="89" y="34522"/>
                    <a:pt x="178" y="34984"/>
                    <a:pt x="260" y="35539"/>
                  </a:cubicBezTo>
                  <a:cubicBezTo>
                    <a:pt x="400" y="36479"/>
                    <a:pt x="773" y="36592"/>
                    <a:pt x="1015" y="36281"/>
                  </a:cubicBezTo>
                  <a:close/>
                  <a:moveTo>
                    <a:pt x="17664" y="37677"/>
                  </a:moveTo>
                  <a:cubicBezTo>
                    <a:pt x="15716" y="36779"/>
                    <a:pt x="14013" y="35545"/>
                    <a:pt x="13523" y="36689"/>
                  </a:cubicBezTo>
                  <a:cubicBezTo>
                    <a:pt x="14000" y="36801"/>
                    <a:pt x="14484" y="36913"/>
                    <a:pt x="14976" y="37028"/>
                  </a:cubicBezTo>
                  <a:cubicBezTo>
                    <a:pt x="14926" y="37153"/>
                    <a:pt x="14971" y="37317"/>
                    <a:pt x="15135" y="37353"/>
                  </a:cubicBezTo>
                  <a:cubicBezTo>
                    <a:pt x="15897" y="37819"/>
                    <a:pt x="16590" y="38773"/>
                    <a:pt x="17664" y="37677"/>
                  </a:cubicBezTo>
                  <a:close/>
                  <a:moveTo>
                    <a:pt x="34676" y="3002"/>
                  </a:moveTo>
                  <a:cubicBezTo>
                    <a:pt x="34918" y="2999"/>
                    <a:pt x="35019" y="3138"/>
                    <a:pt x="35134" y="3261"/>
                  </a:cubicBezTo>
                  <a:cubicBezTo>
                    <a:pt x="34693" y="3217"/>
                    <a:pt x="34255" y="3176"/>
                    <a:pt x="33819" y="3135"/>
                  </a:cubicBezTo>
                  <a:cubicBezTo>
                    <a:pt x="32814" y="3800"/>
                    <a:pt x="33418" y="3630"/>
                    <a:pt x="33302" y="4007"/>
                  </a:cubicBezTo>
                  <a:cubicBezTo>
                    <a:pt x="35781" y="3891"/>
                    <a:pt x="35351" y="3940"/>
                    <a:pt x="35272" y="4430"/>
                  </a:cubicBezTo>
                  <a:cubicBezTo>
                    <a:pt x="34913" y="4126"/>
                    <a:pt x="33135" y="4255"/>
                    <a:pt x="33958" y="5358"/>
                  </a:cubicBezTo>
                  <a:lnTo>
                    <a:pt x="33958" y="5358"/>
                  </a:lnTo>
                  <a:cubicBezTo>
                    <a:pt x="33599" y="5550"/>
                    <a:pt x="34085" y="6038"/>
                    <a:pt x="34141" y="6178"/>
                  </a:cubicBezTo>
                  <a:cubicBezTo>
                    <a:pt x="34232" y="6186"/>
                    <a:pt x="34324" y="6197"/>
                    <a:pt x="34415" y="6204"/>
                  </a:cubicBezTo>
                  <a:cubicBezTo>
                    <a:pt x="34613" y="6458"/>
                    <a:pt x="35975" y="6484"/>
                    <a:pt x="34657" y="7060"/>
                  </a:cubicBezTo>
                  <a:cubicBezTo>
                    <a:pt x="34929" y="8478"/>
                    <a:pt x="35984" y="8789"/>
                    <a:pt x="37164" y="9061"/>
                  </a:cubicBezTo>
                  <a:cubicBezTo>
                    <a:pt x="39238" y="9538"/>
                    <a:pt x="39220" y="9449"/>
                    <a:pt x="40299" y="8040"/>
                  </a:cubicBezTo>
                  <a:cubicBezTo>
                    <a:pt x="40906" y="7246"/>
                    <a:pt x="41473" y="6471"/>
                    <a:pt x="42362" y="5869"/>
                  </a:cubicBezTo>
                  <a:cubicBezTo>
                    <a:pt x="44468" y="5528"/>
                    <a:pt x="44967" y="5338"/>
                    <a:pt x="45025" y="5244"/>
                  </a:cubicBezTo>
                  <a:cubicBezTo>
                    <a:pt x="45051" y="5250"/>
                    <a:pt x="45081" y="5257"/>
                    <a:pt x="45115" y="5265"/>
                  </a:cubicBezTo>
                  <a:cubicBezTo>
                    <a:pt x="47547" y="4141"/>
                    <a:pt x="50026" y="4700"/>
                    <a:pt x="50706" y="3815"/>
                  </a:cubicBezTo>
                  <a:cubicBezTo>
                    <a:pt x="50782" y="3567"/>
                    <a:pt x="51181" y="3485"/>
                    <a:pt x="51457" y="3522"/>
                  </a:cubicBezTo>
                  <a:cubicBezTo>
                    <a:pt x="50954" y="3349"/>
                    <a:pt x="50521" y="3427"/>
                    <a:pt x="50428" y="3364"/>
                  </a:cubicBezTo>
                  <a:cubicBezTo>
                    <a:pt x="50488" y="3299"/>
                    <a:pt x="49880" y="3172"/>
                    <a:pt x="50404" y="3192"/>
                  </a:cubicBezTo>
                  <a:cubicBezTo>
                    <a:pt x="50952" y="3213"/>
                    <a:pt x="51489" y="3353"/>
                    <a:pt x="51912" y="3105"/>
                  </a:cubicBezTo>
                  <a:cubicBezTo>
                    <a:pt x="51977" y="3036"/>
                    <a:pt x="51966" y="2967"/>
                    <a:pt x="51882" y="2900"/>
                  </a:cubicBezTo>
                  <a:cubicBezTo>
                    <a:pt x="51030" y="2678"/>
                    <a:pt x="51981" y="2402"/>
                    <a:pt x="51643" y="2190"/>
                  </a:cubicBezTo>
                  <a:cubicBezTo>
                    <a:pt x="51675" y="2190"/>
                    <a:pt x="51567" y="2231"/>
                    <a:pt x="52055" y="1925"/>
                  </a:cubicBezTo>
                  <a:cubicBezTo>
                    <a:pt x="52672" y="1979"/>
                    <a:pt x="52154" y="1537"/>
                    <a:pt x="52914" y="1651"/>
                  </a:cubicBezTo>
                  <a:cubicBezTo>
                    <a:pt x="53201" y="1614"/>
                    <a:pt x="53393" y="1549"/>
                    <a:pt x="53328" y="1429"/>
                  </a:cubicBezTo>
                  <a:cubicBezTo>
                    <a:pt x="53058" y="1245"/>
                    <a:pt x="53544" y="1053"/>
                    <a:pt x="52987" y="909"/>
                  </a:cubicBezTo>
                  <a:cubicBezTo>
                    <a:pt x="52663" y="827"/>
                    <a:pt x="52944" y="820"/>
                    <a:pt x="53103" y="799"/>
                  </a:cubicBezTo>
                  <a:cubicBezTo>
                    <a:pt x="53857" y="663"/>
                    <a:pt x="53231" y="514"/>
                    <a:pt x="52724" y="488"/>
                  </a:cubicBezTo>
                  <a:cubicBezTo>
                    <a:pt x="52616" y="382"/>
                    <a:pt x="52210" y="464"/>
                    <a:pt x="52139" y="397"/>
                  </a:cubicBezTo>
                  <a:cubicBezTo>
                    <a:pt x="52264" y="343"/>
                    <a:pt x="52378" y="300"/>
                    <a:pt x="52486" y="263"/>
                  </a:cubicBezTo>
                  <a:cubicBezTo>
                    <a:pt x="50872" y="97"/>
                    <a:pt x="49232" y="9"/>
                    <a:pt x="47575" y="0"/>
                  </a:cubicBezTo>
                  <a:cubicBezTo>
                    <a:pt x="47487" y="0"/>
                    <a:pt x="47398" y="0"/>
                    <a:pt x="47310" y="0"/>
                  </a:cubicBezTo>
                  <a:lnTo>
                    <a:pt x="47083" y="0"/>
                  </a:lnTo>
                  <a:cubicBezTo>
                    <a:pt x="42233" y="22"/>
                    <a:pt x="37546" y="738"/>
                    <a:pt x="33118" y="2050"/>
                  </a:cubicBezTo>
                  <a:cubicBezTo>
                    <a:pt x="33291" y="2529"/>
                    <a:pt x="33254" y="3021"/>
                    <a:pt x="34676" y="3002"/>
                  </a:cubicBezTo>
                  <a:close/>
                  <a:moveTo>
                    <a:pt x="15491" y="39371"/>
                  </a:moveTo>
                  <a:cubicBezTo>
                    <a:pt x="15496" y="39682"/>
                    <a:pt x="15731" y="39897"/>
                    <a:pt x="16251" y="39392"/>
                  </a:cubicBezTo>
                  <a:cubicBezTo>
                    <a:pt x="16147" y="38613"/>
                    <a:pt x="15485" y="39058"/>
                    <a:pt x="15491" y="39371"/>
                  </a:cubicBezTo>
                  <a:close/>
                  <a:moveTo>
                    <a:pt x="18242" y="39129"/>
                  </a:moveTo>
                  <a:cubicBezTo>
                    <a:pt x="19101" y="39300"/>
                    <a:pt x="20085" y="39395"/>
                    <a:pt x="20845" y="38363"/>
                  </a:cubicBezTo>
                  <a:cubicBezTo>
                    <a:pt x="18834" y="37880"/>
                    <a:pt x="18309" y="37558"/>
                    <a:pt x="18340" y="38372"/>
                  </a:cubicBezTo>
                  <a:cubicBezTo>
                    <a:pt x="18713" y="38670"/>
                    <a:pt x="17278" y="38941"/>
                    <a:pt x="18242" y="39129"/>
                  </a:cubicBezTo>
                  <a:close/>
                  <a:moveTo>
                    <a:pt x="20010" y="8210"/>
                  </a:moveTo>
                  <a:cubicBezTo>
                    <a:pt x="20340" y="8390"/>
                    <a:pt x="20655" y="8182"/>
                    <a:pt x="21906" y="7736"/>
                  </a:cubicBezTo>
                  <a:cubicBezTo>
                    <a:pt x="21712" y="7596"/>
                    <a:pt x="23281" y="8677"/>
                    <a:pt x="24211" y="8670"/>
                  </a:cubicBezTo>
                  <a:cubicBezTo>
                    <a:pt x="24487" y="8668"/>
                    <a:pt x="25324" y="8879"/>
                    <a:pt x="25158" y="8085"/>
                  </a:cubicBezTo>
                  <a:cubicBezTo>
                    <a:pt x="25260" y="8064"/>
                    <a:pt x="25357" y="8023"/>
                    <a:pt x="25449" y="7962"/>
                  </a:cubicBezTo>
                  <a:cubicBezTo>
                    <a:pt x="25764" y="7936"/>
                    <a:pt x="26858" y="8083"/>
                    <a:pt x="26505" y="7127"/>
                  </a:cubicBezTo>
                  <a:cubicBezTo>
                    <a:pt x="26377" y="6784"/>
                    <a:pt x="25825" y="6810"/>
                    <a:pt x="25540" y="6622"/>
                  </a:cubicBezTo>
                  <a:cubicBezTo>
                    <a:pt x="25490" y="6186"/>
                    <a:pt x="25531" y="6253"/>
                    <a:pt x="25499" y="6260"/>
                  </a:cubicBezTo>
                  <a:cubicBezTo>
                    <a:pt x="25969" y="5833"/>
                    <a:pt x="26211" y="6087"/>
                    <a:pt x="26541" y="6089"/>
                  </a:cubicBezTo>
                  <a:cubicBezTo>
                    <a:pt x="27117" y="6618"/>
                    <a:pt x="27234" y="6648"/>
                    <a:pt x="27767" y="6141"/>
                  </a:cubicBezTo>
                  <a:cubicBezTo>
                    <a:pt x="27497" y="5945"/>
                    <a:pt x="30127" y="5613"/>
                    <a:pt x="28140" y="5274"/>
                  </a:cubicBezTo>
                  <a:cubicBezTo>
                    <a:pt x="27314" y="4732"/>
                    <a:pt x="26297" y="4831"/>
                    <a:pt x="25883" y="4827"/>
                  </a:cubicBezTo>
                  <a:cubicBezTo>
                    <a:pt x="24752" y="5367"/>
                    <a:pt x="23646" y="5945"/>
                    <a:pt x="22564" y="6566"/>
                  </a:cubicBezTo>
                  <a:cubicBezTo>
                    <a:pt x="22228" y="6825"/>
                    <a:pt x="21859" y="7088"/>
                    <a:pt x="21725" y="7384"/>
                  </a:cubicBezTo>
                  <a:cubicBezTo>
                    <a:pt x="21481" y="7477"/>
                    <a:pt x="21244" y="7481"/>
                    <a:pt x="21004" y="7501"/>
                  </a:cubicBezTo>
                  <a:cubicBezTo>
                    <a:pt x="20659" y="7716"/>
                    <a:pt x="20314" y="7936"/>
                    <a:pt x="19973" y="8161"/>
                  </a:cubicBezTo>
                  <a:cubicBezTo>
                    <a:pt x="19982" y="8182"/>
                    <a:pt x="19995" y="8200"/>
                    <a:pt x="20010" y="8210"/>
                  </a:cubicBezTo>
                  <a:close/>
                  <a:moveTo>
                    <a:pt x="22221" y="38626"/>
                  </a:moveTo>
                  <a:cubicBezTo>
                    <a:pt x="21684" y="38685"/>
                    <a:pt x="21634" y="39304"/>
                    <a:pt x="22040" y="39265"/>
                  </a:cubicBezTo>
                  <a:cubicBezTo>
                    <a:pt x="22530" y="39220"/>
                    <a:pt x="22649" y="38577"/>
                    <a:pt x="22221" y="386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flipH="1">
              <a:off x="6257873" y="4056302"/>
              <a:ext cx="188647" cy="194402"/>
            </a:xfrm>
            <a:custGeom>
              <a:avLst/>
              <a:gdLst/>
              <a:ahLst/>
              <a:cxnLst/>
              <a:rect l="l" t="t" r="r" b="b"/>
              <a:pathLst>
                <a:path w="4720" h="4864" extrusionOk="0">
                  <a:moveTo>
                    <a:pt x="2369" y="1"/>
                  </a:moveTo>
                  <a:cubicBezTo>
                    <a:pt x="2264" y="1"/>
                    <a:pt x="2160" y="51"/>
                    <a:pt x="2098" y="146"/>
                  </a:cubicBezTo>
                  <a:lnTo>
                    <a:pt x="156" y="3063"/>
                  </a:lnTo>
                  <a:cubicBezTo>
                    <a:pt x="0" y="3300"/>
                    <a:pt x="52" y="3618"/>
                    <a:pt x="274" y="3790"/>
                  </a:cubicBezTo>
                  <a:lnTo>
                    <a:pt x="1508" y="4751"/>
                  </a:lnTo>
                  <a:cubicBezTo>
                    <a:pt x="1607" y="4826"/>
                    <a:pt x="1724" y="4863"/>
                    <a:pt x="1840" y="4863"/>
                  </a:cubicBezTo>
                  <a:cubicBezTo>
                    <a:pt x="1989" y="4863"/>
                    <a:pt x="2136" y="4803"/>
                    <a:pt x="2242" y="4686"/>
                  </a:cubicBezTo>
                  <a:lnTo>
                    <a:pt x="4592" y="2086"/>
                  </a:lnTo>
                  <a:cubicBezTo>
                    <a:pt x="4719" y="1945"/>
                    <a:pt x="4700" y="1727"/>
                    <a:pt x="4551" y="1611"/>
                  </a:cubicBezTo>
                  <a:lnTo>
                    <a:pt x="2568" y="68"/>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flipH="1">
              <a:off x="6257873" y="4089876"/>
              <a:ext cx="188647" cy="160829"/>
            </a:xfrm>
            <a:custGeom>
              <a:avLst/>
              <a:gdLst/>
              <a:ahLst/>
              <a:cxnLst/>
              <a:rect l="l" t="t" r="r" b="b"/>
              <a:pathLst>
                <a:path w="4720" h="4024" extrusionOk="0">
                  <a:moveTo>
                    <a:pt x="3558" y="1"/>
                  </a:moveTo>
                  <a:lnTo>
                    <a:pt x="3353" y="266"/>
                  </a:lnTo>
                  <a:cubicBezTo>
                    <a:pt x="3340" y="255"/>
                    <a:pt x="3322" y="250"/>
                    <a:pt x="3301" y="250"/>
                  </a:cubicBezTo>
                  <a:cubicBezTo>
                    <a:pt x="3073" y="250"/>
                    <a:pt x="2436" y="864"/>
                    <a:pt x="1752" y="1662"/>
                  </a:cubicBezTo>
                  <a:cubicBezTo>
                    <a:pt x="1691" y="1734"/>
                    <a:pt x="1607" y="1767"/>
                    <a:pt x="1525" y="1767"/>
                  </a:cubicBezTo>
                  <a:cubicBezTo>
                    <a:pt x="1397" y="1767"/>
                    <a:pt x="1271" y="1687"/>
                    <a:pt x="1234" y="1543"/>
                  </a:cubicBezTo>
                  <a:lnTo>
                    <a:pt x="1064" y="862"/>
                  </a:lnTo>
                  <a:lnTo>
                    <a:pt x="158" y="2225"/>
                  </a:lnTo>
                  <a:cubicBezTo>
                    <a:pt x="0" y="2460"/>
                    <a:pt x="52" y="2778"/>
                    <a:pt x="274" y="2950"/>
                  </a:cubicBezTo>
                  <a:lnTo>
                    <a:pt x="1508" y="3911"/>
                  </a:lnTo>
                  <a:cubicBezTo>
                    <a:pt x="1607" y="3986"/>
                    <a:pt x="1724" y="4023"/>
                    <a:pt x="1840" y="4023"/>
                  </a:cubicBezTo>
                  <a:cubicBezTo>
                    <a:pt x="1989" y="4023"/>
                    <a:pt x="2136" y="3963"/>
                    <a:pt x="2242" y="3846"/>
                  </a:cubicBezTo>
                  <a:lnTo>
                    <a:pt x="4592" y="1246"/>
                  </a:lnTo>
                  <a:cubicBezTo>
                    <a:pt x="4719" y="1105"/>
                    <a:pt x="4700" y="887"/>
                    <a:pt x="4551" y="771"/>
                  </a:cubicBezTo>
                  <a:lnTo>
                    <a:pt x="3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flipH="1">
              <a:off x="6250395" y="4043392"/>
              <a:ext cx="94643" cy="76178"/>
            </a:xfrm>
            <a:custGeom>
              <a:avLst/>
              <a:gdLst/>
              <a:ahLst/>
              <a:cxnLst/>
              <a:rect l="l" t="t" r="r" b="b"/>
              <a:pathLst>
                <a:path w="2368" h="1906" extrusionOk="0">
                  <a:moveTo>
                    <a:pt x="301" y="0"/>
                  </a:moveTo>
                  <a:cubicBezTo>
                    <a:pt x="221" y="0"/>
                    <a:pt x="142" y="36"/>
                    <a:pt x="89" y="102"/>
                  </a:cubicBezTo>
                  <a:cubicBezTo>
                    <a:pt x="1" y="219"/>
                    <a:pt x="20" y="387"/>
                    <a:pt x="137" y="477"/>
                  </a:cubicBezTo>
                  <a:lnTo>
                    <a:pt x="1902" y="1850"/>
                  </a:lnTo>
                  <a:cubicBezTo>
                    <a:pt x="1950" y="1888"/>
                    <a:pt x="2008" y="1906"/>
                    <a:pt x="2065" y="1906"/>
                  </a:cubicBezTo>
                  <a:cubicBezTo>
                    <a:pt x="2145" y="1906"/>
                    <a:pt x="2224" y="1870"/>
                    <a:pt x="2277" y="1802"/>
                  </a:cubicBezTo>
                  <a:cubicBezTo>
                    <a:pt x="2368" y="1686"/>
                    <a:pt x="2346" y="1520"/>
                    <a:pt x="2230" y="1429"/>
                  </a:cubicBezTo>
                  <a:lnTo>
                    <a:pt x="465" y="57"/>
                  </a:lnTo>
                  <a:cubicBezTo>
                    <a:pt x="416" y="19"/>
                    <a:pt x="358" y="0"/>
                    <a:pt x="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flipH="1">
              <a:off x="6253992" y="4047429"/>
              <a:ext cx="91046" cy="72141"/>
            </a:xfrm>
            <a:custGeom>
              <a:avLst/>
              <a:gdLst/>
              <a:ahLst/>
              <a:cxnLst/>
              <a:rect l="l" t="t" r="r" b="b"/>
              <a:pathLst>
                <a:path w="2278" h="1805" extrusionOk="0">
                  <a:moveTo>
                    <a:pt x="89" y="1"/>
                  </a:moveTo>
                  <a:cubicBezTo>
                    <a:pt x="1" y="118"/>
                    <a:pt x="20" y="286"/>
                    <a:pt x="137" y="376"/>
                  </a:cubicBezTo>
                  <a:lnTo>
                    <a:pt x="1902" y="1749"/>
                  </a:lnTo>
                  <a:cubicBezTo>
                    <a:pt x="1950" y="1787"/>
                    <a:pt x="2008" y="1805"/>
                    <a:pt x="2065" y="1805"/>
                  </a:cubicBezTo>
                  <a:cubicBezTo>
                    <a:pt x="2145" y="1805"/>
                    <a:pt x="2224" y="1769"/>
                    <a:pt x="2277" y="1701"/>
                  </a:cubicBez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flipH="1">
              <a:off x="6311431" y="4106583"/>
              <a:ext cx="172780" cy="207152"/>
            </a:xfrm>
            <a:custGeom>
              <a:avLst/>
              <a:gdLst/>
              <a:ahLst/>
              <a:cxnLst/>
              <a:rect l="l" t="t" r="r" b="b"/>
              <a:pathLst>
                <a:path w="4323" h="5183" extrusionOk="0">
                  <a:moveTo>
                    <a:pt x="4139" y="1"/>
                  </a:moveTo>
                  <a:cubicBezTo>
                    <a:pt x="3911" y="1"/>
                    <a:pt x="2936" y="1024"/>
                    <a:pt x="1884" y="2375"/>
                  </a:cubicBezTo>
                  <a:cubicBezTo>
                    <a:pt x="775" y="3801"/>
                    <a:pt x="0" y="5055"/>
                    <a:pt x="153" y="5173"/>
                  </a:cubicBezTo>
                  <a:cubicBezTo>
                    <a:pt x="161" y="5179"/>
                    <a:pt x="171" y="5182"/>
                    <a:pt x="184" y="5182"/>
                  </a:cubicBezTo>
                  <a:cubicBezTo>
                    <a:pt x="412" y="5182"/>
                    <a:pt x="1386" y="4160"/>
                    <a:pt x="2438" y="2808"/>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flipH="1">
              <a:off x="6374063" y="3599418"/>
              <a:ext cx="188647" cy="194442"/>
            </a:xfrm>
            <a:custGeom>
              <a:avLst/>
              <a:gdLst/>
              <a:ahLst/>
              <a:cxnLst/>
              <a:rect l="l" t="t" r="r" b="b"/>
              <a:pathLst>
                <a:path w="4720" h="4865" extrusionOk="0">
                  <a:moveTo>
                    <a:pt x="2369" y="1"/>
                  </a:moveTo>
                  <a:cubicBezTo>
                    <a:pt x="2264" y="1"/>
                    <a:pt x="2160" y="51"/>
                    <a:pt x="2098" y="145"/>
                  </a:cubicBezTo>
                  <a:lnTo>
                    <a:pt x="156" y="3064"/>
                  </a:lnTo>
                  <a:cubicBezTo>
                    <a:pt x="1" y="3300"/>
                    <a:pt x="52" y="3617"/>
                    <a:pt x="275" y="3792"/>
                  </a:cubicBezTo>
                  <a:lnTo>
                    <a:pt x="1509" y="4750"/>
                  </a:lnTo>
                  <a:cubicBezTo>
                    <a:pt x="1608" y="4827"/>
                    <a:pt x="1725" y="4864"/>
                    <a:pt x="1841" y="4864"/>
                  </a:cubicBezTo>
                  <a:cubicBezTo>
                    <a:pt x="1989" y="4864"/>
                    <a:pt x="2136" y="4803"/>
                    <a:pt x="2243" y="4685"/>
                  </a:cubicBezTo>
                  <a:lnTo>
                    <a:pt x="4592" y="2085"/>
                  </a:lnTo>
                  <a:cubicBezTo>
                    <a:pt x="4720" y="1945"/>
                    <a:pt x="4700" y="1727"/>
                    <a:pt x="4551" y="1612"/>
                  </a:cubicBezTo>
                  <a:lnTo>
                    <a:pt x="2568" y="69"/>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flipH="1">
              <a:off x="6374063" y="3632952"/>
              <a:ext cx="188647" cy="160909"/>
            </a:xfrm>
            <a:custGeom>
              <a:avLst/>
              <a:gdLst/>
              <a:ahLst/>
              <a:cxnLst/>
              <a:rect l="l" t="t" r="r" b="b"/>
              <a:pathLst>
                <a:path w="4720" h="4026" extrusionOk="0">
                  <a:moveTo>
                    <a:pt x="3559" y="1"/>
                  </a:moveTo>
                  <a:lnTo>
                    <a:pt x="3354" y="266"/>
                  </a:lnTo>
                  <a:cubicBezTo>
                    <a:pt x="3340" y="255"/>
                    <a:pt x="3323" y="250"/>
                    <a:pt x="3302" y="250"/>
                  </a:cubicBezTo>
                  <a:cubicBezTo>
                    <a:pt x="3073" y="250"/>
                    <a:pt x="2437" y="866"/>
                    <a:pt x="1753" y="1662"/>
                  </a:cubicBezTo>
                  <a:cubicBezTo>
                    <a:pt x="1691" y="1734"/>
                    <a:pt x="1608" y="1767"/>
                    <a:pt x="1525" y="1767"/>
                  </a:cubicBezTo>
                  <a:cubicBezTo>
                    <a:pt x="1397" y="1767"/>
                    <a:pt x="1272" y="1687"/>
                    <a:pt x="1235" y="1544"/>
                  </a:cubicBezTo>
                  <a:lnTo>
                    <a:pt x="1064" y="862"/>
                  </a:lnTo>
                  <a:lnTo>
                    <a:pt x="158" y="2225"/>
                  </a:lnTo>
                  <a:cubicBezTo>
                    <a:pt x="1" y="2461"/>
                    <a:pt x="52" y="2778"/>
                    <a:pt x="277" y="2953"/>
                  </a:cubicBezTo>
                  <a:lnTo>
                    <a:pt x="1509" y="3911"/>
                  </a:lnTo>
                  <a:cubicBezTo>
                    <a:pt x="1608" y="3988"/>
                    <a:pt x="1725" y="4025"/>
                    <a:pt x="1841" y="4025"/>
                  </a:cubicBezTo>
                  <a:cubicBezTo>
                    <a:pt x="1989" y="4025"/>
                    <a:pt x="2136" y="3964"/>
                    <a:pt x="2243" y="3846"/>
                  </a:cubicBezTo>
                  <a:lnTo>
                    <a:pt x="4592" y="1246"/>
                  </a:lnTo>
                  <a:cubicBezTo>
                    <a:pt x="4720" y="1106"/>
                    <a:pt x="4700" y="888"/>
                    <a:pt x="4551" y="773"/>
                  </a:cubicBezTo>
                  <a:lnTo>
                    <a:pt x="3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flipH="1">
              <a:off x="6366545" y="3586468"/>
              <a:ext cx="94643" cy="76218"/>
            </a:xfrm>
            <a:custGeom>
              <a:avLst/>
              <a:gdLst/>
              <a:ahLst/>
              <a:cxnLst/>
              <a:rect l="l" t="t" r="r" b="b"/>
              <a:pathLst>
                <a:path w="2368" h="1907" extrusionOk="0">
                  <a:moveTo>
                    <a:pt x="302" y="1"/>
                  </a:moveTo>
                  <a:cubicBezTo>
                    <a:pt x="222" y="1"/>
                    <a:pt x="144" y="36"/>
                    <a:pt x="91" y="104"/>
                  </a:cubicBezTo>
                  <a:cubicBezTo>
                    <a:pt x="0" y="221"/>
                    <a:pt x="22" y="387"/>
                    <a:pt x="136" y="478"/>
                  </a:cubicBezTo>
                  <a:lnTo>
                    <a:pt x="1901" y="1850"/>
                  </a:lnTo>
                  <a:cubicBezTo>
                    <a:pt x="1950" y="1888"/>
                    <a:pt x="2008" y="1906"/>
                    <a:pt x="2066" y="1906"/>
                  </a:cubicBezTo>
                  <a:cubicBezTo>
                    <a:pt x="2145" y="1906"/>
                    <a:pt x="2224" y="1871"/>
                    <a:pt x="2277" y="1805"/>
                  </a:cubicBezTo>
                  <a:cubicBezTo>
                    <a:pt x="2367" y="1688"/>
                    <a:pt x="2346" y="1520"/>
                    <a:pt x="2229" y="1429"/>
                  </a:cubicBezTo>
                  <a:lnTo>
                    <a:pt x="464" y="57"/>
                  </a:lnTo>
                  <a:cubicBezTo>
                    <a:pt x="416" y="19"/>
                    <a:pt x="358"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flipH="1">
              <a:off x="6370182" y="3590625"/>
              <a:ext cx="91006" cy="72061"/>
            </a:xfrm>
            <a:custGeom>
              <a:avLst/>
              <a:gdLst/>
              <a:ahLst/>
              <a:cxnLst/>
              <a:rect l="l" t="t" r="r" b="b"/>
              <a:pathLst>
                <a:path w="2277" h="1803" extrusionOk="0">
                  <a:moveTo>
                    <a:pt x="91" y="0"/>
                  </a:moveTo>
                  <a:cubicBezTo>
                    <a:pt x="0" y="117"/>
                    <a:pt x="20" y="283"/>
                    <a:pt x="136" y="374"/>
                  </a:cubicBezTo>
                  <a:lnTo>
                    <a:pt x="1901" y="1746"/>
                  </a:lnTo>
                  <a:cubicBezTo>
                    <a:pt x="1951" y="1784"/>
                    <a:pt x="2009" y="1803"/>
                    <a:pt x="2067" y="1803"/>
                  </a:cubicBezTo>
                  <a:cubicBezTo>
                    <a:pt x="2146" y="1803"/>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p:cNvSpPr/>
            <p:nvPr/>
          </p:nvSpPr>
          <p:spPr>
            <a:xfrm flipH="1">
              <a:off x="6427621" y="3649659"/>
              <a:ext cx="172780" cy="207231"/>
            </a:xfrm>
            <a:custGeom>
              <a:avLst/>
              <a:gdLst/>
              <a:ahLst/>
              <a:cxnLst/>
              <a:rect l="l" t="t" r="r" b="b"/>
              <a:pathLst>
                <a:path w="4323" h="5185" extrusionOk="0">
                  <a:moveTo>
                    <a:pt x="4139" y="1"/>
                  </a:moveTo>
                  <a:cubicBezTo>
                    <a:pt x="3911" y="1"/>
                    <a:pt x="2937" y="1024"/>
                    <a:pt x="1884" y="2377"/>
                  </a:cubicBezTo>
                  <a:cubicBezTo>
                    <a:pt x="775" y="3803"/>
                    <a:pt x="1" y="5055"/>
                    <a:pt x="154" y="5176"/>
                  </a:cubicBezTo>
                  <a:cubicBezTo>
                    <a:pt x="162" y="5182"/>
                    <a:pt x="172" y="5185"/>
                    <a:pt x="184" y="5185"/>
                  </a:cubicBezTo>
                  <a:cubicBezTo>
                    <a:pt x="412" y="5185"/>
                    <a:pt x="1389" y="4162"/>
                    <a:pt x="2441" y="2809"/>
                  </a:cubicBezTo>
                  <a:cubicBezTo>
                    <a:pt x="3548" y="1382"/>
                    <a:pt x="4323" y="129"/>
                    <a:pt x="4169" y="10"/>
                  </a:cubicBezTo>
                  <a:cubicBezTo>
                    <a:pt x="4162" y="4"/>
                    <a:pt x="4152"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p:cNvSpPr/>
            <p:nvPr/>
          </p:nvSpPr>
          <p:spPr>
            <a:xfrm flipH="1">
              <a:off x="7181118" y="2971908"/>
              <a:ext cx="188647" cy="194362"/>
            </a:xfrm>
            <a:custGeom>
              <a:avLst/>
              <a:gdLst/>
              <a:ahLst/>
              <a:cxnLst/>
              <a:rect l="l" t="t" r="r" b="b"/>
              <a:pathLst>
                <a:path w="4720"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4594" y="2085"/>
                  </a:lnTo>
                  <a:cubicBezTo>
                    <a:pt x="4719" y="1945"/>
                    <a:pt x="4702" y="1727"/>
                    <a:pt x="4553" y="1610"/>
                  </a:cubicBezTo>
                  <a:lnTo>
                    <a:pt x="2568" y="69"/>
                  </a:lnTo>
                  <a:cubicBezTo>
                    <a:pt x="2508" y="23"/>
                    <a:pt x="2438" y="0"/>
                    <a:pt x="2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flipH="1">
              <a:off x="7227440" y="2971908"/>
              <a:ext cx="142324" cy="194362"/>
            </a:xfrm>
            <a:custGeom>
              <a:avLst/>
              <a:gdLst/>
              <a:ahLst/>
              <a:cxnLst/>
              <a:rect l="l" t="t" r="r" b="b"/>
              <a:pathLst>
                <a:path w="3561"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3340" y="3470"/>
                  </a:lnTo>
                  <a:lnTo>
                    <a:pt x="3340" y="3470"/>
                  </a:lnTo>
                  <a:lnTo>
                    <a:pt x="2637" y="3472"/>
                  </a:lnTo>
                  <a:cubicBezTo>
                    <a:pt x="2395" y="3472"/>
                    <a:pt x="2255" y="3198"/>
                    <a:pt x="2395" y="3000"/>
                  </a:cubicBezTo>
                  <a:cubicBezTo>
                    <a:pt x="3056" y="2061"/>
                    <a:pt x="3517" y="1233"/>
                    <a:pt x="3353" y="1105"/>
                  </a:cubicBezTo>
                  <a:lnTo>
                    <a:pt x="3560" y="840"/>
                  </a:lnTo>
                  <a:lnTo>
                    <a:pt x="2568" y="69"/>
                  </a:lnTo>
                  <a:cubicBezTo>
                    <a:pt x="2508" y="23"/>
                    <a:pt x="2438" y="0"/>
                    <a:pt x="2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flipH="1">
              <a:off x="7173640" y="2958958"/>
              <a:ext cx="94643" cy="76218"/>
            </a:xfrm>
            <a:custGeom>
              <a:avLst/>
              <a:gdLst/>
              <a:ahLst/>
              <a:cxnLst/>
              <a:rect l="l" t="t" r="r" b="b"/>
              <a:pathLst>
                <a:path w="2368" h="1907" extrusionOk="0">
                  <a:moveTo>
                    <a:pt x="303" y="1"/>
                  </a:moveTo>
                  <a:cubicBezTo>
                    <a:pt x="223" y="1"/>
                    <a:pt x="144" y="36"/>
                    <a:pt x="91" y="104"/>
                  </a:cubicBezTo>
                  <a:cubicBezTo>
                    <a:pt x="1" y="219"/>
                    <a:pt x="22" y="387"/>
                    <a:pt x="139" y="478"/>
                  </a:cubicBezTo>
                  <a:lnTo>
                    <a:pt x="1904" y="1850"/>
                  </a:lnTo>
                  <a:cubicBezTo>
                    <a:pt x="1953" y="1888"/>
                    <a:pt x="2010" y="1906"/>
                    <a:pt x="2067" y="1906"/>
                  </a:cubicBezTo>
                  <a:cubicBezTo>
                    <a:pt x="2147" y="1906"/>
                    <a:pt x="2226" y="1870"/>
                    <a:pt x="2277" y="1803"/>
                  </a:cubicBezTo>
                  <a:cubicBezTo>
                    <a:pt x="2368" y="1686"/>
                    <a:pt x="2349" y="1520"/>
                    <a:pt x="2232" y="1429"/>
                  </a:cubicBezTo>
                  <a:lnTo>
                    <a:pt x="467" y="57"/>
                  </a:lnTo>
                  <a:cubicBezTo>
                    <a:pt x="418" y="19"/>
                    <a:pt x="361" y="1"/>
                    <a:pt x="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flipH="1">
              <a:off x="7177237" y="2963034"/>
              <a:ext cx="91046" cy="72141"/>
            </a:xfrm>
            <a:custGeom>
              <a:avLst/>
              <a:gdLst/>
              <a:ahLst/>
              <a:cxnLst/>
              <a:rect l="l" t="t" r="r" b="b"/>
              <a:pathLst>
                <a:path w="2278" h="1805" extrusionOk="0">
                  <a:moveTo>
                    <a:pt x="91" y="0"/>
                  </a:moveTo>
                  <a:lnTo>
                    <a:pt x="91" y="0"/>
                  </a:lnTo>
                  <a:cubicBezTo>
                    <a:pt x="1" y="117"/>
                    <a:pt x="22" y="285"/>
                    <a:pt x="139" y="376"/>
                  </a:cubicBezTo>
                  <a:lnTo>
                    <a:pt x="1904" y="1748"/>
                  </a:lnTo>
                  <a:cubicBezTo>
                    <a:pt x="1953" y="1786"/>
                    <a:pt x="2010" y="1804"/>
                    <a:pt x="2067" y="1804"/>
                  </a:cubicBezTo>
                  <a:cubicBezTo>
                    <a:pt x="2146" y="1804"/>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flipH="1">
              <a:off x="7234596" y="3022148"/>
              <a:ext cx="172780" cy="207152"/>
            </a:xfrm>
            <a:custGeom>
              <a:avLst/>
              <a:gdLst/>
              <a:ahLst/>
              <a:cxnLst/>
              <a:rect l="l" t="t" r="r" b="b"/>
              <a:pathLst>
                <a:path w="4323" h="5183" extrusionOk="0">
                  <a:moveTo>
                    <a:pt x="4139" y="1"/>
                  </a:moveTo>
                  <a:cubicBezTo>
                    <a:pt x="3911" y="1"/>
                    <a:pt x="2936" y="1024"/>
                    <a:pt x="1884" y="2377"/>
                  </a:cubicBezTo>
                  <a:cubicBezTo>
                    <a:pt x="775" y="3801"/>
                    <a:pt x="0" y="5055"/>
                    <a:pt x="154" y="5174"/>
                  </a:cubicBezTo>
                  <a:cubicBezTo>
                    <a:pt x="162" y="5180"/>
                    <a:pt x="172" y="5183"/>
                    <a:pt x="184" y="5183"/>
                  </a:cubicBezTo>
                  <a:cubicBezTo>
                    <a:pt x="414" y="5183"/>
                    <a:pt x="1387" y="4161"/>
                    <a:pt x="2439" y="2809"/>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flipH="1">
              <a:off x="6682523" y="3133941"/>
              <a:ext cx="1729274" cy="536803"/>
            </a:xfrm>
            <a:custGeom>
              <a:avLst/>
              <a:gdLst/>
              <a:ahLst/>
              <a:cxnLst/>
              <a:rect l="l" t="t" r="r" b="b"/>
              <a:pathLst>
                <a:path w="43267" h="13431" extrusionOk="0">
                  <a:moveTo>
                    <a:pt x="43266" y="1"/>
                  </a:moveTo>
                  <a:lnTo>
                    <a:pt x="4075" y="68"/>
                  </a:lnTo>
                  <a:cubicBezTo>
                    <a:pt x="3719" y="68"/>
                    <a:pt x="3373" y="180"/>
                    <a:pt x="3084" y="389"/>
                  </a:cubicBezTo>
                  <a:lnTo>
                    <a:pt x="130" y="2532"/>
                  </a:lnTo>
                  <a:cubicBezTo>
                    <a:pt x="1" y="2625"/>
                    <a:pt x="33" y="2825"/>
                    <a:pt x="184" y="2875"/>
                  </a:cubicBezTo>
                  <a:lnTo>
                    <a:pt x="32823" y="13431"/>
                  </a:lnTo>
                  <a:lnTo>
                    <a:pt x="432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flipH="1">
              <a:off x="6682443" y="3133941"/>
              <a:ext cx="1729354" cy="536803"/>
            </a:xfrm>
            <a:custGeom>
              <a:avLst/>
              <a:gdLst/>
              <a:ahLst/>
              <a:cxnLst/>
              <a:rect l="l" t="t" r="r" b="b"/>
              <a:pathLst>
                <a:path w="43269" h="13431" extrusionOk="0">
                  <a:moveTo>
                    <a:pt x="43269" y="1"/>
                  </a:moveTo>
                  <a:lnTo>
                    <a:pt x="34998" y="14"/>
                  </a:lnTo>
                  <a:cubicBezTo>
                    <a:pt x="33175" y="2780"/>
                    <a:pt x="31360" y="5544"/>
                    <a:pt x="29558" y="8295"/>
                  </a:cubicBezTo>
                  <a:cubicBezTo>
                    <a:pt x="29085" y="9019"/>
                    <a:pt x="28288" y="9436"/>
                    <a:pt x="27451" y="9436"/>
                  </a:cubicBezTo>
                  <a:cubicBezTo>
                    <a:pt x="27243" y="9436"/>
                    <a:pt x="27033" y="9410"/>
                    <a:pt x="26824" y="9357"/>
                  </a:cubicBezTo>
                  <a:cubicBezTo>
                    <a:pt x="16666" y="6757"/>
                    <a:pt x="131" y="2532"/>
                    <a:pt x="130" y="2532"/>
                  </a:cubicBezTo>
                  <a:lnTo>
                    <a:pt x="130" y="2532"/>
                  </a:lnTo>
                  <a:cubicBezTo>
                    <a:pt x="1" y="2625"/>
                    <a:pt x="33" y="2825"/>
                    <a:pt x="184" y="2875"/>
                  </a:cubicBezTo>
                  <a:lnTo>
                    <a:pt x="32823" y="13431"/>
                  </a:lnTo>
                  <a:lnTo>
                    <a:pt x="43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flipH="1">
              <a:off x="6292390" y="3136459"/>
              <a:ext cx="804346" cy="1700817"/>
            </a:xfrm>
            <a:custGeom>
              <a:avLst/>
              <a:gdLst/>
              <a:ahLst/>
              <a:cxnLst/>
              <a:rect l="l" t="t" r="r" b="b"/>
              <a:pathLst>
                <a:path w="20125" h="42555" extrusionOk="0">
                  <a:moveTo>
                    <a:pt x="10444" y="0"/>
                  </a:moveTo>
                  <a:lnTo>
                    <a:pt x="1" y="13430"/>
                  </a:lnTo>
                  <a:lnTo>
                    <a:pt x="18273" y="42463"/>
                  </a:lnTo>
                  <a:cubicBezTo>
                    <a:pt x="18312" y="42525"/>
                    <a:pt x="18375" y="42555"/>
                    <a:pt x="18437" y="42555"/>
                  </a:cubicBezTo>
                  <a:cubicBezTo>
                    <a:pt x="18513" y="42555"/>
                    <a:pt x="18587" y="42512"/>
                    <a:pt x="18620" y="42431"/>
                  </a:cubicBezTo>
                  <a:lnTo>
                    <a:pt x="19969" y="39039"/>
                  </a:lnTo>
                  <a:cubicBezTo>
                    <a:pt x="20100" y="38709"/>
                    <a:pt x="20124" y="38346"/>
                    <a:pt x="20036" y="38001"/>
                  </a:cubicBezTo>
                  <a:lnTo>
                    <a:pt x="104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flipH="1">
              <a:off x="6292493" y="3456850"/>
              <a:ext cx="372337" cy="1239912"/>
            </a:xfrm>
            <a:custGeom>
              <a:avLst/>
              <a:gdLst/>
              <a:ahLst/>
              <a:cxnLst/>
              <a:rect l="l" t="t" r="r" b="b"/>
              <a:pathLst>
                <a:path w="9316" h="31023" extrusionOk="0">
                  <a:moveTo>
                    <a:pt x="1662" y="1"/>
                  </a:moveTo>
                  <a:cubicBezTo>
                    <a:pt x="1427" y="262"/>
                    <a:pt x="1190" y="521"/>
                    <a:pt x="952" y="780"/>
                  </a:cubicBezTo>
                  <a:cubicBezTo>
                    <a:pt x="240" y="1558"/>
                    <a:pt x="1" y="2661"/>
                    <a:pt x="327" y="3667"/>
                  </a:cubicBezTo>
                  <a:lnTo>
                    <a:pt x="9163" y="31023"/>
                  </a:lnTo>
                  <a:cubicBezTo>
                    <a:pt x="9292" y="30693"/>
                    <a:pt x="9316" y="30330"/>
                    <a:pt x="9230" y="29985"/>
                  </a:cubicBezTo>
                  <a:lnTo>
                    <a:pt x="16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flipH="1">
              <a:off x="6332988" y="2721503"/>
              <a:ext cx="1578237" cy="1910726"/>
            </a:xfrm>
            <a:custGeom>
              <a:avLst/>
              <a:gdLst/>
              <a:ahLst/>
              <a:cxnLst/>
              <a:rect l="l" t="t" r="r" b="b"/>
              <a:pathLst>
                <a:path w="39488" h="47807" extrusionOk="0">
                  <a:moveTo>
                    <a:pt x="38488" y="1"/>
                  </a:moveTo>
                  <a:cubicBezTo>
                    <a:pt x="37153" y="1"/>
                    <a:pt x="32506" y="2550"/>
                    <a:pt x="29987" y="5789"/>
                  </a:cubicBezTo>
                  <a:lnTo>
                    <a:pt x="16706" y="22867"/>
                  </a:lnTo>
                  <a:cubicBezTo>
                    <a:pt x="10200" y="31235"/>
                    <a:pt x="1" y="46368"/>
                    <a:pt x="1729" y="47714"/>
                  </a:cubicBezTo>
                  <a:cubicBezTo>
                    <a:pt x="1809" y="47776"/>
                    <a:pt x="1912" y="47807"/>
                    <a:pt x="2036" y="47807"/>
                  </a:cubicBezTo>
                  <a:cubicBezTo>
                    <a:pt x="4575" y="47807"/>
                    <a:pt x="15916" y="35057"/>
                    <a:pt x="22120" y="27077"/>
                  </a:cubicBezTo>
                  <a:lnTo>
                    <a:pt x="35401" y="9998"/>
                  </a:lnTo>
                  <a:cubicBezTo>
                    <a:pt x="38161" y="6449"/>
                    <a:pt x="39488" y="627"/>
                    <a:pt x="38776" y="73"/>
                  </a:cubicBezTo>
                  <a:cubicBezTo>
                    <a:pt x="38714" y="24"/>
                    <a:pt x="38616" y="1"/>
                    <a:pt x="38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flipH="1">
              <a:off x="6332985" y="2724380"/>
              <a:ext cx="1509133" cy="1907849"/>
            </a:xfrm>
            <a:custGeom>
              <a:avLst/>
              <a:gdLst/>
              <a:ahLst/>
              <a:cxnLst/>
              <a:rect l="l" t="t" r="r" b="b"/>
              <a:pathLst>
                <a:path w="37759" h="47735" extrusionOk="0">
                  <a:moveTo>
                    <a:pt x="37047" y="1"/>
                  </a:moveTo>
                  <a:lnTo>
                    <a:pt x="0" y="47642"/>
                  </a:lnTo>
                  <a:cubicBezTo>
                    <a:pt x="80" y="47704"/>
                    <a:pt x="183" y="47735"/>
                    <a:pt x="307" y="47735"/>
                  </a:cubicBezTo>
                  <a:cubicBezTo>
                    <a:pt x="2846" y="47735"/>
                    <a:pt x="14187" y="34985"/>
                    <a:pt x="20391" y="27005"/>
                  </a:cubicBezTo>
                  <a:lnTo>
                    <a:pt x="33672" y="9926"/>
                  </a:lnTo>
                  <a:cubicBezTo>
                    <a:pt x="36432" y="6377"/>
                    <a:pt x="37759" y="555"/>
                    <a:pt x="37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flipH="1">
              <a:off x="6378534" y="2774741"/>
              <a:ext cx="34972" cy="81973"/>
            </a:xfrm>
            <a:custGeom>
              <a:avLst/>
              <a:gdLst/>
              <a:ahLst/>
              <a:cxnLst/>
              <a:rect l="l" t="t" r="r" b="b"/>
              <a:pathLst>
                <a:path w="875" h="2051" extrusionOk="0">
                  <a:moveTo>
                    <a:pt x="387" y="1"/>
                  </a:moveTo>
                  <a:lnTo>
                    <a:pt x="1" y="499"/>
                  </a:lnTo>
                  <a:cubicBezTo>
                    <a:pt x="618" y="1019"/>
                    <a:pt x="678" y="2051"/>
                    <a:pt x="678" y="2051"/>
                  </a:cubicBezTo>
                  <a:lnTo>
                    <a:pt x="840" y="1649"/>
                  </a:lnTo>
                  <a:cubicBezTo>
                    <a:pt x="864" y="1591"/>
                    <a:pt x="874" y="1528"/>
                    <a:pt x="870" y="1464"/>
                  </a:cubicBezTo>
                  <a:cubicBezTo>
                    <a:pt x="853" y="1179"/>
                    <a:pt x="767" y="346"/>
                    <a:pt x="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flipH="1">
              <a:off x="6401238" y="2765149"/>
              <a:ext cx="82213" cy="27138"/>
            </a:xfrm>
            <a:custGeom>
              <a:avLst/>
              <a:gdLst/>
              <a:ahLst/>
              <a:cxnLst/>
              <a:rect l="l" t="t" r="r" b="b"/>
              <a:pathLst>
                <a:path w="2057" h="679" extrusionOk="0">
                  <a:moveTo>
                    <a:pt x="1251" y="0"/>
                  </a:moveTo>
                  <a:cubicBezTo>
                    <a:pt x="949" y="0"/>
                    <a:pt x="664" y="45"/>
                    <a:pt x="521" y="72"/>
                  </a:cubicBezTo>
                  <a:cubicBezTo>
                    <a:pt x="458" y="83"/>
                    <a:pt x="400" y="109"/>
                    <a:pt x="348" y="148"/>
                  </a:cubicBezTo>
                  <a:lnTo>
                    <a:pt x="1" y="403"/>
                  </a:lnTo>
                  <a:cubicBezTo>
                    <a:pt x="1" y="403"/>
                    <a:pt x="208" y="363"/>
                    <a:pt x="495" y="363"/>
                  </a:cubicBezTo>
                  <a:cubicBezTo>
                    <a:pt x="843" y="363"/>
                    <a:pt x="1309" y="421"/>
                    <a:pt x="1669" y="679"/>
                  </a:cubicBezTo>
                  <a:lnTo>
                    <a:pt x="2057" y="180"/>
                  </a:lnTo>
                  <a:cubicBezTo>
                    <a:pt x="1847" y="42"/>
                    <a:pt x="15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flipH="1">
              <a:off x="8021414" y="4461723"/>
              <a:ext cx="120" cy="240"/>
            </a:xfrm>
            <a:custGeom>
              <a:avLst/>
              <a:gdLst/>
              <a:ahLst/>
              <a:cxnLst/>
              <a:rect l="l" t="t" r="r" b="b"/>
              <a:pathLst>
                <a:path w="3" h="6" extrusionOk="0">
                  <a:moveTo>
                    <a:pt x="2" y="1"/>
                  </a:moveTo>
                  <a:cubicBezTo>
                    <a:pt x="2" y="3"/>
                    <a:pt x="0" y="3"/>
                    <a:pt x="0" y="5"/>
                  </a:cubicBezTo>
                  <a:lnTo>
                    <a:pt x="0" y="5"/>
                  </a:lnTo>
                  <a:cubicBezTo>
                    <a:pt x="0" y="5"/>
                    <a:pt x="0" y="3"/>
                    <a:pt x="2" y="3"/>
                  </a:cubicBezTo>
                  <a:lnTo>
                    <a:pt x="2" y="1"/>
                  </a:ln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flipH="1">
              <a:off x="7509469" y="4198911"/>
              <a:ext cx="338964" cy="429691"/>
            </a:xfrm>
            <a:custGeom>
              <a:avLst/>
              <a:gdLst/>
              <a:ahLst/>
              <a:cxnLst/>
              <a:rect l="l" t="t" r="r" b="b"/>
              <a:pathLst>
                <a:path w="8481" h="10751" extrusionOk="0">
                  <a:moveTo>
                    <a:pt x="8326" y="1"/>
                  </a:moveTo>
                  <a:cubicBezTo>
                    <a:pt x="7878" y="1"/>
                    <a:pt x="6934" y="783"/>
                    <a:pt x="6280" y="1627"/>
                  </a:cubicBezTo>
                  <a:cubicBezTo>
                    <a:pt x="5708" y="2361"/>
                    <a:pt x="1699" y="7844"/>
                    <a:pt x="0" y="10493"/>
                  </a:cubicBezTo>
                  <a:cubicBezTo>
                    <a:pt x="31" y="10603"/>
                    <a:pt x="82" y="10690"/>
                    <a:pt x="158" y="10750"/>
                  </a:cubicBezTo>
                  <a:lnTo>
                    <a:pt x="8481" y="48"/>
                  </a:lnTo>
                  <a:cubicBezTo>
                    <a:pt x="8440" y="16"/>
                    <a:pt x="8387" y="1"/>
                    <a:pt x="8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flipH="1">
              <a:off x="7496120" y="4200790"/>
              <a:ext cx="345999" cy="431409"/>
            </a:xfrm>
            <a:custGeom>
              <a:avLst/>
              <a:gdLst/>
              <a:ahLst/>
              <a:cxnLst/>
              <a:rect l="l" t="t" r="r" b="b"/>
              <a:pathLst>
                <a:path w="8657" h="10794" extrusionOk="0">
                  <a:moveTo>
                    <a:pt x="8323" y="1"/>
                  </a:moveTo>
                  <a:lnTo>
                    <a:pt x="0" y="10703"/>
                  </a:lnTo>
                  <a:cubicBezTo>
                    <a:pt x="76" y="10761"/>
                    <a:pt x="173" y="10789"/>
                    <a:pt x="287" y="10794"/>
                  </a:cubicBezTo>
                  <a:cubicBezTo>
                    <a:pt x="2436" y="8493"/>
                    <a:pt x="6765" y="3257"/>
                    <a:pt x="7334" y="2523"/>
                  </a:cubicBezTo>
                  <a:cubicBezTo>
                    <a:pt x="8081" y="1565"/>
                    <a:pt x="8657" y="262"/>
                    <a:pt x="8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flipH="1">
              <a:off x="7406750" y="4114457"/>
              <a:ext cx="375615" cy="411306"/>
            </a:xfrm>
            <a:custGeom>
              <a:avLst/>
              <a:gdLst/>
              <a:ahLst/>
              <a:cxnLst/>
              <a:rect l="l" t="t" r="r" b="b"/>
              <a:pathLst>
                <a:path w="9398" h="10291" extrusionOk="0">
                  <a:moveTo>
                    <a:pt x="4896" y="1"/>
                  </a:moveTo>
                  <a:cubicBezTo>
                    <a:pt x="3006" y="2847"/>
                    <a:pt x="1306" y="5587"/>
                    <a:pt x="106" y="7807"/>
                  </a:cubicBezTo>
                  <a:cubicBezTo>
                    <a:pt x="0" y="8649"/>
                    <a:pt x="164" y="9408"/>
                    <a:pt x="805" y="9905"/>
                  </a:cubicBezTo>
                  <a:cubicBezTo>
                    <a:pt x="1152" y="10174"/>
                    <a:pt x="1538" y="10290"/>
                    <a:pt x="1944" y="10290"/>
                  </a:cubicBezTo>
                  <a:cubicBezTo>
                    <a:pt x="2289" y="10290"/>
                    <a:pt x="2648" y="10207"/>
                    <a:pt x="3010" y="10064"/>
                  </a:cubicBezTo>
                  <a:cubicBezTo>
                    <a:pt x="4868" y="8355"/>
                    <a:pt x="7104" y="6034"/>
                    <a:pt x="9397" y="3500"/>
                  </a:cubicBezTo>
                  <a:lnTo>
                    <a:pt x="9397" y="3500"/>
                  </a:lnTo>
                  <a:cubicBezTo>
                    <a:pt x="8506" y="4350"/>
                    <a:pt x="7574" y="4716"/>
                    <a:pt x="6752" y="4716"/>
                  </a:cubicBezTo>
                  <a:cubicBezTo>
                    <a:pt x="6173" y="4716"/>
                    <a:pt x="5648" y="4534"/>
                    <a:pt x="5233" y="4210"/>
                  </a:cubicBezTo>
                  <a:cubicBezTo>
                    <a:pt x="4230" y="3431"/>
                    <a:pt x="3865" y="1833"/>
                    <a:pt x="4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flipH="1">
              <a:off x="7509191" y="4211941"/>
              <a:ext cx="379172" cy="463343"/>
            </a:xfrm>
            <a:custGeom>
              <a:avLst/>
              <a:gdLst/>
              <a:ahLst/>
              <a:cxnLst/>
              <a:rect l="l" t="t" r="r" b="b"/>
              <a:pathLst>
                <a:path w="9487" h="11593" extrusionOk="0">
                  <a:moveTo>
                    <a:pt x="9117" y="1"/>
                  </a:moveTo>
                  <a:cubicBezTo>
                    <a:pt x="8784" y="1"/>
                    <a:pt x="8084" y="579"/>
                    <a:pt x="7430" y="1420"/>
                  </a:cubicBezTo>
                  <a:cubicBezTo>
                    <a:pt x="6685" y="2378"/>
                    <a:pt x="0" y="11393"/>
                    <a:pt x="253" y="11589"/>
                  </a:cubicBezTo>
                  <a:cubicBezTo>
                    <a:pt x="256" y="11591"/>
                    <a:pt x="259" y="11592"/>
                    <a:pt x="264" y="11592"/>
                  </a:cubicBezTo>
                  <a:cubicBezTo>
                    <a:pt x="659" y="11592"/>
                    <a:pt x="7602" y="3073"/>
                    <a:pt x="8340" y="2125"/>
                  </a:cubicBezTo>
                  <a:cubicBezTo>
                    <a:pt x="9085" y="1167"/>
                    <a:pt x="9486" y="231"/>
                    <a:pt x="9236" y="37"/>
                  </a:cubicBezTo>
                  <a:cubicBezTo>
                    <a:pt x="9204" y="12"/>
                    <a:pt x="9165" y="1"/>
                    <a:pt x="9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flipH="1">
              <a:off x="8132248" y="4329546"/>
              <a:ext cx="12630" cy="3997"/>
            </a:xfrm>
            <a:custGeom>
              <a:avLst/>
              <a:gdLst/>
              <a:ahLst/>
              <a:cxnLst/>
              <a:rect l="l" t="t" r="r" b="b"/>
              <a:pathLst>
                <a:path w="316" h="100" extrusionOk="0">
                  <a:moveTo>
                    <a:pt x="5" y="0"/>
                  </a:moveTo>
                  <a:lnTo>
                    <a:pt x="1" y="15"/>
                  </a:lnTo>
                  <a:lnTo>
                    <a:pt x="316" y="99"/>
                  </a:lnTo>
                  <a:lnTo>
                    <a:pt x="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flipH="1">
              <a:off x="6383889" y="3906859"/>
              <a:ext cx="12270" cy="5236"/>
            </a:xfrm>
            <a:custGeom>
              <a:avLst/>
              <a:gdLst/>
              <a:ahLst/>
              <a:cxnLst/>
              <a:rect l="l" t="t" r="r" b="b"/>
              <a:pathLst>
                <a:path w="307" h="131" extrusionOk="0">
                  <a:moveTo>
                    <a:pt x="300" y="1"/>
                  </a:moveTo>
                  <a:lnTo>
                    <a:pt x="0" y="130"/>
                  </a:lnTo>
                  <a:lnTo>
                    <a:pt x="307" y="16"/>
                  </a:lnTo>
                  <a:lnTo>
                    <a:pt x="30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flipH="1">
              <a:off x="8347841" y="3389639"/>
              <a:ext cx="9272" cy="9712"/>
            </a:xfrm>
            <a:custGeom>
              <a:avLst/>
              <a:gdLst/>
              <a:ahLst/>
              <a:cxnLst/>
              <a:rect l="l" t="t" r="r" b="b"/>
              <a:pathLst>
                <a:path w="232" h="243" extrusionOk="0">
                  <a:moveTo>
                    <a:pt x="11" y="1"/>
                  </a:moveTo>
                  <a:lnTo>
                    <a:pt x="0" y="11"/>
                  </a:lnTo>
                  <a:lnTo>
                    <a:pt x="231" y="242"/>
                  </a:lnTo>
                  <a:lnTo>
                    <a:pt x="1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35663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5741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33"/>
          <p:cNvSpPr txBox="1">
            <a:spLocks noGrp="1"/>
          </p:cNvSpPr>
          <p:nvPr>
            <p:ph type="title"/>
          </p:nvPr>
        </p:nvSpPr>
        <p:spPr>
          <a:xfrm>
            <a:off x="293788" y="1928788"/>
            <a:ext cx="4823336" cy="18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1. INTRODUCTION</a:t>
            </a:r>
            <a:endParaRPr sz="4000" dirty="0"/>
          </a:p>
        </p:txBody>
      </p:sp>
      <p:grpSp>
        <p:nvGrpSpPr>
          <p:cNvPr id="1316" name="Google Shape;1316;p33"/>
          <p:cNvGrpSpPr/>
          <p:nvPr/>
        </p:nvGrpSpPr>
        <p:grpSpPr>
          <a:xfrm>
            <a:off x="-510357" y="-593318"/>
            <a:ext cx="1984609" cy="2054620"/>
            <a:chOff x="3230575" y="3172075"/>
            <a:chExt cx="1018375" cy="1054300"/>
          </a:xfrm>
        </p:grpSpPr>
        <p:sp>
          <p:nvSpPr>
            <p:cNvPr id="1317" name="Google Shape;1317;p33"/>
            <p:cNvSpPr/>
            <p:nvPr/>
          </p:nvSpPr>
          <p:spPr>
            <a:xfrm>
              <a:off x="3374175" y="3655350"/>
              <a:ext cx="789450" cy="99825"/>
            </a:xfrm>
            <a:custGeom>
              <a:avLst/>
              <a:gdLst/>
              <a:ahLst/>
              <a:cxnLst/>
              <a:rect l="l" t="t" r="r" b="b"/>
              <a:pathLst>
                <a:path w="31578" h="3993" extrusionOk="0">
                  <a:moveTo>
                    <a:pt x="31577" y="1996"/>
                  </a:moveTo>
                  <a:lnTo>
                    <a:pt x="15694" y="1"/>
                  </a:lnTo>
                  <a:lnTo>
                    <a:pt x="0" y="1996"/>
                  </a:lnTo>
                  <a:lnTo>
                    <a:pt x="15694" y="39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3554950" y="3491250"/>
              <a:ext cx="427950" cy="427975"/>
            </a:xfrm>
            <a:custGeom>
              <a:avLst/>
              <a:gdLst/>
              <a:ahLst/>
              <a:cxnLst/>
              <a:rect l="l" t="t" r="r" b="b"/>
              <a:pathLst>
                <a:path w="17118" h="17119" extrusionOk="0">
                  <a:moveTo>
                    <a:pt x="17118" y="1"/>
                  </a:moveTo>
                  <a:lnTo>
                    <a:pt x="7425" y="7529"/>
                  </a:lnTo>
                  <a:lnTo>
                    <a:pt x="0" y="17118"/>
                  </a:lnTo>
                  <a:lnTo>
                    <a:pt x="9589" y="96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3"/>
            <p:cNvSpPr/>
            <p:nvPr/>
          </p:nvSpPr>
          <p:spPr>
            <a:xfrm>
              <a:off x="3554950" y="3491250"/>
              <a:ext cx="427950" cy="428025"/>
            </a:xfrm>
            <a:custGeom>
              <a:avLst/>
              <a:gdLst/>
              <a:ahLst/>
              <a:cxnLst/>
              <a:rect l="l" t="t" r="r" b="b"/>
              <a:pathLst>
                <a:path w="17118" h="17121" extrusionOk="0">
                  <a:moveTo>
                    <a:pt x="17118" y="17120"/>
                  </a:moveTo>
                  <a:lnTo>
                    <a:pt x="9589" y="7425"/>
                  </a:lnTo>
                  <a:lnTo>
                    <a:pt x="0" y="1"/>
                  </a:lnTo>
                  <a:lnTo>
                    <a:pt x="7425" y="95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0" name="Google Shape;1320;p33"/>
            <p:cNvGrpSpPr/>
            <p:nvPr/>
          </p:nvGrpSpPr>
          <p:grpSpPr>
            <a:xfrm>
              <a:off x="3230575" y="3172075"/>
              <a:ext cx="1018375" cy="1054300"/>
              <a:chOff x="3230575" y="3172075"/>
              <a:chExt cx="1018375" cy="1054300"/>
            </a:xfrm>
          </p:grpSpPr>
          <p:sp>
            <p:nvSpPr>
              <p:cNvPr id="1321" name="Google Shape;1321;p33"/>
              <p:cNvSpPr/>
              <p:nvPr/>
            </p:nvSpPr>
            <p:spPr>
              <a:xfrm>
                <a:off x="3734675" y="3172075"/>
                <a:ext cx="66325" cy="90375"/>
              </a:xfrm>
              <a:custGeom>
                <a:avLst/>
                <a:gdLst/>
                <a:ahLst/>
                <a:cxnLst/>
                <a:rect l="l" t="t" r="r" b="b"/>
                <a:pathLst>
                  <a:path w="2653" h="3615" extrusionOk="0">
                    <a:moveTo>
                      <a:pt x="2107" y="2518"/>
                    </a:moveTo>
                    <a:lnTo>
                      <a:pt x="2107" y="0"/>
                    </a:lnTo>
                    <a:lnTo>
                      <a:pt x="2653" y="0"/>
                    </a:lnTo>
                    <a:lnTo>
                      <a:pt x="2653" y="3614"/>
                    </a:lnTo>
                    <a:lnTo>
                      <a:pt x="2100" y="3614"/>
                    </a:lnTo>
                    <a:lnTo>
                      <a:pt x="547" y="965"/>
                    </a:lnTo>
                    <a:lnTo>
                      <a:pt x="547" y="3614"/>
                    </a:lnTo>
                    <a:lnTo>
                      <a:pt x="1" y="3614"/>
                    </a:lnTo>
                    <a:lnTo>
                      <a:pt x="1" y="0"/>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3"/>
              <p:cNvSpPr/>
              <p:nvPr/>
            </p:nvSpPr>
            <p:spPr>
              <a:xfrm>
                <a:off x="3230575" y="3643700"/>
                <a:ext cx="114550" cy="90425"/>
              </a:xfrm>
              <a:custGeom>
                <a:avLst/>
                <a:gdLst/>
                <a:ahLst/>
                <a:cxnLst/>
                <a:rect l="l" t="t" r="r" b="b"/>
                <a:pathLst>
                  <a:path w="4582" h="3617" extrusionOk="0">
                    <a:moveTo>
                      <a:pt x="3351" y="2652"/>
                    </a:moveTo>
                    <a:lnTo>
                      <a:pt x="4022" y="0"/>
                    </a:lnTo>
                    <a:lnTo>
                      <a:pt x="4581" y="0"/>
                    </a:lnTo>
                    <a:lnTo>
                      <a:pt x="3641" y="3615"/>
                    </a:lnTo>
                    <a:lnTo>
                      <a:pt x="2985" y="3615"/>
                    </a:lnTo>
                    <a:lnTo>
                      <a:pt x="2275" y="1040"/>
                    </a:lnTo>
                    <a:lnTo>
                      <a:pt x="1642" y="3617"/>
                    </a:lnTo>
                    <a:lnTo>
                      <a:pt x="999" y="3615"/>
                    </a:lnTo>
                    <a:lnTo>
                      <a:pt x="0" y="0"/>
                    </a:lnTo>
                    <a:lnTo>
                      <a:pt x="680" y="0"/>
                    </a:lnTo>
                    <a:lnTo>
                      <a:pt x="1377" y="2648"/>
                    </a:lnTo>
                    <a:lnTo>
                      <a:pt x="2022" y="0"/>
                    </a:lnTo>
                    <a:lnTo>
                      <a:pt x="2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3"/>
              <p:cNvSpPr/>
              <p:nvPr/>
            </p:nvSpPr>
            <p:spPr>
              <a:xfrm>
                <a:off x="4190300" y="3643700"/>
                <a:ext cx="58650" cy="90375"/>
              </a:xfrm>
              <a:custGeom>
                <a:avLst/>
                <a:gdLst/>
                <a:ahLst/>
                <a:cxnLst/>
                <a:rect l="l" t="t" r="r" b="b"/>
                <a:pathLst>
                  <a:path w="2346" h="3615" extrusionOk="0">
                    <a:moveTo>
                      <a:pt x="2346" y="3615"/>
                    </a:moveTo>
                    <a:lnTo>
                      <a:pt x="0" y="3615"/>
                    </a:lnTo>
                    <a:lnTo>
                      <a:pt x="0" y="0"/>
                    </a:lnTo>
                    <a:lnTo>
                      <a:pt x="2346" y="0"/>
                    </a:lnTo>
                    <a:lnTo>
                      <a:pt x="2346" y="533"/>
                    </a:lnTo>
                    <a:lnTo>
                      <a:pt x="669" y="533"/>
                    </a:lnTo>
                    <a:lnTo>
                      <a:pt x="669" y="1543"/>
                    </a:lnTo>
                    <a:lnTo>
                      <a:pt x="2018" y="1543"/>
                    </a:lnTo>
                    <a:lnTo>
                      <a:pt x="2018" y="2076"/>
                    </a:lnTo>
                    <a:lnTo>
                      <a:pt x="669" y="2076"/>
                    </a:lnTo>
                    <a:lnTo>
                      <a:pt x="669" y="3082"/>
                    </a:lnTo>
                    <a:lnTo>
                      <a:pt x="2346" y="308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3"/>
              <p:cNvSpPr/>
              <p:nvPr/>
            </p:nvSpPr>
            <p:spPr>
              <a:xfrm>
                <a:off x="3731725" y="4134050"/>
                <a:ext cx="71175" cy="92325"/>
              </a:xfrm>
              <a:custGeom>
                <a:avLst/>
                <a:gdLst/>
                <a:ahLst/>
                <a:cxnLst/>
                <a:rect l="l" t="t" r="r" b="b"/>
                <a:pathLst>
                  <a:path w="2847" h="3693" extrusionOk="0">
                    <a:moveTo>
                      <a:pt x="2674" y="795"/>
                    </a:moveTo>
                    <a:lnTo>
                      <a:pt x="2093" y="950"/>
                    </a:lnTo>
                    <a:cubicBezTo>
                      <a:pt x="2035" y="818"/>
                      <a:pt x="1946" y="717"/>
                      <a:pt x="1830" y="644"/>
                    </a:cubicBezTo>
                    <a:cubicBezTo>
                      <a:pt x="1716" y="570"/>
                      <a:pt x="1582" y="534"/>
                      <a:pt x="1433" y="534"/>
                    </a:cubicBezTo>
                    <a:cubicBezTo>
                      <a:pt x="1260" y="534"/>
                      <a:pt x="1120" y="572"/>
                      <a:pt x="1008" y="646"/>
                    </a:cubicBezTo>
                    <a:cubicBezTo>
                      <a:pt x="896" y="721"/>
                      <a:pt x="839" y="829"/>
                      <a:pt x="839" y="974"/>
                    </a:cubicBezTo>
                    <a:cubicBezTo>
                      <a:pt x="839" y="1123"/>
                      <a:pt x="930" y="1241"/>
                      <a:pt x="1113" y="1330"/>
                    </a:cubicBezTo>
                    <a:cubicBezTo>
                      <a:pt x="1206" y="1375"/>
                      <a:pt x="1375" y="1423"/>
                      <a:pt x="1621" y="1474"/>
                    </a:cubicBezTo>
                    <a:cubicBezTo>
                      <a:pt x="1886" y="1537"/>
                      <a:pt x="2084" y="1599"/>
                      <a:pt x="2214" y="1658"/>
                    </a:cubicBezTo>
                    <a:cubicBezTo>
                      <a:pt x="2412" y="1746"/>
                      <a:pt x="2564" y="1856"/>
                      <a:pt x="2667" y="1990"/>
                    </a:cubicBezTo>
                    <a:cubicBezTo>
                      <a:pt x="2788" y="2152"/>
                      <a:pt x="2846" y="2355"/>
                      <a:pt x="2846" y="2596"/>
                    </a:cubicBezTo>
                    <a:cubicBezTo>
                      <a:pt x="2846" y="2931"/>
                      <a:pt x="2706" y="3203"/>
                      <a:pt x="2423" y="3410"/>
                    </a:cubicBezTo>
                    <a:cubicBezTo>
                      <a:pt x="2156" y="3598"/>
                      <a:pt x="1817" y="3692"/>
                      <a:pt x="1407" y="3692"/>
                    </a:cubicBezTo>
                    <a:cubicBezTo>
                      <a:pt x="1060" y="3692"/>
                      <a:pt x="762" y="3617"/>
                      <a:pt x="516" y="3464"/>
                    </a:cubicBezTo>
                    <a:cubicBezTo>
                      <a:pt x="250" y="3302"/>
                      <a:pt x="78" y="3065"/>
                      <a:pt x="0" y="2758"/>
                    </a:cubicBezTo>
                    <a:lnTo>
                      <a:pt x="604" y="2622"/>
                    </a:lnTo>
                    <a:cubicBezTo>
                      <a:pt x="650" y="2784"/>
                      <a:pt x="745" y="2909"/>
                      <a:pt x="893" y="2998"/>
                    </a:cubicBezTo>
                    <a:cubicBezTo>
                      <a:pt x="1042" y="3086"/>
                      <a:pt x="1213" y="3129"/>
                      <a:pt x="1407" y="3129"/>
                    </a:cubicBezTo>
                    <a:cubicBezTo>
                      <a:pt x="1621" y="3129"/>
                      <a:pt x="1793" y="3097"/>
                      <a:pt x="1923" y="3026"/>
                    </a:cubicBezTo>
                    <a:cubicBezTo>
                      <a:pt x="2080" y="2942"/>
                      <a:pt x="2158" y="2808"/>
                      <a:pt x="2158" y="2629"/>
                    </a:cubicBezTo>
                    <a:cubicBezTo>
                      <a:pt x="2158" y="2430"/>
                      <a:pt x="1979" y="2281"/>
                      <a:pt x="1621" y="2184"/>
                    </a:cubicBezTo>
                    <a:lnTo>
                      <a:pt x="766" y="1955"/>
                    </a:lnTo>
                    <a:cubicBezTo>
                      <a:pt x="546" y="1850"/>
                      <a:pt x="391" y="1727"/>
                      <a:pt x="300" y="1587"/>
                    </a:cubicBezTo>
                    <a:cubicBezTo>
                      <a:pt x="212" y="1446"/>
                      <a:pt x="166" y="1267"/>
                      <a:pt x="166" y="1045"/>
                    </a:cubicBezTo>
                    <a:cubicBezTo>
                      <a:pt x="166" y="730"/>
                      <a:pt x="294" y="473"/>
                      <a:pt x="550" y="277"/>
                    </a:cubicBezTo>
                    <a:cubicBezTo>
                      <a:pt x="786" y="91"/>
                      <a:pt x="1070" y="1"/>
                      <a:pt x="1407" y="1"/>
                    </a:cubicBezTo>
                    <a:cubicBezTo>
                      <a:pt x="1718" y="1"/>
                      <a:pt x="1987" y="70"/>
                      <a:pt x="2214" y="210"/>
                    </a:cubicBezTo>
                    <a:cubicBezTo>
                      <a:pt x="2441" y="350"/>
                      <a:pt x="2594" y="544"/>
                      <a:pt x="2674" y="7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3"/>
              <p:cNvSpPr/>
              <p:nvPr/>
            </p:nvSpPr>
            <p:spPr>
              <a:xfrm>
                <a:off x="3365325" y="3302875"/>
                <a:ext cx="802450" cy="802400"/>
              </a:xfrm>
              <a:custGeom>
                <a:avLst/>
                <a:gdLst/>
                <a:ahLst/>
                <a:cxnLst/>
                <a:rect l="l" t="t" r="r" b="b"/>
                <a:pathLst>
                  <a:path w="32098" h="32096" extrusionOk="0">
                    <a:moveTo>
                      <a:pt x="16093" y="32095"/>
                    </a:moveTo>
                    <a:lnTo>
                      <a:pt x="16091" y="31957"/>
                    </a:lnTo>
                    <a:cubicBezTo>
                      <a:pt x="16205" y="31955"/>
                      <a:pt x="16318" y="31955"/>
                      <a:pt x="16430" y="31951"/>
                    </a:cubicBezTo>
                    <a:lnTo>
                      <a:pt x="16434" y="32091"/>
                    </a:lnTo>
                    <a:cubicBezTo>
                      <a:pt x="16320" y="32093"/>
                      <a:pt x="16208" y="32095"/>
                      <a:pt x="16093" y="32095"/>
                    </a:cubicBezTo>
                    <a:close/>
                    <a:moveTo>
                      <a:pt x="15752" y="32093"/>
                    </a:moveTo>
                    <a:cubicBezTo>
                      <a:pt x="15638" y="32091"/>
                      <a:pt x="15526" y="32087"/>
                      <a:pt x="15411" y="32082"/>
                    </a:cubicBezTo>
                    <a:lnTo>
                      <a:pt x="15418" y="31944"/>
                    </a:lnTo>
                    <a:cubicBezTo>
                      <a:pt x="15530" y="31949"/>
                      <a:pt x="15642" y="31951"/>
                      <a:pt x="15754" y="31953"/>
                    </a:cubicBezTo>
                    <a:close/>
                    <a:moveTo>
                      <a:pt x="16775" y="32078"/>
                    </a:moveTo>
                    <a:lnTo>
                      <a:pt x="16769" y="31940"/>
                    </a:lnTo>
                    <a:cubicBezTo>
                      <a:pt x="16881" y="31936"/>
                      <a:pt x="16993" y="31929"/>
                      <a:pt x="17105" y="31921"/>
                    </a:cubicBezTo>
                    <a:lnTo>
                      <a:pt x="17114" y="32061"/>
                    </a:lnTo>
                    <a:cubicBezTo>
                      <a:pt x="17002" y="32067"/>
                      <a:pt x="16887" y="32074"/>
                      <a:pt x="16775" y="32078"/>
                    </a:cubicBezTo>
                    <a:close/>
                    <a:moveTo>
                      <a:pt x="15070" y="32067"/>
                    </a:moveTo>
                    <a:cubicBezTo>
                      <a:pt x="14958" y="32059"/>
                      <a:pt x="14844" y="32050"/>
                      <a:pt x="14732" y="32041"/>
                    </a:cubicBezTo>
                    <a:lnTo>
                      <a:pt x="14742" y="31903"/>
                    </a:lnTo>
                    <a:cubicBezTo>
                      <a:pt x="14855" y="31912"/>
                      <a:pt x="14967" y="31921"/>
                      <a:pt x="15079" y="31927"/>
                    </a:cubicBezTo>
                    <a:close/>
                    <a:moveTo>
                      <a:pt x="17455" y="32035"/>
                    </a:moveTo>
                    <a:lnTo>
                      <a:pt x="17442" y="31897"/>
                    </a:lnTo>
                    <a:cubicBezTo>
                      <a:pt x="17554" y="31886"/>
                      <a:pt x="17666" y="31875"/>
                      <a:pt x="17778" y="31862"/>
                    </a:cubicBezTo>
                    <a:lnTo>
                      <a:pt x="17793" y="32003"/>
                    </a:lnTo>
                    <a:cubicBezTo>
                      <a:pt x="17681" y="32013"/>
                      <a:pt x="17567" y="32024"/>
                      <a:pt x="17455" y="32035"/>
                    </a:cubicBezTo>
                    <a:close/>
                    <a:moveTo>
                      <a:pt x="14391" y="32011"/>
                    </a:moveTo>
                    <a:cubicBezTo>
                      <a:pt x="14278" y="31998"/>
                      <a:pt x="14164" y="31987"/>
                      <a:pt x="14052" y="31972"/>
                    </a:cubicBezTo>
                    <a:lnTo>
                      <a:pt x="14071" y="31834"/>
                    </a:lnTo>
                    <a:cubicBezTo>
                      <a:pt x="14181" y="31849"/>
                      <a:pt x="14294" y="31860"/>
                      <a:pt x="14406" y="31873"/>
                    </a:cubicBezTo>
                    <a:close/>
                    <a:moveTo>
                      <a:pt x="18132" y="31962"/>
                    </a:moveTo>
                    <a:lnTo>
                      <a:pt x="18115" y="31823"/>
                    </a:lnTo>
                    <a:cubicBezTo>
                      <a:pt x="18225" y="31808"/>
                      <a:pt x="18337" y="31793"/>
                      <a:pt x="18449" y="31776"/>
                    </a:cubicBezTo>
                    <a:lnTo>
                      <a:pt x="18469" y="31914"/>
                    </a:lnTo>
                    <a:cubicBezTo>
                      <a:pt x="18357" y="31931"/>
                      <a:pt x="18244" y="31946"/>
                      <a:pt x="18132" y="31962"/>
                    </a:cubicBezTo>
                    <a:close/>
                    <a:moveTo>
                      <a:pt x="13715" y="31927"/>
                    </a:moveTo>
                    <a:cubicBezTo>
                      <a:pt x="13603" y="31910"/>
                      <a:pt x="13491" y="31892"/>
                      <a:pt x="13379" y="31875"/>
                    </a:cubicBezTo>
                    <a:lnTo>
                      <a:pt x="13402" y="31737"/>
                    </a:lnTo>
                    <a:cubicBezTo>
                      <a:pt x="13512" y="31757"/>
                      <a:pt x="13622" y="31774"/>
                      <a:pt x="13735" y="31789"/>
                    </a:cubicBezTo>
                    <a:close/>
                    <a:moveTo>
                      <a:pt x="18805" y="31860"/>
                    </a:moveTo>
                    <a:lnTo>
                      <a:pt x="18782" y="31722"/>
                    </a:lnTo>
                    <a:cubicBezTo>
                      <a:pt x="18894" y="31703"/>
                      <a:pt x="19004" y="31683"/>
                      <a:pt x="19114" y="31662"/>
                    </a:cubicBezTo>
                    <a:lnTo>
                      <a:pt x="19142" y="31798"/>
                    </a:lnTo>
                    <a:cubicBezTo>
                      <a:pt x="19030" y="31819"/>
                      <a:pt x="18918" y="31841"/>
                      <a:pt x="18805" y="31860"/>
                    </a:cubicBezTo>
                    <a:close/>
                    <a:moveTo>
                      <a:pt x="13044" y="31815"/>
                    </a:moveTo>
                    <a:cubicBezTo>
                      <a:pt x="12932" y="31793"/>
                      <a:pt x="12820" y="31772"/>
                      <a:pt x="12708" y="31748"/>
                    </a:cubicBezTo>
                    <a:lnTo>
                      <a:pt x="12738" y="31612"/>
                    </a:lnTo>
                    <a:cubicBezTo>
                      <a:pt x="12848" y="31636"/>
                      <a:pt x="12958" y="31657"/>
                      <a:pt x="13070" y="31677"/>
                    </a:cubicBezTo>
                    <a:close/>
                    <a:moveTo>
                      <a:pt x="19474" y="31728"/>
                    </a:moveTo>
                    <a:lnTo>
                      <a:pt x="19446" y="31593"/>
                    </a:lnTo>
                    <a:cubicBezTo>
                      <a:pt x="19556" y="31569"/>
                      <a:pt x="19666" y="31543"/>
                      <a:pt x="19774" y="31517"/>
                    </a:cubicBezTo>
                    <a:lnTo>
                      <a:pt x="19809" y="31653"/>
                    </a:lnTo>
                    <a:cubicBezTo>
                      <a:pt x="19697" y="31679"/>
                      <a:pt x="19587" y="31705"/>
                      <a:pt x="19474" y="31728"/>
                    </a:cubicBezTo>
                    <a:close/>
                    <a:moveTo>
                      <a:pt x="12375" y="31672"/>
                    </a:moveTo>
                    <a:cubicBezTo>
                      <a:pt x="12265" y="31646"/>
                      <a:pt x="12155" y="31621"/>
                      <a:pt x="12045" y="31593"/>
                    </a:cubicBezTo>
                    <a:lnTo>
                      <a:pt x="12080" y="31457"/>
                    </a:lnTo>
                    <a:cubicBezTo>
                      <a:pt x="12190" y="31485"/>
                      <a:pt x="12298" y="31513"/>
                      <a:pt x="12408" y="31536"/>
                    </a:cubicBezTo>
                    <a:close/>
                    <a:moveTo>
                      <a:pt x="20139" y="31569"/>
                    </a:moveTo>
                    <a:lnTo>
                      <a:pt x="20102" y="31435"/>
                    </a:lnTo>
                    <a:cubicBezTo>
                      <a:pt x="20212" y="31407"/>
                      <a:pt x="20320" y="31377"/>
                      <a:pt x="20428" y="31347"/>
                    </a:cubicBezTo>
                    <a:lnTo>
                      <a:pt x="20467" y="31480"/>
                    </a:lnTo>
                    <a:cubicBezTo>
                      <a:pt x="20359" y="31511"/>
                      <a:pt x="20249" y="31541"/>
                      <a:pt x="20139" y="31569"/>
                    </a:cubicBezTo>
                    <a:close/>
                    <a:moveTo>
                      <a:pt x="11715" y="31504"/>
                    </a:moveTo>
                    <a:cubicBezTo>
                      <a:pt x="11605" y="31474"/>
                      <a:pt x="11497" y="31442"/>
                      <a:pt x="11389" y="31409"/>
                    </a:cubicBezTo>
                    <a:lnTo>
                      <a:pt x="11428" y="31275"/>
                    </a:lnTo>
                    <a:cubicBezTo>
                      <a:pt x="11536" y="31308"/>
                      <a:pt x="11644" y="31340"/>
                      <a:pt x="11754" y="31370"/>
                    </a:cubicBezTo>
                    <a:close/>
                    <a:moveTo>
                      <a:pt x="20795" y="31383"/>
                    </a:moveTo>
                    <a:lnTo>
                      <a:pt x="20754" y="31249"/>
                    </a:lnTo>
                    <a:cubicBezTo>
                      <a:pt x="20862" y="31217"/>
                      <a:pt x="20968" y="31180"/>
                      <a:pt x="21075" y="31146"/>
                    </a:cubicBezTo>
                    <a:lnTo>
                      <a:pt x="21119" y="31278"/>
                    </a:lnTo>
                    <a:cubicBezTo>
                      <a:pt x="21011" y="31314"/>
                      <a:pt x="20903" y="31349"/>
                      <a:pt x="20795" y="31383"/>
                    </a:cubicBezTo>
                    <a:close/>
                    <a:moveTo>
                      <a:pt x="11063" y="31308"/>
                    </a:moveTo>
                    <a:cubicBezTo>
                      <a:pt x="10955" y="31271"/>
                      <a:pt x="10848" y="31234"/>
                      <a:pt x="10740" y="31198"/>
                    </a:cubicBezTo>
                    <a:lnTo>
                      <a:pt x="10787" y="31066"/>
                    </a:lnTo>
                    <a:cubicBezTo>
                      <a:pt x="10893" y="31103"/>
                      <a:pt x="10999" y="31139"/>
                      <a:pt x="11107" y="31174"/>
                    </a:cubicBezTo>
                    <a:close/>
                    <a:moveTo>
                      <a:pt x="21444" y="31167"/>
                    </a:moveTo>
                    <a:lnTo>
                      <a:pt x="21397" y="31036"/>
                    </a:lnTo>
                    <a:cubicBezTo>
                      <a:pt x="21503" y="30997"/>
                      <a:pt x="21611" y="30958"/>
                      <a:pt x="21714" y="30917"/>
                    </a:cubicBezTo>
                    <a:lnTo>
                      <a:pt x="21766" y="31049"/>
                    </a:lnTo>
                    <a:cubicBezTo>
                      <a:pt x="21658" y="31088"/>
                      <a:pt x="21550" y="31129"/>
                      <a:pt x="21444" y="31167"/>
                    </a:cubicBezTo>
                    <a:close/>
                    <a:moveTo>
                      <a:pt x="10420" y="31081"/>
                    </a:moveTo>
                    <a:cubicBezTo>
                      <a:pt x="10312" y="31040"/>
                      <a:pt x="10207" y="30999"/>
                      <a:pt x="10101" y="30958"/>
                    </a:cubicBezTo>
                    <a:lnTo>
                      <a:pt x="10153" y="30829"/>
                    </a:lnTo>
                    <a:cubicBezTo>
                      <a:pt x="10259" y="30870"/>
                      <a:pt x="10362" y="30911"/>
                      <a:pt x="10468" y="30952"/>
                    </a:cubicBezTo>
                    <a:close/>
                    <a:moveTo>
                      <a:pt x="22083" y="30924"/>
                    </a:moveTo>
                    <a:lnTo>
                      <a:pt x="22029" y="30794"/>
                    </a:lnTo>
                    <a:cubicBezTo>
                      <a:pt x="22135" y="30751"/>
                      <a:pt x="22239" y="30708"/>
                      <a:pt x="22342" y="30663"/>
                    </a:cubicBezTo>
                    <a:lnTo>
                      <a:pt x="22398" y="30790"/>
                    </a:lnTo>
                    <a:cubicBezTo>
                      <a:pt x="22295" y="30835"/>
                      <a:pt x="22189" y="30880"/>
                      <a:pt x="22083" y="30924"/>
                    </a:cubicBezTo>
                    <a:close/>
                    <a:moveTo>
                      <a:pt x="9788" y="30829"/>
                    </a:moveTo>
                    <a:cubicBezTo>
                      <a:pt x="9682" y="30783"/>
                      <a:pt x="9579" y="30738"/>
                      <a:pt x="9477" y="30693"/>
                    </a:cubicBezTo>
                    <a:lnTo>
                      <a:pt x="9534" y="30565"/>
                    </a:lnTo>
                    <a:cubicBezTo>
                      <a:pt x="9635" y="30611"/>
                      <a:pt x="9739" y="30656"/>
                      <a:pt x="9842" y="30699"/>
                    </a:cubicBezTo>
                    <a:close/>
                    <a:moveTo>
                      <a:pt x="22711" y="30652"/>
                    </a:moveTo>
                    <a:lnTo>
                      <a:pt x="22653" y="30524"/>
                    </a:lnTo>
                    <a:cubicBezTo>
                      <a:pt x="22756" y="30479"/>
                      <a:pt x="22858" y="30430"/>
                      <a:pt x="22959" y="30382"/>
                    </a:cubicBezTo>
                    <a:lnTo>
                      <a:pt x="23020" y="30507"/>
                    </a:lnTo>
                    <a:cubicBezTo>
                      <a:pt x="22916" y="30555"/>
                      <a:pt x="22815" y="30604"/>
                      <a:pt x="22711" y="30652"/>
                    </a:cubicBezTo>
                    <a:close/>
                    <a:moveTo>
                      <a:pt x="9169" y="30550"/>
                    </a:moveTo>
                    <a:cubicBezTo>
                      <a:pt x="9065" y="30503"/>
                      <a:pt x="8964" y="30451"/>
                      <a:pt x="8862" y="30401"/>
                    </a:cubicBezTo>
                    <a:lnTo>
                      <a:pt x="8925" y="30276"/>
                    </a:lnTo>
                    <a:cubicBezTo>
                      <a:pt x="9026" y="30326"/>
                      <a:pt x="9126" y="30376"/>
                      <a:pt x="9227" y="30425"/>
                    </a:cubicBezTo>
                    <a:close/>
                    <a:moveTo>
                      <a:pt x="23326" y="30356"/>
                    </a:moveTo>
                    <a:lnTo>
                      <a:pt x="23261" y="30231"/>
                    </a:lnTo>
                    <a:cubicBezTo>
                      <a:pt x="23363" y="30179"/>
                      <a:pt x="23462" y="30127"/>
                      <a:pt x="23563" y="30073"/>
                    </a:cubicBezTo>
                    <a:lnTo>
                      <a:pt x="23628" y="30196"/>
                    </a:lnTo>
                    <a:cubicBezTo>
                      <a:pt x="23529" y="30250"/>
                      <a:pt x="23427" y="30304"/>
                      <a:pt x="23326" y="30356"/>
                    </a:cubicBezTo>
                    <a:close/>
                    <a:moveTo>
                      <a:pt x="8560" y="30246"/>
                    </a:moveTo>
                    <a:cubicBezTo>
                      <a:pt x="8461" y="30192"/>
                      <a:pt x="8362" y="30138"/>
                      <a:pt x="8260" y="30082"/>
                    </a:cubicBezTo>
                    <a:lnTo>
                      <a:pt x="8329" y="29961"/>
                    </a:lnTo>
                    <a:cubicBezTo>
                      <a:pt x="8427" y="30015"/>
                      <a:pt x="8526" y="30069"/>
                      <a:pt x="8625" y="30123"/>
                    </a:cubicBezTo>
                    <a:close/>
                    <a:moveTo>
                      <a:pt x="23928" y="30032"/>
                    </a:moveTo>
                    <a:lnTo>
                      <a:pt x="23859" y="29912"/>
                    </a:lnTo>
                    <a:cubicBezTo>
                      <a:pt x="23956" y="29856"/>
                      <a:pt x="24055" y="29799"/>
                      <a:pt x="24152" y="29741"/>
                    </a:cubicBezTo>
                    <a:lnTo>
                      <a:pt x="24224" y="29862"/>
                    </a:lnTo>
                    <a:cubicBezTo>
                      <a:pt x="24127" y="29918"/>
                      <a:pt x="24027" y="29976"/>
                      <a:pt x="23928" y="30032"/>
                    </a:cubicBezTo>
                    <a:close/>
                    <a:moveTo>
                      <a:pt x="7967" y="29916"/>
                    </a:moveTo>
                    <a:cubicBezTo>
                      <a:pt x="7868" y="29858"/>
                      <a:pt x="7771" y="29799"/>
                      <a:pt x="7674" y="29739"/>
                    </a:cubicBezTo>
                    <a:lnTo>
                      <a:pt x="7747" y="29620"/>
                    </a:lnTo>
                    <a:cubicBezTo>
                      <a:pt x="7844" y="29681"/>
                      <a:pt x="7939" y="29739"/>
                      <a:pt x="8036" y="29795"/>
                    </a:cubicBezTo>
                    <a:close/>
                    <a:moveTo>
                      <a:pt x="24515" y="29683"/>
                    </a:moveTo>
                    <a:lnTo>
                      <a:pt x="24442" y="29564"/>
                    </a:lnTo>
                    <a:cubicBezTo>
                      <a:pt x="24537" y="29506"/>
                      <a:pt x="24631" y="29446"/>
                      <a:pt x="24726" y="29383"/>
                    </a:cubicBezTo>
                    <a:lnTo>
                      <a:pt x="24804" y="29500"/>
                    </a:lnTo>
                    <a:cubicBezTo>
                      <a:pt x="24707" y="29562"/>
                      <a:pt x="24612" y="29625"/>
                      <a:pt x="24515" y="29683"/>
                    </a:cubicBezTo>
                    <a:close/>
                    <a:moveTo>
                      <a:pt x="7387" y="29560"/>
                    </a:moveTo>
                    <a:cubicBezTo>
                      <a:pt x="7289" y="29497"/>
                      <a:pt x="7197" y="29435"/>
                      <a:pt x="7102" y="29372"/>
                    </a:cubicBezTo>
                    <a:lnTo>
                      <a:pt x="7179" y="29258"/>
                    </a:lnTo>
                    <a:cubicBezTo>
                      <a:pt x="7272" y="29320"/>
                      <a:pt x="7367" y="29381"/>
                      <a:pt x="7462" y="29441"/>
                    </a:cubicBezTo>
                    <a:close/>
                    <a:moveTo>
                      <a:pt x="25087" y="29312"/>
                    </a:moveTo>
                    <a:lnTo>
                      <a:pt x="25009" y="29195"/>
                    </a:lnTo>
                    <a:cubicBezTo>
                      <a:pt x="25102" y="29133"/>
                      <a:pt x="25195" y="29068"/>
                      <a:pt x="25285" y="29001"/>
                    </a:cubicBezTo>
                    <a:lnTo>
                      <a:pt x="25367" y="29115"/>
                    </a:lnTo>
                    <a:cubicBezTo>
                      <a:pt x="25274" y="29182"/>
                      <a:pt x="25182" y="29247"/>
                      <a:pt x="25087" y="29312"/>
                    </a:cubicBezTo>
                    <a:close/>
                    <a:moveTo>
                      <a:pt x="6821" y="29180"/>
                    </a:moveTo>
                    <a:cubicBezTo>
                      <a:pt x="6728" y="29113"/>
                      <a:pt x="6638" y="29049"/>
                      <a:pt x="6545" y="28979"/>
                    </a:cubicBezTo>
                    <a:lnTo>
                      <a:pt x="6627" y="28869"/>
                    </a:lnTo>
                    <a:cubicBezTo>
                      <a:pt x="6718" y="28934"/>
                      <a:pt x="6810" y="29001"/>
                      <a:pt x="6901" y="29066"/>
                    </a:cubicBezTo>
                    <a:close/>
                    <a:moveTo>
                      <a:pt x="25641" y="28915"/>
                    </a:moveTo>
                    <a:lnTo>
                      <a:pt x="25559" y="28803"/>
                    </a:lnTo>
                    <a:cubicBezTo>
                      <a:pt x="25650" y="28736"/>
                      <a:pt x="25738" y="28667"/>
                      <a:pt x="25829" y="28598"/>
                    </a:cubicBezTo>
                    <a:lnTo>
                      <a:pt x="25913" y="28708"/>
                    </a:lnTo>
                    <a:cubicBezTo>
                      <a:pt x="25823" y="28777"/>
                      <a:pt x="25734" y="28846"/>
                      <a:pt x="25641" y="28915"/>
                    </a:cubicBezTo>
                    <a:close/>
                    <a:moveTo>
                      <a:pt x="6273" y="28777"/>
                    </a:moveTo>
                    <a:cubicBezTo>
                      <a:pt x="6182" y="28705"/>
                      <a:pt x="6094" y="28636"/>
                      <a:pt x="6006" y="28565"/>
                    </a:cubicBezTo>
                    <a:lnTo>
                      <a:pt x="6092" y="28457"/>
                    </a:lnTo>
                    <a:cubicBezTo>
                      <a:pt x="6180" y="28526"/>
                      <a:pt x="6269" y="28598"/>
                      <a:pt x="6357" y="28664"/>
                    </a:cubicBezTo>
                    <a:close/>
                    <a:moveTo>
                      <a:pt x="26181" y="28494"/>
                    </a:moveTo>
                    <a:lnTo>
                      <a:pt x="26092" y="28386"/>
                    </a:lnTo>
                    <a:cubicBezTo>
                      <a:pt x="26179" y="28315"/>
                      <a:pt x="26267" y="28244"/>
                      <a:pt x="26351" y="28170"/>
                    </a:cubicBezTo>
                    <a:lnTo>
                      <a:pt x="26442" y="28276"/>
                    </a:lnTo>
                    <a:cubicBezTo>
                      <a:pt x="26356" y="28349"/>
                      <a:pt x="26269" y="28423"/>
                      <a:pt x="26181" y="28494"/>
                    </a:cubicBezTo>
                    <a:close/>
                    <a:moveTo>
                      <a:pt x="5742" y="28349"/>
                    </a:moveTo>
                    <a:cubicBezTo>
                      <a:pt x="5654" y="28276"/>
                      <a:pt x="5570" y="28203"/>
                      <a:pt x="5483" y="28127"/>
                    </a:cubicBezTo>
                    <a:lnTo>
                      <a:pt x="5574" y="28024"/>
                    </a:lnTo>
                    <a:cubicBezTo>
                      <a:pt x="5660" y="28097"/>
                      <a:pt x="5744" y="28170"/>
                      <a:pt x="5831" y="28244"/>
                    </a:cubicBezTo>
                    <a:close/>
                    <a:moveTo>
                      <a:pt x="26699" y="28054"/>
                    </a:moveTo>
                    <a:lnTo>
                      <a:pt x="26606" y="27948"/>
                    </a:lnTo>
                    <a:cubicBezTo>
                      <a:pt x="26690" y="27873"/>
                      <a:pt x="26774" y="27799"/>
                      <a:pt x="26858" y="27722"/>
                    </a:cubicBezTo>
                    <a:lnTo>
                      <a:pt x="26951" y="27823"/>
                    </a:lnTo>
                    <a:cubicBezTo>
                      <a:pt x="26869" y="27901"/>
                      <a:pt x="26785" y="27978"/>
                      <a:pt x="26699" y="28054"/>
                    </a:cubicBezTo>
                    <a:close/>
                    <a:moveTo>
                      <a:pt x="5229" y="27901"/>
                    </a:moveTo>
                    <a:cubicBezTo>
                      <a:pt x="5145" y="27825"/>
                      <a:pt x="5063" y="27747"/>
                      <a:pt x="4981" y="27668"/>
                    </a:cubicBezTo>
                    <a:lnTo>
                      <a:pt x="5076" y="27568"/>
                    </a:lnTo>
                    <a:cubicBezTo>
                      <a:pt x="5158" y="27646"/>
                      <a:pt x="5240" y="27722"/>
                      <a:pt x="5324" y="27797"/>
                    </a:cubicBezTo>
                    <a:close/>
                    <a:moveTo>
                      <a:pt x="27199" y="27590"/>
                    </a:moveTo>
                    <a:lnTo>
                      <a:pt x="27102" y="27491"/>
                    </a:lnTo>
                    <a:cubicBezTo>
                      <a:pt x="27184" y="27411"/>
                      <a:pt x="27264" y="27333"/>
                      <a:pt x="27344" y="27251"/>
                    </a:cubicBezTo>
                    <a:lnTo>
                      <a:pt x="27443" y="27350"/>
                    </a:lnTo>
                    <a:cubicBezTo>
                      <a:pt x="27363" y="27430"/>
                      <a:pt x="27281" y="27510"/>
                      <a:pt x="27199" y="27590"/>
                    </a:cubicBezTo>
                    <a:close/>
                    <a:moveTo>
                      <a:pt x="4737" y="27430"/>
                    </a:moveTo>
                    <a:cubicBezTo>
                      <a:pt x="4655" y="27350"/>
                      <a:pt x="4575" y="27268"/>
                      <a:pt x="4497" y="27186"/>
                    </a:cubicBezTo>
                    <a:lnTo>
                      <a:pt x="4597" y="27091"/>
                    </a:lnTo>
                    <a:cubicBezTo>
                      <a:pt x="4676" y="27171"/>
                      <a:pt x="4754" y="27251"/>
                      <a:pt x="4834" y="27331"/>
                    </a:cubicBezTo>
                    <a:close/>
                    <a:moveTo>
                      <a:pt x="27680" y="27107"/>
                    </a:moveTo>
                    <a:lnTo>
                      <a:pt x="27579" y="27009"/>
                    </a:lnTo>
                    <a:cubicBezTo>
                      <a:pt x="27657" y="26927"/>
                      <a:pt x="27734" y="26845"/>
                      <a:pt x="27810" y="26763"/>
                    </a:cubicBezTo>
                    <a:lnTo>
                      <a:pt x="27911" y="26856"/>
                    </a:lnTo>
                    <a:cubicBezTo>
                      <a:pt x="27836" y="26940"/>
                      <a:pt x="27758" y="27022"/>
                      <a:pt x="27680" y="27107"/>
                    </a:cubicBezTo>
                    <a:close/>
                    <a:moveTo>
                      <a:pt x="4262" y="26940"/>
                    </a:moveTo>
                    <a:cubicBezTo>
                      <a:pt x="4184" y="26856"/>
                      <a:pt x="4109" y="26772"/>
                      <a:pt x="4033" y="26688"/>
                    </a:cubicBezTo>
                    <a:lnTo>
                      <a:pt x="4137" y="26595"/>
                    </a:lnTo>
                    <a:cubicBezTo>
                      <a:pt x="4212" y="26679"/>
                      <a:pt x="4288" y="26763"/>
                      <a:pt x="4366" y="26845"/>
                    </a:cubicBezTo>
                    <a:close/>
                    <a:moveTo>
                      <a:pt x="28138" y="26602"/>
                    </a:moveTo>
                    <a:lnTo>
                      <a:pt x="28034" y="26511"/>
                    </a:lnTo>
                    <a:cubicBezTo>
                      <a:pt x="28108" y="26425"/>
                      <a:pt x="28181" y="26341"/>
                      <a:pt x="28252" y="26254"/>
                    </a:cubicBezTo>
                    <a:lnTo>
                      <a:pt x="28360" y="26343"/>
                    </a:lnTo>
                    <a:cubicBezTo>
                      <a:pt x="28287" y="26429"/>
                      <a:pt x="28213" y="26517"/>
                      <a:pt x="28138" y="26602"/>
                    </a:cubicBezTo>
                    <a:close/>
                    <a:moveTo>
                      <a:pt x="3811" y="26429"/>
                    </a:moveTo>
                    <a:cubicBezTo>
                      <a:pt x="3738" y="26343"/>
                      <a:pt x="3664" y="26256"/>
                      <a:pt x="3593" y="26168"/>
                    </a:cubicBezTo>
                    <a:lnTo>
                      <a:pt x="3701" y="26079"/>
                    </a:lnTo>
                    <a:cubicBezTo>
                      <a:pt x="3772" y="26168"/>
                      <a:pt x="3843" y="26254"/>
                      <a:pt x="3917" y="26338"/>
                    </a:cubicBezTo>
                    <a:close/>
                    <a:moveTo>
                      <a:pt x="28576" y="26079"/>
                    </a:moveTo>
                    <a:lnTo>
                      <a:pt x="28468" y="25993"/>
                    </a:lnTo>
                    <a:cubicBezTo>
                      <a:pt x="28537" y="25905"/>
                      <a:pt x="28606" y="25816"/>
                      <a:pt x="28675" y="25728"/>
                    </a:cubicBezTo>
                    <a:lnTo>
                      <a:pt x="28785" y="25812"/>
                    </a:lnTo>
                    <a:cubicBezTo>
                      <a:pt x="28716" y="25903"/>
                      <a:pt x="28647" y="25991"/>
                      <a:pt x="28576" y="26079"/>
                    </a:cubicBezTo>
                    <a:close/>
                    <a:moveTo>
                      <a:pt x="3380" y="25900"/>
                    </a:moveTo>
                    <a:cubicBezTo>
                      <a:pt x="3310" y="25810"/>
                      <a:pt x="3241" y="25719"/>
                      <a:pt x="3172" y="25628"/>
                    </a:cubicBezTo>
                    <a:lnTo>
                      <a:pt x="3285" y="25546"/>
                    </a:lnTo>
                    <a:cubicBezTo>
                      <a:pt x="3351" y="25637"/>
                      <a:pt x="3421" y="25726"/>
                      <a:pt x="3490" y="25814"/>
                    </a:cubicBezTo>
                    <a:close/>
                    <a:moveTo>
                      <a:pt x="28990" y="25540"/>
                    </a:moveTo>
                    <a:lnTo>
                      <a:pt x="28878" y="25458"/>
                    </a:lnTo>
                    <a:cubicBezTo>
                      <a:pt x="28945" y="25367"/>
                      <a:pt x="29012" y="25275"/>
                      <a:pt x="29076" y="25184"/>
                    </a:cubicBezTo>
                    <a:lnTo>
                      <a:pt x="29189" y="25264"/>
                    </a:lnTo>
                    <a:cubicBezTo>
                      <a:pt x="29124" y="25357"/>
                      <a:pt x="29057" y="25447"/>
                      <a:pt x="28990" y="25540"/>
                    </a:cubicBezTo>
                    <a:close/>
                    <a:moveTo>
                      <a:pt x="2972" y="25354"/>
                    </a:moveTo>
                    <a:cubicBezTo>
                      <a:pt x="2907" y="25262"/>
                      <a:pt x="2842" y="25167"/>
                      <a:pt x="2778" y="25074"/>
                    </a:cubicBezTo>
                    <a:lnTo>
                      <a:pt x="2892" y="24994"/>
                    </a:lnTo>
                    <a:cubicBezTo>
                      <a:pt x="2957" y="25089"/>
                      <a:pt x="3021" y="25182"/>
                      <a:pt x="3086" y="25272"/>
                    </a:cubicBezTo>
                    <a:close/>
                    <a:moveTo>
                      <a:pt x="29383" y="24983"/>
                    </a:moveTo>
                    <a:lnTo>
                      <a:pt x="29266" y="24906"/>
                    </a:lnTo>
                    <a:cubicBezTo>
                      <a:pt x="29329" y="24811"/>
                      <a:pt x="29392" y="24718"/>
                      <a:pt x="29452" y="24623"/>
                    </a:cubicBezTo>
                    <a:lnTo>
                      <a:pt x="29568" y="24698"/>
                    </a:lnTo>
                    <a:cubicBezTo>
                      <a:pt x="29508" y="24793"/>
                      <a:pt x="29445" y="24888"/>
                      <a:pt x="29383" y="24983"/>
                    </a:cubicBezTo>
                    <a:close/>
                    <a:moveTo>
                      <a:pt x="2588" y="24789"/>
                    </a:moveTo>
                    <a:cubicBezTo>
                      <a:pt x="2525" y="24694"/>
                      <a:pt x="2465" y="24597"/>
                      <a:pt x="2404" y="24502"/>
                    </a:cubicBezTo>
                    <a:lnTo>
                      <a:pt x="2523" y="24429"/>
                    </a:lnTo>
                    <a:cubicBezTo>
                      <a:pt x="2583" y="24524"/>
                      <a:pt x="2644" y="24619"/>
                      <a:pt x="2704" y="24714"/>
                    </a:cubicBezTo>
                    <a:close/>
                    <a:moveTo>
                      <a:pt x="29750" y="24409"/>
                    </a:moveTo>
                    <a:lnTo>
                      <a:pt x="29631" y="24338"/>
                    </a:lnTo>
                    <a:cubicBezTo>
                      <a:pt x="29689" y="24241"/>
                      <a:pt x="29748" y="24146"/>
                      <a:pt x="29804" y="24047"/>
                    </a:cubicBezTo>
                    <a:lnTo>
                      <a:pt x="29924" y="24118"/>
                    </a:lnTo>
                    <a:cubicBezTo>
                      <a:pt x="29866" y="24215"/>
                      <a:pt x="29808" y="24312"/>
                      <a:pt x="29750" y="24409"/>
                    </a:cubicBezTo>
                    <a:close/>
                    <a:moveTo>
                      <a:pt x="2227" y="24209"/>
                    </a:moveTo>
                    <a:cubicBezTo>
                      <a:pt x="2169" y="24112"/>
                      <a:pt x="2113" y="24012"/>
                      <a:pt x="2057" y="23913"/>
                    </a:cubicBezTo>
                    <a:lnTo>
                      <a:pt x="2178" y="23846"/>
                    </a:lnTo>
                    <a:cubicBezTo>
                      <a:pt x="2234" y="23943"/>
                      <a:pt x="2290" y="24040"/>
                      <a:pt x="2348" y="24137"/>
                    </a:cubicBezTo>
                    <a:close/>
                    <a:moveTo>
                      <a:pt x="30093" y="23822"/>
                    </a:moveTo>
                    <a:lnTo>
                      <a:pt x="29970" y="23756"/>
                    </a:lnTo>
                    <a:cubicBezTo>
                      <a:pt x="30024" y="23656"/>
                      <a:pt x="30078" y="23557"/>
                      <a:pt x="30132" y="23458"/>
                    </a:cubicBezTo>
                    <a:lnTo>
                      <a:pt x="30255" y="23522"/>
                    </a:lnTo>
                    <a:cubicBezTo>
                      <a:pt x="30201" y="23624"/>
                      <a:pt x="30147" y="23723"/>
                      <a:pt x="30093" y="23822"/>
                    </a:cubicBezTo>
                    <a:close/>
                    <a:moveTo>
                      <a:pt x="1893" y="23615"/>
                    </a:moveTo>
                    <a:cubicBezTo>
                      <a:pt x="1839" y="23514"/>
                      <a:pt x="1787" y="23412"/>
                      <a:pt x="1735" y="23311"/>
                    </a:cubicBezTo>
                    <a:lnTo>
                      <a:pt x="1858" y="23248"/>
                    </a:lnTo>
                    <a:cubicBezTo>
                      <a:pt x="1910" y="23350"/>
                      <a:pt x="1962" y="23449"/>
                      <a:pt x="2016" y="23548"/>
                    </a:cubicBezTo>
                    <a:close/>
                    <a:moveTo>
                      <a:pt x="30408" y="23220"/>
                    </a:moveTo>
                    <a:lnTo>
                      <a:pt x="30285" y="23160"/>
                    </a:lnTo>
                    <a:cubicBezTo>
                      <a:pt x="30334" y="23059"/>
                      <a:pt x="30384" y="22957"/>
                      <a:pt x="30432" y="22856"/>
                    </a:cubicBezTo>
                    <a:lnTo>
                      <a:pt x="30557" y="22914"/>
                    </a:lnTo>
                    <a:cubicBezTo>
                      <a:pt x="30509" y="23018"/>
                      <a:pt x="30460" y="23119"/>
                      <a:pt x="30408" y="23220"/>
                    </a:cubicBezTo>
                    <a:close/>
                    <a:moveTo>
                      <a:pt x="1582" y="23005"/>
                    </a:moveTo>
                    <a:cubicBezTo>
                      <a:pt x="1535" y="22903"/>
                      <a:pt x="1485" y="22800"/>
                      <a:pt x="1438" y="22696"/>
                    </a:cubicBezTo>
                    <a:lnTo>
                      <a:pt x="1565" y="22638"/>
                    </a:lnTo>
                    <a:cubicBezTo>
                      <a:pt x="1612" y="22741"/>
                      <a:pt x="1660" y="22843"/>
                      <a:pt x="1709" y="22944"/>
                    </a:cubicBezTo>
                    <a:close/>
                    <a:moveTo>
                      <a:pt x="30701" y="22608"/>
                    </a:moveTo>
                    <a:lnTo>
                      <a:pt x="30574" y="22549"/>
                    </a:lnTo>
                    <a:cubicBezTo>
                      <a:pt x="30619" y="22448"/>
                      <a:pt x="30665" y="22344"/>
                      <a:pt x="30708" y="22241"/>
                    </a:cubicBezTo>
                    <a:lnTo>
                      <a:pt x="30837" y="22295"/>
                    </a:lnTo>
                    <a:cubicBezTo>
                      <a:pt x="30792" y="22400"/>
                      <a:pt x="30747" y="22504"/>
                      <a:pt x="30701" y="22608"/>
                    </a:cubicBezTo>
                    <a:close/>
                    <a:moveTo>
                      <a:pt x="1299" y="22383"/>
                    </a:moveTo>
                    <a:cubicBezTo>
                      <a:pt x="1254" y="22280"/>
                      <a:pt x="1211" y="22174"/>
                      <a:pt x="1168" y="22068"/>
                    </a:cubicBezTo>
                    <a:lnTo>
                      <a:pt x="1297" y="22016"/>
                    </a:lnTo>
                    <a:cubicBezTo>
                      <a:pt x="1338" y="22120"/>
                      <a:pt x="1384" y="22226"/>
                      <a:pt x="1427" y="22329"/>
                    </a:cubicBezTo>
                    <a:close/>
                    <a:moveTo>
                      <a:pt x="30965" y="21982"/>
                    </a:moveTo>
                    <a:lnTo>
                      <a:pt x="30835" y="21930"/>
                    </a:lnTo>
                    <a:cubicBezTo>
                      <a:pt x="30878" y="21826"/>
                      <a:pt x="30917" y="21721"/>
                      <a:pt x="30958" y="21615"/>
                    </a:cubicBezTo>
                    <a:lnTo>
                      <a:pt x="31088" y="21662"/>
                    </a:lnTo>
                    <a:cubicBezTo>
                      <a:pt x="31049" y="21770"/>
                      <a:pt x="31008" y="21876"/>
                      <a:pt x="30965" y="21982"/>
                    </a:cubicBezTo>
                    <a:close/>
                    <a:moveTo>
                      <a:pt x="1043" y="21749"/>
                    </a:moveTo>
                    <a:cubicBezTo>
                      <a:pt x="1002" y="21643"/>
                      <a:pt x="963" y="21535"/>
                      <a:pt x="924" y="21427"/>
                    </a:cubicBezTo>
                    <a:lnTo>
                      <a:pt x="1056" y="21382"/>
                    </a:lnTo>
                    <a:cubicBezTo>
                      <a:pt x="1094" y="21488"/>
                      <a:pt x="1133" y="21596"/>
                      <a:pt x="1172" y="21699"/>
                    </a:cubicBezTo>
                    <a:close/>
                    <a:moveTo>
                      <a:pt x="31204" y="21343"/>
                    </a:moveTo>
                    <a:lnTo>
                      <a:pt x="31072" y="21296"/>
                    </a:lnTo>
                    <a:cubicBezTo>
                      <a:pt x="31109" y="21190"/>
                      <a:pt x="31146" y="21084"/>
                      <a:pt x="31180" y="20976"/>
                    </a:cubicBezTo>
                    <a:lnTo>
                      <a:pt x="31312" y="21019"/>
                    </a:lnTo>
                    <a:cubicBezTo>
                      <a:pt x="31277" y="21127"/>
                      <a:pt x="31241" y="21235"/>
                      <a:pt x="31204" y="21343"/>
                    </a:cubicBezTo>
                    <a:close/>
                    <a:moveTo>
                      <a:pt x="814" y="21106"/>
                    </a:moveTo>
                    <a:cubicBezTo>
                      <a:pt x="777" y="20996"/>
                      <a:pt x="743" y="20888"/>
                      <a:pt x="710" y="20780"/>
                    </a:cubicBezTo>
                    <a:lnTo>
                      <a:pt x="842" y="20739"/>
                    </a:lnTo>
                    <a:cubicBezTo>
                      <a:pt x="877" y="20845"/>
                      <a:pt x="911" y="20953"/>
                      <a:pt x="946" y="21060"/>
                    </a:cubicBezTo>
                    <a:close/>
                    <a:moveTo>
                      <a:pt x="31416" y="20694"/>
                    </a:moveTo>
                    <a:lnTo>
                      <a:pt x="31282" y="20655"/>
                    </a:lnTo>
                    <a:cubicBezTo>
                      <a:pt x="31314" y="20547"/>
                      <a:pt x="31344" y="20437"/>
                      <a:pt x="31375" y="20329"/>
                    </a:cubicBezTo>
                    <a:lnTo>
                      <a:pt x="31508" y="20366"/>
                    </a:lnTo>
                    <a:cubicBezTo>
                      <a:pt x="31478" y="20476"/>
                      <a:pt x="31448" y="20586"/>
                      <a:pt x="31416" y="20694"/>
                    </a:cubicBezTo>
                    <a:close/>
                    <a:moveTo>
                      <a:pt x="611" y="20452"/>
                    </a:moveTo>
                    <a:cubicBezTo>
                      <a:pt x="581" y="20344"/>
                      <a:pt x="551" y="20234"/>
                      <a:pt x="523" y="20122"/>
                    </a:cubicBezTo>
                    <a:lnTo>
                      <a:pt x="656" y="20087"/>
                    </a:lnTo>
                    <a:cubicBezTo>
                      <a:pt x="687" y="20197"/>
                      <a:pt x="715" y="20305"/>
                      <a:pt x="747" y="20413"/>
                    </a:cubicBezTo>
                    <a:close/>
                    <a:moveTo>
                      <a:pt x="31597" y="20038"/>
                    </a:moveTo>
                    <a:lnTo>
                      <a:pt x="31463" y="20003"/>
                    </a:lnTo>
                    <a:cubicBezTo>
                      <a:pt x="31491" y="19895"/>
                      <a:pt x="31517" y="19785"/>
                      <a:pt x="31543" y="19675"/>
                    </a:cubicBezTo>
                    <a:lnTo>
                      <a:pt x="31679" y="19708"/>
                    </a:lnTo>
                    <a:cubicBezTo>
                      <a:pt x="31653" y="19818"/>
                      <a:pt x="31625" y="19928"/>
                      <a:pt x="31597" y="20038"/>
                    </a:cubicBezTo>
                    <a:close/>
                    <a:moveTo>
                      <a:pt x="438" y="19792"/>
                    </a:moveTo>
                    <a:cubicBezTo>
                      <a:pt x="415" y="19682"/>
                      <a:pt x="389" y="19572"/>
                      <a:pt x="363" y="19459"/>
                    </a:cubicBezTo>
                    <a:lnTo>
                      <a:pt x="501" y="19431"/>
                    </a:lnTo>
                    <a:cubicBezTo>
                      <a:pt x="525" y="19541"/>
                      <a:pt x="549" y="19651"/>
                      <a:pt x="574" y="19761"/>
                    </a:cubicBezTo>
                    <a:close/>
                    <a:moveTo>
                      <a:pt x="31752" y="19373"/>
                    </a:moveTo>
                    <a:lnTo>
                      <a:pt x="31616" y="19345"/>
                    </a:lnTo>
                    <a:cubicBezTo>
                      <a:pt x="31640" y="19235"/>
                      <a:pt x="31662" y="19125"/>
                      <a:pt x="31683" y="19013"/>
                    </a:cubicBezTo>
                    <a:lnTo>
                      <a:pt x="31819" y="19039"/>
                    </a:lnTo>
                    <a:cubicBezTo>
                      <a:pt x="31797" y="19151"/>
                      <a:pt x="31776" y="19263"/>
                      <a:pt x="31752" y="19373"/>
                    </a:cubicBezTo>
                    <a:close/>
                    <a:moveTo>
                      <a:pt x="296" y="19127"/>
                    </a:moveTo>
                    <a:cubicBezTo>
                      <a:pt x="274" y="19015"/>
                      <a:pt x="253" y="18903"/>
                      <a:pt x="233" y="18790"/>
                    </a:cubicBezTo>
                    <a:lnTo>
                      <a:pt x="372" y="18767"/>
                    </a:lnTo>
                    <a:cubicBezTo>
                      <a:pt x="391" y="18879"/>
                      <a:pt x="410" y="18989"/>
                      <a:pt x="432" y="19099"/>
                    </a:cubicBezTo>
                    <a:close/>
                    <a:moveTo>
                      <a:pt x="31879" y="18704"/>
                    </a:moveTo>
                    <a:lnTo>
                      <a:pt x="31741" y="18680"/>
                    </a:lnTo>
                    <a:cubicBezTo>
                      <a:pt x="31759" y="18570"/>
                      <a:pt x="31778" y="18458"/>
                      <a:pt x="31793" y="18348"/>
                    </a:cubicBezTo>
                    <a:lnTo>
                      <a:pt x="31931" y="18365"/>
                    </a:lnTo>
                    <a:cubicBezTo>
                      <a:pt x="31914" y="18480"/>
                      <a:pt x="31897" y="18592"/>
                      <a:pt x="31879" y="18704"/>
                    </a:cubicBezTo>
                    <a:close/>
                    <a:moveTo>
                      <a:pt x="180" y="18456"/>
                    </a:moveTo>
                    <a:cubicBezTo>
                      <a:pt x="162" y="18342"/>
                      <a:pt x="147" y="18229"/>
                      <a:pt x="132" y="18117"/>
                    </a:cubicBezTo>
                    <a:lnTo>
                      <a:pt x="270" y="18100"/>
                    </a:lnTo>
                    <a:cubicBezTo>
                      <a:pt x="285" y="18210"/>
                      <a:pt x="300" y="18322"/>
                      <a:pt x="318" y="18434"/>
                    </a:cubicBezTo>
                    <a:close/>
                    <a:moveTo>
                      <a:pt x="31977" y="18029"/>
                    </a:moveTo>
                    <a:lnTo>
                      <a:pt x="31838" y="18012"/>
                    </a:lnTo>
                    <a:cubicBezTo>
                      <a:pt x="31851" y="17901"/>
                      <a:pt x="31864" y="17789"/>
                      <a:pt x="31875" y="17677"/>
                    </a:cubicBezTo>
                    <a:lnTo>
                      <a:pt x="32015" y="17690"/>
                    </a:lnTo>
                    <a:cubicBezTo>
                      <a:pt x="32002" y="17802"/>
                      <a:pt x="31992" y="17917"/>
                      <a:pt x="31977" y="18029"/>
                    </a:cubicBezTo>
                    <a:close/>
                    <a:moveTo>
                      <a:pt x="93" y="17779"/>
                    </a:moveTo>
                    <a:cubicBezTo>
                      <a:pt x="80" y="17666"/>
                      <a:pt x="70" y="17552"/>
                      <a:pt x="61" y="17440"/>
                    </a:cubicBezTo>
                    <a:lnTo>
                      <a:pt x="199" y="17427"/>
                    </a:lnTo>
                    <a:cubicBezTo>
                      <a:pt x="208" y="17539"/>
                      <a:pt x="218" y="17651"/>
                      <a:pt x="231" y="17763"/>
                    </a:cubicBezTo>
                    <a:close/>
                    <a:moveTo>
                      <a:pt x="32046" y="17351"/>
                    </a:moveTo>
                    <a:lnTo>
                      <a:pt x="31905" y="17338"/>
                    </a:lnTo>
                    <a:cubicBezTo>
                      <a:pt x="31916" y="17228"/>
                      <a:pt x="31923" y="17116"/>
                      <a:pt x="31929" y="17004"/>
                    </a:cubicBezTo>
                    <a:lnTo>
                      <a:pt x="32069" y="17010"/>
                    </a:lnTo>
                    <a:cubicBezTo>
                      <a:pt x="32063" y="17125"/>
                      <a:pt x="32054" y="17237"/>
                      <a:pt x="32046" y="17351"/>
                    </a:cubicBezTo>
                    <a:close/>
                    <a:moveTo>
                      <a:pt x="35" y="17099"/>
                    </a:moveTo>
                    <a:cubicBezTo>
                      <a:pt x="26" y="16984"/>
                      <a:pt x="20" y="16872"/>
                      <a:pt x="16" y="16758"/>
                    </a:cubicBezTo>
                    <a:lnTo>
                      <a:pt x="156" y="16754"/>
                    </a:lnTo>
                    <a:cubicBezTo>
                      <a:pt x="160" y="16866"/>
                      <a:pt x="167" y="16978"/>
                      <a:pt x="173" y="17090"/>
                    </a:cubicBezTo>
                    <a:close/>
                    <a:moveTo>
                      <a:pt x="32084" y="16669"/>
                    </a:moveTo>
                    <a:lnTo>
                      <a:pt x="31946" y="16665"/>
                    </a:lnTo>
                    <a:cubicBezTo>
                      <a:pt x="31951" y="16553"/>
                      <a:pt x="31953" y="16441"/>
                      <a:pt x="31955" y="16328"/>
                    </a:cubicBezTo>
                    <a:lnTo>
                      <a:pt x="32095" y="16331"/>
                    </a:lnTo>
                    <a:cubicBezTo>
                      <a:pt x="32093" y="16443"/>
                      <a:pt x="32089" y="16557"/>
                      <a:pt x="32084" y="16669"/>
                    </a:cubicBezTo>
                    <a:close/>
                    <a:moveTo>
                      <a:pt x="5" y="16419"/>
                    </a:moveTo>
                    <a:cubicBezTo>
                      <a:pt x="3" y="16305"/>
                      <a:pt x="0" y="16190"/>
                      <a:pt x="0" y="16078"/>
                    </a:cubicBezTo>
                    <a:lnTo>
                      <a:pt x="141" y="16076"/>
                    </a:lnTo>
                    <a:cubicBezTo>
                      <a:pt x="141" y="16190"/>
                      <a:pt x="141" y="16303"/>
                      <a:pt x="143" y="16415"/>
                    </a:cubicBezTo>
                    <a:close/>
                    <a:moveTo>
                      <a:pt x="32097" y="16048"/>
                    </a:moveTo>
                    <a:lnTo>
                      <a:pt x="31957" y="16048"/>
                    </a:lnTo>
                    <a:cubicBezTo>
                      <a:pt x="31957" y="15936"/>
                      <a:pt x="31957" y="15821"/>
                      <a:pt x="31955" y="15709"/>
                    </a:cubicBezTo>
                    <a:lnTo>
                      <a:pt x="32093" y="15707"/>
                    </a:lnTo>
                    <a:cubicBezTo>
                      <a:pt x="32095" y="15821"/>
                      <a:pt x="32097" y="15934"/>
                      <a:pt x="32097" y="16048"/>
                    </a:cubicBezTo>
                    <a:close/>
                    <a:moveTo>
                      <a:pt x="143" y="15739"/>
                    </a:moveTo>
                    <a:lnTo>
                      <a:pt x="5" y="15737"/>
                    </a:lnTo>
                    <a:cubicBezTo>
                      <a:pt x="5" y="15623"/>
                      <a:pt x="9" y="15509"/>
                      <a:pt x="13" y="15396"/>
                    </a:cubicBezTo>
                    <a:lnTo>
                      <a:pt x="154" y="15403"/>
                    </a:lnTo>
                    <a:cubicBezTo>
                      <a:pt x="149" y="15513"/>
                      <a:pt x="145" y="15627"/>
                      <a:pt x="143" y="15739"/>
                    </a:cubicBezTo>
                    <a:close/>
                    <a:moveTo>
                      <a:pt x="31944" y="15373"/>
                    </a:moveTo>
                    <a:cubicBezTo>
                      <a:pt x="31940" y="15260"/>
                      <a:pt x="31933" y="15148"/>
                      <a:pt x="31927" y="15034"/>
                    </a:cubicBezTo>
                    <a:lnTo>
                      <a:pt x="32065" y="15025"/>
                    </a:lnTo>
                    <a:cubicBezTo>
                      <a:pt x="32071" y="15140"/>
                      <a:pt x="32078" y="15252"/>
                      <a:pt x="32084" y="15366"/>
                    </a:cubicBezTo>
                    <a:close/>
                    <a:moveTo>
                      <a:pt x="169" y="15064"/>
                    </a:moveTo>
                    <a:lnTo>
                      <a:pt x="31" y="15055"/>
                    </a:lnTo>
                    <a:cubicBezTo>
                      <a:pt x="37" y="14941"/>
                      <a:pt x="46" y="14829"/>
                      <a:pt x="54" y="14717"/>
                    </a:cubicBezTo>
                    <a:lnTo>
                      <a:pt x="195" y="14727"/>
                    </a:lnTo>
                    <a:cubicBezTo>
                      <a:pt x="184" y="14840"/>
                      <a:pt x="177" y="14952"/>
                      <a:pt x="169" y="15064"/>
                    </a:cubicBezTo>
                    <a:close/>
                    <a:moveTo>
                      <a:pt x="31901" y="14697"/>
                    </a:moveTo>
                    <a:cubicBezTo>
                      <a:pt x="31892" y="14585"/>
                      <a:pt x="31882" y="14473"/>
                      <a:pt x="31869" y="14361"/>
                    </a:cubicBezTo>
                    <a:lnTo>
                      <a:pt x="32009" y="14348"/>
                    </a:lnTo>
                    <a:cubicBezTo>
                      <a:pt x="32020" y="14460"/>
                      <a:pt x="32030" y="14574"/>
                      <a:pt x="32041" y="14686"/>
                    </a:cubicBezTo>
                    <a:close/>
                    <a:moveTo>
                      <a:pt x="225" y="14391"/>
                    </a:moveTo>
                    <a:lnTo>
                      <a:pt x="87" y="14376"/>
                    </a:lnTo>
                    <a:cubicBezTo>
                      <a:pt x="98" y="14263"/>
                      <a:pt x="111" y="14149"/>
                      <a:pt x="126" y="14037"/>
                    </a:cubicBezTo>
                    <a:lnTo>
                      <a:pt x="264" y="14054"/>
                    </a:lnTo>
                    <a:cubicBezTo>
                      <a:pt x="249" y="14166"/>
                      <a:pt x="236" y="14279"/>
                      <a:pt x="225" y="14391"/>
                    </a:cubicBezTo>
                    <a:close/>
                    <a:moveTo>
                      <a:pt x="31830" y="14026"/>
                    </a:moveTo>
                    <a:cubicBezTo>
                      <a:pt x="31817" y="13914"/>
                      <a:pt x="31802" y="13802"/>
                      <a:pt x="31785" y="13692"/>
                    </a:cubicBezTo>
                    <a:lnTo>
                      <a:pt x="31923" y="13670"/>
                    </a:lnTo>
                    <a:cubicBezTo>
                      <a:pt x="31940" y="13782"/>
                      <a:pt x="31955" y="13895"/>
                      <a:pt x="31968" y="14009"/>
                    </a:cubicBezTo>
                    <a:close/>
                    <a:moveTo>
                      <a:pt x="309" y="13720"/>
                    </a:moveTo>
                    <a:lnTo>
                      <a:pt x="171" y="13700"/>
                    </a:lnTo>
                    <a:cubicBezTo>
                      <a:pt x="188" y="13588"/>
                      <a:pt x="205" y="13476"/>
                      <a:pt x="223" y="13364"/>
                    </a:cubicBezTo>
                    <a:lnTo>
                      <a:pt x="361" y="13385"/>
                    </a:lnTo>
                    <a:cubicBezTo>
                      <a:pt x="341" y="13497"/>
                      <a:pt x="326" y="13608"/>
                      <a:pt x="309" y="13720"/>
                    </a:cubicBezTo>
                    <a:close/>
                    <a:moveTo>
                      <a:pt x="31731" y="13357"/>
                    </a:moveTo>
                    <a:cubicBezTo>
                      <a:pt x="31713" y="13247"/>
                      <a:pt x="31692" y="13135"/>
                      <a:pt x="31670" y="13025"/>
                    </a:cubicBezTo>
                    <a:lnTo>
                      <a:pt x="31808" y="12999"/>
                    </a:lnTo>
                    <a:cubicBezTo>
                      <a:pt x="31830" y="13109"/>
                      <a:pt x="31849" y="13221"/>
                      <a:pt x="31869" y="13333"/>
                    </a:cubicBezTo>
                    <a:close/>
                    <a:moveTo>
                      <a:pt x="421" y="13053"/>
                    </a:moveTo>
                    <a:lnTo>
                      <a:pt x="283" y="13027"/>
                    </a:lnTo>
                    <a:cubicBezTo>
                      <a:pt x="307" y="12915"/>
                      <a:pt x="328" y="12805"/>
                      <a:pt x="352" y="12693"/>
                    </a:cubicBezTo>
                    <a:lnTo>
                      <a:pt x="488" y="12723"/>
                    </a:lnTo>
                    <a:cubicBezTo>
                      <a:pt x="464" y="12833"/>
                      <a:pt x="443" y="12943"/>
                      <a:pt x="421" y="13053"/>
                    </a:cubicBezTo>
                    <a:close/>
                    <a:moveTo>
                      <a:pt x="31603" y="12693"/>
                    </a:moveTo>
                    <a:cubicBezTo>
                      <a:pt x="31580" y="12583"/>
                      <a:pt x="31556" y="12473"/>
                      <a:pt x="31530" y="12365"/>
                    </a:cubicBezTo>
                    <a:lnTo>
                      <a:pt x="31666" y="12332"/>
                    </a:lnTo>
                    <a:cubicBezTo>
                      <a:pt x="31692" y="12442"/>
                      <a:pt x="31715" y="12552"/>
                      <a:pt x="31741" y="12665"/>
                    </a:cubicBezTo>
                    <a:close/>
                    <a:moveTo>
                      <a:pt x="561" y="12393"/>
                    </a:moveTo>
                    <a:lnTo>
                      <a:pt x="426" y="12360"/>
                    </a:lnTo>
                    <a:cubicBezTo>
                      <a:pt x="451" y="12250"/>
                      <a:pt x="479" y="12140"/>
                      <a:pt x="508" y="12030"/>
                    </a:cubicBezTo>
                    <a:lnTo>
                      <a:pt x="641" y="12065"/>
                    </a:lnTo>
                    <a:cubicBezTo>
                      <a:pt x="613" y="12173"/>
                      <a:pt x="587" y="12283"/>
                      <a:pt x="561" y="12393"/>
                    </a:cubicBezTo>
                    <a:close/>
                    <a:moveTo>
                      <a:pt x="31448" y="12037"/>
                    </a:moveTo>
                    <a:cubicBezTo>
                      <a:pt x="31420" y="11927"/>
                      <a:pt x="31390" y="11819"/>
                      <a:pt x="31359" y="11711"/>
                    </a:cubicBezTo>
                    <a:lnTo>
                      <a:pt x="31493" y="11672"/>
                    </a:lnTo>
                    <a:cubicBezTo>
                      <a:pt x="31523" y="11782"/>
                      <a:pt x="31554" y="11892"/>
                      <a:pt x="31582" y="12002"/>
                    </a:cubicBezTo>
                    <a:close/>
                    <a:moveTo>
                      <a:pt x="730" y="11739"/>
                    </a:moveTo>
                    <a:lnTo>
                      <a:pt x="596" y="11700"/>
                    </a:lnTo>
                    <a:cubicBezTo>
                      <a:pt x="626" y="11590"/>
                      <a:pt x="659" y="11482"/>
                      <a:pt x="693" y="11374"/>
                    </a:cubicBezTo>
                    <a:lnTo>
                      <a:pt x="825" y="11413"/>
                    </a:lnTo>
                    <a:cubicBezTo>
                      <a:pt x="792" y="11521"/>
                      <a:pt x="760" y="11629"/>
                      <a:pt x="730" y="11739"/>
                    </a:cubicBezTo>
                    <a:close/>
                    <a:moveTo>
                      <a:pt x="31264" y="11385"/>
                    </a:moveTo>
                    <a:cubicBezTo>
                      <a:pt x="31230" y="11277"/>
                      <a:pt x="31195" y="11169"/>
                      <a:pt x="31161" y="11064"/>
                    </a:cubicBezTo>
                    <a:lnTo>
                      <a:pt x="31293" y="11018"/>
                    </a:lnTo>
                    <a:cubicBezTo>
                      <a:pt x="31329" y="11126"/>
                      <a:pt x="31364" y="11236"/>
                      <a:pt x="31398" y="11344"/>
                    </a:cubicBezTo>
                    <a:close/>
                    <a:moveTo>
                      <a:pt x="926" y="11092"/>
                    </a:moveTo>
                    <a:lnTo>
                      <a:pt x="795" y="11048"/>
                    </a:lnTo>
                    <a:cubicBezTo>
                      <a:pt x="829" y="10941"/>
                      <a:pt x="868" y="10833"/>
                      <a:pt x="905" y="10727"/>
                    </a:cubicBezTo>
                    <a:lnTo>
                      <a:pt x="1036" y="10772"/>
                    </a:lnTo>
                    <a:cubicBezTo>
                      <a:pt x="1000" y="10878"/>
                      <a:pt x="963" y="10986"/>
                      <a:pt x="926" y="11092"/>
                    </a:cubicBezTo>
                    <a:close/>
                    <a:moveTo>
                      <a:pt x="31051" y="10742"/>
                    </a:moveTo>
                    <a:cubicBezTo>
                      <a:pt x="31014" y="10636"/>
                      <a:pt x="30975" y="10528"/>
                      <a:pt x="30934" y="10423"/>
                    </a:cubicBezTo>
                    <a:lnTo>
                      <a:pt x="31066" y="10373"/>
                    </a:lnTo>
                    <a:cubicBezTo>
                      <a:pt x="31105" y="10481"/>
                      <a:pt x="31144" y="10589"/>
                      <a:pt x="31182" y="10695"/>
                    </a:cubicBezTo>
                    <a:close/>
                    <a:moveTo>
                      <a:pt x="1151" y="10455"/>
                    </a:moveTo>
                    <a:lnTo>
                      <a:pt x="1021" y="10405"/>
                    </a:lnTo>
                    <a:cubicBezTo>
                      <a:pt x="1060" y="10300"/>
                      <a:pt x="1101" y="10192"/>
                      <a:pt x="1144" y="10088"/>
                    </a:cubicBezTo>
                    <a:lnTo>
                      <a:pt x="1274" y="10140"/>
                    </a:lnTo>
                    <a:cubicBezTo>
                      <a:pt x="1230" y="10244"/>
                      <a:pt x="1192" y="10349"/>
                      <a:pt x="1151" y="10455"/>
                    </a:cubicBezTo>
                    <a:close/>
                    <a:moveTo>
                      <a:pt x="30811" y="10108"/>
                    </a:moveTo>
                    <a:cubicBezTo>
                      <a:pt x="30770" y="10002"/>
                      <a:pt x="30727" y="9898"/>
                      <a:pt x="30682" y="9795"/>
                    </a:cubicBezTo>
                    <a:lnTo>
                      <a:pt x="30809" y="9741"/>
                    </a:lnTo>
                    <a:cubicBezTo>
                      <a:pt x="30855" y="9844"/>
                      <a:pt x="30900" y="9950"/>
                      <a:pt x="30941" y="10056"/>
                    </a:cubicBezTo>
                    <a:close/>
                    <a:moveTo>
                      <a:pt x="1401" y="9829"/>
                    </a:moveTo>
                    <a:lnTo>
                      <a:pt x="1274" y="9773"/>
                    </a:lnTo>
                    <a:cubicBezTo>
                      <a:pt x="1317" y="9670"/>
                      <a:pt x="1364" y="9566"/>
                      <a:pt x="1409" y="9462"/>
                    </a:cubicBezTo>
                    <a:lnTo>
                      <a:pt x="1537" y="9519"/>
                    </a:lnTo>
                    <a:cubicBezTo>
                      <a:pt x="1491" y="9622"/>
                      <a:pt x="1446" y="9724"/>
                      <a:pt x="1401" y="9829"/>
                    </a:cubicBezTo>
                    <a:close/>
                    <a:moveTo>
                      <a:pt x="30546" y="9484"/>
                    </a:moveTo>
                    <a:cubicBezTo>
                      <a:pt x="30498" y="9383"/>
                      <a:pt x="30451" y="9279"/>
                      <a:pt x="30401" y="9178"/>
                    </a:cubicBezTo>
                    <a:lnTo>
                      <a:pt x="30527" y="9117"/>
                    </a:lnTo>
                    <a:cubicBezTo>
                      <a:pt x="30576" y="9221"/>
                      <a:pt x="30624" y="9322"/>
                      <a:pt x="30671" y="9428"/>
                    </a:cubicBezTo>
                    <a:close/>
                    <a:moveTo>
                      <a:pt x="1677" y="9214"/>
                    </a:moveTo>
                    <a:lnTo>
                      <a:pt x="1552" y="9154"/>
                    </a:lnTo>
                    <a:cubicBezTo>
                      <a:pt x="1602" y="9052"/>
                      <a:pt x="1651" y="8951"/>
                      <a:pt x="1703" y="8850"/>
                    </a:cubicBezTo>
                    <a:lnTo>
                      <a:pt x="1826" y="8912"/>
                    </a:lnTo>
                    <a:cubicBezTo>
                      <a:pt x="1776" y="9011"/>
                      <a:pt x="1727" y="9113"/>
                      <a:pt x="1677" y="9214"/>
                    </a:cubicBezTo>
                    <a:close/>
                    <a:moveTo>
                      <a:pt x="30252" y="8873"/>
                    </a:moveTo>
                    <a:cubicBezTo>
                      <a:pt x="30201" y="8772"/>
                      <a:pt x="30149" y="8673"/>
                      <a:pt x="30097" y="8573"/>
                    </a:cubicBezTo>
                    <a:lnTo>
                      <a:pt x="30220" y="8507"/>
                    </a:lnTo>
                    <a:cubicBezTo>
                      <a:pt x="30272" y="8608"/>
                      <a:pt x="30326" y="8709"/>
                      <a:pt x="30378" y="8811"/>
                    </a:cubicBezTo>
                    <a:close/>
                    <a:moveTo>
                      <a:pt x="1981" y="8612"/>
                    </a:moveTo>
                    <a:lnTo>
                      <a:pt x="1858" y="8548"/>
                    </a:lnTo>
                    <a:cubicBezTo>
                      <a:pt x="1910" y="8446"/>
                      <a:pt x="1964" y="8347"/>
                      <a:pt x="2020" y="8248"/>
                    </a:cubicBezTo>
                    <a:lnTo>
                      <a:pt x="2141" y="8315"/>
                    </a:lnTo>
                    <a:cubicBezTo>
                      <a:pt x="2087" y="8414"/>
                      <a:pt x="2033" y="8513"/>
                      <a:pt x="1981" y="8612"/>
                    </a:cubicBezTo>
                    <a:close/>
                    <a:moveTo>
                      <a:pt x="29933" y="8276"/>
                    </a:moveTo>
                    <a:cubicBezTo>
                      <a:pt x="29879" y="8176"/>
                      <a:pt x="29823" y="8079"/>
                      <a:pt x="29765" y="7982"/>
                    </a:cubicBezTo>
                    <a:lnTo>
                      <a:pt x="29886" y="7911"/>
                    </a:lnTo>
                    <a:cubicBezTo>
                      <a:pt x="29942" y="8010"/>
                      <a:pt x="30000" y="8110"/>
                      <a:pt x="30056" y="8209"/>
                    </a:cubicBezTo>
                    <a:close/>
                    <a:moveTo>
                      <a:pt x="2309" y="8023"/>
                    </a:moveTo>
                    <a:lnTo>
                      <a:pt x="2188" y="7952"/>
                    </a:lnTo>
                    <a:cubicBezTo>
                      <a:pt x="2247" y="7855"/>
                      <a:pt x="2305" y="7758"/>
                      <a:pt x="2363" y="7661"/>
                    </a:cubicBezTo>
                    <a:lnTo>
                      <a:pt x="2482" y="7734"/>
                    </a:lnTo>
                    <a:cubicBezTo>
                      <a:pt x="2424" y="7829"/>
                      <a:pt x="2365" y="7926"/>
                      <a:pt x="2309" y="8023"/>
                    </a:cubicBezTo>
                    <a:close/>
                    <a:moveTo>
                      <a:pt x="29590" y="7693"/>
                    </a:moveTo>
                    <a:cubicBezTo>
                      <a:pt x="29530" y="7596"/>
                      <a:pt x="29471" y="7501"/>
                      <a:pt x="29409" y="7406"/>
                    </a:cubicBezTo>
                    <a:lnTo>
                      <a:pt x="29525" y="7331"/>
                    </a:lnTo>
                    <a:cubicBezTo>
                      <a:pt x="29588" y="7426"/>
                      <a:pt x="29648" y="7523"/>
                      <a:pt x="29709" y="7620"/>
                    </a:cubicBezTo>
                    <a:close/>
                    <a:moveTo>
                      <a:pt x="2661" y="7449"/>
                    </a:moveTo>
                    <a:lnTo>
                      <a:pt x="2544" y="7374"/>
                    </a:lnTo>
                    <a:cubicBezTo>
                      <a:pt x="2607" y="7277"/>
                      <a:pt x="2670" y="7184"/>
                      <a:pt x="2732" y="7089"/>
                    </a:cubicBezTo>
                    <a:lnTo>
                      <a:pt x="2847" y="7167"/>
                    </a:lnTo>
                    <a:cubicBezTo>
                      <a:pt x="2784" y="7259"/>
                      <a:pt x="2724" y="7354"/>
                      <a:pt x="2661" y="7449"/>
                    </a:cubicBezTo>
                    <a:close/>
                    <a:moveTo>
                      <a:pt x="29221" y="7126"/>
                    </a:moveTo>
                    <a:cubicBezTo>
                      <a:pt x="29158" y="7031"/>
                      <a:pt x="29094" y="6938"/>
                      <a:pt x="29029" y="6847"/>
                    </a:cubicBezTo>
                    <a:lnTo>
                      <a:pt x="29143" y="6767"/>
                    </a:lnTo>
                    <a:cubicBezTo>
                      <a:pt x="29208" y="6860"/>
                      <a:pt x="29273" y="6953"/>
                      <a:pt x="29338" y="7046"/>
                    </a:cubicBezTo>
                    <a:close/>
                    <a:moveTo>
                      <a:pt x="3039" y="6888"/>
                    </a:moveTo>
                    <a:lnTo>
                      <a:pt x="2924" y="6808"/>
                    </a:lnTo>
                    <a:cubicBezTo>
                      <a:pt x="2991" y="6716"/>
                      <a:pt x="3058" y="6625"/>
                      <a:pt x="3125" y="6532"/>
                    </a:cubicBezTo>
                    <a:lnTo>
                      <a:pt x="3235" y="6614"/>
                    </a:lnTo>
                    <a:cubicBezTo>
                      <a:pt x="3170" y="6705"/>
                      <a:pt x="3103" y="6798"/>
                      <a:pt x="3039" y="6888"/>
                    </a:cubicBezTo>
                    <a:close/>
                    <a:moveTo>
                      <a:pt x="28831" y="6573"/>
                    </a:moveTo>
                    <a:cubicBezTo>
                      <a:pt x="28764" y="6483"/>
                      <a:pt x="28695" y="6394"/>
                      <a:pt x="28626" y="6303"/>
                    </a:cubicBezTo>
                    <a:lnTo>
                      <a:pt x="28736" y="6219"/>
                    </a:lnTo>
                    <a:cubicBezTo>
                      <a:pt x="28807" y="6308"/>
                      <a:pt x="28876" y="6398"/>
                      <a:pt x="28943" y="6489"/>
                    </a:cubicBezTo>
                    <a:close/>
                    <a:moveTo>
                      <a:pt x="3440" y="6347"/>
                    </a:moveTo>
                    <a:lnTo>
                      <a:pt x="3330" y="6260"/>
                    </a:lnTo>
                    <a:cubicBezTo>
                      <a:pt x="3399" y="6170"/>
                      <a:pt x="3470" y="6081"/>
                      <a:pt x="3539" y="5993"/>
                    </a:cubicBezTo>
                    <a:lnTo>
                      <a:pt x="3649" y="6081"/>
                    </a:lnTo>
                    <a:cubicBezTo>
                      <a:pt x="3578" y="6168"/>
                      <a:pt x="3509" y="6256"/>
                      <a:pt x="3440" y="6347"/>
                    </a:cubicBezTo>
                    <a:close/>
                    <a:moveTo>
                      <a:pt x="28416" y="6040"/>
                    </a:moveTo>
                    <a:cubicBezTo>
                      <a:pt x="28345" y="5952"/>
                      <a:pt x="28272" y="5865"/>
                      <a:pt x="28200" y="5779"/>
                    </a:cubicBezTo>
                    <a:lnTo>
                      <a:pt x="28306" y="5689"/>
                    </a:lnTo>
                    <a:cubicBezTo>
                      <a:pt x="28380" y="5775"/>
                      <a:pt x="28451" y="5863"/>
                      <a:pt x="28524" y="5952"/>
                    </a:cubicBezTo>
                    <a:close/>
                    <a:moveTo>
                      <a:pt x="3863" y="5820"/>
                    </a:moveTo>
                    <a:lnTo>
                      <a:pt x="3757" y="5730"/>
                    </a:lnTo>
                    <a:cubicBezTo>
                      <a:pt x="3831" y="5643"/>
                      <a:pt x="3904" y="5557"/>
                      <a:pt x="3979" y="5471"/>
                    </a:cubicBezTo>
                    <a:lnTo>
                      <a:pt x="4083" y="5563"/>
                    </a:lnTo>
                    <a:cubicBezTo>
                      <a:pt x="4007" y="5648"/>
                      <a:pt x="3934" y="5734"/>
                      <a:pt x="3863" y="5820"/>
                    </a:cubicBezTo>
                    <a:close/>
                    <a:moveTo>
                      <a:pt x="27980" y="5522"/>
                    </a:moveTo>
                    <a:cubicBezTo>
                      <a:pt x="27905" y="5438"/>
                      <a:pt x="27829" y="5354"/>
                      <a:pt x="27752" y="5272"/>
                    </a:cubicBezTo>
                    <a:lnTo>
                      <a:pt x="27855" y="5177"/>
                    </a:lnTo>
                    <a:cubicBezTo>
                      <a:pt x="27931" y="5261"/>
                      <a:pt x="28008" y="5345"/>
                      <a:pt x="28084" y="5430"/>
                    </a:cubicBezTo>
                    <a:close/>
                    <a:moveTo>
                      <a:pt x="4307" y="5311"/>
                    </a:moveTo>
                    <a:lnTo>
                      <a:pt x="4206" y="5218"/>
                    </a:lnTo>
                    <a:cubicBezTo>
                      <a:pt x="4281" y="5134"/>
                      <a:pt x="4361" y="5052"/>
                      <a:pt x="4439" y="4970"/>
                    </a:cubicBezTo>
                    <a:lnTo>
                      <a:pt x="4538" y="5065"/>
                    </a:lnTo>
                    <a:cubicBezTo>
                      <a:pt x="4461" y="5147"/>
                      <a:pt x="4385" y="5229"/>
                      <a:pt x="4307" y="5311"/>
                    </a:cubicBezTo>
                    <a:close/>
                    <a:moveTo>
                      <a:pt x="27521" y="5026"/>
                    </a:moveTo>
                    <a:cubicBezTo>
                      <a:pt x="27443" y="4944"/>
                      <a:pt x="27363" y="4864"/>
                      <a:pt x="27283" y="4784"/>
                    </a:cubicBezTo>
                    <a:lnTo>
                      <a:pt x="27383" y="4687"/>
                    </a:lnTo>
                    <a:cubicBezTo>
                      <a:pt x="27462" y="4767"/>
                      <a:pt x="27542" y="4847"/>
                      <a:pt x="27622" y="4929"/>
                    </a:cubicBezTo>
                    <a:close/>
                    <a:moveTo>
                      <a:pt x="4776" y="4823"/>
                    </a:moveTo>
                    <a:lnTo>
                      <a:pt x="4676" y="4726"/>
                    </a:lnTo>
                    <a:cubicBezTo>
                      <a:pt x="4756" y="4644"/>
                      <a:pt x="4838" y="4564"/>
                      <a:pt x="4920" y="4487"/>
                    </a:cubicBezTo>
                    <a:lnTo>
                      <a:pt x="5015" y="4586"/>
                    </a:lnTo>
                    <a:cubicBezTo>
                      <a:pt x="4935" y="4664"/>
                      <a:pt x="4855" y="4743"/>
                      <a:pt x="4776" y="4823"/>
                    </a:cubicBezTo>
                    <a:close/>
                    <a:moveTo>
                      <a:pt x="27042" y="4549"/>
                    </a:moveTo>
                    <a:cubicBezTo>
                      <a:pt x="26962" y="4472"/>
                      <a:pt x="26880" y="4394"/>
                      <a:pt x="26796" y="4318"/>
                    </a:cubicBezTo>
                    <a:lnTo>
                      <a:pt x="26891" y="4215"/>
                    </a:lnTo>
                    <a:cubicBezTo>
                      <a:pt x="26975" y="4290"/>
                      <a:pt x="27057" y="4370"/>
                      <a:pt x="27139" y="4448"/>
                    </a:cubicBezTo>
                    <a:close/>
                    <a:moveTo>
                      <a:pt x="5261" y="4355"/>
                    </a:moveTo>
                    <a:lnTo>
                      <a:pt x="5168" y="4251"/>
                    </a:lnTo>
                    <a:cubicBezTo>
                      <a:pt x="5250" y="4174"/>
                      <a:pt x="5334" y="4098"/>
                      <a:pt x="5421" y="4023"/>
                    </a:cubicBezTo>
                    <a:lnTo>
                      <a:pt x="5514" y="4128"/>
                    </a:lnTo>
                    <a:cubicBezTo>
                      <a:pt x="5427" y="4202"/>
                      <a:pt x="5345" y="4277"/>
                      <a:pt x="5261" y="4355"/>
                    </a:cubicBezTo>
                    <a:close/>
                    <a:moveTo>
                      <a:pt x="26543" y="4092"/>
                    </a:moveTo>
                    <a:cubicBezTo>
                      <a:pt x="26459" y="4018"/>
                      <a:pt x="26375" y="3945"/>
                      <a:pt x="26289" y="3872"/>
                    </a:cubicBezTo>
                    <a:lnTo>
                      <a:pt x="26377" y="3766"/>
                    </a:lnTo>
                    <a:cubicBezTo>
                      <a:pt x="26466" y="3839"/>
                      <a:pt x="26552" y="3913"/>
                      <a:pt x="26636" y="3988"/>
                    </a:cubicBezTo>
                    <a:close/>
                    <a:moveTo>
                      <a:pt x="5768" y="3906"/>
                    </a:moveTo>
                    <a:lnTo>
                      <a:pt x="5678" y="3800"/>
                    </a:lnTo>
                    <a:cubicBezTo>
                      <a:pt x="5766" y="3727"/>
                      <a:pt x="5852" y="3654"/>
                      <a:pt x="5941" y="3583"/>
                    </a:cubicBezTo>
                    <a:lnTo>
                      <a:pt x="6029" y="3690"/>
                    </a:lnTo>
                    <a:cubicBezTo>
                      <a:pt x="5941" y="3762"/>
                      <a:pt x="5855" y="3833"/>
                      <a:pt x="5768" y="3906"/>
                    </a:cubicBezTo>
                    <a:close/>
                    <a:moveTo>
                      <a:pt x="26028" y="3658"/>
                    </a:moveTo>
                    <a:cubicBezTo>
                      <a:pt x="25941" y="3587"/>
                      <a:pt x="25851" y="3518"/>
                      <a:pt x="25762" y="3449"/>
                    </a:cubicBezTo>
                    <a:lnTo>
                      <a:pt x="25848" y="3337"/>
                    </a:lnTo>
                    <a:cubicBezTo>
                      <a:pt x="25937" y="3408"/>
                      <a:pt x="26028" y="3477"/>
                      <a:pt x="26116" y="3548"/>
                    </a:cubicBezTo>
                    <a:close/>
                    <a:moveTo>
                      <a:pt x="6293" y="3481"/>
                    </a:moveTo>
                    <a:lnTo>
                      <a:pt x="6208" y="3371"/>
                    </a:lnTo>
                    <a:cubicBezTo>
                      <a:pt x="6297" y="3300"/>
                      <a:pt x="6387" y="3231"/>
                      <a:pt x="6480" y="3164"/>
                    </a:cubicBezTo>
                    <a:lnTo>
                      <a:pt x="6562" y="3276"/>
                    </a:lnTo>
                    <a:cubicBezTo>
                      <a:pt x="6472" y="3343"/>
                      <a:pt x="6383" y="3410"/>
                      <a:pt x="6293" y="3481"/>
                    </a:cubicBezTo>
                    <a:close/>
                    <a:moveTo>
                      <a:pt x="25495" y="3244"/>
                    </a:moveTo>
                    <a:cubicBezTo>
                      <a:pt x="25404" y="3177"/>
                      <a:pt x="25311" y="3112"/>
                      <a:pt x="25221" y="3047"/>
                    </a:cubicBezTo>
                    <a:lnTo>
                      <a:pt x="25300" y="2933"/>
                    </a:lnTo>
                    <a:cubicBezTo>
                      <a:pt x="25393" y="3000"/>
                      <a:pt x="25486" y="3065"/>
                      <a:pt x="25577" y="3132"/>
                    </a:cubicBezTo>
                    <a:close/>
                    <a:moveTo>
                      <a:pt x="6836" y="3075"/>
                    </a:moveTo>
                    <a:lnTo>
                      <a:pt x="6756" y="2963"/>
                    </a:lnTo>
                    <a:cubicBezTo>
                      <a:pt x="6847" y="2896"/>
                      <a:pt x="6942" y="2832"/>
                      <a:pt x="7035" y="2769"/>
                    </a:cubicBezTo>
                    <a:lnTo>
                      <a:pt x="7115" y="2883"/>
                    </a:lnTo>
                    <a:cubicBezTo>
                      <a:pt x="7020" y="2946"/>
                      <a:pt x="6927" y="3011"/>
                      <a:pt x="6836" y="3075"/>
                    </a:cubicBezTo>
                    <a:close/>
                    <a:moveTo>
                      <a:pt x="24942" y="2855"/>
                    </a:moveTo>
                    <a:cubicBezTo>
                      <a:pt x="24849" y="2793"/>
                      <a:pt x="24757" y="2730"/>
                      <a:pt x="24662" y="2670"/>
                    </a:cubicBezTo>
                    <a:lnTo>
                      <a:pt x="24735" y="2553"/>
                    </a:lnTo>
                    <a:cubicBezTo>
                      <a:pt x="24832" y="2614"/>
                      <a:pt x="24927" y="2676"/>
                      <a:pt x="25020" y="2739"/>
                    </a:cubicBezTo>
                    <a:close/>
                    <a:moveTo>
                      <a:pt x="7395" y="2696"/>
                    </a:moveTo>
                    <a:lnTo>
                      <a:pt x="7320" y="2579"/>
                    </a:lnTo>
                    <a:cubicBezTo>
                      <a:pt x="7415" y="2517"/>
                      <a:pt x="7512" y="2456"/>
                      <a:pt x="7609" y="2396"/>
                    </a:cubicBezTo>
                    <a:lnTo>
                      <a:pt x="7682" y="2514"/>
                    </a:lnTo>
                    <a:cubicBezTo>
                      <a:pt x="7585" y="2575"/>
                      <a:pt x="7490" y="2635"/>
                      <a:pt x="7395" y="2696"/>
                    </a:cubicBezTo>
                    <a:close/>
                    <a:moveTo>
                      <a:pt x="24377" y="2489"/>
                    </a:moveTo>
                    <a:cubicBezTo>
                      <a:pt x="24280" y="2430"/>
                      <a:pt x="24183" y="2372"/>
                      <a:pt x="24086" y="2316"/>
                    </a:cubicBezTo>
                    <a:lnTo>
                      <a:pt x="24157" y="2195"/>
                    </a:lnTo>
                    <a:cubicBezTo>
                      <a:pt x="24254" y="2253"/>
                      <a:pt x="24353" y="2312"/>
                      <a:pt x="24448" y="2372"/>
                    </a:cubicBezTo>
                    <a:close/>
                    <a:moveTo>
                      <a:pt x="7971" y="2340"/>
                    </a:moveTo>
                    <a:lnTo>
                      <a:pt x="7900" y="2219"/>
                    </a:lnTo>
                    <a:cubicBezTo>
                      <a:pt x="7997" y="2163"/>
                      <a:pt x="8096" y="2104"/>
                      <a:pt x="8196" y="2048"/>
                    </a:cubicBezTo>
                    <a:lnTo>
                      <a:pt x="8265" y="2171"/>
                    </a:lnTo>
                    <a:cubicBezTo>
                      <a:pt x="8165" y="2225"/>
                      <a:pt x="8068" y="2281"/>
                      <a:pt x="7971" y="2340"/>
                    </a:cubicBezTo>
                    <a:close/>
                    <a:moveTo>
                      <a:pt x="23794" y="2148"/>
                    </a:moveTo>
                    <a:cubicBezTo>
                      <a:pt x="23695" y="2094"/>
                      <a:pt x="23598" y="2040"/>
                      <a:pt x="23499" y="1988"/>
                    </a:cubicBezTo>
                    <a:lnTo>
                      <a:pt x="23563" y="1865"/>
                    </a:lnTo>
                    <a:cubicBezTo>
                      <a:pt x="23663" y="1917"/>
                      <a:pt x="23762" y="1971"/>
                      <a:pt x="23861" y="2027"/>
                    </a:cubicBezTo>
                    <a:close/>
                    <a:moveTo>
                      <a:pt x="8560" y="2007"/>
                    </a:moveTo>
                    <a:lnTo>
                      <a:pt x="8496" y="1884"/>
                    </a:lnTo>
                    <a:cubicBezTo>
                      <a:pt x="8595" y="1833"/>
                      <a:pt x="8696" y="1779"/>
                      <a:pt x="8798" y="1727"/>
                    </a:cubicBezTo>
                    <a:lnTo>
                      <a:pt x="8862" y="1852"/>
                    </a:lnTo>
                    <a:cubicBezTo>
                      <a:pt x="8761" y="1902"/>
                      <a:pt x="8660" y="1956"/>
                      <a:pt x="8560" y="2007"/>
                    </a:cubicBezTo>
                    <a:close/>
                    <a:moveTo>
                      <a:pt x="23199" y="1833"/>
                    </a:moveTo>
                    <a:cubicBezTo>
                      <a:pt x="23099" y="1781"/>
                      <a:pt x="22998" y="1733"/>
                      <a:pt x="22897" y="1684"/>
                    </a:cubicBezTo>
                    <a:lnTo>
                      <a:pt x="22957" y="1559"/>
                    </a:lnTo>
                    <a:cubicBezTo>
                      <a:pt x="23058" y="1608"/>
                      <a:pt x="23160" y="1658"/>
                      <a:pt x="23261" y="1707"/>
                    </a:cubicBezTo>
                    <a:close/>
                    <a:moveTo>
                      <a:pt x="9165" y="1701"/>
                    </a:moveTo>
                    <a:lnTo>
                      <a:pt x="9104" y="1576"/>
                    </a:lnTo>
                    <a:cubicBezTo>
                      <a:pt x="9208" y="1526"/>
                      <a:pt x="9311" y="1479"/>
                      <a:pt x="9415" y="1431"/>
                    </a:cubicBezTo>
                    <a:lnTo>
                      <a:pt x="9473" y="1559"/>
                    </a:lnTo>
                    <a:cubicBezTo>
                      <a:pt x="9370" y="1606"/>
                      <a:pt x="9266" y="1653"/>
                      <a:pt x="9165" y="1701"/>
                    </a:cubicBezTo>
                    <a:close/>
                    <a:moveTo>
                      <a:pt x="22590" y="1541"/>
                    </a:moveTo>
                    <a:cubicBezTo>
                      <a:pt x="22489" y="1496"/>
                      <a:pt x="22385" y="1451"/>
                      <a:pt x="22282" y="1408"/>
                    </a:cubicBezTo>
                    <a:lnTo>
                      <a:pt x="22338" y="1278"/>
                    </a:lnTo>
                    <a:cubicBezTo>
                      <a:pt x="22441" y="1323"/>
                      <a:pt x="22545" y="1369"/>
                      <a:pt x="22648" y="1414"/>
                    </a:cubicBezTo>
                    <a:close/>
                    <a:moveTo>
                      <a:pt x="9782" y="1420"/>
                    </a:moveTo>
                    <a:lnTo>
                      <a:pt x="9728" y="1293"/>
                    </a:lnTo>
                    <a:cubicBezTo>
                      <a:pt x="9831" y="1248"/>
                      <a:pt x="9937" y="1205"/>
                      <a:pt x="10043" y="1162"/>
                    </a:cubicBezTo>
                    <a:lnTo>
                      <a:pt x="10095" y="1291"/>
                    </a:lnTo>
                    <a:cubicBezTo>
                      <a:pt x="9989" y="1334"/>
                      <a:pt x="9885" y="1377"/>
                      <a:pt x="9782" y="1420"/>
                    </a:cubicBezTo>
                    <a:close/>
                    <a:moveTo>
                      <a:pt x="21971" y="1278"/>
                    </a:moveTo>
                    <a:cubicBezTo>
                      <a:pt x="21867" y="1237"/>
                      <a:pt x="21762" y="1196"/>
                      <a:pt x="21656" y="1155"/>
                    </a:cubicBezTo>
                    <a:lnTo>
                      <a:pt x="21706" y="1026"/>
                    </a:lnTo>
                    <a:cubicBezTo>
                      <a:pt x="21811" y="1067"/>
                      <a:pt x="21917" y="1108"/>
                      <a:pt x="22023" y="1149"/>
                    </a:cubicBezTo>
                    <a:close/>
                    <a:moveTo>
                      <a:pt x="10410" y="1168"/>
                    </a:moveTo>
                    <a:lnTo>
                      <a:pt x="10362" y="1036"/>
                    </a:lnTo>
                    <a:cubicBezTo>
                      <a:pt x="10468" y="998"/>
                      <a:pt x="10574" y="957"/>
                      <a:pt x="10681" y="920"/>
                    </a:cubicBezTo>
                    <a:lnTo>
                      <a:pt x="10729" y="1051"/>
                    </a:lnTo>
                    <a:cubicBezTo>
                      <a:pt x="10621" y="1088"/>
                      <a:pt x="10515" y="1127"/>
                      <a:pt x="10410" y="1168"/>
                    </a:cubicBezTo>
                    <a:close/>
                    <a:moveTo>
                      <a:pt x="21339" y="1041"/>
                    </a:moveTo>
                    <a:cubicBezTo>
                      <a:pt x="21233" y="1002"/>
                      <a:pt x="21125" y="965"/>
                      <a:pt x="21019" y="931"/>
                    </a:cubicBezTo>
                    <a:lnTo>
                      <a:pt x="21063" y="799"/>
                    </a:lnTo>
                    <a:cubicBezTo>
                      <a:pt x="21170" y="834"/>
                      <a:pt x="21278" y="870"/>
                      <a:pt x="21384" y="909"/>
                    </a:cubicBezTo>
                    <a:close/>
                    <a:moveTo>
                      <a:pt x="11050" y="939"/>
                    </a:moveTo>
                    <a:lnTo>
                      <a:pt x="11005" y="808"/>
                    </a:lnTo>
                    <a:cubicBezTo>
                      <a:pt x="11113" y="773"/>
                      <a:pt x="11223" y="739"/>
                      <a:pt x="11333" y="704"/>
                    </a:cubicBezTo>
                    <a:lnTo>
                      <a:pt x="11372" y="838"/>
                    </a:lnTo>
                    <a:cubicBezTo>
                      <a:pt x="11264" y="870"/>
                      <a:pt x="11156" y="905"/>
                      <a:pt x="11050" y="939"/>
                    </a:cubicBezTo>
                    <a:close/>
                    <a:moveTo>
                      <a:pt x="20696" y="829"/>
                    </a:moveTo>
                    <a:cubicBezTo>
                      <a:pt x="20590" y="797"/>
                      <a:pt x="20480" y="764"/>
                      <a:pt x="20372" y="734"/>
                    </a:cubicBezTo>
                    <a:lnTo>
                      <a:pt x="20409" y="600"/>
                    </a:lnTo>
                    <a:cubicBezTo>
                      <a:pt x="20519" y="631"/>
                      <a:pt x="20629" y="663"/>
                      <a:pt x="20737" y="695"/>
                    </a:cubicBezTo>
                    <a:close/>
                    <a:moveTo>
                      <a:pt x="11698" y="743"/>
                    </a:moveTo>
                    <a:lnTo>
                      <a:pt x="11659" y="607"/>
                    </a:lnTo>
                    <a:cubicBezTo>
                      <a:pt x="11767" y="577"/>
                      <a:pt x="11877" y="547"/>
                      <a:pt x="11987" y="519"/>
                    </a:cubicBezTo>
                    <a:lnTo>
                      <a:pt x="12024" y="652"/>
                    </a:lnTo>
                    <a:cubicBezTo>
                      <a:pt x="11914" y="682"/>
                      <a:pt x="11806" y="711"/>
                      <a:pt x="11698" y="743"/>
                    </a:cubicBezTo>
                    <a:close/>
                    <a:moveTo>
                      <a:pt x="20046" y="646"/>
                    </a:moveTo>
                    <a:cubicBezTo>
                      <a:pt x="19936" y="618"/>
                      <a:pt x="19828" y="590"/>
                      <a:pt x="19718" y="564"/>
                    </a:cubicBezTo>
                    <a:lnTo>
                      <a:pt x="19751" y="430"/>
                    </a:lnTo>
                    <a:cubicBezTo>
                      <a:pt x="19861" y="454"/>
                      <a:pt x="19971" y="482"/>
                      <a:pt x="20081" y="510"/>
                    </a:cubicBezTo>
                    <a:close/>
                    <a:moveTo>
                      <a:pt x="12352" y="570"/>
                    </a:moveTo>
                    <a:lnTo>
                      <a:pt x="12319" y="437"/>
                    </a:lnTo>
                    <a:cubicBezTo>
                      <a:pt x="12429" y="411"/>
                      <a:pt x="12539" y="385"/>
                      <a:pt x="12652" y="361"/>
                    </a:cubicBezTo>
                    <a:lnTo>
                      <a:pt x="12680" y="497"/>
                    </a:lnTo>
                    <a:cubicBezTo>
                      <a:pt x="12570" y="521"/>
                      <a:pt x="12459" y="544"/>
                      <a:pt x="12352" y="570"/>
                    </a:cubicBezTo>
                    <a:close/>
                    <a:moveTo>
                      <a:pt x="19388" y="490"/>
                    </a:moveTo>
                    <a:cubicBezTo>
                      <a:pt x="19278" y="467"/>
                      <a:pt x="19168" y="443"/>
                      <a:pt x="19058" y="424"/>
                    </a:cubicBezTo>
                    <a:lnTo>
                      <a:pt x="19084" y="285"/>
                    </a:lnTo>
                    <a:cubicBezTo>
                      <a:pt x="19194" y="307"/>
                      <a:pt x="19306" y="331"/>
                      <a:pt x="19416" y="355"/>
                    </a:cubicBezTo>
                    <a:close/>
                    <a:moveTo>
                      <a:pt x="13012" y="428"/>
                    </a:moveTo>
                    <a:lnTo>
                      <a:pt x="12984" y="292"/>
                    </a:lnTo>
                    <a:cubicBezTo>
                      <a:pt x="13096" y="270"/>
                      <a:pt x="13208" y="251"/>
                      <a:pt x="13320" y="232"/>
                    </a:cubicBezTo>
                    <a:lnTo>
                      <a:pt x="13344" y="370"/>
                    </a:lnTo>
                    <a:cubicBezTo>
                      <a:pt x="13232" y="387"/>
                      <a:pt x="13122" y="408"/>
                      <a:pt x="13012" y="428"/>
                    </a:cubicBezTo>
                    <a:close/>
                    <a:moveTo>
                      <a:pt x="18723" y="363"/>
                    </a:moveTo>
                    <a:cubicBezTo>
                      <a:pt x="18613" y="346"/>
                      <a:pt x="18501" y="326"/>
                      <a:pt x="18391" y="309"/>
                    </a:cubicBezTo>
                    <a:lnTo>
                      <a:pt x="18411" y="173"/>
                    </a:lnTo>
                    <a:cubicBezTo>
                      <a:pt x="18523" y="191"/>
                      <a:pt x="18635" y="208"/>
                      <a:pt x="18747" y="225"/>
                    </a:cubicBezTo>
                    <a:close/>
                    <a:moveTo>
                      <a:pt x="13676" y="314"/>
                    </a:moveTo>
                    <a:lnTo>
                      <a:pt x="13657" y="178"/>
                    </a:lnTo>
                    <a:cubicBezTo>
                      <a:pt x="13769" y="160"/>
                      <a:pt x="13881" y="145"/>
                      <a:pt x="13994" y="130"/>
                    </a:cubicBezTo>
                    <a:lnTo>
                      <a:pt x="14013" y="268"/>
                    </a:lnTo>
                    <a:cubicBezTo>
                      <a:pt x="13901" y="283"/>
                      <a:pt x="13789" y="298"/>
                      <a:pt x="13676" y="314"/>
                    </a:cubicBezTo>
                    <a:close/>
                    <a:moveTo>
                      <a:pt x="18057" y="264"/>
                    </a:moveTo>
                    <a:cubicBezTo>
                      <a:pt x="17945" y="251"/>
                      <a:pt x="17832" y="238"/>
                      <a:pt x="17720" y="227"/>
                    </a:cubicBezTo>
                    <a:lnTo>
                      <a:pt x="17735" y="87"/>
                    </a:lnTo>
                    <a:cubicBezTo>
                      <a:pt x="17847" y="100"/>
                      <a:pt x="17962" y="113"/>
                      <a:pt x="18074" y="126"/>
                    </a:cubicBezTo>
                    <a:close/>
                    <a:moveTo>
                      <a:pt x="14348" y="229"/>
                    </a:moveTo>
                    <a:lnTo>
                      <a:pt x="14332" y="91"/>
                    </a:lnTo>
                    <a:cubicBezTo>
                      <a:pt x="14447" y="78"/>
                      <a:pt x="14559" y="68"/>
                      <a:pt x="14673" y="59"/>
                    </a:cubicBezTo>
                    <a:lnTo>
                      <a:pt x="14684" y="197"/>
                    </a:lnTo>
                    <a:cubicBezTo>
                      <a:pt x="14572" y="208"/>
                      <a:pt x="14460" y="216"/>
                      <a:pt x="14348" y="229"/>
                    </a:cubicBezTo>
                    <a:close/>
                    <a:moveTo>
                      <a:pt x="17384" y="195"/>
                    </a:moveTo>
                    <a:cubicBezTo>
                      <a:pt x="17271" y="184"/>
                      <a:pt x="17159" y="178"/>
                      <a:pt x="17047" y="169"/>
                    </a:cubicBezTo>
                    <a:lnTo>
                      <a:pt x="17056" y="31"/>
                    </a:lnTo>
                    <a:cubicBezTo>
                      <a:pt x="17170" y="37"/>
                      <a:pt x="17282" y="46"/>
                      <a:pt x="17396" y="55"/>
                    </a:cubicBezTo>
                    <a:close/>
                    <a:moveTo>
                      <a:pt x="15021" y="171"/>
                    </a:moveTo>
                    <a:lnTo>
                      <a:pt x="15012" y="33"/>
                    </a:lnTo>
                    <a:cubicBezTo>
                      <a:pt x="15126" y="27"/>
                      <a:pt x="15239" y="20"/>
                      <a:pt x="15353" y="16"/>
                    </a:cubicBezTo>
                    <a:lnTo>
                      <a:pt x="15360" y="154"/>
                    </a:lnTo>
                    <a:cubicBezTo>
                      <a:pt x="15245" y="158"/>
                      <a:pt x="15133" y="165"/>
                      <a:pt x="15021" y="171"/>
                    </a:cubicBezTo>
                    <a:close/>
                    <a:moveTo>
                      <a:pt x="16710" y="154"/>
                    </a:moveTo>
                    <a:cubicBezTo>
                      <a:pt x="16598" y="147"/>
                      <a:pt x="16486" y="145"/>
                      <a:pt x="16372" y="143"/>
                    </a:cubicBezTo>
                    <a:lnTo>
                      <a:pt x="16376" y="3"/>
                    </a:lnTo>
                    <a:cubicBezTo>
                      <a:pt x="16488" y="5"/>
                      <a:pt x="16602" y="9"/>
                      <a:pt x="16715" y="14"/>
                    </a:cubicBezTo>
                    <a:close/>
                    <a:moveTo>
                      <a:pt x="15696" y="143"/>
                    </a:moveTo>
                    <a:lnTo>
                      <a:pt x="15694" y="5"/>
                    </a:lnTo>
                    <a:cubicBezTo>
                      <a:pt x="15806" y="1"/>
                      <a:pt x="15921" y="1"/>
                      <a:pt x="16035" y="1"/>
                    </a:cubicBezTo>
                    <a:lnTo>
                      <a:pt x="16035" y="139"/>
                    </a:lnTo>
                    <a:cubicBezTo>
                      <a:pt x="15921" y="139"/>
                      <a:pt x="15808" y="141"/>
                      <a:pt x="15696" y="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3"/>
              <p:cNvSpPr/>
              <p:nvPr/>
            </p:nvSpPr>
            <p:spPr>
              <a:xfrm>
                <a:off x="3718975" y="3310550"/>
                <a:ext cx="99875" cy="789425"/>
              </a:xfrm>
              <a:custGeom>
                <a:avLst/>
                <a:gdLst/>
                <a:ahLst/>
                <a:cxnLst/>
                <a:rect l="l" t="t" r="r" b="b"/>
                <a:pathLst>
                  <a:path w="3995" h="31577" extrusionOk="0">
                    <a:moveTo>
                      <a:pt x="1997" y="0"/>
                    </a:moveTo>
                    <a:lnTo>
                      <a:pt x="1" y="15883"/>
                    </a:lnTo>
                    <a:lnTo>
                      <a:pt x="1997" y="31577"/>
                    </a:lnTo>
                    <a:lnTo>
                      <a:pt x="3995" y="1588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3"/>
              <p:cNvSpPr/>
              <p:nvPr/>
            </p:nvSpPr>
            <p:spPr>
              <a:xfrm>
                <a:off x="3468800" y="3406300"/>
                <a:ext cx="595550" cy="595550"/>
              </a:xfrm>
              <a:custGeom>
                <a:avLst/>
                <a:gdLst/>
                <a:ahLst/>
                <a:cxnLst/>
                <a:rect l="l" t="t" r="r" b="b"/>
                <a:pathLst>
                  <a:path w="23822" h="23822" extrusionOk="0">
                    <a:moveTo>
                      <a:pt x="11909" y="23822"/>
                    </a:moveTo>
                    <a:lnTo>
                      <a:pt x="11766" y="23820"/>
                    </a:lnTo>
                    <a:lnTo>
                      <a:pt x="11769" y="23682"/>
                    </a:lnTo>
                    <a:lnTo>
                      <a:pt x="11909" y="23682"/>
                    </a:lnTo>
                    <a:cubicBezTo>
                      <a:pt x="11976" y="23682"/>
                      <a:pt x="12040" y="23682"/>
                      <a:pt x="12105" y="23679"/>
                    </a:cubicBezTo>
                    <a:lnTo>
                      <a:pt x="12107" y="23820"/>
                    </a:lnTo>
                    <a:cubicBezTo>
                      <a:pt x="12043" y="23820"/>
                      <a:pt x="11976" y="23822"/>
                      <a:pt x="11909" y="23822"/>
                    </a:cubicBezTo>
                    <a:close/>
                    <a:moveTo>
                      <a:pt x="11425" y="23811"/>
                    </a:moveTo>
                    <a:cubicBezTo>
                      <a:pt x="11311" y="23807"/>
                      <a:pt x="11199" y="23800"/>
                      <a:pt x="11085" y="23794"/>
                    </a:cubicBezTo>
                    <a:lnTo>
                      <a:pt x="11093" y="23654"/>
                    </a:lnTo>
                    <a:cubicBezTo>
                      <a:pt x="11205" y="23662"/>
                      <a:pt x="11318" y="23669"/>
                      <a:pt x="11430" y="23673"/>
                    </a:cubicBezTo>
                    <a:close/>
                    <a:moveTo>
                      <a:pt x="12448" y="23809"/>
                    </a:moveTo>
                    <a:lnTo>
                      <a:pt x="12444" y="23671"/>
                    </a:lnTo>
                    <a:cubicBezTo>
                      <a:pt x="12556" y="23667"/>
                      <a:pt x="12668" y="23660"/>
                      <a:pt x="12781" y="23651"/>
                    </a:cubicBezTo>
                    <a:lnTo>
                      <a:pt x="12789" y="23789"/>
                    </a:lnTo>
                    <a:cubicBezTo>
                      <a:pt x="12677" y="23798"/>
                      <a:pt x="12563" y="23805"/>
                      <a:pt x="12448" y="23809"/>
                    </a:cubicBezTo>
                    <a:close/>
                    <a:moveTo>
                      <a:pt x="10744" y="23766"/>
                    </a:moveTo>
                    <a:cubicBezTo>
                      <a:pt x="10631" y="23755"/>
                      <a:pt x="10517" y="23742"/>
                      <a:pt x="10405" y="23727"/>
                    </a:cubicBezTo>
                    <a:lnTo>
                      <a:pt x="10422" y="23589"/>
                    </a:lnTo>
                    <a:cubicBezTo>
                      <a:pt x="10534" y="23604"/>
                      <a:pt x="10647" y="23615"/>
                      <a:pt x="10757" y="23626"/>
                    </a:cubicBezTo>
                    <a:close/>
                    <a:moveTo>
                      <a:pt x="13130" y="23759"/>
                    </a:moveTo>
                    <a:lnTo>
                      <a:pt x="13115" y="23621"/>
                    </a:lnTo>
                    <a:cubicBezTo>
                      <a:pt x="13227" y="23610"/>
                      <a:pt x="13339" y="23597"/>
                      <a:pt x="13452" y="23582"/>
                    </a:cubicBezTo>
                    <a:lnTo>
                      <a:pt x="13469" y="23720"/>
                    </a:lnTo>
                    <a:cubicBezTo>
                      <a:pt x="13357" y="23736"/>
                      <a:pt x="13242" y="23748"/>
                      <a:pt x="13130" y="23759"/>
                    </a:cubicBezTo>
                    <a:close/>
                    <a:moveTo>
                      <a:pt x="10066" y="23679"/>
                    </a:moveTo>
                    <a:cubicBezTo>
                      <a:pt x="9954" y="23662"/>
                      <a:pt x="9842" y="23643"/>
                      <a:pt x="9729" y="23623"/>
                    </a:cubicBezTo>
                    <a:lnTo>
                      <a:pt x="9755" y="23485"/>
                    </a:lnTo>
                    <a:cubicBezTo>
                      <a:pt x="9865" y="23507"/>
                      <a:pt x="9978" y="23524"/>
                      <a:pt x="10088" y="23541"/>
                    </a:cubicBezTo>
                    <a:close/>
                    <a:moveTo>
                      <a:pt x="13806" y="23671"/>
                    </a:moveTo>
                    <a:lnTo>
                      <a:pt x="13784" y="23533"/>
                    </a:lnTo>
                    <a:cubicBezTo>
                      <a:pt x="13896" y="23515"/>
                      <a:pt x="14006" y="23496"/>
                      <a:pt x="14116" y="23477"/>
                    </a:cubicBezTo>
                    <a:lnTo>
                      <a:pt x="14142" y="23613"/>
                    </a:lnTo>
                    <a:cubicBezTo>
                      <a:pt x="14032" y="23634"/>
                      <a:pt x="13920" y="23654"/>
                      <a:pt x="13806" y="23671"/>
                    </a:cubicBezTo>
                    <a:close/>
                    <a:moveTo>
                      <a:pt x="9395" y="23556"/>
                    </a:moveTo>
                    <a:cubicBezTo>
                      <a:pt x="9285" y="23533"/>
                      <a:pt x="9173" y="23507"/>
                      <a:pt x="9063" y="23479"/>
                    </a:cubicBezTo>
                    <a:lnTo>
                      <a:pt x="9095" y="23345"/>
                    </a:lnTo>
                    <a:cubicBezTo>
                      <a:pt x="9205" y="23371"/>
                      <a:pt x="9315" y="23397"/>
                      <a:pt x="9425" y="23421"/>
                    </a:cubicBezTo>
                    <a:close/>
                    <a:moveTo>
                      <a:pt x="14477" y="23544"/>
                    </a:moveTo>
                    <a:lnTo>
                      <a:pt x="14446" y="23408"/>
                    </a:lnTo>
                    <a:cubicBezTo>
                      <a:pt x="14556" y="23384"/>
                      <a:pt x="14666" y="23358"/>
                      <a:pt x="14777" y="23332"/>
                    </a:cubicBezTo>
                    <a:lnTo>
                      <a:pt x="14809" y="23466"/>
                    </a:lnTo>
                    <a:cubicBezTo>
                      <a:pt x="14699" y="23494"/>
                      <a:pt x="14589" y="23520"/>
                      <a:pt x="14477" y="23544"/>
                    </a:cubicBezTo>
                    <a:close/>
                    <a:moveTo>
                      <a:pt x="8733" y="23392"/>
                    </a:moveTo>
                    <a:cubicBezTo>
                      <a:pt x="8623" y="23362"/>
                      <a:pt x="8515" y="23332"/>
                      <a:pt x="8405" y="23298"/>
                    </a:cubicBezTo>
                    <a:lnTo>
                      <a:pt x="8446" y="23164"/>
                    </a:lnTo>
                    <a:cubicBezTo>
                      <a:pt x="8553" y="23198"/>
                      <a:pt x="8661" y="23228"/>
                      <a:pt x="8769" y="23259"/>
                    </a:cubicBezTo>
                    <a:close/>
                    <a:moveTo>
                      <a:pt x="15139" y="23380"/>
                    </a:moveTo>
                    <a:lnTo>
                      <a:pt x="15102" y="23244"/>
                    </a:lnTo>
                    <a:cubicBezTo>
                      <a:pt x="15210" y="23216"/>
                      <a:pt x="15318" y="23183"/>
                      <a:pt x="15426" y="23149"/>
                    </a:cubicBezTo>
                    <a:lnTo>
                      <a:pt x="15467" y="23282"/>
                    </a:lnTo>
                    <a:cubicBezTo>
                      <a:pt x="15359" y="23315"/>
                      <a:pt x="15249" y="23347"/>
                      <a:pt x="15139" y="23380"/>
                    </a:cubicBezTo>
                    <a:close/>
                    <a:moveTo>
                      <a:pt x="8081" y="23192"/>
                    </a:moveTo>
                    <a:cubicBezTo>
                      <a:pt x="7973" y="23155"/>
                      <a:pt x="7865" y="23118"/>
                      <a:pt x="7759" y="23077"/>
                    </a:cubicBezTo>
                    <a:lnTo>
                      <a:pt x="7807" y="22948"/>
                    </a:lnTo>
                    <a:cubicBezTo>
                      <a:pt x="7913" y="22987"/>
                      <a:pt x="8018" y="23023"/>
                      <a:pt x="8124" y="23060"/>
                    </a:cubicBezTo>
                    <a:close/>
                    <a:moveTo>
                      <a:pt x="15793" y="23175"/>
                    </a:moveTo>
                    <a:lnTo>
                      <a:pt x="15748" y="23043"/>
                    </a:lnTo>
                    <a:cubicBezTo>
                      <a:pt x="15853" y="23006"/>
                      <a:pt x="15959" y="22967"/>
                      <a:pt x="16065" y="22929"/>
                    </a:cubicBezTo>
                    <a:lnTo>
                      <a:pt x="16114" y="23058"/>
                    </a:lnTo>
                    <a:cubicBezTo>
                      <a:pt x="16009" y="23099"/>
                      <a:pt x="15901" y="23138"/>
                      <a:pt x="15793" y="23175"/>
                    </a:cubicBezTo>
                    <a:close/>
                    <a:moveTo>
                      <a:pt x="7440" y="22954"/>
                    </a:moveTo>
                    <a:cubicBezTo>
                      <a:pt x="7334" y="22911"/>
                      <a:pt x="7231" y="22868"/>
                      <a:pt x="7127" y="22821"/>
                    </a:cubicBezTo>
                    <a:lnTo>
                      <a:pt x="7183" y="22693"/>
                    </a:lnTo>
                    <a:cubicBezTo>
                      <a:pt x="7285" y="22739"/>
                      <a:pt x="7388" y="22784"/>
                      <a:pt x="7492" y="22825"/>
                    </a:cubicBezTo>
                    <a:close/>
                    <a:moveTo>
                      <a:pt x="16434" y="22933"/>
                    </a:moveTo>
                    <a:lnTo>
                      <a:pt x="16380" y="22803"/>
                    </a:lnTo>
                    <a:cubicBezTo>
                      <a:pt x="16485" y="22760"/>
                      <a:pt x="16589" y="22717"/>
                      <a:pt x="16690" y="22672"/>
                    </a:cubicBezTo>
                    <a:lnTo>
                      <a:pt x="16747" y="22799"/>
                    </a:lnTo>
                    <a:cubicBezTo>
                      <a:pt x="16643" y="22844"/>
                      <a:pt x="16539" y="22890"/>
                      <a:pt x="16434" y="22933"/>
                    </a:cubicBezTo>
                    <a:close/>
                    <a:moveTo>
                      <a:pt x="6816" y="22680"/>
                    </a:moveTo>
                    <a:cubicBezTo>
                      <a:pt x="6715" y="22633"/>
                      <a:pt x="6611" y="22581"/>
                      <a:pt x="6510" y="22532"/>
                    </a:cubicBezTo>
                    <a:lnTo>
                      <a:pt x="6575" y="22406"/>
                    </a:lnTo>
                    <a:cubicBezTo>
                      <a:pt x="6674" y="22456"/>
                      <a:pt x="6775" y="22508"/>
                      <a:pt x="6877" y="22555"/>
                    </a:cubicBezTo>
                    <a:close/>
                    <a:moveTo>
                      <a:pt x="17059" y="22655"/>
                    </a:moveTo>
                    <a:lnTo>
                      <a:pt x="16999" y="22529"/>
                    </a:lnTo>
                    <a:cubicBezTo>
                      <a:pt x="17100" y="22480"/>
                      <a:pt x="17202" y="22430"/>
                      <a:pt x="17301" y="22378"/>
                    </a:cubicBezTo>
                    <a:lnTo>
                      <a:pt x="17364" y="22501"/>
                    </a:lnTo>
                    <a:cubicBezTo>
                      <a:pt x="17264" y="22553"/>
                      <a:pt x="17161" y="22605"/>
                      <a:pt x="17059" y="22655"/>
                    </a:cubicBezTo>
                    <a:close/>
                    <a:moveTo>
                      <a:pt x="6210" y="22372"/>
                    </a:moveTo>
                    <a:cubicBezTo>
                      <a:pt x="6111" y="22318"/>
                      <a:pt x="6012" y="22262"/>
                      <a:pt x="5912" y="22204"/>
                    </a:cubicBezTo>
                    <a:lnTo>
                      <a:pt x="5984" y="22085"/>
                    </a:lnTo>
                    <a:cubicBezTo>
                      <a:pt x="6081" y="22141"/>
                      <a:pt x="6178" y="22195"/>
                      <a:pt x="6277" y="22249"/>
                    </a:cubicBezTo>
                    <a:close/>
                    <a:moveTo>
                      <a:pt x="17666" y="22339"/>
                    </a:moveTo>
                    <a:lnTo>
                      <a:pt x="17599" y="22219"/>
                    </a:lnTo>
                    <a:cubicBezTo>
                      <a:pt x="17698" y="22165"/>
                      <a:pt x="17795" y="22109"/>
                      <a:pt x="17892" y="22050"/>
                    </a:cubicBezTo>
                    <a:lnTo>
                      <a:pt x="17964" y="22171"/>
                    </a:lnTo>
                    <a:cubicBezTo>
                      <a:pt x="17864" y="22229"/>
                      <a:pt x="17767" y="22286"/>
                      <a:pt x="17666" y="22339"/>
                    </a:cubicBezTo>
                    <a:close/>
                    <a:moveTo>
                      <a:pt x="5621" y="22029"/>
                    </a:moveTo>
                    <a:cubicBezTo>
                      <a:pt x="5526" y="21968"/>
                      <a:pt x="5429" y="21908"/>
                      <a:pt x="5336" y="21843"/>
                    </a:cubicBezTo>
                    <a:lnTo>
                      <a:pt x="5412" y="21729"/>
                    </a:lnTo>
                    <a:cubicBezTo>
                      <a:pt x="5505" y="21789"/>
                      <a:pt x="5600" y="21850"/>
                      <a:pt x="5694" y="21910"/>
                    </a:cubicBezTo>
                    <a:close/>
                    <a:moveTo>
                      <a:pt x="18255" y="21992"/>
                    </a:moveTo>
                    <a:lnTo>
                      <a:pt x="18181" y="21876"/>
                    </a:lnTo>
                    <a:cubicBezTo>
                      <a:pt x="18276" y="21815"/>
                      <a:pt x="18371" y="21753"/>
                      <a:pt x="18464" y="21692"/>
                    </a:cubicBezTo>
                    <a:lnTo>
                      <a:pt x="18542" y="21807"/>
                    </a:lnTo>
                    <a:cubicBezTo>
                      <a:pt x="18447" y="21869"/>
                      <a:pt x="18352" y="21932"/>
                      <a:pt x="18255" y="21992"/>
                    </a:cubicBezTo>
                    <a:close/>
                    <a:moveTo>
                      <a:pt x="5054" y="21651"/>
                    </a:moveTo>
                    <a:cubicBezTo>
                      <a:pt x="4961" y="21586"/>
                      <a:pt x="4868" y="21520"/>
                      <a:pt x="4777" y="21450"/>
                    </a:cubicBezTo>
                    <a:lnTo>
                      <a:pt x="4862" y="21340"/>
                    </a:lnTo>
                    <a:cubicBezTo>
                      <a:pt x="4952" y="21407"/>
                      <a:pt x="5043" y="21472"/>
                      <a:pt x="5133" y="21539"/>
                    </a:cubicBezTo>
                    <a:close/>
                    <a:moveTo>
                      <a:pt x="18822" y="21612"/>
                    </a:moveTo>
                    <a:lnTo>
                      <a:pt x="18740" y="21498"/>
                    </a:lnTo>
                    <a:cubicBezTo>
                      <a:pt x="18833" y="21433"/>
                      <a:pt x="18924" y="21366"/>
                      <a:pt x="19012" y="21299"/>
                    </a:cubicBezTo>
                    <a:lnTo>
                      <a:pt x="19096" y="21409"/>
                    </a:lnTo>
                    <a:cubicBezTo>
                      <a:pt x="19008" y="21479"/>
                      <a:pt x="18915" y="21545"/>
                      <a:pt x="18822" y="21612"/>
                    </a:cubicBezTo>
                    <a:close/>
                    <a:moveTo>
                      <a:pt x="4508" y="21243"/>
                    </a:moveTo>
                    <a:cubicBezTo>
                      <a:pt x="4419" y="21172"/>
                      <a:pt x="4331" y="21101"/>
                      <a:pt x="4244" y="21028"/>
                    </a:cubicBezTo>
                    <a:lnTo>
                      <a:pt x="4333" y="20920"/>
                    </a:lnTo>
                    <a:cubicBezTo>
                      <a:pt x="4419" y="20993"/>
                      <a:pt x="4506" y="21064"/>
                      <a:pt x="4594" y="21133"/>
                    </a:cubicBezTo>
                    <a:close/>
                    <a:moveTo>
                      <a:pt x="19366" y="21198"/>
                    </a:moveTo>
                    <a:lnTo>
                      <a:pt x="19280" y="21090"/>
                    </a:lnTo>
                    <a:cubicBezTo>
                      <a:pt x="19368" y="21019"/>
                      <a:pt x="19455" y="20948"/>
                      <a:pt x="19539" y="20877"/>
                    </a:cubicBezTo>
                    <a:lnTo>
                      <a:pt x="19629" y="20982"/>
                    </a:lnTo>
                    <a:cubicBezTo>
                      <a:pt x="19543" y="21056"/>
                      <a:pt x="19455" y="21127"/>
                      <a:pt x="19366" y="21198"/>
                    </a:cubicBezTo>
                    <a:close/>
                    <a:moveTo>
                      <a:pt x="3985" y="20803"/>
                    </a:moveTo>
                    <a:cubicBezTo>
                      <a:pt x="3901" y="20728"/>
                      <a:pt x="3817" y="20652"/>
                      <a:pt x="3735" y="20572"/>
                    </a:cubicBezTo>
                    <a:lnTo>
                      <a:pt x="3830" y="20471"/>
                    </a:lnTo>
                    <a:cubicBezTo>
                      <a:pt x="3912" y="20549"/>
                      <a:pt x="3994" y="20624"/>
                      <a:pt x="4078" y="20700"/>
                    </a:cubicBezTo>
                    <a:close/>
                    <a:moveTo>
                      <a:pt x="19886" y="20756"/>
                    </a:moveTo>
                    <a:lnTo>
                      <a:pt x="19793" y="20654"/>
                    </a:lnTo>
                    <a:cubicBezTo>
                      <a:pt x="19878" y="20579"/>
                      <a:pt x="19960" y="20501"/>
                      <a:pt x="20039" y="20423"/>
                    </a:cubicBezTo>
                    <a:lnTo>
                      <a:pt x="20136" y="20525"/>
                    </a:lnTo>
                    <a:cubicBezTo>
                      <a:pt x="20054" y="20602"/>
                      <a:pt x="19972" y="20680"/>
                      <a:pt x="19886" y="20756"/>
                    </a:cubicBezTo>
                    <a:close/>
                    <a:moveTo>
                      <a:pt x="3489" y="20335"/>
                    </a:moveTo>
                    <a:cubicBezTo>
                      <a:pt x="3409" y="20255"/>
                      <a:pt x="3330" y="20173"/>
                      <a:pt x="3252" y="20091"/>
                    </a:cubicBezTo>
                    <a:lnTo>
                      <a:pt x="3353" y="19994"/>
                    </a:lnTo>
                    <a:cubicBezTo>
                      <a:pt x="3429" y="20076"/>
                      <a:pt x="3509" y="20158"/>
                      <a:pt x="3588" y="20236"/>
                    </a:cubicBezTo>
                    <a:close/>
                    <a:moveTo>
                      <a:pt x="20380" y="20285"/>
                    </a:moveTo>
                    <a:lnTo>
                      <a:pt x="20281" y="20188"/>
                    </a:lnTo>
                    <a:cubicBezTo>
                      <a:pt x="20361" y="20108"/>
                      <a:pt x="20439" y="20026"/>
                      <a:pt x="20514" y="19944"/>
                    </a:cubicBezTo>
                    <a:lnTo>
                      <a:pt x="20618" y="20039"/>
                    </a:lnTo>
                    <a:cubicBezTo>
                      <a:pt x="20540" y="20121"/>
                      <a:pt x="20460" y="20203"/>
                      <a:pt x="20380" y="20285"/>
                    </a:cubicBezTo>
                    <a:close/>
                    <a:moveTo>
                      <a:pt x="3021" y="19839"/>
                    </a:moveTo>
                    <a:cubicBezTo>
                      <a:pt x="2945" y="19754"/>
                      <a:pt x="2870" y="19668"/>
                      <a:pt x="2797" y="19582"/>
                    </a:cubicBezTo>
                    <a:lnTo>
                      <a:pt x="2904" y="19491"/>
                    </a:lnTo>
                    <a:cubicBezTo>
                      <a:pt x="2976" y="19578"/>
                      <a:pt x="3049" y="19662"/>
                      <a:pt x="3125" y="19746"/>
                    </a:cubicBezTo>
                    <a:close/>
                    <a:moveTo>
                      <a:pt x="20846" y="19787"/>
                    </a:moveTo>
                    <a:lnTo>
                      <a:pt x="20743" y="19694"/>
                    </a:lnTo>
                    <a:cubicBezTo>
                      <a:pt x="20816" y="19610"/>
                      <a:pt x="20890" y="19524"/>
                      <a:pt x="20961" y="19437"/>
                    </a:cubicBezTo>
                    <a:lnTo>
                      <a:pt x="21069" y="19528"/>
                    </a:lnTo>
                    <a:cubicBezTo>
                      <a:pt x="20995" y="19614"/>
                      <a:pt x="20922" y="19701"/>
                      <a:pt x="20846" y="19787"/>
                    </a:cubicBezTo>
                    <a:close/>
                    <a:moveTo>
                      <a:pt x="2581" y="19316"/>
                    </a:moveTo>
                    <a:cubicBezTo>
                      <a:pt x="2510" y="19228"/>
                      <a:pt x="2441" y="19137"/>
                      <a:pt x="2371" y="19047"/>
                    </a:cubicBezTo>
                    <a:lnTo>
                      <a:pt x="2484" y="18963"/>
                    </a:lnTo>
                    <a:cubicBezTo>
                      <a:pt x="2551" y="19053"/>
                      <a:pt x="2620" y="19142"/>
                      <a:pt x="2691" y="19230"/>
                    </a:cubicBezTo>
                    <a:close/>
                    <a:moveTo>
                      <a:pt x="21282" y="19262"/>
                    </a:moveTo>
                    <a:lnTo>
                      <a:pt x="21174" y="19176"/>
                    </a:lnTo>
                    <a:cubicBezTo>
                      <a:pt x="21243" y="19088"/>
                      <a:pt x="21310" y="18997"/>
                      <a:pt x="21377" y="18906"/>
                    </a:cubicBezTo>
                    <a:lnTo>
                      <a:pt x="21489" y="18991"/>
                    </a:lnTo>
                    <a:cubicBezTo>
                      <a:pt x="21422" y="19081"/>
                      <a:pt x="21353" y="19172"/>
                      <a:pt x="21282" y="19262"/>
                    </a:cubicBezTo>
                    <a:close/>
                    <a:moveTo>
                      <a:pt x="2171" y="18771"/>
                    </a:moveTo>
                    <a:cubicBezTo>
                      <a:pt x="2106" y="18676"/>
                      <a:pt x="2041" y="18583"/>
                      <a:pt x="1977" y="18488"/>
                    </a:cubicBezTo>
                    <a:lnTo>
                      <a:pt x="2093" y="18410"/>
                    </a:lnTo>
                    <a:cubicBezTo>
                      <a:pt x="2156" y="18505"/>
                      <a:pt x="2220" y="18598"/>
                      <a:pt x="2285" y="18689"/>
                    </a:cubicBezTo>
                    <a:close/>
                    <a:moveTo>
                      <a:pt x="21688" y="18714"/>
                    </a:moveTo>
                    <a:lnTo>
                      <a:pt x="21574" y="18635"/>
                    </a:lnTo>
                    <a:cubicBezTo>
                      <a:pt x="21638" y="18542"/>
                      <a:pt x="21701" y="18449"/>
                      <a:pt x="21763" y="18356"/>
                    </a:cubicBezTo>
                    <a:lnTo>
                      <a:pt x="21880" y="18432"/>
                    </a:lnTo>
                    <a:cubicBezTo>
                      <a:pt x="21817" y="18527"/>
                      <a:pt x="21753" y="18619"/>
                      <a:pt x="21688" y="18714"/>
                    </a:cubicBezTo>
                    <a:close/>
                    <a:moveTo>
                      <a:pt x="1793" y="18199"/>
                    </a:moveTo>
                    <a:cubicBezTo>
                      <a:pt x="1733" y="18104"/>
                      <a:pt x="1675" y="18007"/>
                      <a:pt x="1616" y="17907"/>
                    </a:cubicBezTo>
                    <a:lnTo>
                      <a:pt x="1737" y="17836"/>
                    </a:lnTo>
                    <a:cubicBezTo>
                      <a:pt x="1793" y="17935"/>
                      <a:pt x="1851" y="18030"/>
                      <a:pt x="1912" y="18128"/>
                    </a:cubicBezTo>
                    <a:close/>
                    <a:moveTo>
                      <a:pt x="22061" y="18143"/>
                    </a:moveTo>
                    <a:lnTo>
                      <a:pt x="21942" y="18069"/>
                    </a:lnTo>
                    <a:cubicBezTo>
                      <a:pt x="22003" y="17974"/>
                      <a:pt x="22059" y="17879"/>
                      <a:pt x="22115" y="17782"/>
                    </a:cubicBezTo>
                    <a:lnTo>
                      <a:pt x="22236" y="17851"/>
                    </a:lnTo>
                    <a:cubicBezTo>
                      <a:pt x="22180" y="17948"/>
                      <a:pt x="22122" y="18048"/>
                      <a:pt x="22061" y="18143"/>
                    </a:cubicBezTo>
                    <a:close/>
                    <a:moveTo>
                      <a:pt x="1448" y="17610"/>
                    </a:moveTo>
                    <a:cubicBezTo>
                      <a:pt x="1394" y="17510"/>
                      <a:pt x="1340" y="17409"/>
                      <a:pt x="1288" y="17308"/>
                    </a:cubicBezTo>
                    <a:lnTo>
                      <a:pt x="1413" y="17243"/>
                    </a:lnTo>
                    <a:cubicBezTo>
                      <a:pt x="1463" y="17344"/>
                      <a:pt x="1517" y="17443"/>
                      <a:pt x="1571" y="17543"/>
                    </a:cubicBezTo>
                    <a:close/>
                    <a:moveTo>
                      <a:pt x="22402" y="17554"/>
                    </a:moveTo>
                    <a:lnTo>
                      <a:pt x="22279" y="17487"/>
                    </a:lnTo>
                    <a:cubicBezTo>
                      <a:pt x="22333" y="17387"/>
                      <a:pt x="22385" y="17288"/>
                      <a:pt x="22434" y="17189"/>
                    </a:cubicBezTo>
                    <a:lnTo>
                      <a:pt x="22560" y="17251"/>
                    </a:lnTo>
                    <a:cubicBezTo>
                      <a:pt x="22508" y="17353"/>
                      <a:pt x="22456" y="17454"/>
                      <a:pt x="22402" y="17554"/>
                    </a:cubicBezTo>
                    <a:close/>
                    <a:moveTo>
                      <a:pt x="1139" y="17001"/>
                    </a:moveTo>
                    <a:cubicBezTo>
                      <a:pt x="1090" y="16898"/>
                      <a:pt x="1042" y="16794"/>
                      <a:pt x="995" y="16688"/>
                    </a:cubicBezTo>
                    <a:lnTo>
                      <a:pt x="1124" y="16632"/>
                    </a:lnTo>
                    <a:cubicBezTo>
                      <a:pt x="1170" y="16736"/>
                      <a:pt x="1215" y="16839"/>
                      <a:pt x="1265" y="16941"/>
                    </a:cubicBezTo>
                    <a:close/>
                    <a:moveTo>
                      <a:pt x="22709" y="16945"/>
                    </a:moveTo>
                    <a:lnTo>
                      <a:pt x="22581" y="16885"/>
                    </a:lnTo>
                    <a:cubicBezTo>
                      <a:pt x="22629" y="16783"/>
                      <a:pt x="22676" y="16682"/>
                      <a:pt x="22719" y="16578"/>
                    </a:cubicBezTo>
                    <a:lnTo>
                      <a:pt x="22849" y="16634"/>
                    </a:lnTo>
                    <a:cubicBezTo>
                      <a:pt x="22803" y="16738"/>
                      <a:pt x="22756" y="16841"/>
                      <a:pt x="22709" y="16945"/>
                    </a:cubicBezTo>
                    <a:close/>
                    <a:moveTo>
                      <a:pt x="863" y="16373"/>
                    </a:moveTo>
                    <a:cubicBezTo>
                      <a:pt x="820" y="16268"/>
                      <a:pt x="779" y="16162"/>
                      <a:pt x="738" y="16054"/>
                    </a:cubicBezTo>
                    <a:lnTo>
                      <a:pt x="870" y="16004"/>
                    </a:lnTo>
                    <a:cubicBezTo>
                      <a:pt x="908" y="16112"/>
                      <a:pt x="949" y="16216"/>
                      <a:pt x="993" y="16321"/>
                    </a:cubicBezTo>
                    <a:close/>
                    <a:moveTo>
                      <a:pt x="22978" y="16319"/>
                    </a:moveTo>
                    <a:lnTo>
                      <a:pt x="22849" y="16270"/>
                    </a:lnTo>
                    <a:cubicBezTo>
                      <a:pt x="22890" y="16164"/>
                      <a:pt x="22931" y="16058"/>
                      <a:pt x="22970" y="15955"/>
                    </a:cubicBezTo>
                    <a:lnTo>
                      <a:pt x="23099" y="16002"/>
                    </a:lnTo>
                    <a:cubicBezTo>
                      <a:pt x="23060" y="16108"/>
                      <a:pt x="23021" y="16214"/>
                      <a:pt x="22978" y="16319"/>
                    </a:cubicBezTo>
                    <a:close/>
                    <a:moveTo>
                      <a:pt x="624" y="15730"/>
                    </a:moveTo>
                    <a:cubicBezTo>
                      <a:pt x="589" y="15622"/>
                      <a:pt x="555" y="15514"/>
                      <a:pt x="520" y="15404"/>
                    </a:cubicBezTo>
                    <a:lnTo>
                      <a:pt x="652" y="15363"/>
                    </a:lnTo>
                    <a:cubicBezTo>
                      <a:pt x="686" y="15471"/>
                      <a:pt x="721" y="15579"/>
                      <a:pt x="757" y="15687"/>
                    </a:cubicBezTo>
                    <a:close/>
                    <a:moveTo>
                      <a:pt x="23213" y="15678"/>
                    </a:moveTo>
                    <a:lnTo>
                      <a:pt x="23080" y="15635"/>
                    </a:lnTo>
                    <a:cubicBezTo>
                      <a:pt x="23116" y="15527"/>
                      <a:pt x="23151" y="15422"/>
                      <a:pt x="23181" y="15314"/>
                    </a:cubicBezTo>
                    <a:lnTo>
                      <a:pt x="23317" y="15353"/>
                    </a:lnTo>
                    <a:cubicBezTo>
                      <a:pt x="23282" y="15463"/>
                      <a:pt x="23248" y="15571"/>
                      <a:pt x="23213" y="15678"/>
                    </a:cubicBezTo>
                    <a:close/>
                    <a:moveTo>
                      <a:pt x="425" y="15076"/>
                    </a:moveTo>
                    <a:cubicBezTo>
                      <a:pt x="395" y="14966"/>
                      <a:pt x="365" y="14858"/>
                      <a:pt x="339" y="14746"/>
                    </a:cubicBezTo>
                    <a:lnTo>
                      <a:pt x="473" y="14714"/>
                    </a:lnTo>
                    <a:cubicBezTo>
                      <a:pt x="501" y="14822"/>
                      <a:pt x="529" y="14932"/>
                      <a:pt x="559" y="15040"/>
                    </a:cubicBezTo>
                    <a:close/>
                    <a:moveTo>
                      <a:pt x="23410" y="15025"/>
                    </a:moveTo>
                    <a:lnTo>
                      <a:pt x="23276" y="14988"/>
                    </a:lnTo>
                    <a:cubicBezTo>
                      <a:pt x="23304" y="14880"/>
                      <a:pt x="23332" y="14770"/>
                      <a:pt x="23358" y="14662"/>
                    </a:cubicBezTo>
                    <a:lnTo>
                      <a:pt x="23494" y="14694"/>
                    </a:lnTo>
                    <a:cubicBezTo>
                      <a:pt x="23468" y="14805"/>
                      <a:pt x="23440" y="14915"/>
                      <a:pt x="23410" y="15025"/>
                    </a:cubicBezTo>
                    <a:close/>
                    <a:moveTo>
                      <a:pt x="263" y="14414"/>
                    </a:moveTo>
                    <a:cubicBezTo>
                      <a:pt x="240" y="14302"/>
                      <a:pt x="216" y="14190"/>
                      <a:pt x="196" y="14080"/>
                    </a:cubicBezTo>
                    <a:lnTo>
                      <a:pt x="332" y="14054"/>
                    </a:lnTo>
                    <a:cubicBezTo>
                      <a:pt x="354" y="14164"/>
                      <a:pt x="376" y="14274"/>
                      <a:pt x="399" y="14386"/>
                    </a:cubicBezTo>
                    <a:close/>
                    <a:moveTo>
                      <a:pt x="23567" y="14362"/>
                    </a:moveTo>
                    <a:lnTo>
                      <a:pt x="23431" y="14332"/>
                    </a:lnTo>
                    <a:cubicBezTo>
                      <a:pt x="23455" y="14222"/>
                      <a:pt x="23477" y="14112"/>
                      <a:pt x="23496" y="14002"/>
                    </a:cubicBezTo>
                    <a:lnTo>
                      <a:pt x="23634" y="14026"/>
                    </a:lnTo>
                    <a:cubicBezTo>
                      <a:pt x="23613" y="14138"/>
                      <a:pt x="23591" y="14250"/>
                      <a:pt x="23567" y="14362"/>
                    </a:cubicBezTo>
                    <a:close/>
                    <a:moveTo>
                      <a:pt x="140" y="13743"/>
                    </a:moveTo>
                    <a:cubicBezTo>
                      <a:pt x="121" y="13631"/>
                      <a:pt x="106" y="13516"/>
                      <a:pt x="91" y="13404"/>
                    </a:cubicBezTo>
                    <a:lnTo>
                      <a:pt x="229" y="13387"/>
                    </a:lnTo>
                    <a:cubicBezTo>
                      <a:pt x="244" y="13499"/>
                      <a:pt x="259" y="13609"/>
                      <a:pt x="276" y="13721"/>
                    </a:cubicBezTo>
                    <a:close/>
                    <a:moveTo>
                      <a:pt x="23688" y="13689"/>
                    </a:moveTo>
                    <a:lnTo>
                      <a:pt x="23552" y="13667"/>
                    </a:lnTo>
                    <a:cubicBezTo>
                      <a:pt x="23567" y="13557"/>
                      <a:pt x="23582" y="13445"/>
                      <a:pt x="23598" y="13335"/>
                    </a:cubicBezTo>
                    <a:lnTo>
                      <a:pt x="23736" y="13350"/>
                    </a:lnTo>
                    <a:cubicBezTo>
                      <a:pt x="23721" y="13465"/>
                      <a:pt x="23705" y="13577"/>
                      <a:pt x="23688" y="13689"/>
                    </a:cubicBezTo>
                    <a:close/>
                    <a:moveTo>
                      <a:pt x="54" y="13065"/>
                    </a:moveTo>
                    <a:cubicBezTo>
                      <a:pt x="43" y="12951"/>
                      <a:pt x="35" y="12839"/>
                      <a:pt x="26" y="12724"/>
                    </a:cubicBezTo>
                    <a:lnTo>
                      <a:pt x="166" y="12716"/>
                    </a:lnTo>
                    <a:cubicBezTo>
                      <a:pt x="173" y="12828"/>
                      <a:pt x="181" y="12940"/>
                      <a:pt x="192" y="13052"/>
                    </a:cubicBezTo>
                    <a:close/>
                    <a:moveTo>
                      <a:pt x="23770" y="13011"/>
                    </a:moveTo>
                    <a:lnTo>
                      <a:pt x="23632" y="12998"/>
                    </a:lnTo>
                    <a:cubicBezTo>
                      <a:pt x="23643" y="12886"/>
                      <a:pt x="23651" y="12774"/>
                      <a:pt x="23658" y="12662"/>
                    </a:cubicBezTo>
                    <a:lnTo>
                      <a:pt x="23796" y="12671"/>
                    </a:lnTo>
                    <a:cubicBezTo>
                      <a:pt x="23790" y="12785"/>
                      <a:pt x="23781" y="12899"/>
                      <a:pt x="23770" y="13011"/>
                    </a:cubicBezTo>
                    <a:close/>
                    <a:moveTo>
                      <a:pt x="9" y="12384"/>
                    </a:moveTo>
                    <a:cubicBezTo>
                      <a:pt x="4" y="12271"/>
                      <a:pt x="0" y="12157"/>
                      <a:pt x="0" y="12043"/>
                    </a:cubicBezTo>
                    <a:lnTo>
                      <a:pt x="138" y="12040"/>
                    </a:lnTo>
                    <a:cubicBezTo>
                      <a:pt x="140" y="12155"/>
                      <a:pt x="142" y="12267"/>
                      <a:pt x="147" y="12379"/>
                    </a:cubicBezTo>
                    <a:close/>
                    <a:moveTo>
                      <a:pt x="23813" y="12330"/>
                    </a:moveTo>
                    <a:lnTo>
                      <a:pt x="23675" y="12325"/>
                    </a:lnTo>
                    <a:cubicBezTo>
                      <a:pt x="23677" y="12213"/>
                      <a:pt x="23680" y="12101"/>
                      <a:pt x="23682" y="11989"/>
                    </a:cubicBezTo>
                    <a:lnTo>
                      <a:pt x="23820" y="11989"/>
                    </a:lnTo>
                    <a:cubicBezTo>
                      <a:pt x="23820" y="12103"/>
                      <a:pt x="23818" y="12217"/>
                      <a:pt x="23813" y="12330"/>
                    </a:cubicBezTo>
                    <a:close/>
                    <a:moveTo>
                      <a:pt x="23822" y="11911"/>
                    </a:moveTo>
                    <a:lnTo>
                      <a:pt x="23682" y="11911"/>
                    </a:lnTo>
                    <a:cubicBezTo>
                      <a:pt x="23682" y="11799"/>
                      <a:pt x="23680" y="11687"/>
                      <a:pt x="23677" y="11574"/>
                    </a:cubicBezTo>
                    <a:lnTo>
                      <a:pt x="23815" y="11570"/>
                    </a:lnTo>
                    <a:cubicBezTo>
                      <a:pt x="23820" y="11682"/>
                      <a:pt x="23822" y="11797"/>
                      <a:pt x="23822" y="11911"/>
                    </a:cubicBezTo>
                    <a:close/>
                    <a:moveTo>
                      <a:pt x="140" y="11704"/>
                    </a:moveTo>
                    <a:lnTo>
                      <a:pt x="0" y="11702"/>
                    </a:lnTo>
                    <a:cubicBezTo>
                      <a:pt x="2" y="11587"/>
                      <a:pt x="7" y="11473"/>
                      <a:pt x="11" y="11361"/>
                    </a:cubicBezTo>
                    <a:lnTo>
                      <a:pt x="151" y="11365"/>
                    </a:lnTo>
                    <a:cubicBezTo>
                      <a:pt x="145" y="11477"/>
                      <a:pt x="142" y="11592"/>
                      <a:pt x="140" y="11704"/>
                    </a:cubicBezTo>
                    <a:close/>
                    <a:moveTo>
                      <a:pt x="23662" y="11236"/>
                    </a:moveTo>
                    <a:cubicBezTo>
                      <a:pt x="23656" y="11123"/>
                      <a:pt x="23649" y="11011"/>
                      <a:pt x="23639" y="10901"/>
                    </a:cubicBezTo>
                    <a:lnTo>
                      <a:pt x="23777" y="10888"/>
                    </a:lnTo>
                    <a:cubicBezTo>
                      <a:pt x="23787" y="11000"/>
                      <a:pt x="23796" y="11115"/>
                      <a:pt x="23800" y="11229"/>
                    </a:cubicBezTo>
                    <a:close/>
                    <a:moveTo>
                      <a:pt x="171" y="11031"/>
                    </a:moveTo>
                    <a:lnTo>
                      <a:pt x="32" y="11020"/>
                    </a:lnTo>
                    <a:cubicBezTo>
                      <a:pt x="41" y="10905"/>
                      <a:pt x="50" y="10791"/>
                      <a:pt x="63" y="10679"/>
                    </a:cubicBezTo>
                    <a:lnTo>
                      <a:pt x="201" y="10694"/>
                    </a:lnTo>
                    <a:cubicBezTo>
                      <a:pt x="190" y="10806"/>
                      <a:pt x="179" y="10916"/>
                      <a:pt x="171" y="11031"/>
                    </a:cubicBezTo>
                    <a:close/>
                    <a:moveTo>
                      <a:pt x="23606" y="10565"/>
                    </a:moveTo>
                    <a:cubicBezTo>
                      <a:pt x="23593" y="10452"/>
                      <a:pt x="23578" y="10340"/>
                      <a:pt x="23563" y="10230"/>
                    </a:cubicBezTo>
                    <a:lnTo>
                      <a:pt x="23701" y="10211"/>
                    </a:lnTo>
                    <a:cubicBezTo>
                      <a:pt x="23716" y="10323"/>
                      <a:pt x="23731" y="10435"/>
                      <a:pt x="23744" y="10547"/>
                    </a:cubicBezTo>
                    <a:close/>
                    <a:moveTo>
                      <a:pt x="240" y="10360"/>
                    </a:moveTo>
                    <a:lnTo>
                      <a:pt x="101" y="10340"/>
                    </a:lnTo>
                    <a:cubicBezTo>
                      <a:pt x="117" y="10228"/>
                      <a:pt x="134" y="10114"/>
                      <a:pt x="151" y="10004"/>
                    </a:cubicBezTo>
                    <a:lnTo>
                      <a:pt x="289" y="10025"/>
                    </a:lnTo>
                    <a:cubicBezTo>
                      <a:pt x="272" y="10135"/>
                      <a:pt x="255" y="10247"/>
                      <a:pt x="240" y="10360"/>
                    </a:cubicBezTo>
                    <a:close/>
                    <a:moveTo>
                      <a:pt x="23509" y="9896"/>
                    </a:moveTo>
                    <a:cubicBezTo>
                      <a:pt x="23492" y="9786"/>
                      <a:pt x="23470" y="9676"/>
                      <a:pt x="23449" y="9565"/>
                    </a:cubicBezTo>
                    <a:lnTo>
                      <a:pt x="23585" y="9537"/>
                    </a:lnTo>
                    <a:cubicBezTo>
                      <a:pt x="23606" y="9647"/>
                      <a:pt x="23628" y="9760"/>
                      <a:pt x="23647" y="9872"/>
                    </a:cubicBezTo>
                    <a:close/>
                    <a:moveTo>
                      <a:pt x="347" y="9693"/>
                    </a:moveTo>
                    <a:lnTo>
                      <a:pt x="209" y="9667"/>
                    </a:lnTo>
                    <a:cubicBezTo>
                      <a:pt x="231" y="9555"/>
                      <a:pt x="255" y="9442"/>
                      <a:pt x="278" y="9332"/>
                    </a:cubicBezTo>
                    <a:lnTo>
                      <a:pt x="414" y="9363"/>
                    </a:lnTo>
                    <a:cubicBezTo>
                      <a:pt x="391" y="9471"/>
                      <a:pt x="367" y="9581"/>
                      <a:pt x="347" y="9693"/>
                    </a:cubicBezTo>
                    <a:close/>
                    <a:moveTo>
                      <a:pt x="23375" y="9235"/>
                    </a:moveTo>
                    <a:cubicBezTo>
                      <a:pt x="23349" y="9125"/>
                      <a:pt x="23323" y="9017"/>
                      <a:pt x="23295" y="8907"/>
                    </a:cubicBezTo>
                    <a:lnTo>
                      <a:pt x="23429" y="8873"/>
                    </a:lnTo>
                    <a:cubicBezTo>
                      <a:pt x="23457" y="8983"/>
                      <a:pt x="23485" y="9093"/>
                      <a:pt x="23511" y="9203"/>
                    </a:cubicBezTo>
                    <a:close/>
                    <a:moveTo>
                      <a:pt x="492" y="9033"/>
                    </a:moveTo>
                    <a:lnTo>
                      <a:pt x="358" y="9000"/>
                    </a:lnTo>
                    <a:cubicBezTo>
                      <a:pt x="386" y="8888"/>
                      <a:pt x="414" y="8778"/>
                      <a:pt x="447" y="8670"/>
                    </a:cubicBezTo>
                    <a:lnTo>
                      <a:pt x="581" y="8707"/>
                    </a:lnTo>
                    <a:cubicBezTo>
                      <a:pt x="548" y="8815"/>
                      <a:pt x="520" y="8925"/>
                      <a:pt x="492" y="9033"/>
                    </a:cubicBezTo>
                    <a:close/>
                    <a:moveTo>
                      <a:pt x="23205" y="8582"/>
                    </a:moveTo>
                    <a:cubicBezTo>
                      <a:pt x="23172" y="8476"/>
                      <a:pt x="23140" y="8368"/>
                      <a:pt x="23106" y="8260"/>
                    </a:cubicBezTo>
                    <a:lnTo>
                      <a:pt x="23237" y="8217"/>
                    </a:lnTo>
                    <a:cubicBezTo>
                      <a:pt x="23272" y="8325"/>
                      <a:pt x="23306" y="8435"/>
                      <a:pt x="23339" y="8543"/>
                    </a:cubicBezTo>
                    <a:close/>
                    <a:moveTo>
                      <a:pt x="675" y="8385"/>
                    </a:moveTo>
                    <a:lnTo>
                      <a:pt x="542" y="8342"/>
                    </a:lnTo>
                    <a:cubicBezTo>
                      <a:pt x="576" y="8234"/>
                      <a:pt x="613" y="8124"/>
                      <a:pt x="650" y="8018"/>
                    </a:cubicBezTo>
                    <a:lnTo>
                      <a:pt x="781" y="8064"/>
                    </a:lnTo>
                    <a:cubicBezTo>
                      <a:pt x="745" y="8169"/>
                      <a:pt x="710" y="8277"/>
                      <a:pt x="675" y="8385"/>
                    </a:cubicBezTo>
                    <a:close/>
                    <a:moveTo>
                      <a:pt x="22995" y="7941"/>
                    </a:moveTo>
                    <a:cubicBezTo>
                      <a:pt x="22957" y="7833"/>
                      <a:pt x="22916" y="7727"/>
                      <a:pt x="22877" y="7623"/>
                    </a:cubicBezTo>
                    <a:lnTo>
                      <a:pt x="23006" y="7574"/>
                    </a:lnTo>
                    <a:cubicBezTo>
                      <a:pt x="23047" y="7680"/>
                      <a:pt x="23088" y="7785"/>
                      <a:pt x="23125" y="7893"/>
                    </a:cubicBezTo>
                    <a:close/>
                    <a:moveTo>
                      <a:pt x="896" y="7746"/>
                    </a:moveTo>
                    <a:lnTo>
                      <a:pt x="766" y="7697"/>
                    </a:lnTo>
                    <a:cubicBezTo>
                      <a:pt x="807" y="7591"/>
                      <a:pt x="848" y="7485"/>
                      <a:pt x="891" y="7380"/>
                    </a:cubicBezTo>
                    <a:lnTo>
                      <a:pt x="1021" y="7431"/>
                    </a:lnTo>
                    <a:cubicBezTo>
                      <a:pt x="978" y="7537"/>
                      <a:pt x="937" y="7641"/>
                      <a:pt x="896" y="7746"/>
                    </a:cubicBezTo>
                    <a:close/>
                    <a:moveTo>
                      <a:pt x="22750" y="7311"/>
                    </a:moveTo>
                    <a:cubicBezTo>
                      <a:pt x="22704" y="7207"/>
                      <a:pt x="22659" y="7103"/>
                      <a:pt x="22611" y="7000"/>
                    </a:cubicBezTo>
                    <a:lnTo>
                      <a:pt x="22739" y="6944"/>
                    </a:lnTo>
                    <a:cubicBezTo>
                      <a:pt x="22786" y="7045"/>
                      <a:pt x="22832" y="7151"/>
                      <a:pt x="22877" y="7257"/>
                    </a:cubicBezTo>
                    <a:close/>
                    <a:moveTo>
                      <a:pt x="1152" y="7123"/>
                    </a:moveTo>
                    <a:lnTo>
                      <a:pt x="1025" y="7067"/>
                    </a:lnTo>
                    <a:cubicBezTo>
                      <a:pt x="1070" y="6963"/>
                      <a:pt x="1120" y="6860"/>
                      <a:pt x="1167" y="6758"/>
                    </a:cubicBezTo>
                    <a:lnTo>
                      <a:pt x="1295" y="6819"/>
                    </a:lnTo>
                    <a:cubicBezTo>
                      <a:pt x="1245" y="6920"/>
                      <a:pt x="1198" y="7021"/>
                      <a:pt x="1152" y="7123"/>
                    </a:cubicBezTo>
                    <a:close/>
                    <a:moveTo>
                      <a:pt x="22467" y="6696"/>
                    </a:moveTo>
                    <a:cubicBezTo>
                      <a:pt x="22415" y="6594"/>
                      <a:pt x="22365" y="6495"/>
                      <a:pt x="22311" y="6396"/>
                    </a:cubicBezTo>
                    <a:lnTo>
                      <a:pt x="22434" y="6329"/>
                    </a:lnTo>
                    <a:cubicBezTo>
                      <a:pt x="22488" y="6430"/>
                      <a:pt x="22540" y="6532"/>
                      <a:pt x="22592" y="6635"/>
                    </a:cubicBezTo>
                    <a:close/>
                    <a:moveTo>
                      <a:pt x="1444" y="6517"/>
                    </a:moveTo>
                    <a:lnTo>
                      <a:pt x="1321" y="6454"/>
                    </a:lnTo>
                    <a:cubicBezTo>
                      <a:pt x="1372" y="6353"/>
                      <a:pt x="1426" y="6251"/>
                      <a:pt x="1482" y="6152"/>
                    </a:cubicBezTo>
                    <a:lnTo>
                      <a:pt x="1603" y="6221"/>
                    </a:lnTo>
                    <a:cubicBezTo>
                      <a:pt x="1549" y="6318"/>
                      <a:pt x="1495" y="6417"/>
                      <a:pt x="1444" y="6517"/>
                    </a:cubicBezTo>
                    <a:close/>
                    <a:moveTo>
                      <a:pt x="22150" y="6100"/>
                    </a:moveTo>
                    <a:cubicBezTo>
                      <a:pt x="22094" y="6001"/>
                      <a:pt x="22037" y="5904"/>
                      <a:pt x="21977" y="5807"/>
                    </a:cubicBezTo>
                    <a:lnTo>
                      <a:pt x="22096" y="5735"/>
                    </a:lnTo>
                    <a:cubicBezTo>
                      <a:pt x="22156" y="5833"/>
                      <a:pt x="22214" y="5930"/>
                      <a:pt x="22270" y="6029"/>
                    </a:cubicBezTo>
                    <a:close/>
                    <a:moveTo>
                      <a:pt x="1769" y="5927"/>
                    </a:moveTo>
                    <a:lnTo>
                      <a:pt x="1651" y="5858"/>
                    </a:lnTo>
                    <a:cubicBezTo>
                      <a:pt x="1707" y="5759"/>
                      <a:pt x="1767" y="5662"/>
                      <a:pt x="1828" y="5567"/>
                    </a:cubicBezTo>
                    <a:lnTo>
                      <a:pt x="1946" y="5640"/>
                    </a:lnTo>
                    <a:cubicBezTo>
                      <a:pt x="1886" y="5735"/>
                      <a:pt x="1828" y="5830"/>
                      <a:pt x="1769" y="5927"/>
                    </a:cubicBezTo>
                    <a:close/>
                    <a:moveTo>
                      <a:pt x="21798" y="5522"/>
                    </a:moveTo>
                    <a:cubicBezTo>
                      <a:pt x="21738" y="5425"/>
                      <a:pt x="21675" y="5334"/>
                      <a:pt x="21610" y="5241"/>
                    </a:cubicBezTo>
                    <a:lnTo>
                      <a:pt x="21725" y="5161"/>
                    </a:lnTo>
                    <a:cubicBezTo>
                      <a:pt x="21789" y="5254"/>
                      <a:pt x="21854" y="5349"/>
                      <a:pt x="21914" y="5446"/>
                    </a:cubicBezTo>
                    <a:close/>
                    <a:moveTo>
                      <a:pt x="2130" y="5358"/>
                    </a:moveTo>
                    <a:lnTo>
                      <a:pt x="2013" y="5280"/>
                    </a:lnTo>
                    <a:cubicBezTo>
                      <a:pt x="2078" y="5187"/>
                      <a:pt x="2141" y="5092"/>
                      <a:pt x="2207" y="5000"/>
                    </a:cubicBezTo>
                    <a:lnTo>
                      <a:pt x="2320" y="5082"/>
                    </a:lnTo>
                    <a:cubicBezTo>
                      <a:pt x="2257" y="5172"/>
                      <a:pt x="2192" y="5265"/>
                      <a:pt x="2130" y="5358"/>
                    </a:cubicBezTo>
                    <a:close/>
                    <a:moveTo>
                      <a:pt x="21414" y="4965"/>
                    </a:moveTo>
                    <a:cubicBezTo>
                      <a:pt x="21349" y="4874"/>
                      <a:pt x="21280" y="4784"/>
                      <a:pt x="21211" y="4695"/>
                    </a:cubicBezTo>
                    <a:lnTo>
                      <a:pt x="21321" y="4611"/>
                    </a:lnTo>
                    <a:cubicBezTo>
                      <a:pt x="21392" y="4700"/>
                      <a:pt x="21459" y="4790"/>
                      <a:pt x="21526" y="4883"/>
                    </a:cubicBezTo>
                    <a:close/>
                    <a:moveTo>
                      <a:pt x="2520" y="4810"/>
                    </a:moveTo>
                    <a:lnTo>
                      <a:pt x="2410" y="4726"/>
                    </a:lnTo>
                    <a:cubicBezTo>
                      <a:pt x="2477" y="4635"/>
                      <a:pt x="2548" y="4547"/>
                      <a:pt x="2620" y="4456"/>
                    </a:cubicBezTo>
                    <a:lnTo>
                      <a:pt x="2728" y="4544"/>
                    </a:lnTo>
                    <a:cubicBezTo>
                      <a:pt x="2658" y="4631"/>
                      <a:pt x="2589" y="4719"/>
                      <a:pt x="2520" y="4810"/>
                    </a:cubicBezTo>
                    <a:close/>
                    <a:moveTo>
                      <a:pt x="21002" y="4432"/>
                    </a:moveTo>
                    <a:cubicBezTo>
                      <a:pt x="20928" y="4346"/>
                      <a:pt x="20857" y="4257"/>
                      <a:pt x="20782" y="4173"/>
                    </a:cubicBezTo>
                    <a:lnTo>
                      <a:pt x="20887" y="4083"/>
                    </a:lnTo>
                    <a:cubicBezTo>
                      <a:pt x="20963" y="4167"/>
                      <a:pt x="21036" y="4255"/>
                      <a:pt x="21110" y="4344"/>
                    </a:cubicBezTo>
                    <a:close/>
                    <a:moveTo>
                      <a:pt x="2943" y="4283"/>
                    </a:moveTo>
                    <a:lnTo>
                      <a:pt x="2838" y="4195"/>
                    </a:lnTo>
                    <a:cubicBezTo>
                      <a:pt x="2911" y="4106"/>
                      <a:pt x="2986" y="4022"/>
                      <a:pt x="3062" y="3938"/>
                    </a:cubicBezTo>
                    <a:lnTo>
                      <a:pt x="3166" y="4031"/>
                    </a:lnTo>
                    <a:cubicBezTo>
                      <a:pt x="3090" y="4115"/>
                      <a:pt x="3017" y="4199"/>
                      <a:pt x="2943" y="4283"/>
                    </a:cubicBezTo>
                    <a:close/>
                    <a:moveTo>
                      <a:pt x="20557" y="3923"/>
                    </a:moveTo>
                    <a:cubicBezTo>
                      <a:pt x="20480" y="3841"/>
                      <a:pt x="20402" y="3759"/>
                      <a:pt x="20324" y="3679"/>
                    </a:cubicBezTo>
                    <a:lnTo>
                      <a:pt x="20423" y="3582"/>
                    </a:lnTo>
                    <a:cubicBezTo>
                      <a:pt x="20503" y="3662"/>
                      <a:pt x="20581" y="3746"/>
                      <a:pt x="20659" y="3828"/>
                    </a:cubicBezTo>
                    <a:close/>
                    <a:moveTo>
                      <a:pt x="3394" y="3783"/>
                    </a:moveTo>
                    <a:lnTo>
                      <a:pt x="3295" y="3688"/>
                    </a:lnTo>
                    <a:cubicBezTo>
                      <a:pt x="3373" y="3606"/>
                      <a:pt x="3453" y="3524"/>
                      <a:pt x="3532" y="3444"/>
                    </a:cubicBezTo>
                    <a:lnTo>
                      <a:pt x="3632" y="3543"/>
                    </a:lnTo>
                    <a:cubicBezTo>
                      <a:pt x="3552" y="3623"/>
                      <a:pt x="3472" y="3703"/>
                      <a:pt x="3394" y="3783"/>
                    </a:cubicBezTo>
                    <a:close/>
                    <a:moveTo>
                      <a:pt x="20085" y="3442"/>
                    </a:moveTo>
                    <a:cubicBezTo>
                      <a:pt x="20003" y="3362"/>
                      <a:pt x="19923" y="3286"/>
                      <a:pt x="19839" y="3211"/>
                    </a:cubicBezTo>
                    <a:lnTo>
                      <a:pt x="19934" y="3107"/>
                    </a:lnTo>
                    <a:cubicBezTo>
                      <a:pt x="20016" y="3183"/>
                      <a:pt x="20100" y="3263"/>
                      <a:pt x="20182" y="3340"/>
                    </a:cubicBezTo>
                    <a:close/>
                    <a:moveTo>
                      <a:pt x="3875" y="3310"/>
                    </a:moveTo>
                    <a:lnTo>
                      <a:pt x="3778" y="3207"/>
                    </a:lnTo>
                    <a:cubicBezTo>
                      <a:pt x="3862" y="3129"/>
                      <a:pt x="3947" y="3053"/>
                      <a:pt x="4033" y="2978"/>
                    </a:cubicBezTo>
                    <a:lnTo>
                      <a:pt x="4124" y="3081"/>
                    </a:lnTo>
                    <a:cubicBezTo>
                      <a:pt x="4039" y="3157"/>
                      <a:pt x="3955" y="3232"/>
                      <a:pt x="3875" y="3310"/>
                    </a:cubicBezTo>
                    <a:close/>
                    <a:moveTo>
                      <a:pt x="19586" y="2986"/>
                    </a:moveTo>
                    <a:cubicBezTo>
                      <a:pt x="19500" y="2913"/>
                      <a:pt x="19416" y="2842"/>
                      <a:pt x="19327" y="2771"/>
                    </a:cubicBezTo>
                    <a:lnTo>
                      <a:pt x="19416" y="2661"/>
                    </a:lnTo>
                    <a:cubicBezTo>
                      <a:pt x="19504" y="2734"/>
                      <a:pt x="19591" y="2807"/>
                      <a:pt x="19677" y="2881"/>
                    </a:cubicBezTo>
                    <a:close/>
                    <a:moveTo>
                      <a:pt x="4380" y="2863"/>
                    </a:moveTo>
                    <a:lnTo>
                      <a:pt x="4292" y="2756"/>
                    </a:lnTo>
                    <a:cubicBezTo>
                      <a:pt x="4378" y="2682"/>
                      <a:pt x="4467" y="2611"/>
                      <a:pt x="4557" y="2540"/>
                    </a:cubicBezTo>
                    <a:lnTo>
                      <a:pt x="4644" y="2650"/>
                    </a:lnTo>
                    <a:cubicBezTo>
                      <a:pt x="4555" y="2719"/>
                      <a:pt x="4467" y="2790"/>
                      <a:pt x="4380" y="2863"/>
                    </a:cubicBezTo>
                    <a:close/>
                    <a:moveTo>
                      <a:pt x="19064" y="2561"/>
                    </a:moveTo>
                    <a:cubicBezTo>
                      <a:pt x="18973" y="2492"/>
                      <a:pt x="18883" y="2425"/>
                      <a:pt x="18792" y="2361"/>
                    </a:cubicBezTo>
                    <a:lnTo>
                      <a:pt x="18874" y="2246"/>
                    </a:lnTo>
                    <a:cubicBezTo>
                      <a:pt x="18967" y="2313"/>
                      <a:pt x="19058" y="2382"/>
                      <a:pt x="19148" y="2451"/>
                    </a:cubicBezTo>
                    <a:close/>
                    <a:moveTo>
                      <a:pt x="4911" y="2445"/>
                    </a:moveTo>
                    <a:lnTo>
                      <a:pt x="4829" y="2333"/>
                    </a:lnTo>
                    <a:cubicBezTo>
                      <a:pt x="4920" y="2266"/>
                      <a:pt x="5013" y="2199"/>
                      <a:pt x="5105" y="2134"/>
                    </a:cubicBezTo>
                    <a:lnTo>
                      <a:pt x="5185" y="2248"/>
                    </a:lnTo>
                    <a:cubicBezTo>
                      <a:pt x="5092" y="2313"/>
                      <a:pt x="5002" y="2378"/>
                      <a:pt x="4911" y="2445"/>
                    </a:cubicBezTo>
                    <a:close/>
                    <a:moveTo>
                      <a:pt x="18516" y="2166"/>
                    </a:moveTo>
                    <a:cubicBezTo>
                      <a:pt x="18423" y="2104"/>
                      <a:pt x="18330" y="2041"/>
                      <a:pt x="18235" y="1981"/>
                    </a:cubicBezTo>
                    <a:lnTo>
                      <a:pt x="18311" y="1864"/>
                    </a:lnTo>
                    <a:cubicBezTo>
                      <a:pt x="18406" y="1925"/>
                      <a:pt x="18501" y="1987"/>
                      <a:pt x="18596" y="2052"/>
                    </a:cubicBezTo>
                    <a:close/>
                    <a:moveTo>
                      <a:pt x="5466" y="2059"/>
                    </a:moveTo>
                    <a:lnTo>
                      <a:pt x="5390" y="1942"/>
                    </a:lnTo>
                    <a:cubicBezTo>
                      <a:pt x="5485" y="1879"/>
                      <a:pt x="5580" y="1819"/>
                      <a:pt x="5677" y="1759"/>
                    </a:cubicBezTo>
                    <a:lnTo>
                      <a:pt x="5751" y="1877"/>
                    </a:lnTo>
                    <a:cubicBezTo>
                      <a:pt x="5656" y="1936"/>
                      <a:pt x="5561" y="1998"/>
                      <a:pt x="5466" y="2059"/>
                    </a:cubicBezTo>
                    <a:close/>
                    <a:moveTo>
                      <a:pt x="17948" y="1804"/>
                    </a:moveTo>
                    <a:cubicBezTo>
                      <a:pt x="17854" y="1748"/>
                      <a:pt x="17756" y="1692"/>
                      <a:pt x="17657" y="1636"/>
                    </a:cubicBezTo>
                    <a:lnTo>
                      <a:pt x="17726" y="1515"/>
                    </a:lnTo>
                    <a:cubicBezTo>
                      <a:pt x="17825" y="1571"/>
                      <a:pt x="17923" y="1627"/>
                      <a:pt x="18020" y="1685"/>
                    </a:cubicBezTo>
                    <a:close/>
                    <a:moveTo>
                      <a:pt x="6042" y="1705"/>
                    </a:moveTo>
                    <a:lnTo>
                      <a:pt x="5971" y="1584"/>
                    </a:lnTo>
                    <a:cubicBezTo>
                      <a:pt x="6070" y="1528"/>
                      <a:pt x="6169" y="1472"/>
                      <a:pt x="6271" y="1418"/>
                    </a:cubicBezTo>
                    <a:lnTo>
                      <a:pt x="6335" y="1541"/>
                    </a:lnTo>
                    <a:cubicBezTo>
                      <a:pt x="6236" y="1593"/>
                      <a:pt x="6139" y="1649"/>
                      <a:pt x="6042" y="1705"/>
                    </a:cubicBezTo>
                    <a:close/>
                    <a:moveTo>
                      <a:pt x="17362" y="1474"/>
                    </a:moveTo>
                    <a:cubicBezTo>
                      <a:pt x="17262" y="1424"/>
                      <a:pt x="17163" y="1372"/>
                      <a:pt x="17062" y="1323"/>
                    </a:cubicBezTo>
                    <a:lnTo>
                      <a:pt x="17122" y="1198"/>
                    </a:lnTo>
                    <a:cubicBezTo>
                      <a:pt x="17226" y="1247"/>
                      <a:pt x="17325" y="1299"/>
                      <a:pt x="17426" y="1351"/>
                    </a:cubicBezTo>
                    <a:close/>
                    <a:moveTo>
                      <a:pt x="6635" y="1385"/>
                    </a:moveTo>
                    <a:lnTo>
                      <a:pt x="6573" y="1260"/>
                    </a:lnTo>
                    <a:cubicBezTo>
                      <a:pt x="6674" y="1208"/>
                      <a:pt x="6778" y="1159"/>
                      <a:pt x="6881" y="1111"/>
                    </a:cubicBezTo>
                    <a:lnTo>
                      <a:pt x="6939" y="1236"/>
                    </a:lnTo>
                    <a:cubicBezTo>
                      <a:pt x="6838" y="1284"/>
                      <a:pt x="6737" y="1334"/>
                      <a:pt x="6635" y="1385"/>
                    </a:cubicBezTo>
                    <a:close/>
                    <a:moveTo>
                      <a:pt x="16757" y="1180"/>
                    </a:moveTo>
                    <a:cubicBezTo>
                      <a:pt x="16654" y="1135"/>
                      <a:pt x="16552" y="1090"/>
                      <a:pt x="16447" y="1047"/>
                    </a:cubicBezTo>
                    <a:lnTo>
                      <a:pt x="16503" y="917"/>
                    </a:lnTo>
                    <a:cubicBezTo>
                      <a:pt x="16606" y="962"/>
                      <a:pt x="16710" y="1008"/>
                      <a:pt x="16813" y="1053"/>
                    </a:cubicBezTo>
                    <a:close/>
                    <a:moveTo>
                      <a:pt x="7250" y="1098"/>
                    </a:moveTo>
                    <a:lnTo>
                      <a:pt x="7194" y="971"/>
                    </a:lnTo>
                    <a:cubicBezTo>
                      <a:pt x="7298" y="926"/>
                      <a:pt x="7403" y="883"/>
                      <a:pt x="7509" y="839"/>
                    </a:cubicBezTo>
                    <a:lnTo>
                      <a:pt x="7561" y="969"/>
                    </a:lnTo>
                    <a:cubicBezTo>
                      <a:pt x="7457" y="1010"/>
                      <a:pt x="7352" y="1053"/>
                      <a:pt x="7250" y="1098"/>
                    </a:cubicBezTo>
                    <a:close/>
                    <a:moveTo>
                      <a:pt x="16136" y="921"/>
                    </a:moveTo>
                    <a:cubicBezTo>
                      <a:pt x="16030" y="880"/>
                      <a:pt x="15927" y="842"/>
                      <a:pt x="15819" y="805"/>
                    </a:cubicBezTo>
                    <a:lnTo>
                      <a:pt x="15866" y="673"/>
                    </a:lnTo>
                    <a:cubicBezTo>
                      <a:pt x="15974" y="710"/>
                      <a:pt x="16080" y="751"/>
                      <a:pt x="16186" y="792"/>
                    </a:cubicBezTo>
                    <a:close/>
                    <a:moveTo>
                      <a:pt x="7878" y="848"/>
                    </a:moveTo>
                    <a:lnTo>
                      <a:pt x="7831" y="716"/>
                    </a:lnTo>
                    <a:cubicBezTo>
                      <a:pt x="7936" y="678"/>
                      <a:pt x="8044" y="641"/>
                      <a:pt x="8152" y="606"/>
                    </a:cubicBezTo>
                    <a:lnTo>
                      <a:pt x="8197" y="738"/>
                    </a:lnTo>
                    <a:cubicBezTo>
                      <a:pt x="8090" y="773"/>
                      <a:pt x="7984" y="809"/>
                      <a:pt x="7878" y="848"/>
                    </a:cubicBezTo>
                    <a:close/>
                    <a:moveTo>
                      <a:pt x="15499" y="697"/>
                    </a:moveTo>
                    <a:cubicBezTo>
                      <a:pt x="15391" y="663"/>
                      <a:pt x="15286" y="630"/>
                      <a:pt x="15178" y="600"/>
                    </a:cubicBezTo>
                    <a:lnTo>
                      <a:pt x="15215" y="464"/>
                    </a:lnTo>
                    <a:cubicBezTo>
                      <a:pt x="15325" y="496"/>
                      <a:pt x="15435" y="529"/>
                      <a:pt x="15543" y="565"/>
                    </a:cubicBezTo>
                    <a:close/>
                    <a:moveTo>
                      <a:pt x="8521" y="634"/>
                    </a:moveTo>
                    <a:lnTo>
                      <a:pt x="8480" y="501"/>
                    </a:lnTo>
                    <a:cubicBezTo>
                      <a:pt x="8588" y="468"/>
                      <a:pt x="8698" y="438"/>
                      <a:pt x="8808" y="408"/>
                    </a:cubicBezTo>
                    <a:lnTo>
                      <a:pt x="8845" y="544"/>
                    </a:lnTo>
                    <a:cubicBezTo>
                      <a:pt x="8735" y="572"/>
                      <a:pt x="8627" y="602"/>
                      <a:pt x="8521" y="634"/>
                    </a:cubicBezTo>
                    <a:close/>
                    <a:moveTo>
                      <a:pt x="14852" y="509"/>
                    </a:moveTo>
                    <a:cubicBezTo>
                      <a:pt x="14742" y="481"/>
                      <a:pt x="14632" y="455"/>
                      <a:pt x="14524" y="432"/>
                    </a:cubicBezTo>
                    <a:lnTo>
                      <a:pt x="14554" y="296"/>
                    </a:lnTo>
                    <a:cubicBezTo>
                      <a:pt x="14666" y="319"/>
                      <a:pt x="14777" y="347"/>
                      <a:pt x="14887" y="376"/>
                    </a:cubicBezTo>
                    <a:close/>
                    <a:moveTo>
                      <a:pt x="9173" y="460"/>
                    </a:moveTo>
                    <a:lnTo>
                      <a:pt x="9140" y="324"/>
                    </a:lnTo>
                    <a:cubicBezTo>
                      <a:pt x="9250" y="298"/>
                      <a:pt x="9361" y="274"/>
                      <a:pt x="9473" y="250"/>
                    </a:cubicBezTo>
                    <a:lnTo>
                      <a:pt x="9501" y="386"/>
                    </a:lnTo>
                    <a:cubicBezTo>
                      <a:pt x="9391" y="410"/>
                      <a:pt x="9281" y="434"/>
                      <a:pt x="9173" y="460"/>
                    </a:cubicBezTo>
                    <a:close/>
                    <a:moveTo>
                      <a:pt x="14194" y="360"/>
                    </a:moveTo>
                    <a:cubicBezTo>
                      <a:pt x="14084" y="339"/>
                      <a:pt x="13972" y="319"/>
                      <a:pt x="13862" y="300"/>
                    </a:cubicBezTo>
                    <a:lnTo>
                      <a:pt x="13883" y="164"/>
                    </a:lnTo>
                    <a:cubicBezTo>
                      <a:pt x="13995" y="181"/>
                      <a:pt x="14110" y="203"/>
                      <a:pt x="14220" y="224"/>
                    </a:cubicBezTo>
                    <a:close/>
                    <a:moveTo>
                      <a:pt x="9833" y="322"/>
                    </a:moveTo>
                    <a:lnTo>
                      <a:pt x="9807" y="186"/>
                    </a:lnTo>
                    <a:cubicBezTo>
                      <a:pt x="9919" y="166"/>
                      <a:pt x="10032" y="147"/>
                      <a:pt x="10144" y="130"/>
                    </a:cubicBezTo>
                    <a:lnTo>
                      <a:pt x="10165" y="268"/>
                    </a:lnTo>
                    <a:cubicBezTo>
                      <a:pt x="10053" y="285"/>
                      <a:pt x="9943" y="302"/>
                      <a:pt x="9833" y="322"/>
                    </a:cubicBezTo>
                    <a:close/>
                    <a:moveTo>
                      <a:pt x="13527" y="250"/>
                    </a:moveTo>
                    <a:cubicBezTo>
                      <a:pt x="13417" y="235"/>
                      <a:pt x="13305" y="220"/>
                      <a:pt x="13193" y="209"/>
                    </a:cubicBezTo>
                    <a:lnTo>
                      <a:pt x="13208" y="71"/>
                    </a:lnTo>
                    <a:cubicBezTo>
                      <a:pt x="13322" y="82"/>
                      <a:pt x="13434" y="97"/>
                      <a:pt x="13547" y="112"/>
                    </a:cubicBezTo>
                    <a:close/>
                    <a:moveTo>
                      <a:pt x="10500" y="222"/>
                    </a:moveTo>
                    <a:lnTo>
                      <a:pt x="10483" y="84"/>
                    </a:lnTo>
                    <a:cubicBezTo>
                      <a:pt x="10595" y="71"/>
                      <a:pt x="10709" y="60"/>
                      <a:pt x="10823" y="50"/>
                    </a:cubicBezTo>
                    <a:lnTo>
                      <a:pt x="10834" y="188"/>
                    </a:lnTo>
                    <a:cubicBezTo>
                      <a:pt x="10722" y="199"/>
                      <a:pt x="10610" y="209"/>
                      <a:pt x="10500" y="222"/>
                    </a:cubicBezTo>
                    <a:close/>
                    <a:moveTo>
                      <a:pt x="12858" y="177"/>
                    </a:moveTo>
                    <a:cubicBezTo>
                      <a:pt x="12746" y="168"/>
                      <a:pt x="12634" y="162"/>
                      <a:pt x="12522" y="155"/>
                    </a:cubicBezTo>
                    <a:lnTo>
                      <a:pt x="12528" y="17"/>
                    </a:lnTo>
                    <a:cubicBezTo>
                      <a:pt x="12642" y="22"/>
                      <a:pt x="12755" y="30"/>
                      <a:pt x="12867" y="39"/>
                    </a:cubicBezTo>
                    <a:close/>
                    <a:moveTo>
                      <a:pt x="11171" y="162"/>
                    </a:moveTo>
                    <a:lnTo>
                      <a:pt x="11162" y="24"/>
                    </a:lnTo>
                    <a:cubicBezTo>
                      <a:pt x="11277" y="17"/>
                      <a:pt x="11389" y="11"/>
                      <a:pt x="11503" y="7"/>
                    </a:cubicBezTo>
                    <a:lnTo>
                      <a:pt x="11507" y="147"/>
                    </a:lnTo>
                    <a:cubicBezTo>
                      <a:pt x="11395" y="151"/>
                      <a:pt x="11283" y="155"/>
                      <a:pt x="11171" y="162"/>
                    </a:cubicBezTo>
                    <a:close/>
                    <a:moveTo>
                      <a:pt x="12183" y="142"/>
                    </a:moveTo>
                    <a:cubicBezTo>
                      <a:pt x="12092" y="140"/>
                      <a:pt x="12002" y="140"/>
                      <a:pt x="11909" y="140"/>
                    </a:cubicBezTo>
                    <a:lnTo>
                      <a:pt x="11846" y="140"/>
                    </a:lnTo>
                    <a:lnTo>
                      <a:pt x="11844" y="0"/>
                    </a:lnTo>
                    <a:lnTo>
                      <a:pt x="11909" y="0"/>
                    </a:lnTo>
                    <a:cubicBezTo>
                      <a:pt x="12002" y="0"/>
                      <a:pt x="12094" y="2"/>
                      <a:pt x="1218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8" name="Google Shape;1328;p33"/>
          <p:cNvSpPr/>
          <p:nvPr/>
        </p:nvSpPr>
        <p:spPr>
          <a:xfrm>
            <a:off x="5961512" y="314837"/>
            <a:ext cx="1461907" cy="696517"/>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2873712" y="1214974"/>
            <a:ext cx="859451" cy="409516"/>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30" name="Google Shape;1330;p33"/>
          <p:cNvGrpSpPr/>
          <p:nvPr/>
        </p:nvGrpSpPr>
        <p:grpSpPr>
          <a:xfrm>
            <a:off x="5203875" y="2536567"/>
            <a:ext cx="3983481" cy="2616995"/>
            <a:chOff x="5203875" y="2536567"/>
            <a:chExt cx="3983481" cy="2616995"/>
          </a:xfrm>
        </p:grpSpPr>
        <p:sp>
          <p:nvSpPr>
            <p:cNvPr id="1331" name="Google Shape;1331;p33"/>
            <p:cNvSpPr/>
            <p:nvPr/>
          </p:nvSpPr>
          <p:spPr>
            <a:xfrm>
              <a:off x="5638064" y="3336240"/>
              <a:ext cx="49040" cy="44564"/>
            </a:xfrm>
            <a:custGeom>
              <a:avLst/>
              <a:gdLst/>
              <a:ahLst/>
              <a:cxnLst/>
              <a:rect l="l" t="t" r="r" b="b"/>
              <a:pathLst>
                <a:path w="1227" h="1115" extrusionOk="0">
                  <a:moveTo>
                    <a:pt x="614" y="1"/>
                  </a:moveTo>
                  <a:cubicBezTo>
                    <a:pt x="571" y="1"/>
                    <a:pt x="528" y="6"/>
                    <a:pt x="484" y="16"/>
                  </a:cubicBezTo>
                  <a:cubicBezTo>
                    <a:pt x="186" y="87"/>
                    <a:pt x="1" y="387"/>
                    <a:pt x="72" y="685"/>
                  </a:cubicBezTo>
                  <a:cubicBezTo>
                    <a:pt x="133" y="942"/>
                    <a:pt x="361" y="1115"/>
                    <a:pt x="614" y="1115"/>
                  </a:cubicBezTo>
                  <a:cubicBezTo>
                    <a:pt x="656" y="1115"/>
                    <a:pt x="700" y="1110"/>
                    <a:pt x="743" y="1099"/>
                  </a:cubicBezTo>
                  <a:cubicBezTo>
                    <a:pt x="1041" y="1028"/>
                    <a:pt x="1226" y="728"/>
                    <a:pt x="1155" y="428"/>
                  </a:cubicBezTo>
                  <a:cubicBezTo>
                    <a:pt x="1094" y="172"/>
                    <a:pt x="867" y="1"/>
                    <a:pt x="614"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flipH="1">
              <a:off x="6292373" y="2536647"/>
              <a:ext cx="361826" cy="408308"/>
            </a:xfrm>
            <a:custGeom>
              <a:avLst/>
              <a:gdLst/>
              <a:ahLst/>
              <a:cxnLst/>
              <a:rect l="l" t="t" r="r" b="b"/>
              <a:pathLst>
                <a:path w="9053" h="10216" extrusionOk="0">
                  <a:moveTo>
                    <a:pt x="6301" y="0"/>
                  </a:moveTo>
                  <a:cubicBezTo>
                    <a:pt x="4106" y="1955"/>
                    <a:pt x="2016" y="3986"/>
                    <a:pt x="0" y="6126"/>
                  </a:cubicBezTo>
                  <a:cubicBezTo>
                    <a:pt x="3127" y="7278"/>
                    <a:pt x="6122" y="8631"/>
                    <a:pt x="9052" y="10215"/>
                  </a:cubicBezTo>
                  <a:cubicBezTo>
                    <a:pt x="8387" y="6728"/>
                    <a:pt x="7470" y="3351"/>
                    <a:pt x="6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flipH="1">
              <a:off x="6402368" y="2536567"/>
              <a:ext cx="369819" cy="330771"/>
            </a:xfrm>
            <a:custGeom>
              <a:avLst/>
              <a:gdLst/>
              <a:ahLst/>
              <a:cxnLst/>
              <a:rect l="l" t="t" r="r" b="b"/>
              <a:pathLst>
                <a:path w="9253" h="8276" extrusionOk="0">
                  <a:moveTo>
                    <a:pt x="9253" y="0"/>
                  </a:moveTo>
                  <a:lnTo>
                    <a:pt x="9253" y="0"/>
                  </a:lnTo>
                  <a:cubicBezTo>
                    <a:pt x="6031" y="1508"/>
                    <a:pt x="2969" y="3209"/>
                    <a:pt x="0" y="5164"/>
                  </a:cubicBezTo>
                  <a:cubicBezTo>
                    <a:pt x="2810" y="6037"/>
                    <a:pt x="5516" y="7065"/>
                    <a:pt x="8196" y="8275"/>
                  </a:cubicBezTo>
                  <a:cubicBezTo>
                    <a:pt x="8631" y="5524"/>
                    <a:pt x="8983" y="2773"/>
                    <a:pt x="9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flipH="1">
              <a:off x="5952601" y="2586208"/>
              <a:ext cx="482727" cy="615899"/>
            </a:xfrm>
            <a:custGeom>
              <a:avLst/>
              <a:gdLst/>
              <a:ahLst/>
              <a:cxnLst/>
              <a:rect l="l" t="t" r="r" b="b"/>
              <a:pathLst>
                <a:path w="12078" h="15410" extrusionOk="0">
                  <a:moveTo>
                    <a:pt x="10272" y="1"/>
                  </a:moveTo>
                  <a:cubicBezTo>
                    <a:pt x="6670" y="2318"/>
                    <a:pt x="3261" y="4843"/>
                    <a:pt x="1" y="7620"/>
                  </a:cubicBezTo>
                  <a:cubicBezTo>
                    <a:pt x="4329" y="9791"/>
                    <a:pt x="8312" y="12361"/>
                    <a:pt x="12078" y="15410"/>
                  </a:cubicBezTo>
                  <a:cubicBezTo>
                    <a:pt x="12054" y="10183"/>
                    <a:pt x="11435" y="5093"/>
                    <a:pt x="10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flipH="1">
              <a:off x="6024788" y="2586128"/>
              <a:ext cx="574413" cy="467460"/>
            </a:xfrm>
            <a:custGeom>
              <a:avLst/>
              <a:gdLst/>
              <a:ahLst/>
              <a:cxnLst/>
              <a:rect l="l" t="t" r="r" b="b"/>
              <a:pathLst>
                <a:path w="14372" h="11696" extrusionOk="0">
                  <a:moveTo>
                    <a:pt x="14372" y="1"/>
                  </a:moveTo>
                  <a:lnTo>
                    <a:pt x="14372" y="1"/>
                  </a:lnTo>
                  <a:cubicBezTo>
                    <a:pt x="9348" y="1425"/>
                    <a:pt x="4590" y="3324"/>
                    <a:pt x="1" y="5814"/>
                  </a:cubicBezTo>
                  <a:cubicBezTo>
                    <a:pt x="3937" y="7432"/>
                    <a:pt x="7637" y="9374"/>
                    <a:pt x="11202" y="11696"/>
                  </a:cubicBezTo>
                  <a:cubicBezTo>
                    <a:pt x="12436" y="7842"/>
                    <a:pt x="13489" y="3952"/>
                    <a:pt x="14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flipH="1">
              <a:off x="6014141" y="3103925"/>
              <a:ext cx="153395" cy="106154"/>
            </a:xfrm>
            <a:custGeom>
              <a:avLst/>
              <a:gdLst/>
              <a:ahLst/>
              <a:cxnLst/>
              <a:rect l="l" t="t" r="r" b="b"/>
              <a:pathLst>
                <a:path w="3838" h="2656" extrusionOk="0">
                  <a:moveTo>
                    <a:pt x="251" y="1"/>
                  </a:moveTo>
                  <a:lnTo>
                    <a:pt x="1" y="402"/>
                  </a:lnTo>
                  <a:lnTo>
                    <a:pt x="3585" y="2655"/>
                  </a:lnTo>
                  <a:lnTo>
                    <a:pt x="3837" y="2254"/>
                  </a:lnTo>
                  <a:lnTo>
                    <a:pt x="25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flipH="1">
              <a:off x="7197107" y="2647960"/>
              <a:ext cx="222539" cy="62749"/>
            </a:xfrm>
            <a:custGeom>
              <a:avLst/>
              <a:gdLst/>
              <a:ahLst/>
              <a:cxnLst/>
              <a:rect l="l" t="t" r="r" b="b"/>
              <a:pathLst>
                <a:path w="5568" h="1570" extrusionOk="0">
                  <a:moveTo>
                    <a:pt x="5568" y="1"/>
                  </a:moveTo>
                  <a:lnTo>
                    <a:pt x="1" y="320"/>
                  </a:lnTo>
                  <a:cubicBezTo>
                    <a:pt x="20" y="385"/>
                    <a:pt x="55" y="445"/>
                    <a:pt x="98" y="497"/>
                  </a:cubicBezTo>
                  <a:cubicBezTo>
                    <a:pt x="193" y="609"/>
                    <a:pt x="243" y="754"/>
                    <a:pt x="249" y="903"/>
                  </a:cubicBezTo>
                  <a:lnTo>
                    <a:pt x="288" y="1570"/>
                  </a:lnTo>
                  <a:lnTo>
                    <a:pt x="5426" y="1276"/>
                  </a:lnTo>
                  <a:lnTo>
                    <a:pt x="5387" y="609"/>
                  </a:lnTo>
                  <a:cubicBezTo>
                    <a:pt x="5378" y="463"/>
                    <a:pt x="5410" y="312"/>
                    <a:pt x="5492" y="189"/>
                  </a:cubicBezTo>
                  <a:cubicBezTo>
                    <a:pt x="5529" y="132"/>
                    <a:pt x="5555" y="70"/>
                    <a:pt x="5568"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3"/>
            <p:cNvSpPr/>
            <p:nvPr/>
          </p:nvSpPr>
          <p:spPr>
            <a:xfrm flipH="1">
              <a:off x="8481379" y="3205622"/>
              <a:ext cx="50039" cy="44524"/>
            </a:xfrm>
            <a:custGeom>
              <a:avLst/>
              <a:gdLst/>
              <a:ahLst/>
              <a:cxnLst/>
              <a:rect l="l" t="t" r="r" b="b"/>
              <a:pathLst>
                <a:path w="1252" h="1114" extrusionOk="0">
                  <a:moveTo>
                    <a:pt x="625" y="0"/>
                  </a:moveTo>
                  <a:cubicBezTo>
                    <a:pt x="502" y="0"/>
                    <a:pt x="378" y="41"/>
                    <a:pt x="274" y="125"/>
                  </a:cubicBezTo>
                  <a:cubicBezTo>
                    <a:pt x="37" y="319"/>
                    <a:pt x="0" y="669"/>
                    <a:pt x="195" y="908"/>
                  </a:cubicBezTo>
                  <a:cubicBezTo>
                    <a:pt x="305" y="1043"/>
                    <a:pt x="465" y="1113"/>
                    <a:pt x="627" y="1113"/>
                  </a:cubicBezTo>
                  <a:cubicBezTo>
                    <a:pt x="750" y="1113"/>
                    <a:pt x="874" y="1072"/>
                    <a:pt x="978" y="988"/>
                  </a:cubicBezTo>
                  <a:cubicBezTo>
                    <a:pt x="1215" y="796"/>
                    <a:pt x="1252" y="444"/>
                    <a:pt x="1058" y="207"/>
                  </a:cubicBezTo>
                  <a:cubicBezTo>
                    <a:pt x="947" y="71"/>
                    <a:pt x="787" y="0"/>
                    <a:pt x="625"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3"/>
            <p:cNvSpPr/>
            <p:nvPr/>
          </p:nvSpPr>
          <p:spPr>
            <a:xfrm flipH="1">
              <a:off x="5203875" y="2614066"/>
              <a:ext cx="3983481" cy="2539495"/>
            </a:xfrm>
            <a:custGeom>
              <a:avLst/>
              <a:gdLst/>
              <a:ahLst/>
              <a:cxnLst/>
              <a:rect l="l" t="t" r="r" b="b"/>
              <a:pathLst>
                <a:path w="99668" h="63539" extrusionOk="0">
                  <a:moveTo>
                    <a:pt x="97758" y="63539"/>
                  </a:moveTo>
                  <a:cubicBezTo>
                    <a:pt x="99001" y="59186"/>
                    <a:pt x="99668" y="54588"/>
                    <a:pt x="99668" y="49835"/>
                  </a:cubicBezTo>
                  <a:cubicBezTo>
                    <a:pt x="99668" y="22312"/>
                    <a:pt x="77356" y="1"/>
                    <a:pt x="49834" y="1"/>
                  </a:cubicBezTo>
                  <a:cubicBezTo>
                    <a:pt x="22311" y="1"/>
                    <a:pt x="0" y="22312"/>
                    <a:pt x="0" y="49835"/>
                  </a:cubicBezTo>
                  <a:cubicBezTo>
                    <a:pt x="0" y="54588"/>
                    <a:pt x="665" y="59186"/>
                    <a:pt x="1907" y="63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flipH="1">
              <a:off x="5261025" y="2614266"/>
              <a:ext cx="3825449" cy="2539295"/>
            </a:xfrm>
            <a:custGeom>
              <a:avLst/>
              <a:gdLst/>
              <a:ahLst/>
              <a:cxnLst/>
              <a:rect l="l" t="t" r="r" b="b"/>
              <a:pathLst>
                <a:path w="95714" h="63534" extrusionOk="0">
                  <a:moveTo>
                    <a:pt x="52838" y="6059"/>
                  </a:moveTo>
                  <a:cubicBezTo>
                    <a:pt x="56549" y="4954"/>
                    <a:pt x="57961" y="6338"/>
                    <a:pt x="56718" y="6683"/>
                  </a:cubicBezTo>
                  <a:cubicBezTo>
                    <a:pt x="55587" y="6996"/>
                    <a:pt x="54478" y="7492"/>
                    <a:pt x="53017" y="7164"/>
                  </a:cubicBezTo>
                  <a:cubicBezTo>
                    <a:pt x="52387" y="6989"/>
                    <a:pt x="52031" y="6711"/>
                    <a:pt x="52074" y="6292"/>
                  </a:cubicBezTo>
                  <a:cubicBezTo>
                    <a:pt x="52184" y="6223"/>
                    <a:pt x="51371" y="6452"/>
                    <a:pt x="51112" y="6124"/>
                  </a:cubicBezTo>
                  <a:cubicBezTo>
                    <a:pt x="50956" y="5928"/>
                    <a:pt x="51198" y="5779"/>
                    <a:pt x="51459" y="5699"/>
                  </a:cubicBezTo>
                  <a:cubicBezTo>
                    <a:pt x="52117" y="5500"/>
                    <a:pt x="52381" y="5928"/>
                    <a:pt x="52838" y="6059"/>
                  </a:cubicBezTo>
                  <a:close/>
                  <a:moveTo>
                    <a:pt x="92789" y="58737"/>
                  </a:moveTo>
                  <a:cubicBezTo>
                    <a:pt x="92522" y="59365"/>
                    <a:pt x="92323" y="60215"/>
                    <a:pt x="92000" y="60474"/>
                  </a:cubicBezTo>
                  <a:cubicBezTo>
                    <a:pt x="91076" y="61214"/>
                    <a:pt x="90975" y="62360"/>
                    <a:pt x="90925" y="63534"/>
                  </a:cubicBezTo>
                  <a:lnTo>
                    <a:pt x="92494" y="63534"/>
                  </a:lnTo>
                  <a:cubicBezTo>
                    <a:pt x="92535" y="63398"/>
                    <a:pt x="92582" y="63264"/>
                    <a:pt x="92640" y="63130"/>
                  </a:cubicBezTo>
                  <a:cubicBezTo>
                    <a:pt x="93061" y="60126"/>
                    <a:pt x="93245" y="59479"/>
                    <a:pt x="92789" y="58737"/>
                  </a:cubicBezTo>
                  <a:close/>
                  <a:moveTo>
                    <a:pt x="56962" y="40290"/>
                  </a:moveTo>
                  <a:cubicBezTo>
                    <a:pt x="57100" y="42577"/>
                    <a:pt x="57652" y="43943"/>
                    <a:pt x="59421" y="45631"/>
                  </a:cubicBezTo>
                  <a:cubicBezTo>
                    <a:pt x="60043" y="46222"/>
                    <a:pt x="59918" y="48101"/>
                    <a:pt x="63057" y="48943"/>
                  </a:cubicBezTo>
                  <a:cubicBezTo>
                    <a:pt x="65545" y="48334"/>
                    <a:pt x="68290" y="48317"/>
                    <a:pt x="70402" y="47443"/>
                  </a:cubicBezTo>
                  <a:cubicBezTo>
                    <a:pt x="70983" y="47204"/>
                    <a:pt x="71818" y="47389"/>
                    <a:pt x="71911" y="48459"/>
                  </a:cubicBezTo>
                  <a:cubicBezTo>
                    <a:pt x="72413" y="49102"/>
                    <a:pt x="73166" y="48645"/>
                    <a:pt x="73706" y="49005"/>
                  </a:cubicBezTo>
                  <a:cubicBezTo>
                    <a:pt x="74973" y="49851"/>
                    <a:pt x="73857" y="51325"/>
                    <a:pt x="74314" y="52376"/>
                  </a:cubicBezTo>
                  <a:cubicBezTo>
                    <a:pt x="74002" y="54458"/>
                    <a:pt x="75788" y="55254"/>
                    <a:pt x="76224" y="56799"/>
                  </a:cubicBezTo>
                  <a:cubicBezTo>
                    <a:pt x="76518" y="57837"/>
                    <a:pt x="77003" y="59127"/>
                    <a:pt x="76578" y="59993"/>
                  </a:cubicBezTo>
                  <a:cubicBezTo>
                    <a:pt x="76049" y="61069"/>
                    <a:pt x="75607" y="62291"/>
                    <a:pt x="75575" y="63534"/>
                  </a:cubicBezTo>
                  <a:lnTo>
                    <a:pt x="88146" y="63534"/>
                  </a:lnTo>
                  <a:cubicBezTo>
                    <a:pt x="88845" y="62189"/>
                    <a:pt x="90213" y="61125"/>
                    <a:pt x="90030" y="59181"/>
                  </a:cubicBezTo>
                  <a:cubicBezTo>
                    <a:pt x="89820" y="56998"/>
                    <a:pt x="89166" y="54931"/>
                    <a:pt x="90355" y="52889"/>
                  </a:cubicBezTo>
                  <a:cubicBezTo>
                    <a:pt x="92088" y="49907"/>
                    <a:pt x="92664" y="49821"/>
                    <a:pt x="92923" y="47678"/>
                  </a:cubicBezTo>
                  <a:cubicBezTo>
                    <a:pt x="92854" y="47633"/>
                    <a:pt x="93825" y="46595"/>
                    <a:pt x="93493" y="45082"/>
                  </a:cubicBezTo>
                  <a:cubicBezTo>
                    <a:pt x="93113" y="43352"/>
                    <a:pt x="91605" y="45993"/>
                    <a:pt x="90884" y="43997"/>
                  </a:cubicBezTo>
                  <a:cubicBezTo>
                    <a:pt x="89041" y="41201"/>
                    <a:pt x="88351" y="37722"/>
                    <a:pt x="87268" y="34604"/>
                  </a:cubicBezTo>
                  <a:cubicBezTo>
                    <a:pt x="88987" y="37636"/>
                    <a:pt x="89753" y="40965"/>
                    <a:pt x="90992" y="44187"/>
                  </a:cubicBezTo>
                  <a:cubicBezTo>
                    <a:pt x="93497" y="43751"/>
                    <a:pt x="95713" y="41296"/>
                    <a:pt x="95353" y="38711"/>
                  </a:cubicBezTo>
                  <a:cubicBezTo>
                    <a:pt x="94384" y="34356"/>
                    <a:pt x="94078" y="39798"/>
                    <a:pt x="92671" y="34341"/>
                  </a:cubicBezTo>
                  <a:cubicBezTo>
                    <a:pt x="93294" y="35377"/>
                    <a:pt x="93754" y="36596"/>
                    <a:pt x="94412" y="36624"/>
                  </a:cubicBezTo>
                  <a:cubicBezTo>
                    <a:pt x="94807" y="36259"/>
                    <a:pt x="94608" y="37392"/>
                    <a:pt x="95558" y="37660"/>
                  </a:cubicBezTo>
                  <a:cubicBezTo>
                    <a:pt x="95590" y="37668"/>
                    <a:pt x="95620" y="37679"/>
                    <a:pt x="95651" y="37690"/>
                  </a:cubicBezTo>
                  <a:cubicBezTo>
                    <a:pt x="92789" y="26254"/>
                    <a:pt x="85973" y="16386"/>
                    <a:pt x="76742" y="9617"/>
                  </a:cubicBezTo>
                  <a:cubicBezTo>
                    <a:pt x="76727" y="10021"/>
                    <a:pt x="77025" y="10714"/>
                    <a:pt x="78047" y="12075"/>
                  </a:cubicBezTo>
                  <a:cubicBezTo>
                    <a:pt x="78274" y="12377"/>
                    <a:pt x="78669" y="12942"/>
                    <a:pt x="78416" y="12966"/>
                  </a:cubicBezTo>
                  <a:cubicBezTo>
                    <a:pt x="77240" y="13081"/>
                    <a:pt x="77463" y="14671"/>
                    <a:pt x="75590" y="14371"/>
                  </a:cubicBezTo>
                  <a:cubicBezTo>
                    <a:pt x="73270" y="14000"/>
                    <a:pt x="73022" y="14121"/>
                    <a:pt x="71818" y="12174"/>
                  </a:cubicBezTo>
                  <a:cubicBezTo>
                    <a:pt x="69753" y="11311"/>
                    <a:pt x="71328" y="13758"/>
                    <a:pt x="70286" y="14019"/>
                  </a:cubicBezTo>
                  <a:cubicBezTo>
                    <a:pt x="69181" y="14295"/>
                    <a:pt x="68283" y="15044"/>
                    <a:pt x="67300" y="15694"/>
                  </a:cubicBezTo>
                  <a:cubicBezTo>
                    <a:pt x="67407" y="15545"/>
                    <a:pt x="67483" y="15357"/>
                    <a:pt x="67647" y="15271"/>
                  </a:cubicBezTo>
                  <a:cubicBezTo>
                    <a:pt x="67943" y="14617"/>
                    <a:pt x="67427" y="14423"/>
                    <a:pt x="66773" y="14304"/>
                  </a:cubicBezTo>
                  <a:cubicBezTo>
                    <a:pt x="66238" y="13031"/>
                    <a:pt x="64978" y="12632"/>
                    <a:pt x="64937" y="12651"/>
                  </a:cubicBezTo>
                  <a:cubicBezTo>
                    <a:pt x="64872" y="12287"/>
                    <a:pt x="64615" y="11902"/>
                    <a:pt x="64954" y="11605"/>
                  </a:cubicBezTo>
                  <a:cubicBezTo>
                    <a:pt x="64894" y="10776"/>
                    <a:pt x="63916" y="10694"/>
                    <a:pt x="63247" y="10370"/>
                  </a:cubicBezTo>
                  <a:cubicBezTo>
                    <a:pt x="62919" y="10681"/>
                    <a:pt x="62302" y="11257"/>
                    <a:pt x="62719" y="11784"/>
                  </a:cubicBezTo>
                  <a:cubicBezTo>
                    <a:pt x="62865" y="12817"/>
                    <a:pt x="63625" y="12994"/>
                    <a:pt x="63623" y="12964"/>
                  </a:cubicBezTo>
                  <a:cubicBezTo>
                    <a:pt x="65681" y="13199"/>
                    <a:pt x="63185" y="14474"/>
                    <a:pt x="64661" y="15450"/>
                  </a:cubicBezTo>
                  <a:cubicBezTo>
                    <a:pt x="64930" y="15978"/>
                    <a:pt x="65200" y="15797"/>
                    <a:pt x="66609" y="15858"/>
                  </a:cubicBezTo>
                  <a:cubicBezTo>
                    <a:pt x="66754" y="15907"/>
                    <a:pt x="66868" y="15920"/>
                    <a:pt x="66961" y="15912"/>
                  </a:cubicBezTo>
                  <a:cubicBezTo>
                    <a:pt x="66130" y="16423"/>
                    <a:pt x="65215" y="16826"/>
                    <a:pt x="64048" y="16796"/>
                  </a:cubicBezTo>
                  <a:cubicBezTo>
                    <a:pt x="62339" y="17696"/>
                    <a:pt x="66529" y="19127"/>
                    <a:pt x="66583" y="19483"/>
                  </a:cubicBezTo>
                  <a:cubicBezTo>
                    <a:pt x="66251" y="19772"/>
                    <a:pt x="66102" y="20309"/>
                    <a:pt x="65461" y="20331"/>
                  </a:cubicBezTo>
                  <a:cubicBezTo>
                    <a:pt x="62473" y="20430"/>
                    <a:pt x="60684" y="19498"/>
                    <a:pt x="61566" y="22344"/>
                  </a:cubicBezTo>
                  <a:cubicBezTo>
                    <a:pt x="60787" y="24657"/>
                    <a:pt x="61316" y="25466"/>
                    <a:pt x="64117" y="26133"/>
                  </a:cubicBezTo>
                  <a:cubicBezTo>
                    <a:pt x="66145" y="26267"/>
                    <a:pt x="67634" y="25816"/>
                    <a:pt x="68201" y="23882"/>
                  </a:cubicBezTo>
                  <a:cubicBezTo>
                    <a:pt x="68661" y="22316"/>
                    <a:pt x="72096" y="20866"/>
                    <a:pt x="73251" y="21971"/>
                  </a:cubicBezTo>
                  <a:cubicBezTo>
                    <a:pt x="74532" y="23198"/>
                    <a:pt x="76095" y="24029"/>
                    <a:pt x="77208" y="25432"/>
                  </a:cubicBezTo>
                  <a:cubicBezTo>
                    <a:pt x="77419" y="25565"/>
                    <a:pt x="76377" y="24929"/>
                    <a:pt x="76682" y="26728"/>
                  </a:cubicBezTo>
                  <a:cubicBezTo>
                    <a:pt x="77227" y="26416"/>
                    <a:pt x="77130" y="25852"/>
                    <a:pt x="77309" y="25488"/>
                  </a:cubicBezTo>
                  <a:cubicBezTo>
                    <a:pt x="77432" y="25544"/>
                    <a:pt x="77555" y="25565"/>
                    <a:pt x="77674" y="25544"/>
                  </a:cubicBezTo>
                  <a:cubicBezTo>
                    <a:pt x="78347" y="24154"/>
                    <a:pt x="78285" y="24044"/>
                    <a:pt x="75967" y="21953"/>
                  </a:cubicBezTo>
                  <a:cubicBezTo>
                    <a:pt x="78050" y="23252"/>
                    <a:pt x="79625" y="27136"/>
                    <a:pt x="81278" y="27166"/>
                  </a:cubicBezTo>
                  <a:cubicBezTo>
                    <a:pt x="81627" y="27173"/>
                    <a:pt x="81845" y="26593"/>
                    <a:pt x="81763" y="26034"/>
                  </a:cubicBezTo>
                  <a:cubicBezTo>
                    <a:pt x="81729" y="25801"/>
                    <a:pt x="81347" y="25466"/>
                    <a:pt x="81677" y="25337"/>
                  </a:cubicBezTo>
                  <a:cubicBezTo>
                    <a:pt x="81929" y="25350"/>
                    <a:pt x="82320" y="25557"/>
                    <a:pt x="82417" y="25792"/>
                  </a:cubicBezTo>
                  <a:cubicBezTo>
                    <a:pt x="83409" y="28174"/>
                    <a:pt x="86586" y="28163"/>
                    <a:pt x="87002" y="29570"/>
                  </a:cubicBezTo>
                  <a:cubicBezTo>
                    <a:pt x="87186" y="30187"/>
                    <a:pt x="86808" y="31296"/>
                    <a:pt x="85895" y="31212"/>
                  </a:cubicBezTo>
                  <a:cubicBezTo>
                    <a:pt x="84790" y="31109"/>
                    <a:pt x="83653" y="31143"/>
                    <a:pt x="82426" y="30196"/>
                  </a:cubicBezTo>
                  <a:cubicBezTo>
                    <a:pt x="79178" y="27691"/>
                    <a:pt x="80404" y="32175"/>
                    <a:pt x="77411" y="29592"/>
                  </a:cubicBezTo>
                  <a:cubicBezTo>
                    <a:pt x="76600" y="28893"/>
                    <a:pt x="75229" y="28923"/>
                    <a:pt x="74949" y="27449"/>
                  </a:cubicBezTo>
                  <a:cubicBezTo>
                    <a:pt x="74245" y="23770"/>
                    <a:pt x="67349" y="26364"/>
                    <a:pt x="64695" y="26232"/>
                  </a:cubicBezTo>
                  <a:cubicBezTo>
                    <a:pt x="61709" y="26498"/>
                    <a:pt x="61342" y="29952"/>
                    <a:pt x="59311" y="31579"/>
                  </a:cubicBezTo>
                  <a:cubicBezTo>
                    <a:pt x="58923" y="31903"/>
                    <a:pt x="58796" y="32380"/>
                    <a:pt x="58608" y="32824"/>
                  </a:cubicBezTo>
                  <a:cubicBezTo>
                    <a:pt x="57999" y="33113"/>
                    <a:pt x="57978" y="33778"/>
                    <a:pt x="57689" y="34279"/>
                  </a:cubicBezTo>
                  <a:cubicBezTo>
                    <a:pt x="57201" y="34922"/>
                    <a:pt x="56649" y="35672"/>
                    <a:pt x="56534" y="36495"/>
                  </a:cubicBezTo>
                  <a:cubicBezTo>
                    <a:pt x="57794" y="37975"/>
                    <a:pt x="56867" y="38741"/>
                    <a:pt x="56962" y="40290"/>
                  </a:cubicBezTo>
                  <a:close/>
                  <a:moveTo>
                    <a:pt x="73192" y="23326"/>
                  </a:moveTo>
                  <a:cubicBezTo>
                    <a:pt x="72862" y="22883"/>
                    <a:pt x="72126" y="23408"/>
                    <a:pt x="73095" y="24504"/>
                  </a:cubicBezTo>
                  <a:cubicBezTo>
                    <a:pt x="73574" y="24167"/>
                    <a:pt x="73525" y="23768"/>
                    <a:pt x="73192" y="23326"/>
                  </a:cubicBezTo>
                  <a:close/>
                  <a:moveTo>
                    <a:pt x="71404" y="11596"/>
                  </a:moveTo>
                  <a:cubicBezTo>
                    <a:pt x="72131" y="11432"/>
                    <a:pt x="72470" y="12226"/>
                    <a:pt x="72741" y="12662"/>
                  </a:cubicBezTo>
                  <a:cubicBezTo>
                    <a:pt x="74176" y="14966"/>
                    <a:pt x="76880" y="13346"/>
                    <a:pt x="75989" y="11100"/>
                  </a:cubicBezTo>
                  <a:cubicBezTo>
                    <a:pt x="75609" y="10148"/>
                    <a:pt x="75592" y="9622"/>
                    <a:pt x="76295" y="9324"/>
                  </a:cubicBezTo>
                  <a:cubicBezTo>
                    <a:pt x="76306" y="9320"/>
                    <a:pt x="76313" y="9315"/>
                    <a:pt x="76323" y="9311"/>
                  </a:cubicBezTo>
                  <a:cubicBezTo>
                    <a:pt x="74880" y="8275"/>
                    <a:pt x="73378" y="7317"/>
                    <a:pt x="71824" y="6437"/>
                  </a:cubicBezTo>
                  <a:cubicBezTo>
                    <a:pt x="70892" y="7252"/>
                    <a:pt x="69951" y="8232"/>
                    <a:pt x="68661" y="8428"/>
                  </a:cubicBezTo>
                  <a:cubicBezTo>
                    <a:pt x="67863" y="9024"/>
                    <a:pt x="68590" y="10004"/>
                    <a:pt x="69201" y="10880"/>
                  </a:cubicBezTo>
                  <a:cubicBezTo>
                    <a:pt x="69774" y="11704"/>
                    <a:pt x="70661" y="11764"/>
                    <a:pt x="71404" y="11596"/>
                  </a:cubicBezTo>
                  <a:close/>
                  <a:moveTo>
                    <a:pt x="62608" y="14457"/>
                  </a:moveTo>
                  <a:cubicBezTo>
                    <a:pt x="62567" y="13892"/>
                    <a:pt x="63411" y="13352"/>
                    <a:pt x="62572" y="12835"/>
                  </a:cubicBezTo>
                  <a:cubicBezTo>
                    <a:pt x="61366" y="12088"/>
                    <a:pt x="61048" y="13566"/>
                    <a:pt x="60399" y="13193"/>
                  </a:cubicBezTo>
                  <a:cubicBezTo>
                    <a:pt x="59458" y="15966"/>
                    <a:pt x="62637" y="14841"/>
                    <a:pt x="62608" y="14457"/>
                  </a:cubicBezTo>
                  <a:close/>
                  <a:moveTo>
                    <a:pt x="1015" y="36281"/>
                  </a:moveTo>
                  <a:cubicBezTo>
                    <a:pt x="1017" y="36874"/>
                    <a:pt x="1146" y="37330"/>
                    <a:pt x="1349" y="37722"/>
                  </a:cubicBezTo>
                  <a:cubicBezTo>
                    <a:pt x="1770" y="36933"/>
                    <a:pt x="1202" y="36501"/>
                    <a:pt x="1330" y="35817"/>
                  </a:cubicBezTo>
                  <a:cubicBezTo>
                    <a:pt x="1293" y="35556"/>
                    <a:pt x="406" y="32792"/>
                    <a:pt x="1092" y="34902"/>
                  </a:cubicBezTo>
                  <a:cubicBezTo>
                    <a:pt x="1157" y="35256"/>
                    <a:pt x="1369" y="35198"/>
                    <a:pt x="1507" y="35355"/>
                  </a:cubicBezTo>
                  <a:cubicBezTo>
                    <a:pt x="1779" y="36879"/>
                    <a:pt x="2892" y="37097"/>
                    <a:pt x="3209" y="38724"/>
                  </a:cubicBezTo>
                  <a:cubicBezTo>
                    <a:pt x="2959" y="39319"/>
                    <a:pt x="3198" y="39159"/>
                    <a:pt x="3218" y="39843"/>
                  </a:cubicBezTo>
                  <a:cubicBezTo>
                    <a:pt x="3453" y="40899"/>
                    <a:pt x="4135" y="40726"/>
                    <a:pt x="4681" y="41045"/>
                  </a:cubicBezTo>
                  <a:cubicBezTo>
                    <a:pt x="4860" y="41505"/>
                    <a:pt x="5227" y="41149"/>
                    <a:pt x="5473" y="41362"/>
                  </a:cubicBezTo>
                  <a:cubicBezTo>
                    <a:pt x="6159" y="42137"/>
                    <a:pt x="7108" y="41455"/>
                    <a:pt x="7939" y="41863"/>
                  </a:cubicBezTo>
                  <a:cubicBezTo>
                    <a:pt x="9404" y="43576"/>
                    <a:pt x="10274" y="42426"/>
                    <a:pt x="10865" y="43956"/>
                  </a:cubicBezTo>
                  <a:cubicBezTo>
                    <a:pt x="11325" y="44491"/>
                    <a:pt x="11627" y="45298"/>
                    <a:pt x="12343" y="45471"/>
                  </a:cubicBezTo>
                  <a:cubicBezTo>
                    <a:pt x="12442" y="45469"/>
                    <a:pt x="12455" y="46334"/>
                    <a:pt x="13903" y="46200"/>
                  </a:cubicBezTo>
                  <a:lnTo>
                    <a:pt x="13903" y="46200"/>
                  </a:lnTo>
                  <a:cubicBezTo>
                    <a:pt x="15273" y="46043"/>
                    <a:pt x="14719" y="44722"/>
                    <a:pt x="15819" y="47532"/>
                  </a:cubicBezTo>
                  <a:cubicBezTo>
                    <a:pt x="16432" y="50002"/>
                    <a:pt x="14132" y="51066"/>
                    <a:pt x="14205" y="52199"/>
                  </a:cubicBezTo>
                  <a:cubicBezTo>
                    <a:pt x="13579" y="52958"/>
                    <a:pt x="14466" y="53852"/>
                    <a:pt x="14115" y="54624"/>
                  </a:cubicBezTo>
                  <a:cubicBezTo>
                    <a:pt x="13489" y="55177"/>
                    <a:pt x="13694" y="55377"/>
                    <a:pt x="14182" y="56137"/>
                  </a:cubicBezTo>
                  <a:cubicBezTo>
                    <a:pt x="15509" y="58193"/>
                    <a:pt x="15981" y="61980"/>
                    <a:pt x="18512" y="63093"/>
                  </a:cubicBezTo>
                  <a:cubicBezTo>
                    <a:pt x="18773" y="63208"/>
                    <a:pt x="19011" y="63357"/>
                    <a:pt x="19220" y="63534"/>
                  </a:cubicBezTo>
                  <a:lnTo>
                    <a:pt x="41277" y="63534"/>
                  </a:lnTo>
                  <a:cubicBezTo>
                    <a:pt x="41415" y="61997"/>
                    <a:pt x="41555" y="60394"/>
                    <a:pt x="43113" y="59050"/>
                  </a:cubicBezTo>
                  <a:cubicBezTo>
                    <a:pt x="44047" y="58245"/>
                    <a:pt x="44373" y="56715"/>
                    <a:pt x="43311" y="56025"/>
                  </a:cubicBezTo>
                  <a:cubicBezTo>
                    <a:pt x="42010" y="55179"/>
                    <a:pt x="40921" y="53735"/>
                    <a:pt x="38996" y="53903"/>
                  </a:cubicBezTo>
                  <a:cubicBezTo>
                    <a:pt x="38014" y="53990"/>
                    <a:pt x="36888" y="53690"/>
                    <a:pt x="36124" y="52812"/>
                  </a:cubicBezTo>
                  <a:cubicBezTo>
                    <a:pt x="35257" y="51899"/>
                    <a:pt x="33625" y="52156"/>
                    <a:pt x="33103" y="50738"/>
                  </a:cubicBezTo>
                  <a:cubicBezTo>
                    <a:pt x="33142" y="50781"/>
                    <a:pt x="32154" y="47402"/>
                    <a:pt x="28557" y="47689"/>
                  </a:cubicBezTo>
                  <a:cubicBezTo>
                    <a:pt x="28214" y="47152"/>
                    <a:pt x="27033" y="46733"/>
                    <a:pt x="26962" y="46755"/>
                  </a:cubicBezTo>
                  <a:cubicBezTo>
                    <a:pt x="26984" y="46655"/>
                    <a:pt x="26580" y="46090"/>
                    <a:pt x="25937" y="45967"/>
                  </a:cubicBezTo>
                  <a:cubicBezTo>
                    <a:pt x="25926" y="45104"/>
                    <a:pt x="24839" y="44491"/>
                    <a:pt x="24118" y="44161"/>
                  </a:cubicBezTo>
                  <a:cubicBezTo>
                    <a:pt x="22092" y="44291"/>
                    <a:pt x="19414" y="42381"/>
                    <a:pt x="17619" y="43768"/>
                  </a:cubicBezTo>
                  <a:cubicBezTo>
                    <a:pt x="16689" y="44224"/>
                    <a:pt x="16277" y="44414"/>
                    <a:pt x="15858" y="45749"/>
                  </a:cubicBezTo>
                  <a:cubicBezTo>
                    <a:pt x="15841" y="45810"/>
                    <a:pt x="15455" y="45434"/>
                    <a:pt x="15228" y="45372"/>
                  </a:cubicBezTo>
                  <a:cubicBezTo>
                    <a:pt x="14417" y="44468"/>
                    <a:pt x="14011" y="46174"/>
                    <a:pt x="12844" y="45117"/>
                  </a:cubicBezTo>
                  <a:cubicBezTo>
                    <a:pt x="13021" y="44636"/>
                    <a:pt x="12846" y="43468"/>
                    <a:pt x="12941" y="42653"/>
                  </a:cubicBezTo>
                  <a:cubicBezTo>
                    <a:pt x="13215" y="40325"/>
                    <a:pt x="11402" y="40776"/>
                    <a:pt x="10175" y="40648"/>
                  </a:cubicBezTo>
                  <a:cubicBezTo>
                    <a:pt x="10483" y="39833"/>
                    <a:pt x="10369" y="38838"/>
                    <a:pt x="10921" y="38115"/>
                  </a:cubicBezTo>
                  <a:cubicBezTo>
                    <a:pt x="11228" y="37614"/>
                    <a:pt x="11150" y="37358"/>
                    <a:pt x="10682" y="37353"/>
                  </a:cubicBezTo>
                  <a:cubicBezTo>
                    <a:pt x="9376" y="37226"/>
                    <a:pt x="9145" y="39090"/>
                    <a:pt x="8334" y="39759"/>
                  </a:cubicBezTo>
                  <a:cubicBezTo>
                    <a:pt x="6416" y="38957"/>
                    <a:pt x="6073" y="37472"/>
                    <a:pt x="6651" y="34975"/>
                  </a:cubicBezTo>
                  <a:cubicBezTo>
                    <a:pt x="7005" y="33456"/>
                    <a:pt x="7581" y="32951"/>
                    <a:pt x="9165" y="32995"/>
                  </a:cubicBezTo>
                  <a:cubicBezTo>
                    <a:pt x="9601" y="33036"/>
                    <a:pt x="9974" y="32660"/>
                    <a:pt x="10388" y="32444"/>
                  </a:cubicBezTo>
                  <a:cubicBezTo>
                    <a:pt x="13249" y="30956"/>
                    <a:pt x="12820" y="36061"/>
                    <a:pt x="14419" y="34729"/>
                  </a:cubicBezTo>
                  <a:cubicBezTo>
                    <a:pt x="15081" y="34177"/>
                    <a:pt x="14984" y="33409"/>
                    <a:pt x="14507" y="32820"/>
                  </a:cubicBezTo>
                  <a:cubicBezTo>
                    <a:pt x="14948" y="33163"/>
                    <a:pt x="13754" y="30910"/>
                    <a:pt x="14745" y="29762"/>
                  </a:cubicBezTo>
                  <a:cubicBezTo>
                    <a:pt x="18967" y="25986"/>
                    <a:pt x="16795" y="26519"/>
                    <a:pt x="17776" y="25404"/>
                  </a:cubicBezTo>
                  <a:cubicBezTo>
                    <a:pt x="19384" y="23779"/>
                    <a:pt x="18068" y="23576"/>
                    <a:pt x="20599" y="22706"/>
                  </a:cubicBezTo>
                  <a:cubicBezTo>
                    <a:pt x="21257" y="21643"/>
                    <a:pt x="22277" y="21092"/>
                    <a:pt x="23298" y="20521"/>
                  </a:cubicBezTo>
                  <a:cubicBezTo>
                    <a:pt x="24073" y="19979"/>
                    <a:pt x="23827" y="20158"/>
                    <a:pt x="23639" y="20512"/>
                  </a:cubicBezTo>
                  <a:cubicBezTo>
                    <a:pt x="23514" y="21015"/>
                    <a:pt x="23751" y="21129"/>
                    <a:pt x="24228" y="20987"/>
                  </a:cubicBezTo>
                  <a:cubicBezTo>
                    <a:pt x="24804" y="20093"/>
                    <a:pt x="25965" y="20206"/>
                    <a:pt x="26649" y="19509"/>
                  </a:cubicBezTo>
                  <a:cubicBezTo>
                    <a:pt x="27074" y="19396"/>
                    <a:pt x="27605" y="19304"/>
                    <a:pt x="27372" y="18773"/>
                  </a:cubicBezTo>
                  <a:cubicBezTo>
                    <a:pt x="27217" y="18417"/>
                    <a:pt x="26895" y="18671"/>
                    <a:pt x="26647" y="18866"/>
                  </a:cubicBezTo>
                  <a:cubicBezTo>
                    <a:pt x="26682" y="19219"/>
                    <a:pt x="26990" y="19424"/>
                    <a:pt x="25042" y="18758"/>
                  </a:cubicBezTo>
                  <a:cubicBezTo>
                    <a:pt x="25212" y="17536"/>
                    <a:pt x="25408" y="17368"/>
                    <a:pt x="25231" y="16960"/>
                  </a:cubicBezTo>
                  <a:cubicBezTo>
                    <a:pt x="25074" y="16671"/>
                    <a:pt x="24565" y="16835"/>
                    <a:pt x="24401" y="16583"/>
                  </a:cubicBezTo>
                  <a:cubicBezTo>
                    <a:pt x="24940" y="16826"/>
                    <a:pt x="25618" y="16555"/>
                    <a:pt x="26302" y="16309"/>
                  </a:cubicBezTo>
                  <a:cubicBezTo>
                    <a:pt x="29135" y="16145"/>
                    <a:pt x="27786" y="15560"/>
                    <a:pt x="29364" y="15478"/>
                  </a:cubicBezTo>
                  <a:cubicBezTo>
                    <a:pt x="29588" y="16060"/>
                    <a:pt x="28772" y="16326"/>
                    <a:pt x="28587" y="16794"/>
                  </a:cubicBezTo>
                  <a:cubicBezTo>
                    <a:pt x="27657" y="18233"/>
                    <a:pt x="28891" y="17767"/>
                    <a:pt x="29394" y="18013"/>
                  </a:cubicBezTo>
                  <a:cubicBezTo>
                    <a:pt x="29547" y="17970"/>
                    <a:pt x="29705" y="17938"/>
                    <a:pt x="29815" y="17834"/>
                  </a:cubicBezTo>
                  <a:cubicBezTo>
                    <a:pt x="30093" y="17996"/>
                    <a:pt x="29976" y="18555"/>
                    <a:pt x="30589" y="18387"/>
                  </a:cubicBezTo>
                  <a:cubicBezTo>
                    <a:pt x="31198" y="18281"/>
                    <a:pt x="31571" y="18309"/>
                    <a:pt x="31774" y="17944"/>
                  </a:cubicBezTo>
                  <a:cubicBezTo>
                    <a:pt x="32037" y="16900"/>
                    <a:pt x="31739" y="16255"/>
                    <a:pt x="30542" y="16507"/>
                  </a:cubicBezTo>
                  <a:cubicBezTo>
                    <a:pt x="30699" y="16192"/>
                    <a:pt x="30561" y="15855"/>
                    <a:pt x="30335" y="15670"/>
                  </a:cubicBezTo>
                  <a:cubicBezTo>
                    <a:pt x="30770" y="15316"/>
                    <a:pt x="30419" y="14848"/>
                    <a:pt x="30689" y="14479"/>
                  </a:cubicBezTo>
                  <a:cubicBezTo>
                    <a:pt x="30520" y="14196"/>
                    <a:pt x="31070" y="13324"/>
                    <a:pt x="29905" y="13872"/>
                  </a:cubicBezTo>
                  <a:cubicBezTo>
                    <a:pt x="27935" y="12183"/>
                    <a:pt x="27107" y="12105"/>
                    <a:pt x="27443" y="10916"/>
                  </a:cubicBezTo>
                  <a:cubicBezTo>
                    <a:pt x="26202" y="8040"/>
                    <a:pt x="24668" y="11400"/>
                    <a:pt x="23848" y="10042"/>
                  </a:cubicBezTo>
                  <a:cubicBezTo>
                    <a:pt x="22992" y="8625"/>
                    <a:pt x="19434" y="8536"/>
                    <a:pt x="18972" y="10435"/>
                  </a:cubicBezTo>
                  <a:cubicBezTo>
                    <a:pt x="18808" y="11106"/>
                    <a:pt x="18217" y="12066"/>
                    <a:pt x="18553" y="12472"/>
                  </a:cubicBezTo>
                  <a:cubicBezTo>
                    <a:pt x="19500" y="13109"/>
                    <a:pt x="18124" y="13894"/>
                    <a:pt x="17673" y="14334"/>
                  </a:cubicBezTo>
                  <a:cubicBezTo>
                    <a:pt x="17140" y="14856"/>
                    <a:pt x="17265" y="15335"/>
                    <a:pt x="17161" y="15843"/>
                  </a:cubicBezTo>
                  <a:cubicBezTo>
                    <a:pt x="16546" y="16408"/>
                    <a:pt x="16497" y="16367"/>
                    <a:pt x="16294" y="15346"/>
                  </a:cubicBezTo>
                  <a:cubicBezTo>
                    <a:pt x="16270" y="14572"/>
                    <a:pt x="15599" y="14513"/>
                    <a:pt x="14971" y="14459"/>
                  </a:cubicBezTo>
                  <a:cubicBezTo>
                    <a:pt x="14302" y="14401"/>
                    <a:pt x="13400" y="13946"/>
                    <a:pt x="12669" y="14008"/>
                  </a:cubicBezTo>
                  <a:cubicBezTo>
                    <a:pt x="6955" y="19534"/>
                    <a:pt x="2560" y="26413"/>
                    <a:pt x="1" y="34132"/>
                  </a:cubicBezTo>
                  <a:cubicBezTo>
                    <a:pt x="89" y="34522"/>
                    <a:pt x="178" y="34984"/>
                    <a:pt x="260" y="35539"/>
                  </a:cubicBezTo>
                  <a:cubicBezTo>
                    <a:pt x="400" y="36479"/>
                    <a:pt x="773" y="36592"/>
                    <a:pt x="1015" y="36281"/>
                  </a:cubicBezTo>
                  <a:close/>
                  <a:moveTo>
                    <a:pt x="17664" y="37677"/>
                  </a:moveTo>
                  <a:cubicBezTo>
                    <a:pt x="15716" y="36779"/>
                    <a:pt x="14013" y="35545"/>
                    <a:pt x="13523" y="36689"/>
                  </a:cubicBezTo>
                  <a:cubicBezTo>
                    <a:pt x="14000" y="36801"/>
                    <a:pt x="14484" y="36913"/>
                    <a:pt x="14976" y="37028"/>
                  </a:cubicBezTo>
                  <a:cubicBezTo>
                    <a:pt x="14926" y="37153"/>
                    <a:pt x="14971" y="37317"/>
                    <a:pt x="15135" y="37353"/>
                  </a:cubicBezTo>
                  <a:cubicBezTo>
                    <a:pt x="15897" y="37819"/>
                    <a:pt x="16590" y="38773"/>
                    <a:pt x="17664" y="37677"/>
                  </a:cubicBezTo>
                  <a:close/>
                  <a:moveTo>
                    <a:pt x="34676" y="3002"/>
                  </a:moveTo>
                  <a:cubicBezTo>
                    <a:pt x="34918" y="2999"/>
                    <a:pt x="35019" y="3138"/>
                    <a:pt x="35134" y="3261"/>
                  </a:cubicBezTo>
                  <a:cubicBezTo>
                    <a:pt x="34693" y="3217"/>
                    <a:pt x="34255" y="3176"/>
                    <a:pt x="33819" y="3135"/>
                  </a:cubicBezTo>
                  <a:cubicBezTo>
                    <a:pt x="32814" y="3800"/>
                    <a:pt x="33418" y="3630"/>
                    <a:pt x="33302" y="4007"/>
                  </a:cubicBezTo>
                  <a:cubicBezTo>
                    <a:pt x="35781" y="3891"/>
                    <a:pt x="35351" y="3940"/>
                    <a:pt x="35272" y="4430"/>
                  </a:cubicBezTo>
                  <a:cubicBezTo>
                    <a:pt x="34913" y="4126"/>
                    <a:pt x="33135" y="4255"/>
                    <a:pt x="33958" y="5358"/>
                  </a:cubicBezTo>
                  <a:lnTo>
                    <a:pt x="33958" y="5358"/>
                  </a:lnTo>
                  <a:cubicBezTo>
                    <a:pt x="33599" y="5550"/>
                    <a:pt x="34085" y="6038"/>
                    <a:pt x="34141" y="6178"/>
                  </a:cubicBezTo>
                  <a:cubicBezTo>
                    <a:pt x="34232" y="6186"/>
                    <a:pt x="34324" y="6197"/>
                    <a:pt x="34415" y="6204"/>
                  </a:cubicBezTo>
                  <a:cubicBezTo>
                    <a:pt x="34613" y="6458"/>
                    <a:pt x="35975" y="6484"/>
                    <a:pt x="34657" y="7060"/>
                  </a:cubicBezTo>
                  <a:cubicBezTo>
                    <a:pt x="34929" y="8478"/>
                    <a:pt x="35984" y="8789"/>
                    <a:pt x="37164" y="9061"/>
                  </a:cubicBezTo>
                  <a:cubicBezTo>
                    <a:pt x="39238" y="9538"/>
                    <a:pt x="39220" y="9449"/>
                    <a:pt x="40299" y="8040"/>
                  </a:cubicBezTo>
                  <a:cubicBezTo>
                    <a:pt x="40906" y="7246"/>
                    <a:pt x="41473" y="6471"/>
                    <a:pt x="42362" y="5869"/>
                  </a:cubicBezTo>
                  <a:cubicBezTo>
                    <a:pt x="44468" y="5528"/>
                    <a:pt x="44967" y="5338"/>
                    <a:pt x="45025" y="5244"/>
                  </a:cubicBezTo>
                  <a:cubicBezTo>
                    <a:pt x="45051" y="5250"/>
                    <a:pt x="45081" y="5257"/>
                    <a:pt x="45115" y="5265"/>
                  </a:cubicBezTo>
                  <a:cubicBezTo>
                    <a:pt x="47547" y="4141"/>
                    <a:pt x="50026" y="4700"/>
                    <a:pt x="50706" y="3815"/>
                  </a:cubicBezTo>
                  <a:cubicBezTo>
                    <a:pt x="50782" y="3567"/>
                    <a:pt x="51181" y="3485"/>
                    <a:pt x="51457" y="3522"/>
                  </a:cubicBezTo>
                  <a:cubicBezTo>
                    <a:pt x="50954" y="3349"/>
                    <a:pt x="50521" y="3427"/>
                    <a:pt x="50428" y="3364"/>
                  </a:cubicBezTo>
                  <a:cubicBezTo>
                    <a:pt x="50488" y="3299"/>
                    <a:pt x="49880" y="3172"/>
                    <a:pt x="50404" y="3192"/>
                  </a:cubicBezTo>
                  <a:cubicBezTo>
                    <a:pt x="50952" y="3213"/>
                    <a:pt x="51489" y="3353"/>
                    <a:pt x="51912" y="3105"/>
                  </a:cubicBezTo>
                  <a:cubicBezTo>
                    <a:pt x="51977" y="3036"/>
                    <a:pt x="51966" y="2967"/>
                    <a:pt x="51882" y="2900"/>
                  </a:cubicBezTo>
                  <a:cubicBezTo>
                    <a:pt x="51030" y="2678"/>
                    <a:pt x="51981" y="2402"/>
                    <a:pt x="51643" y="2190"/>
                  </a:cubicBezTo>
                  <a:cubicBezTo>
                    <a:pt x="51675" y="2190"/>
                    <a:pt x="51567" y="2231"/>
                    <a:pt x="52055" y="1925"/>
                  </a:cubicBezTo>
                  <a:cubicBezTo>
                    <a:pt x="52672" y="1979"/>
                    <a:pt x="52154" y="1537"/>
                    <a:pt x="52914" y="1651"/>
                  </a:cubicBezTo>
                  <a:cubicBezTo>
                    <a:pt x="53201" y="1614"/>
                    <a:pt x="53393" y="1549"/>
                    <a:pt x="53328" y="1429"/>
                  </a:cubicBezTo>
                  <a:cubicBezTo>
                    <a:pt x="53058" y="1245"/>
                    <a:pt x="53544" y="1053"/>
                    <a:pt x="52987" y="909"/>
                  </a:cubicBezTo>
                  <a:cubicBezTo>
                    <a:pt x="52663" y="827"/>
                    <a:pt x="52944" y="820"/>
                    <a:pt x="53103" y="799"/>
                  </a:cubicBezTo>
                  <a:cubicBezTo>
                    <a:pt x="53857" y="663"/>
                    <a:pt x="53231" y="514"/>
                    <a:pt x="52724" y="488"/>
                  </a:cubicBezTo>
                  <a:cubicBezTo>
                    <a:pt x="52616" y="382"/>
                    <a:pt x="52210" y="464"/>
                    <a:pt x="52139" y="397"/>
                  </a:cubicBezTo>
                  <a:cubicBezTo>
                    <a:pt x="52264" y="343"/>
                    <a:pt x="52378" y="300"/>
                    <a:pt x="52486" y="263"/>
                  </a:cubicBezTo>
                  <a:cubicBezTo>
                    <a:pt x="50872" y="97"/>
                    <a:pt x="49232" y="9"/>
                    <a:pt x="47575" y="0"/>
                  </a:cubicBezTo>
                  <a:cubicBezTo>
                    <a:pt x="47487" y="0"/>
                    <a:pt x="47398" y="0"/>
                    <a:pt x="47310" y="0"/>
                  </a:cubicBezTo>
                  <a:lnTo>
                    <a:pt x="47083" y="0"/>
                  </a:lnTo>
                  <a:cubicBezTo>
                    <a:pt x="42233" y="22"/>
                    <a:pt x="37546" y="738"/>
                    <a:pt x="33118" y="2050"/>
                  </a:cubicBezTo>
                  <a:cubicBezTo>
                    <a:pt x="33291" y="2529"/>
                    <a:pt x="33254" y="3021"/>
                    <a:pt x="34676" y="3002"/>
                  </a:cubicBezTo>
                  <a:close/>
                  <a:moveTo>
                    <a:pt x="15491" y="39371"/>
                  </a:moveTo>
                  <a:cubicBezTo>
                    <a:pt x="15496" y="39682"/>
                    <a:pt x="15731" y="39897"/>
                    <a:pt x="16251" y="39392"/>
                  </a:cubicBezTo>
                  <a:cubicBezTo>
                    <a:pt x="16147" y="38613"/>
                    <a:pt x="15485" y="39058"/>
                    <a:pt x="15491" y="39371"/>
                  </a:cubicBezTo>
                  <a:close/>
                  <a:moveTo>
                    <a:pt x="18242" y="39129"/>
                  </a:moveTo>
                  <a:cubicBezTo>
                    <a:pt x="19101" y="39300"/>
                    <a:pt x="20085" y="39395"/>
                    <a:pt x="20845" y="38363"/>
                  </a:cubicBezTo>
                  <a:cubicBezTo>
                    <a:pt x="18834" y="37880"/>
                    <a:pt x="18309" y="37558"/>
                    <a:pt x="18340" y="38372"/>
                  </a:cubicBezTo>
                  <a:cubicBezTo>
                    <a:pt x="18713" y="38670"/>
                    <a:pt x="17278" y="38941"/>
                    <a:pt x="18242" y="39129"/>
                  </a:cubicBezTo>
                  <a:close/>
                  <a:moveTo>
                    <a:pt x="20010" y="8210"/>
                  </a:moveTo>
                  <a:cubicBezTo>
                    <a:pt x="20340" y="8390"/>
                    <a:pt x="20655" y="8182"/>
                    <a:pt x="21906" y="7736"/>
                  </a:cubicBezTo>
                  <a:cubicBezTo>
                    <a:pt x="21712" y="7596"/>
                    <a:pt x="23281" y="8677"/>
                    <a:pt x="24211" y="8670"/>
                  </a:cubicBezTo>
                  <a:cubicBezTo>
                    <a:pt x="24487" y="8668"/>
                    <a:pt x="25324" y="8879"/>
                    <a:pt x="25158" y="8085"/>
                  </a:cubicBezTo>
                  <a:cubicBezTo>
                    <a:pt x="25260" y="8064"/>
                    <a:pt x="25357" y="8023"/>
                    <a:pt x="25449" y="7962"/>
                  </a:cubicBezTo>
                  <a:cubicBezTo>
                    <a:pt x="25764" y="7936"/>
                    <a:pt x="26858" y="8083"/>
                    <a:pt x="26505" y="7127"/>
                  </a:cubicBezTo>
                  <a:cubicBezTo>
                    <a:pt x="26377" y="6784"/>
                    <a:pt x="25825" y="6810"/>
                    <a:pt x="25540" y="6622"/>
                  </a:cubicBezTo>
                  <a:cubicBezTo>
                    <a:pt x="25490" y="6186"/>
                    <a:pt x="25531" y="6253"/>
                    <a:pt x="25499" y="6260"/>
                  </a:cubicBezTo>
                  <a:cubicBezTo>
                    <a:pt x="25969" y="5833"/>
                    <a:pt x="26211" y="6087"/>
                    <a:pt x="26541" y="6089"/>
                  </a:cubicBezTo>
                  <a:cubicBezTo>
                    <a:pt x="27117" y="6618"/>
                    <a:pt x="27234" y="6648"/>
                    <a:pt x="27767" y="6141"/>
                  </a:cubicBezTo>
                  <a:cubicBezTo>
                    <a:pt x="27497" y="5945"/>
                    <a:pt x="30127" y="5613"/>
                    <a:pt x="28140" y="5274"/>
                  </a:cubicBezTo>
                  <a:cubicBezTo>
                    <a:pt x="27314" y="4732"/>
                    <a:pt x="26297" y="4831"/>
                    <a:pt x="25883" y="4827"/>
                  </a:cubicBezTo>
                  <a:cubicBezTo>
                    <a:pt x="24752" y="5367"/>
                    <a:pt x="23646" y="5945"/>
                    <a:pt x="22564" y="6566"/>
                  </a:cubicBezTo>
                  <a:cubicBezTo>
                    <a:pt x="22228" y="6825"/>
                    <a:pt x="21859" y="7088"/>
                    <a:pt x="21725" y="7384"/>
                  </a:cubicBezTo>
                  <a:cubicBezTo>
                    <a:pt x="21481" y="7477"/>
                    <a:pt x="21244" y="7481"/>
                    <a:pt x="21004" y="7501"/>
                  </a:cubicBezTo>
                  <a:cubicBezTo>
                    <a:pt x="20659" y="7716"/>
                    <a:pt x="20314" y="7936"/>
                    <a:pt x="19973" y="8161"/>
                  </a:cubicBezTo>
                  <a:cubicBezTo>
                    <a:pt x="19982" y="8182"/>
                    <a:pt x="19995" y="8200"/>
                    <a:pt x="20010" y="8210"/>
                  </a:cubicBezTo>
                  <a:close/>
                  <a:moveTo>
                    <a:pt x="22221" y="38626"/>
                  </a:moveTo>
                  <a:cubicBezTo>
                    <a:pt x="21684" y="38685"/>
                    <a:pt x="21634" y="39304"/>
                    <a:pt x="22040" y="39265"/>
                  </a:cubicBezTo>
                  <a:cubicBezTo>
                    <a:pt x="22530" y="39220"/>
                    <a:pt x="22649" y="38577"/>
                    <a:pt x="22221" y="386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flipH="1">
              <a:off x="6257873" y="4056302"/>
              <a:ext cx="188647" cy="194402"/>
            </a:xfrm>
            <a:custGeom>
              <a:avLst/>
              <a:gdLst/>
              <a:ahLst/>
              <a:cxnLst/>
              <a:rect l="l" t="t" r="r" b="b"/>
              <a:pathLst>
                <a:path w="4720" h="4864" extrusionOk="0">
                  <a:moveTo>
                    <a:pt x="2369" y="1"/>
                  </a:moveTo>
                  <a:cubicBezTo>
                    <a:pt x="2264" y="1"/>
                    <a:pt x="2160" y="51"/>
                    <a:pt x="2098" y="146"/>
                  </a:cubicBezTo>
                  <a:lnTo>
                    <a:pt x="156" y="3063"/>
                  </a:lnTo>
                  <a:cubicBezTo>
                    <a:pt x="0" y="3300"/>
                    <a:pt x="52" y="3618"/>
                    <a:pt x="274" y="3790"/>
                  </a:cubicBezTo>
                  <a:lnTo>
                    <a:pt x="1508" y="4751"/>
                  </a:lnTo>
                  <a:cubicBezTo>
                    <a:pt x="1607" y="4826"/>
                    <a:pt x="1724" y="4863"/>
                    <a:pt x="1840" y="4863"/>
                  </a:cubicBezTo>
                  <a:cubicBezTo>
                    <a:pt x="1989" y="4863"/>
                    <a:pt x="2136" y="4803"/>
                    <a:pt x="2242" y="4686"/>
                  </a:cubicBezTo>
                  <a:lnTo>
                    <a:pt x="4592" y="2086"/>
                  </a:lnTo>
                  <a:cubicBezTo>
                    <a:pt x="4719" y="1945"/>
                    <a:pt x="4700" y="1727"/>
                    <a:pt x="4551" y="1611"/>
                  </a:cubicBezTo>
                  <a:lnTo>
                    <a:pt x="2568" y="68"/>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flipH="1">
              <a:off x="6257873" y="4089876"/>
              <a:ext cx="188647" cy="160829"/>
            </a:xfrm>
            <a:custGeom>
              <a:avLst/>
              <a:gdLst/>
              <a:ahLst/>
              <a:cxnLst/>
              <a:rect l="l" t="t" r="r" b="b"/>
              <a:pathLst>
                <a:path w="4720" h="4024" extrusionOk="0">
                  <a:moveTo>
                    <a:pt x="3558" y="1"/>
                  </a:moveTo>
                  <a:lnTo>
                    <a:pt x="3353" y="266"/>
                  </a:lnTo>
                  <a:cubicBezTo>
                    <a:pt x="3340" y="255"/>
                    <a:pt x="3322" y="250"/>
                    <a:pt x="3301" y="250"/>
                  </a:cubicBezTo>
                  <a:cubicBezTo>
                    <a:pt x="3073" y="250"/>
                    <a:pt x="2436" y="864"/>
                    <a:pt x="1752" y="1662"/>
                  </a:cubicBezTo>
                  <a:cubicBezTo>
                    <a:pt x="1691" y="1734"/>
                    <a:pt x="1607" y="1767"/>
                    <a:pt x="1525" y="1767"/>
                  </a:cubicBezTo>
                  <a:cubicBezTo>
                    <a:pt x="1397" y="1767"/>
                    <a:pt x="1271" y="1687"/>
                    <a:pt x="1234" y="1543"/>
                  </a:cubicBezTo>
                  <a:lnTo>
                    <a:pt x="1064" y="862"/>
                  </a:lnTo>
                  <a:lnTo>
                    <a:pt x="158" y="2225"/>
                  </a:lnTo>
                  <a:cubicBezTo>
                    <a:pt x="0" y="2460"/>
                    <a:pt x="52" y="2778"/>
                    <a:pt x="274" y="2950"/>
                  </a:cubicBezTo>
                  <a:lnTo>
                    <a:pt x="1508" y="3911"/>
                  </a:lnTo>
                  <a:cubicBezTo>
                    <a:pt x="1607" y="3986"/>
                    <a:pt x="1724" y="4023"/>
                    <a:pt x="1840" y="4023"/>
                  </a:cubicBezTo>
                  <a:cubicBezTo>
                    <a:pt x="1989" y="4023"/>
                    <a:pt x="2136" y="3963"/>
                    <a:pt x="2242" y="3846"/>
                  </a:cubicBezTo>
                  <a:lnTo>
                    <a:pt x="4592" y="1246"/>
                  </a:lnTo>
                  <a:cubicBezTo>
                    <a:pt x="4719" y="1105"/>
                    <a:pt x="4700" y="887"/>
                    <a:pt x="4551" y="771"/>
                  </a:cubicBezTo>
                  <a:lnTo>
                    <a:pt x="3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flipH="1">
              <a:off x="6250395" y="4043392"/>
              <a:ext cx="94643" cy="76178"/>
            </a:xfrm>
            <a:custGeom>
              <a:avLst/>
              <a:gdLst/>
              <a:ahLst/>
              <a:cxnLst/>
              <a:rect l="l" t="t" r="r" b="b"/>
              <a:pathLst>
                <a:path w="2368" h="1906" extrusionOk="0">
                  <a:moveTo>
                    <a:pt x="301" y="0"/>
                  </a:moveTo>
                  <a:cubicBezTo>
                    <a:pt x="221" y="0"/>
                    <a:pt x="142" y="36"/>
                    <a:pt x="89" y="102"/>
                  </a:cubicBezTo>
                  <a:cubicBezTo>
                    <a:pt x="1" y="219"/>
                    <a:pt x="20" y="387"/>
                    <a:pt x="137" y="477"/>
                  </a:cubicBezTo>
                  <a:lnTo>
                    <a:pt x="1902" y="1850"/>
                  </a:lnTo>
                  <a:cubicBezTo>
                    <a:pt x="1950" y="1888"/>
                    <a:pt x="2008" y="1906"/>
                    <a:pt x="2065" y="1906"/>
                  </a:cubicBezTo>
                  <a:cubicBezTo>
                    <a:pt x="2145" y="1906"/>
                    <a:pt x="2224" y="1870"/>
                    <a:pt x="2277" y="1802"/>
                  </a:cubicBezTo>
                  <a:cubicBezTo>
                    <a:pt x="2368" y="1686"/>
                    <a:pt x="2346" y="1520"/>
                    <a:pt x="2230" y="1429"/>
                  </a:cubicBezTo>
                  <a:lnTo>
                    <a:pt x="465" y="57"/>
                  </a:lnTo>
                  <a:cubicBezTo>
                    <a:pt x="416" y="19"/>
                    <a:pt x="358" y="0"/>
                    <a:pt x="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flipH="1">
              <a:off x="6253992" y="4047429"/>
              <a:ext cx="91046" cy="72141"/>
            </a:xfrm>
            <a:custGeom>
              <a:avLst/>
              <a:gdLst/>
              <a:ahLst/>
              <a:cxnLst/>
              <a:rect l="l" t="t" r="r" b="b"/>
              <a:pathLst>
                <a:path w="2278" h="1805" extrusionOk="0">
                  <a:moveTo>
                    <a:pt x="89" y="1"/>
                  </a:moveTo>
                  <a:cubicBezTo>
                    <a:pt x="1" y="118"/>
                    <a:pt x="20" y="286"/>
                    <a:pt x="137" y="376"/>
                  </a:cubicBezTo>
                  <a:lnTo>
                    <a:pt x="1902" y="1749"/>
                  </a:lnTo>
                  <a:cubicBezTo>
                    <a:pt x="1950" y="1787"/>
                    <a:pt x="2008" y="1805"/>
                    <a:pt x="2065" y="1805"/>
                  </a:cubicBezTo>
                  <a:cubicBezTo>
                    <a:pt x="2145" y="1805"/>
                    <a:pt x="2224" y="1769"/>
                    <a:pt x="2277" y="1701"/>
                  </a:cubicBez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flipH="1">
              <a:off x="6311431" y="4106583"/>
              <a:ext cx="172780" cy="207152"/>
            </a:xfrm>
            <a:custGeom>
              <a:avLst/>
              <a:gdLst/>
              <a:ahLst/>
              <a:cxnLst/>
              <a:rect l="l" t="t" r="r" b="b"/>
              <a:pathLst>
                <a:path w="4323" h="5183" extrusionOk="0">
                  <a:moveTo>
                    <a:pt x="4139" y="1"/>
                  </a:moveTo>
                  <a:cubicBezTo>
                    <a:pt x="3911" y="1"/>
                    <a:pt x="2936" y="1024"/>
                    <a:pt x="1884" y="2375"/>
                  </a:cubicBezTo>
                  <a:cubicBezTo>
                    <a:pt x="775" y="3801"/>
                    <a:pt x="0" y="5055"/>
                    <a:pt x="153" y="5173"/>
                  </a:cubicBezTo>
                  <a:cubicBezTo>
                    <a:pt x="161" y="5179"/>
                    <a:pt x="171" y="5182"/>
                    <a:pt x="184" y="5182"/>
                  </a:cubicBezTo>
                  <a:cubicBezTo>
                    <a:pt x="412" y="5182"/>
                    <a:pt x="1386" y="4160"/>
                    <a:pt x="2438" y="2808"/>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flipH="1">
              <a:off x="6374063" y="3599418"/>
              <a:ext cx="188647" cy="194442"/>
            </a:xfrm>
            <a:custGeom>
              <a:avLst/>
              <a:gdLst/>
              <a:ahLst/>
              <a:cxnLst/>
              <a:rect l="l" t="t" r="r" b="b"/>
              <a:pathLst>
                <a:path w="4720" h="4865" extrusionOk="0">
                  <a:moveTo>
                    <a:pt x="2369" y="1"/>
                  </a:moveTo>
                  <a:cubicBezTo>
                    <a:pt x="2264" y="1"/>
                    <a:pt x="2160" y="51"/>
                    <a:pt x="2098" y="145"/>
                  </a:cubicBezTo>
                  <a:lnTo>
                    <a:pt x="156" y="3064"/>
                  </a:lnTo>
                  <a:cubicBezTo>
                    <a:pt x="1" y="3300"/>
                    <a:pt x="52" y="3617"/>
                    <a:pt x="275" y="3792"/>
                  </a:cubicBezTo>
                  <a:lnTo>
                    <a:pt x="1509" y="4750"/>
                  </a:lnTo>
                  <a:cubicBezTo>
                    <a:pt x="1608" y="4827"/>
                    <a:pt x="1725" y="4864"/>
                    <a:pt x="1841" y="4864"/>
                  </a:cubicBezTo>
                  <a:cubicBezTo>
                    <a:pt x="1989" y="4864"/>
                    <a:pt x="2136" y="4803"/>
                    <a:pt x="2243" y="4685"/>
                  </a:cubicBezTo>
                  <a:lnTo>
                    <a:pt x="4592" y="2085"/>
                  </a:lnTo>
                  <a:cubicBezTo>
                    <a:pt x="4720" y="1945"/>
                    <a:pt x="4700" y="1727"/>
                    <a:pt x="4551" y="1612"/>
                  </a:cubicBezTo>
                  <a:lnTo>
                    <a:pt x="2568" y="69"/>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flipH="1">
              <a:off x="6374063" y="3632952"/>
              <a:ext cx="188647" cy="160909"/>
            </a:xfrm>
            <a:custGeom>
              <a:avLst/>
              <a:gdLst/>
              <a:ahLst/>
              <a:cxnLst/>
              <a:rect l="l" t="t" r="r" b="b"/>
              <a:pathLst>
                <a:path w="4720" h="4026" extrusionOk="0">
                  <a:moveTo>
                    <a:pt x="3559" y="1"/>
                  </a:moveTo>
                  <a:lnTo>
                    <a:pt x="3354" y="266"/>
                  </a:lnTo>
                  <a:cubicBezTo>
                    <a:pt x="3340" y="255"/>
                    <a:pt x="3323" y="250"/>
                    <a:pt x="3302" y="250"/>
                  </a:cubicBezTo>
                  <a:cubicBezTo>
                    <a:pt x="3073" y="250"/>
                    <a:pt x="2437" y="866"/>
                    <a:pt x="1753" y="1662"/>
                  </a:cubicBezTo>
                  <a:cubicBezTo>
                    <a:pt x="1691" y="1734"/>
                    <a:pt x="1608" y="1767"/>
                    <a:pt x="1525" y="1767"/>
                  </a:cubicBezTo>
                  <a:cubicBezTo>
                    <a:pt x="1397" y="1767"/>
                    <a:pt x="1272" y="1687"/>
                    <a:pt x="1235" y="1544"/>
                  </a:cubicBezTo>
                  <a:lnTo>
                    <a:pt x="1064" y="862"/>
                  </a:lnTo>
                  <a:lnTo>
                    <a:pt x="158" y="2225"/>
                  </a:lnTo>
                  <a:cubicBezTo>
                    <a:pt x="1" y="2461"/>
                    <a:pt x="52" y="2778"/>
                    <a:pt x="277" y="2953"/>
                  </a:cubicBezTo>
                  <a:lnTo>
                    <a:pt x="1509" y="3911"/>
                  </a:lnTo>
                  <a:cubicBezTo>
                    <a:pt x="1608" y="3988"/>
                    <a:pt x="1725" y="4025"/>
                    <a:pt x="1841" y="4025"/>
                  </a:cubicBezTo>
                  <a:cubicBezTo>
                    <a:pt x="1989" y="4025"/>
                    <a:pt x="2136" y="3964"/>
                    <a:pt x="2243" y="3846"/>
                  </a:cubicBezTo>
                  <a:lnTo>
                    <a:pt x="4592" y="1246"/>
                  </a:lnTo>
                  <a:cubicBezTo>
                    <a:pt x="4720" y="1106"/>
                    <a:pt x="4700" y="888"/>
                    <a:pt x="4551" y="773"/>
                  </a:cubicBezTo>
                  <a:lnTo>
                    <a:pt x="3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flipH="1">
              <a:off x="6366545" y="3586468"/>
              <a:ext cx="94643" cy="76218"/>
            </a:xfrm>
            <a:custGeom>
              <a:avLst/>
              <a:gdLst/>
              <a:ahLst/>
              <a:cxnLst/>
              <a:rect l="l" t="t" r="r" b="b"/>
              <a:pathLst>
                <a:path w="2368" h="1907" extrusionOk="0">
                  <a:moveTo>
                    <a:pt x="302" y="1"/>
                  </a:moveTo>
                  <a:cubicBezTo>
                    <a:pt x="222" y="1"/>
                    <a:pt x="144" y="36"/>
                    <a:pt x="91" y="104"/>
                  </a:cubicBezTo>
                  <a:cubicBezTo>
                    <a:pt x="0" y="221"/>
                    <a:pt x="22" y="387"/>
                    <a:pt x="136" y="478"/>
                  </a:cubicBezTo>
                  <a:lnTo>
                    <a:pt x="1901" y="1850"/>
                  </a:lnTo>
                  <a:cubicBezTo>
                    <a:pt x="1950" y="1888"/>
                    <a:pt x="2008" y="1906"/>
                    <a:pt x="2066" y="1906"/>
                  </a:cubicBezTo>
                  <a:cubicBezTo>
                    <a:pt x="2145" y="1906"/>
                    <a:pt x="2224" y="1871"/>
                    <a:pt x="2277" y="1805"/>
                  </a:cubicBezTo>
                  <a:cubicBezTo>
                    <a:pt x="2367" y="1688"/>
                    <a:pt x="2346" y="1520"/>
                    <a:pt x="2229" y="1429"/>
                  </a:cubicBezTo>
                  <a:lnTo>
                    <a:pt x="464" y="57"/>
                  </a:lnTo>
                  <a:cubicBezTo>
                    <a:pt x="416" y="19"/>
                    <a:pt x="358"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flipH="1">
              <a:off x="6370182" y="3590625"/>
              <a:ext cx="91006" cy="72061"/>
            </a:xfrm>
            <a:custGeom>
              <a:avLst/>
              <a:gdLst/>
              <a:ahLst/>
              <a:cxnLst/>
              <a:rect l="l" t="t" r="r" b="b"/>
              <a:pathLst>
                <a:path w="2277" h="1803" extrusionOk="0">
                  <a:moveTo>
                    <a:pt x="91" y="0"/>
                  </a:moveTo>
                  <a:cubicBezTo>
                    <a:pt x="0" y="117"/>
                    <a:pt x="20" y="283"/>
                    <a:pt x="136" y="374"/>
                  </a:cubicBezTo>
                  <a:lnTo>
                    <a:pt x="1901" y="1746"/>
                  </a:lnTo>
                  <a:cubicBezTo>
                    <a:pt x="1951" y="1784"/>
                    <a:pt x="2009" y="1803"/>
                    <a:pt x="2067" y="1803"/>
                  </a:cubicBezTo>
                  <a:cubicBezTo>
                    <a:pt x="2146" y="1803"/>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p:cNvSpPr/>
            <p:nvPr/>
          </p:nvSpPr>
          <p:spPr>
            <a:xfrm flipH="1">
              <a:off x="6427621" y="3649659"/>
              <a:ext cx="172780" cy="207231"/>
            </a:xfrm>
            <a:custGeom>
              <a:avLst/>
              <a:gdLst/>
              <a:ahLst/>
              <a:cxnLst/>
              <a:rect l="l" t="t" r="r" b="b"/>
              <a:pathLst>
                <a:path w="4323" h="5185" extrusionOk="0">
                  <a:moveTo>
                    <a:pt x="4139" y="1"/>
                  </a:moveTo>
                  <a:cubicBezTo>
                    <a:pt x="3911" y="1"/>
                    <a:pt x="2937" y="1024"/>
                    <a:pt x="1884" y="2377"/>
                  </a:cubicBezTo>
                  <a:cubicBezTo>
                    <a:pt x="775" y="3803"/>
                    <a:pt x="1" y="5055"/>
                    <a:pt x="154" y="5176"/>
                  </a:cubicBezTo>
                  <a:cubicBezTo>
                    <a:pt x="162" y="5182"/>
                    <a:pt x="172" y="5185"/>
                    <a:pt x="184" y="5185"/>
                  </a:cubicBezTo>
                  <a:cubicBezTo>
                    <a:pt x="412" y="5185"/>
                    <a:pt x="1389" y="4162"/>
                    <a:pt x="2441" y="2809"/>
                  </a:cubicBezTo>
                  <a:cubicBezTo>
                    <a:pt x="3548" y="1382"/>
                    <a:pt x="4323" y="129"/>
                    <a:pt x="4169" y="10"/>
                  </a:cubicBezTo>
                  <a:cubicBezTo>
                    <a:pt x="4162" y="4"/>
                    <a:pt x="4152"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p:cNvSpPr/>
            <p:nvPr/>
          </p:nvSpPr>
          <p:spPr>
            <a:xfrm flipH="1">
              <a:off x="7181118" y="2971908"/>
              <a:ext cx="188647" cy="194362"/>
            </a:xfrm>
            <a:custGeom>
              <a:avLst/>
              <a:gdLst/>
              <a:ahLst/>
              <a:cxnLst/>
              <a:rect l="l" t="t" r="r" b="b"/>
              <a:pathLst>
                <a:path w="4720"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4594" y="2085"/>
                  </a:lnTo>
                  <a:cubicBezTo>
                    <a:pt x="4719" y="1945"/>
                    <a:pt x="4702" y="1727"/>
                    <a:pt x="4553" y="1610"/>
                  </a:cubicBezTo>
                  <a:lnTo>
                    <a:pt x="2568" y="69"/>
                  </a:lnTo>
                  <a:cubicBezTo>
                    <a:pt x="2508" y="23"/>
                    <a:pt x="2438" y="0"/>
                    <a:pt x="2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flipH="1">
              <a:off x="7227440" y="2971908"/>
              <a:ext cx="142324" cy="194362"/>
            </a:xfrm>
            <a:custGeom>
              <a:avLst/>
              <a:gdLst/>
              <a:ahLst/>
              <a:cxnLst/>
              <a:rect l="l" t="t" r="r" b="b"/>
              <a:pathLst>
                <a:path w="3561"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3340" y="3470"/>
                  </a:lnTo>
                  <a:lnTo>
                    <a:pt x="3340" y="3470"/>
                  </a:lnTo>
                  <a:lnTo>
                    <a:pt x="2637" y="3472"/>
                  </a:lnTo>
                  <a:cubicBezTo>
                    <a:pt x="2395" y="3472"/>
                    <a:pt x="2255" y="3198"/>
                    <a:pt x="2395" y="3000"/>
                  </a:cubicBezTo>
                  <a:cubicBezTo>
                    <a:pt x="3056" y="2061"/>
                    <a:pt x="3517" y="1233"/>
                    <a:pt x="3353" y="1105"/>
                  </a:cubicBezTo>
                  <a:lnTo>
                    <a:pt x="3560" y="840"/>
                  </a:lnTo>
                  <a:lnTo>
                    <a:pt x="2568" y="69"/>
                  </a:lnTo>
                  <a:cubicBezTo>
                    <a:pt x="2508" y="23"/>
                    <a:pt x="2438" y="0"/>
                    <a:pt x="2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flipH="1">
              <a:off x="7173640" y="2958958"/>
              <a:ext cx="94643" cy="76218"/>
            </a:xfrm>
            <a:custGeom>
              <a:avLst/>
              <a:gdLst/>
              <a:ahLst/>
              <a:cxnLst/>
              <a:rect l="l" t="t" r="r" b="b"/>
              <a:pathLst>
                <a:path w="2368" h="1907" extrusionOk="0">
                  <a:moveTo>
                    <a:pt x="303" y="1"/>
                  </a:moveTo>
                  <a:cubicBezTo>
                    <a:pt x="223" y="1"/>
                    <a:pt x="144" y="36"/>
                    <a:pt x="91" y="104"/>
                  </a:cubicBezTo>
                  <a:cubicBezTo>
                    <a:pt x="1" y="219"/>
                    <a:pt x="22" y="387"/>
                    <a:pt x="139" y="478"/>
                  </a:cubicBezTo>
                  <a:lnTo>
                    <a:pt x="1904" y="1850"/>
                  </a:lnTo>
                  <a:cubicBezTo>
                    <a:pt x="1953" y="1888"/>
                    <a:pt x="2010" y="1906"/>
                    <a:pt x="2067" y="1906"/>
                  </a:cubicBezTo>
                  <a:cubicBezTo>
                    <a:pt x="2147" y="1906"/>
                    <a:pt x="2226" y="1870"/>
                    <a:pt x="2277" y="1803"/>
                  </a:cubicBezTo>
                  <a:cubicBezTo>
                    <a:pt x="2368" y="1686"/>
                    <a:pt x="2349" y="1520"/>
                    <a:pt x="2232" y="1429"/>
                  </a:cubicBezTo>
                  <a:lnTo>
                    <a:pt x="467" y="57"/>
                  </a:lnTo>
                  <a:cubicBezTo>
                    <a:pt x="418" y="19"/>
                    <a:pt x="361" y="1"/>
                    <a:pt x="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flipH="1">
              <a:off x="7177237" y="2963034"/>
              <a:ext cx="91046" cy="72141"/>
            </a:xfrm>
            <a:custGeom>
              <a:avLst/>
              <a:gdLst/>
              <a:ahLst/>
              <a:cxnLst/>
              <a:rect l="l" t="t" r="r" b="b"/>
              <a:pathLst>
                <a:path w="2278" h="1805" extrusionOk="0">
                  <a:moveTo>
                    <a:pt x="91" y="0"/>
                  </a:moveTo>
                  <a:lnTo>
                    <a:pt x="91" y="0"/>
                  </a:lnTo>
                  <a:cubicBezTo>
                    <a:pt x="1" y="117"/>
                    <a:pt x="22" y="285"/>
                    <a:pt x="139" y="376"/>
                  </a:cubicBezTo>
                  <a:lnTo>
                    <a:pt x="1904" y="1748"/>
                  </a:lnTo>
                  <a:cubicBezTo>
                    <a:pt x="1953" y="1786"/>
                    <a:pt x="2010" y="1804"/>
                    <a:pt x="2067" y="1804"/>
                  </a:cubicBezTo>
                  <a:cubicBezTo>
                    <a:pt x="2146" y="1804"/>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flipH="1">
              <a:off x="7234596" y="3022148"/>
              <a:ext cx="172780" cy="207152"/>
            </a:xfrm>
            <a:custGeom>
              <a:avLst/>
              <a:gdLst/>
              <a:ahLst/>
              <a:cxnLst/>
              <a:rect l="l" t="t" r="r" b="b"/>
              <a:pathLst>
                <a:path w="4323" h="5183" extrusionOk="0">
                  <a:moveTo>
                    <a:pt x="4139" y="1"/>
                  </a:moveTo>
                  <a:cubicBezTo>
                    <a:pt x="3911" y="1"/>
                    <a:pt x="2936" y="1024"/>
                    <a:pt x="1884" y="2377"/>
                  </a:cubicBezTo>
                  <a:cubicBezTo>
                    <a:pt x="775" y="3801"/>
                    <a:pt x="0" y="5055"/>
                    <a:pt x="154" y="5174"/>
                  </a:cubicBezTo>
                  <a:cubicBezTo>
                    <a:pt x="162" y="5180"/>
                    <a:pt x="172" y="5183"/>
                    <a:pt x="184" y="5183"/>
                  </a:cubicBezTo>
                  <a:cubicBezTo>
                    <a:pt x="414" y="5183"/>
                    <a:pt x="1387" y="4161"/>
                    <a:pt x="2439" y="2809"/>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flipH="1">
              <a:off x="6682523" y="3133941"/>
              <a:ext cx="1729274" cy="536803"/>
            </a:xfrm>
            <a:custGeom>
              <a:avLst/>
              <a:gdLst/>
              <a:ahLst/>
              <a:cxnLst/>
              <a:rect l="l" t="t" r="r" b="b"/>
              <a:pathLst>
                <a:path w="43267" h="13431" extrusionOk="0">
                  <a:moveTo>
                    <a:pt x="43266" y="1"/>
                  </a:moveTo>
                  <a:lnTo>
                    <a:pt x="4075" y="68"/>
                  </a:lnTo>
                  <a:cubicBezTo>
                    <a:pt x="3719" y="68"/>
                    <a:pt x="3373" y="180"/>
                    <a:pt x="3084" y="389"/>
                  </a:cubicBezTo>
                  <a:lnTo>
                    <a:pt x="130" y="2532"/>
                  </a:lnTo>
                  <a:cubicBezTo>
                    <a:pt x="1" y="2625"/>
                    <a:pt x="33" y="2825"/>
                    <a:pt x="184" y="2875"/>
                  </a:cubicBezTo>
                  <a:lnTo>
                    <a:pt x="32823" y="13431"/>
                  </a:lnTo>
                  <a:lnTo>
                    <a:pt x="432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flipH="1">
              <a:off x="6682443" y="3133941"/>
              <a:ext cx="1729354" cy="536803"/>
            </a:xfrm>
            <a:custGeom>
              <a:avLst/>
              <a:gdLst/>
              <a:ahLst/>
              <a:cxnLst/>
              <a:rect l="l" t="t" r="r" b="b"/>
              <a:pathLst>
                <a:path w="43269" h="13431" extrusionOk="0">
                  <a:moveTo>
                    <a:pt x="43269" y="1"/>
                  </a:moveTo>
                  <a:lnTo>
                    <a:pt x="34998" y="14"/>
                  </a:lnTo>
                  <a:cubicBezTo>
                    <a:pt x="33175" y="2780"/>
                    <a:pt x="31360" y="5544"/>
                    <a:pt x="29558" y="8295"/>
                  </a:cubicBezTo>
                  <a:cubicBezTo>
                    <a:pt x="29085" y="9019"/>
                    <a:pt x="28288" y="9436"/>
                    <a:pt x="27451" y="9436"/>
                  </a:cubicBezTo>
                  <a:cubicBezTo>
                    <a:pt x="27243" y="9436"/>
                    <a:pt x="27033" y="9410"/>
                    <a:pt x="26824" y="9357"/>
                  </a:cubicBezTo>
                  <a:cubicBezTo>
                    <a:pt x="16666" y="6757"/>
                    <a:pt x="131" y="2532"/>
                    <a:pt x="130" y="2532"/>
                  </a:cubicBezTo>
                  <a:lnTo>
                    <a:pt x="130" y="2532"/>
                  </a:lnTo>
                  <a:cubicBezTo>
                    <a:pt x="1" y="2625"/>
                    <a:pt x="33" y="2825"/>
                    <a:pt x="184" y="2875"/>
                  </a:cubicBezTo>
                  <a:lnTo>
                    <a:pt x="32823" y="13431"/>
                  </a:lnTo>
                  <a:lnTo>
                    <a:pt x="43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flipH="1">
              <a:off x="6292390" y="3136459"/>
              <a:ext cx="804346" cy="1700817"/>
            </a:xfrm>
            <a:custGeom>
              <a:avLst/>
              <a:gdLst/>
              <a:ahLst/>
              <a:cxnLst/>
              <a:rect l="l" t="t" r="r" b="b"/>
              <a:pathLst>
                <a:path w="20125" h="42555" extrusionOk="0">
                  <a:moveTo>
                    <a:pt x="10444" y="0"/>
                  </a:moveTo>
                  <a:lnTo>
                    <a:pt x="1" y="13430"/>
                  </a:lnTo>
                  <a:lnTo>
                    <a:pt x="18273" y="42463"/>
                  </a:lnTo>
                  <a:cubicBezTo>
                    <a:pt x="18312" y="42525"/>
                    <a:pt x="18375" y="42555"/>
                    <a:pt x="18437" y="42555"/>
                  </a:cubicBezTo>
                  <a:cubicBezTo>
                    <a:pt x="18513" y="42555"/>
                    <a:pt x="18587" y="42512"/>
                    <a:pt x="18620" y="42431"/>
                  </a:cubicBezTo>
                  <a:lnTo>
                    <a:pt x="19969" y="39039"/>
                  </a:lnTo>
                  <a:cubicBezTo>
                    <a:pt x="20100" y="38709"/>
                    <a:pt x="20124" y="38346"/>
                    <a:pt x="20036" y="38001"/>
                  </a:cubicBezTo>
                  <a:lnTo>
                    <a:pt x="104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flipH="1">
              <a:off x="6292493" y="3456850"/>
              <a:ext cx="372337" cy="1239912"/>
            </a:xfrm>
            <a:custGeom>
              <a:avLst/>
              <a:gdLst/>
              <a:ahLst/>
              <a:cxnLst/>
              <a:rect l="l" t="t" r="r" b="b"/>
              <a:pathLst>
                <a:path w="9316" h="31023" extrusionOk="0">
                  <a:moveTo>
                    <a:pt x="1662" y="1"/>
                  </a:moveTo>
                  <a:cubicBezTo>
                    <a:pt x="1427" y="262"/>
                    <a:pt x="1190" y="521"/>
                    <a:pt x="952" y="780"/>
                  </a:cubicBezTo>
                  <a:cubicBezTo>
                    <a:pt x="240" y="1558"/>
                    <a:pt x="1" y="2661"/>
                    <a:pt x="327" y="3667"/>
                  </a:cubicBezTo>
                  <a:lnTo>
                    <a:pt x="9163" y="31023"/>
                  </a:lnTo>
                  <a:cubicBezTo>
                    <a:pt x="9292" y="30693"/>
                    <a:pt x="9316" y="30330"/>
                    <a:pt x="9230" y="29985"/>
                  </a:cubicBezTo>
                  <a:lnTo>
                    <a:pt x="16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flipH="1">
              <a:off x="6332988" y="2721503"/>
              <a:ext cx="1578237" cy="1910726"/>
            </a:xfrm>
            <a:custGeom>
              <a:avLst/>
              <a:gdLst/>
              <a:ahLst/>
              <a:cxnLst/>
              <a:rect l="l" t="t" r="r" b="b"/>
              <a:pathLst>
                <a:path w="39488" h="47807" extrusionOk="0">
                  <a:moveTo>
                    <a:pt x="38488" y="1"/>
                  </a:moveTo>
                  <a:cubicBezTo>
                    <a:pt x="37153" y="1"/>
                    <a:pt x="32506" y="2550"/>
                    <a:pt x="29987" y="5789"/>
                  </a:cubicBezTo>
                  <a:lnTo>
                    <a:pt x="16706" y="22867"/>
                  </a:lnTo>
                  <a:cubicBezTo>
                    <a:pt x="10200" y="31235"/>
                    <a:pt x="1" y="46368"/>
                    <a:pt x="1729" y="47714"/>
                  </a:cubicBezTo>
                  <a:cubicBezTo>
                    <a:pt x="1809" y="47776"/>
                    <a:pt x="1912" y="47807"/>
                    <a:pt x="2036" y="47807"/>
                  </a:cubicBezTo>
                  <a:cubicBezTo>
                    <a:pt x="4575" y="47807"/>
                    <a:pt x="15916" y="35057"/>
                    <a:pt x="22120" y="27077"/>
                  </a:cubicBezTo>
                  <a:lnTo>
                    <a:pt x="35401" y="9998"/>
                  </a:lnTo>
                  <a:cubicBezTo>
                    <a:pt x="38161" y="6449"/>
                    <a:pt x="39488" y="627"/>
                    <a:pt x="38776" y="73"/>
                  </a:cubicBezTo>
                  <a:cubicBezTo>
                    <a:pt x="38714" y="24"/>
                    <a:pt x="38616" y="1"/>
                    <a:pt x="38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flipH="1">
              <a:off x="6332985" y="2724380"/>
              <a:ext cx="1509133" cy="1907849"/>
            </a:xfrm>
            <a:custGeom>
              <a:avLst/>
              <a:gdLst/>
              <a:ahLst/>
              <a:cxnLst/>
              <a:rect l="l" t="t" r="r" b="b"/>
              <a:pathLst>
                <a:path w="37759" h="47735" extrusionOk="0">
                  <a:moveTo>
                    <a:pt x="37047" y="1"/>
                  </a:moveTo>
                  <a:lnTo>
                    <a:pt x="0" y="47642"/>
                  </a:lnTo>
                  <a:cubicBezTo>
                    <a:pt x="80" y="47704"/>
                    <a:pt x="183" y="47735"/>
                    <a:pt x="307" y="47735"/>
                  </a:cubicBezTo>
                  <a:cubicBezTo>
                    <a:pt x="2846" y="47735"/>
                    <a:pt x="14187" y="34985"/>
                    <a:pt x="20391" y="27005"/>
                  </a:cubicBezTo>
                  <a:lnTo>
                    <a:pt x="33672" y="9926"/>
                  </a:lnTo>
                  <a:cubicBezTo>
                    <a:pt x="36432" y="6377"/>
                    <a:pt x="37759" y="555"/>
                    <a:pt x="37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flipH="1">
              <a:off x="6378534" y="2774741"/>
              <a:ext cx="34972" cy="81973"/>
            </a:xfrm>
            <a:custGeom>
              <a:avLst/>
              <a:gdLst/>
              <a:ahLst/>
              <a:cxnLst/>
              <a:rect l="l" t="t" r="r" b="b"/>
              <a:pathLst>
                <a:path w="875" h="2051" extrusionOk="0">
                  <a:moveTo>
                    <a:pt x="387" y="1"/>
                  </a:moveTo>
                  <a:lnTo>
                    <a:pt x="1" y="499"/>
                  </a:lnTo>
                  <a:cubicBezTo>
                    <a:pt x="618" y="1019"/>
                    <a:pt x="678" y="2051"/>
                    <a:pt x="678" y="2051"/>
                  </a:cubicBezTo>
                  <a:lnTo>
                    <a:pt x="840" y="1649"/>
                  </a:lnTo>
                  <a:cubicBezTo>
                    <a:pt x="864" y="1591"/>
                    <a:pt x="874" y="1528"/>
                    <a:pt x="870" y="1464"/>
                  </a:cubicBezTo>
                  <a:cubicBezTo>
                    <a:pt x="853" y="1179"/>
                    <a:pt x="767" y="346"/>
                    <a:pt x="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flipH="1">
              <a:off x="6401238" y="2765149"/>
              <a:ext cx="82213" cy="27138"/>
            </a:xfrm>
            <a:custGeom>
              <a:avLst/>
              <a:gdLst/>
              <a:ahLst/>
              <a:cxnLst/>
              <a:rect l="l" t="t" r="r" b="b"/>
              <a:pathLst>
                <a:path w="2057" h="679" extrusionOk="0">
                  <a:moveTo>
                    <a:pt x="1251" y="0"/>
                  </a:moveTo>
                  <a:cubicBezTo>
                    <a:pt x="949" y="0"/>
                    <a:pt x="664" y="45"/>
                    <a:pt x="521" y="72"/>
                  </a:cubicBezTo>
                  <a:cubicBezTo>
                    <a:pt x="458" y="83"/>
                    <a:pt x="400" y="109"/>
                    <a:pt x="348" y="148"/>
                  </a:cubicBezTo>
                  <a:lnTo>
                    <a:pt x="1" y="403"/>
                  </a:lnTo>
                  <a:cubicBezTo>
                    <a:pt x="1" y="403"/>
                    <a:pt x="208" y="363"/>
                    <a:pt x="495" y="363"/>
                  </a:cubicBezTo>
                  <a:cubicBezTo>
                    <a:pt x="843" y="363"/>
                    <a:pt x="1309" y="421"/>
                    <a:pt x="1669" y="679"/>
                  </a:cubicBezTo>
                  <a:lnTo>
                    <a:pt x="2057" y="180"/>
                  </a:lnTo>
                  <a:cubicBezTo>
                    <a:pt x="1847" y="42"/>
                    <a:pt x="15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flipH="1">
              <a:off x="8021414" y="4461723"/>
              <a:ext cx="120" cy="240"/>
            </a:xfrm>
            <a:custGeom>
              <a:avLst/>
              <a:gdLst/>
              <a:ahLst/>
              <a:cxnLst/>
              <a:rect l="l" t="t" r="r" b="b"/>
              <a:pathLst>
                <a:path w="3" h="6" extrusionOk="0">
                  <a:moveTo>
                    <a:pt x="2" y="1"/>
                  </a:moveTo>
                  <a:cubicBezTo>
                    <a:pt x="2" y="3"/>
                    <a:pt x="0" y="3"/>
                    <a:pt x="0" y="5"/>
                  </a:cubicBezTo>
                  <a:lnTo>
                    <a:pt x="0" y="5"/>
                  </a:lnTo>
                  <a:cubicBezTo>
                    <a:pt x="0" y="5"/>
                    <a:pt x="0" y="3"/>
                    <a:pt x="2" y="3"/>
                  </a:cubicBezTo>
                  <a:lnTo>
                    <a:pt x="2" y="1"/>
                  </a:ln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flipH="1">
              <a:off x="7509469" y="4198911"/>
              <a:ext cx="338964" cy="429691"/>
            </a:xfrm>
            <a:custGeom>
              <a:avLst/>
              <a:gdLst/>
              <a:ahLst/>
              <a:cxnLst/>
              <a:rect l="l" t="t" r="r" b="b"/>
              <a:pathLst>
                <a:path w="8481" h="10751" extrusionOk="0">
                  <a:moveTo>
                    <a:pt x="8326" y="1"/>
                  </a:moveTo>
                  <a:cubicBezTo>
                    <a:pt x="7878" y="1"/>
                    <a:pt x="6934" y="783"/>
                    <a:pt x="6280" y="1627"/>
                  </a:cubicBezTo>
                  <a:cubicBezTo>
                    <a:pt x="5708" y="2361"/>
                    <a:pt x="1699" y="7844"/>
                    <a:pt x="0" y="10493"/>
                  </a:cubicBezTo>
                  <a:cubicBezTo>
                    <a:pt x="31" y="10603"/>
                    <a:pt x="82" y="10690"/>
                    <a:pt x="158" y="10750"/>
                  </a:cubicBezTo>
                  <a:lnTo>
                    <a:pt x="8481" y="48"/>
                  </a:lnTo>
                  <a:cubicBezTo>
                    <a:pt x="8440" y="16"/>
                    <a:pt x="8387" y="1"/>
                    <a:pt x="8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flipH="1">
              <a:off x="7496120" y="4200790"/>
              <a:ext cx="345999" cy="431409"/>
            </a:xfrm>
            <a:custGeom>
              <a:avLst/>
              <a:gdLst/>
              <a:ahLst/>
              <a:cxnLst/>
              <a:rect l="l" t="t" r="r" b="b"/>
              <a:pathLst>
                <a:path w="8657" h="10794" extrusionOk="0">
                  <a:moveTo>
                    <a:pt x="8323" y="1"/>
                  </a:moveTo>
                  <a:lnTo>
                    <a:pt x="0" y="10703"/>
                  </a:lnTo>
                  <a:cubicBezTo>
                    <a:pt x="76" y="10761"/>
                    <a:pt x="173" y="10789"/>
                    <a:pt x="287" y="10794"/>
                  </a:cubicBezTo>
                  <a:cubicBezTo>
                    <a:pt x="2436" y="8493"/>
                    <a:pt x="6765" y="3257"/>
                    <a:pt x="7334" y="2523"/>
                  </a:cubicBezTo>
                  <a:cubicBezTo>
                    <a:pt x="8081" y="1565"/>
                    <a:pt x="8657" y="262"/>
                    <a:pt x="8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flipH="1">
              <a:off x="7406750" y="4114457"/>
              <a:ext cx="375615" cy="411306"/>
            </a:xfrm>
            <a:custGeom>
              <a:avLst/>
              <a:gdLst/>
              <a:ahLst/>
              <a:cxnLst/>
              <a:rect l="l" t="t" r="r" b="b"/>
              <a:pathLst>
                <a:path w="9398" h="10291" extrusionOk="0">
                  <a:moveTo>
                    <a:pt x="4896" y="1"/>
                  </a:moveTo>
                  <a:cubicBezTo>
                    <a:pt x="3006" y="2847"/>
                    <a:pt x="1306" y="5587"/>
                    <a:pt x="106" y="7807"/>
                  </a:cubicBezTo>
                  <a:cubicBezTo>
                    <a:pt x="0" y="8649"/>
                    <a:pt x="164" y="9408"/>
                    <a:pt x="805" y="9905"/>
                  </a:cubicBezTo>
                  <a:cubicBezTo>
                    <a:pt x="1152" y="10174"/>
                    <a:pt x="1538" y="10290"/>
                    <a:pt x="1944" y="10290"/>
                  </a:cubicBezTo>
                  <a:cubicBezTo>
                    <a:pt x="2289" y="10290"/>
                    <a:pt x="2648" y="10207"/>
                    <a:pt x="3010" y="10064"/>
                  </a:cubicBezTo>
                  <a:cubicBezTo>
                    <a:pt x="4868" y="8355"/>
                    <a:pt x="7104" y="6034"/>
                    <a:pt x="9397" y="3500"/>
                  </a:cubicBezTo>
                  <a:lnTo>
                    <a:pt x="9397" y="3500"/>
                  </a:lnTo>
                  <a:cubicBezTo>
                    <a:pt x="8506" y="4350"/>
                    <a:pt x="7574" y="4716"/>
                    <a:pt x="6752" y="4716"/>
                  </a:cubicBezTo>
                  <a:cubicBezTo>
                    <a:pt x="6173" y="4716"/>
                    <a:pt x="5648" y="4534"/>
                    <a:pt x="5233" y="4210"/>
                  </a:cubicBezTo>
                  <a:cubicBezTo>
                    <a:pt x="4230" y="3431"/>
                    <a:pt x="3865" y="1833"/>
                    <a:pt x="4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flipH="1">
              <a:off x="7509191" y="4211941"/>
              <a:ext cx="379172" cy="463343"/>
            </a:xfrm>
            <a:custGeom>
              <a:avLst/>
              <a:gdLst/>
              <a:ahLst/>
              <a:cxnLst/>
              <a:rect l="l" t="t" r="r" b="b"/>
              <a:pathLst>
                <a:path w="9487" h="11593" extrusionOk="0">
                  <a:moveTo>
                    <a:pt x="9117" y="1"/>
                  </a:moveTo>
                  <a:cubicBezTo>
                    <a:pt x="8784" y="1"/>
                    <a:pt x="8084" y="579"/>
                    <a:pt x="7430" y="1420"/>
                  </a:cubicBezTo>
                  <a:cubicBezTo>
                    <a:pt x="6685" y="2378"/>
                    <a:pt x="0" y="11393"/>
                    <a:pt x="253" y="11589"/>
                  </a:cubicBezTo>
                  <a:cubicBezTo>
                    <a:pt x="256" y="11591"/>
                    <a:pt x="259" y="11592"/>
                    <a:pt x="264" y="11592"/>
                  </a:cubicBezTo>
                  <a:cubicBezTo>
                    <a:pt x="659" y="11592"/>
                    <a:pt x="7602" y="3073"/>
                    <a:pt x="8340" y="2125"/>
                  </a:cubicBezTo>
                  <a:cubicBezTo>
                    <a:pt x="9085" y="1167"/>
                    <a:pt x="9486" y="231"/>
                    <a:pt x="9236" y="37"/>
                  </a:cubicBezTo>
                  <a:cubicBezTo>
                    <a:pt x="9204" y="12"/>
                    <a:pt x="9165" y="1"/>
                    <a:pt x="9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flipH="1">
              <a:off x="8132248" y="4329546"/>
              <a:ext cx="12630" cy="3997"/>
            </a:xfrm>
            <a:custGeom>
              <a:avLst/>
              <a:gdLst/>
              <a:ahLst/>
              <a:cxnLst/>
              <a:rect l="l" t="t" r="r" b="b"/>
              <a:pathLst>
                <a:path w="316" h="100" extrusionOk="0">
                  <a:moveTo>
                    <a:pt x="5" y="0"/>
                  </a:moveTo>
                  <a:lnTo>
                    <a:pt x="1" y="15"/>
                  </a:lnTo>
                  <a:lnTo>
                    <a:pt x="316" y="99"/>
                  </a:lnTo>
                  <a:lnTo>
                    <a:pt x="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flipH="1">
              <a:off x="6383889" y="3906859"/>
              <a:ext cx="12270" cy="5236"/>
            </a:xfrm>
            <a:custGeom>
              <a:avLst/>
              <a:gdLst/>
              <a:ahLst/>
              <a:cxnLst/>
              <a:rect l="l" t="t" r="r" b="b"/>
              <a:pathLst>
                <a:path w="307" h="131" extrusionOk="0">
                  <a:moveTo>
                    <a:pt x="300" y="1"/>
                  </a:moveTo>
                  <a:lnTo>
                    <a:pt x="0" y="130"/>
                  </a:lnTo>
                  <a:lnTo>
                    <a:pt x="307" y="16"/>
                  </a:lnTo>
                  <a:lnTo>
                    <a:pt x="30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flipH="1">
              <a:off x="8347841" y="3389639"/>
              <a:ext cx="9272" cy="9712"/>
            </a:xfrm>
            <a:custGeom>
              <a:avLst/>
              <a:gdLst/>
              <a:ahLst/>
              <a:cxnLst/>
              <a:rect l="l" t="t" r="r" b="b"/>
              <a:pathLst>
                <a:path w="232" h="243" extrusionOk="0">
                  <a:moveTo>
                    <a:pt x="11" y="1"/>
                  </a:moveTo>
                  <a:lnTo>
                    <a:pt x="0" y="11"/>
                  </a:lnTo>
                  <a:lnTo>
                    <a:pt x="231" y="242"/>
                  </a:lnTo>
                  <a:lnTo>
                    <a:pt x="1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33"/>
          <p:cNvSpPr txBox="1">
            <a:spLocks noGrp="1"/>
          </p:cNvSpPr>
          <p:nvPr>
            <p:ph type="title"/>
          </p:nvPr>
        </p:nvSpPr>
        <p:spPr>
          <a:xfrm>
            <a:off x="121482" y="2130539"/>
            <a:ext cx="5600663" cy="18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10. CONCLUSION</a:t>
            </a:r>
            <a:endParaRPr sz="4000" dirty="0"/>
          </a:p>
        </p:txBody>
      </p:sp>
      <p:sp>
        <p:nvSpPr>
          <p:cNvPr id="1328" name="Google Shape;1328;p33"/>
          <p:cNvSpPr/>
          <p:nvPr/>
        </p:nvSpPr>
        <p:spPr>
          <a:xfrm>
            <a:off x="4176157" y="465886"/>
            <a:ext cx="1461907" cy="696517"/>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1029725" y="1162403"/>
            <a:ext cx="859451" cy="409516"/>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0" name="Google Shape;1330;p33"/>
          <p:cNvGrpSpPr/>
          <p:nvPr/>
        </p:nvGrpSpPr>
        <p:grpSpPr>
          <a:xfrm>
            <a:off x="5203875" y="2536567"/>
            <a:ext cx="3983481" cy="2616995"/>
            <a:chOff x="5203875" y="2536567"/>
            <a:chExt cx="3983481" cy="2616995"/>
          </a:xfrm>
        </p:grpSpPr>
        <p:sp>
          <p:nvSpPr>
            <p:cNvPr id="1331" name="Google Shape;1331;p33"/>
            <p:cNvSpPr/>
            <p:nvPr/>
          </p:nvSpPr>
          <p:spPr>
            <a:xfrm>
              <a:off x="5638064" y="3336240"/>
              <a:ext cx="49040" cy="44564"/>
            </a:xfrm>
            <a:custGeom>
              <a:avLst/>
              <a:gdLst/>
              <a:ahLst/>
              <a:cxnLst/>
              <a:rect l="l" t="t" r="r" b="b"/>
              <a:pathLst>
                <a:path w="1227" h="1115" extrusionOk="0">
                  <a:moveTo>
                    <a:pt x="614" y="1"/>
                  </a:moveTo>
                  <a:cubicBezTo>
                    <a:pt x="571" y="1"/>
                    <a:pt x="528" y="6"/>
                    <a:pt x="484" y="16"/>
                  </a:cubicBezTo>
                  <a:cubicBezTo>
                    <a:pt x="186" y="87"/>
                    <a:pt x="1" y="387"/>
                    <a:pt x="72" y="685"/>
                  </a:cubicBezTo>
                  <a:cubicBezTo>
                    <a:pt x="133" y="942"/>
                    <a:pt x="361" y="1115"/>
                    <a:pt x="614" y="1115"/>
                  </a:cubicBezTo>
                  <a:cubicBezTo>
                    <a:pt x="656" y="1115"/>
                    <a:pt x="700" y="1110"/>
                    <a:pt x="743" y="1099"/>
                  </a:cubicBezTo>
                  <a:cubicBezTo>
                    <a:pt x="1041" y="1028"/>
                    <a:pt x="1226" y="728"/>
                    <a:pt x="1155" y="428"/>
                  </a:cubicBezTo>
                  <a:cubicBezTo>
                    <a:pt x="1094" y="172"/>
                    <a:pt x="867" y="1"/>
                    <a:pt x="614"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flipH="1">
              <a:off x="6292373" y="2536647"/>
              <a:ext cx="361826" cy="408308"/>
            </a:xfrm>
            <a:custGeom>
              <a:avLst/>
              <a:gdLst/>
              <a:ahLst/>
              <a:cxnLst/>
              <a:rect l="l" t="t" r="r" b="b"/>
              <a:pathLst>
                <a:path w="9053" h="10216" extrusionOk="0">
                  <a:moveTo>
                    <a:pt x="6301" y="0"/>
                  </a:moveTo>
                  <a:cubicBezTo>
                    <a:pt x="4106" y="1955"/>
                    <a:pt x="2016" y="3986"/>
                    <a:pt x="0" y="6126"/>
                  </a:cubicBezTo>
                  <a:cubicBezTo>
                    <a:pt x="3127" y="7278"/>
                    <a:pt x="6122" y="8631"/>
                    <a:pt x="9052" y="10215"/>
                  </a:cubicBezTo>
                  <a:cubicBezTo>
                    <a:pt x="8387" y="6728"/>
                    <a:pt x="7470" y="3351"/>
                    <a:pt x="6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flipH="1">
              <a:off x="6402368" y="2536567"/>
              <a:ext cx="369819" cy="330771"/>
            </a:xfrm>
            <a:custGeom>
              <a:avLst/>
              <a:gdLst/>
              <a:ahLst/>
              <a:cxnLst/>
              <a:rect l="l" t="t" r="r" b="b"/>
              <a:pathLst>
                <a:path w="9253" h="8276" extrusionOk="0">
                  <a:moveTo>
                    <a:pt x="9253" y="0"/>
                  </a:moveTo>
                  <a:lnTo>
                    <a:pt x="9253" y="0"/>
                  </a:lnTo>
                  <a:cubicBezTo>
                    <a:pt x="6031" y="1508"/>
                    <a:pt x="2969" y="3209"/>
                    <a:pt x="0" y="5164"/>
                  </a:cubicBezTo>
                  <a:cubicBezTo>
                    <a:pt x="2810" y="6037"/>
                    <a:pt x="5516" y="7065"/>
                    <a:pt x="8196" y="8275"/>
                  </a:cubicBezTo>
                  <a:cubicBezTo>
                    <a:pt x="8631" y="5524"/>
                    <a:pt x="8983" y="2773"/>
                    <a:pt x="9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flipH="1">
              <a:off x="5952601" y="2586208"/>
              <a:ext cx="482727" cy="615899"/>
            </a:xfrm>
            <a:custGeom>
              <a:avLst/>
              <a:gdLst/>
              <a:ahLst/>
              <a:cxnLst/>
              <a:rect l="l" t="t" r="r" b="b"/>
              <a:pathLst>
                <a:path w="12078" h="15410" extrusionOk="0">
                  <a:moveTo>
                    <a:pt x="10272" y="1"/>
                  </a:moveTo>
                  <a:cubicBezTo>
                    <a:pt x="6670" y="2318"/>
                    <a:pt x="3261" y="4843"/>
                    <a:pt x="1" y="7620"/>
                  </a:cubicBezTo>
                  <a:cubicBezTo>
                    <a:pt x="4329" y="9791"/>
                    <a:pt x="8312" y="12361"/>
                    <a:pt x="12078" y="15410"/>
                  </a:cubicBezTo>
                  <a:cubicBezTo>
                    <a:pt x="12054" y="10183"/>
                    <a:pt x="11435" y="5093"/>
                    <a:pt x="10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flipH="1">
              <a:off x="6024788" y="2586128"/>
              <a:ext cx="574413" cy="467460"/>
            </a:xfrm>
            <a:custGeom>
              <a:avLst/>
              <a:gdLst/>
              <a:ahLst/>
              <a:cxnLst/>
              <a:rect l="l" t="t" r="r" b="b"/>
              <a:pathLst>
                <a:path w="14372" h="11696" extrusionOk="0">
                  <a:moveTo>
                    <a:pt x="14372" y="1"/>
                  </a:moveTo>
                  <a:lnTo>
                    <a:pt x="14372" y="1"/>
                  </a:lnTo>
                  <a:cubicBezTo>
                    <a:pt x="9348" y="1425"/>
                    <a:pt x="4590" y="3324"/>
                    <a:pt x="1" y="5814"/>
                  </a:cubicBezTo>
                  <a:cubicBezTo>
                    <a:pt x="3937" y="7432"/>
                    <a:pt x="7637" y="9374"/>
                    <a:pt x="11202" y="11696"/>
                  </a:cubicBezTo>
                  <a:cubicBezTo>
                    <a:pt x="12436" y="7842"/>
                    <a:pt x="13489" y="3952"/>
                    <a:pt x="14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flipH="1">
              <a:off x="6014141" y="3103925"/>
              <a:ext cx="153395" cy="106154"/>
            </a:xfrm>
            <a:custGeom>
              <a:avLst/>
              <a:gdLst/>
              <a:ahLst/>
              <a:cxnLst/>
              <a:rect l="l" t="t" r="r" b="b"/>
              <a:pathLst>
                <a:path w="3838" h="2656" extrusionOk="0">
                  <a:moveTo>
                    <a:pt x="251" y="1"/>
                  </a:moveTo>
                  <a:lnTo>
                    <a:pt x="1" y="402"/>
                  </a:lnTo>
                  <a:lnTo>
                    <a:pt x="3585" y="2655"/>
                  </a:lnTo>
                  <a:lnTo>
                    <a:pt x="3837" y="2254"/>
                  </a:lnTo>
                  <a:lnTo>
                    <a:pt x="25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flipH="1">
              <a:off x="7197107" y="2647960"/>
              <a:ext cx="222539" cy="62749"/>
            </a:xfrm>
            <a:custGeom>
              <a:avLst/>
              <a:gdLst/>
              <a:ahLst/>
              <a:cxnLst/>
              <a:rect l="l" t="t" r="r" b="b"/>
              <a:pathLst>
                <a:path w="5568" h="1570" extrusionOk="0">
                  <a:moveTo>
                    <a:pt x="5568" y="1"/>
                  </a:moveTo>
                  <a:lnTo>
                    <a:pt x="1" y="320"/>
                  </a:lnTo>
                  <a:cubicBezTo>
                    <a:pt x="20" y="385"/>
                    <a:pt x="55" y="445"/>
                    <a:pt x="98" y="497"/>
                  </a:cubicBezTo>
                  <a:cubicBezTo>
                    <a:pt x="193" y="609"/>
                    <a:pt x="243" y="754"/>
                    <a:pt x="249" y="903"/>
                  </a:cubicBezTo>
                  <a:lnTo>
                    <a:pt x="288" y="1570"/>
                  </a:lnTo>
                  <a:lnTo>
                    <a:pt x="5426" y="1276"/>
                  </a:lnTo>
                  <a:lnTo>
                    <a:pt x="5387" y="609"/>
                  </a:lnTo>
                  <a:cubicBezTo>
                    <a:pt x="5378" y="463"/>
                    <a:pt x="5410" y="312"/>
                    <a:pt x="5492" y="189"/>
                  </a:cubicBezTo>
                  <a:cubicBezTo>
                    <a:pt x="5529" y="132"/>
                    <a:pt x="5555" y="70"/>
                    <a:pt x="5568"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3"/>
            <p:cNvSpPr/>
            <p:nvPr/>
          </p:nvSpPr>
          <p:spPr>
            <a:xfrm flipH="1">
              <a:off x="8481379" y="3205622"/>
              <a:ext cx="50039" cy="44524"/>
            </a:xfrm>
            <a:custGeom>
              <a:avLst/>
              <a:gdLst/>
              <a:ahLst/>
              <a:cxnLst/>
              <a:rect l="l" t="t" r="r" b="b"/>
              <a:pathLst>
                <a:path w="1252" h="1114" extrusionOk="0">
                  <a:moveTo>
                    <a:pt x="625" y="0"/>
                  </a:moveTo>
                  <a:cubicBezTo>
                    <a:pt x="502" y="0"/>
                    <a:pt x="378" y="41"/>
                    <a:pt x="274" y="125"/>
                  </a:cubicBezTo>
                  <a:cubicBezTo>
                    <a:pt x="37" y="319"/>
                    <a:pt x="0" y="669"/>
                    <a:pt x="195" y="908"/>
                  </a:cubicBezTo>
                  <a:cubicBezTo>
                    <a:pt x="305" y="1043"/>
                    <a:pt x="465" y="1113"/>
                    <a:pt x="627" y="1113"/>
                  </a:cubicBezTo>
                  <a:cubicBezTo>
                    <a:pt x="750" y="1113"/>
                    <a:pt x="874" y="1072"/>
                    <a:pt x="978" y="988"/>
                  </a:cubicBezTo>
                  <a:cubicBezTo>
                    <a:pt x="1215" y="796"/>
                    <a:pt x="1252" y="444"/>
                    <a:pt x="1058" y="207"/>
                  </a:cubicBezTo>
                  <a:cubicBezTo>
                    <a:pt x="947" y="71"/>
                    <a:pt x="787" y="0"/>
                    <a:pt x="625"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3"/>
            <p:cNvSpPr/>
            <p:nvPr/>
          </p:nvSpPr>
          <p:spPr>
            <a:xfrm flipH="1">
              <a:off x="5203875" y="2614066"/>
              <a:ext cx="3983481" cy="2539495"/>
            </a:xfrm>
            <a:custGeom>
              <a:avLst/>
              <a:gdLst/>
              <a:ahLst/>
              <a:cxnLst/>
              <a:rect l="l" t="t" r="r" b="b"/>
              <a:pathLst>
                <a:path w="99668" h="63539" extrusionOk="0">
                  <a:moveTo>
                    <a:pt x="97758" y="63539"/>
                  </a:moveTo>
                  <a:cubicBezTo>
                    <a:pt x="99001" y="59186"/>
                    <a:pt x="99668" y="54588"/>
                    <a:pt x="99668" y="49835"/>
                  </a:cubicBezTo>
                  <a:cubicBezTo>
                    <a:pt x="99668" y="22312"/>
                    <a:pt x="77356" y="1"/>
                    <a:pt x="49834" y="1"/>
                  </a:cubicBezTo>
                  <a:cubicBezTo>
                    <a:pt x="22311" y="1"/>
                    <a:pt x="0" y="22312"/>
                    <a:pt x="0" y="49835"/>
                  </a:cubicBezTo>
                  <a:cubicBezTo>
                    <a:pt x="0" y="54588"/>
                    <a:pt x="665" y="59186"/>
                    <a:pt x="1907" y="63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flipH="1">
              <a:off x="5261025" y="2614266"/>
              <a:ext cx="3825449" cy="2539295"/>
            </a:xfrm>
            <a:custGeom>
              <a:avLst/>
              <a:gdLst/>
              <a:ahLst/>
              <a:cxnLst/>
              <a:rect l="l" t="t" r="r" b="b"/>
              <a:pathLst>
                <a:path w="95714" h="63534" extrusionOk="0">
                  <a:moveTo>
                    <a:pt x="52838" y="6059"/>
                  </a:moveTo>
                  <a:cubicBezTo>
                    <a:pt x="56549" y="4954"/>
                    <a:pt x="57961" y="6338"/>
                    <a:pt x="56718" y="6683"/>
                  </a:cubicBezTo>
                  <a:cubicBezTo>
                    <a:pt x="55587" y="6996"/>
                    <a:pt x="54478" y="7492"/>
                    <a:pt x="53017" y="7164"/>
                  </a:cubicBezTo>
                  <a:cubicBezTo>
                    <a:pt x="52387" y="6989"/>
                    <a:pt x="52031" y="6711"/>
                    <a:pt x="52074" y="6292"/>
                  </a:cubicBezTo>
                  <a:cubicBezTo>
                    <a:pt x="52184" y="6223"/>
                    <a:pt x="51371" y="6452"/>
                    <a:pt x="51112" y="6124"/>
                  </a:cubicBezTo>
                  <a:cubicBezTo>
                    <a:pt x="50956" y="5928"/>
                    <a:pt x="51198" y="5779"/>
                    <a:pt x="51459" y="5699"/>
                  </a:cubicBezTo>
                  <a:cubicBezTo>
                    <a:pt x="52117" y="5500"/>
                    <a:pt x="52381" y="5928"/>
                    <a:pt x="52838" y="6059"/>
                  </a:cubicBezTo>
                  <a:close/>
                  <a:moveTo>
                    <a:pt x="92789" y="58737"/>
                  </a:moveTo>
                  <a:cubicBezTo>
                    <a:pt x="92522" y="59365"/>
                    <a:pt x="92323" y="60215"/>
                    <a:pt x="92000" y="60474"/>
                  </a:cubicBezTo>
                  <a:cubicBezTo>
                    <a:pt x="91076" y="61214"/>
                    <a:pt x="90975" y="62360"/>
                    <a:pt x="90925" y="63534"/>
                  </a:cubicBezTo>
                  <a:lnTo>
                    <a:pt x="92494" y="63534"/>
                  </a:lnTo>
                  <a:cubicBezTo>
                    <a:pt x="92535" y="63398"/>
                    <a:pt x="92582" y="63264"/>
                    <a:pt x="92640" y="63130"/>
                  </a:cubicBezTo>
                  <a:cubicBezTo>
                    <a:pt x="93061" y="60126"/>
                    <a:pt x="93245" y="59479"/>
                    <a:pt x="92789" y="58737"/>
                  </a:cubicBezTo>
                  <a:close/>
                  <a:moveTo>
                    <a:pt x="56962" y="40290"/>
                  </a:moveTo>
                  <a:cubicBezTo>
                    <a:pt x="57100" y="42577"/>
                    <a:pt x="57652" y="43943"/>
                    <a:pt x="59421" y="45631"/>
                  </a:cubicBezTo>
                  <a:cubicBezTo>
                    <a:pt x="60043" y="46222"/>
                    <a:pt x="59918" y="48101"/>
                    <a:pt x="63057" y="48943"/>
                  </a:cubicBezTo>
                  <a:cubicBezTo>
                    <a:pt x="65545" y="48334"/>
                    <a:pt x="68290" y="48317"/>
                    <a:pt x="70402" y="47443"/>
                  </a:cubicBezTo>
                  <a:cubicBezTo>
                    <a:pt x="70983" y="47204"/>
                    <a:pt x="71818" y="47389"/>
                    <a:pt x="71911" y="48459"/>
                  </a:cubicBezTo>
                  <a:cubicBezTo>
                    <a:pt x="72413" y="49102"/>
                    <a:pt x="73166" y="48645"/>
                    <a:pt x="73706" y="49005"/>
                  </a:cubicBezTo>
                  <a:cubicBezTo>
                    <a:pt x="74973" y="49851"/>
                    <a:pt x="73857" y="51325"/>
                    <a:pt x="74314" y="52376"/>
                  </a:cubicBezTo>
                  <a:cubicBezTo>
                    <a:pt x="74002" y="54458"/>
                    <a:pt x="75788" y="55254"/>
                    <a:pt x="76224" y="56799"/>
                  </a:cubicBezTo>
                  <a:cubicBezTo>
                    <a:pt x="76518" y="57837"/>
                    <a:pt x="77003" y="59127"/>
                    <a:pt x="76578" y="59993"/>
                  </a:cubicBezTo>
                  <a:cubicBezTo>
                    <a:pt x="76049" y="61069"/>
                    <a:pt x="75607" y="62291"/>
                    <a:pt x="75575" y="63534"/>
                  </a:cubicBezTo>
                  <a:lnTo>
                    <a:pt x="88146" y="63534"/>
                  </a:lnTo>
                  <a:cubicBezTo>
                    <a:pt x="88845" y="62189"/>
                    <a:pt x="90213" y="61125"/>
                    <a:pt x="90030" y="59181"/>
                  </a:cubicBezTo>
                  <a:cubicBezTo>
                    <a:pt x="89820" y="56998"/>
                    <a:pt x="89166" y="54931"/>
                    <a:pt x="90355" y="52889"/>
                  </a:cubicBezTo>
                  <a:cubicBezTo>
                    <a:pt x="92088" y="49907"/>
                    <a:pt x="92664" y="49821"/>
                    <a:pt x="92923" y="47678"/>
                  </a:cubicBezTo>
                  <a:cubicBezTo>
                    <a:pt x="92854" y="47633"/>
                    <a:pt x="93825" y="46595"/>
                    <a:pt x="93493" y="45082"/>
                  </a:cubicBezTo>
                  <a:cubicBezTo>
                    <a:pt x="93113" y="43352"/>
                    <a:pt x="91605" y="45993"/>
                    <a:pt x="90884" y="43997"/>
                  </a:cubicBezTo>
                  <a:cubicBezTo>
                    <a:pt x="89041" y="41201"/>
                    <a:pt x="88351" y="37722"/>
                    <a:pt x="87268" y="34604"/>
                  </a:cubicBezTo>
                  <a:cubicBezTo>
                    <a:pt x="88987" y="37636"/>
                    <a:pt x="89753" y="40965"/>
                    <a:pt x="90992" y="44187"/>
                  </a:cubicBezTo>
                  <a:cubicBezTo>
                    <a:pt x="93497" y="43751"/>
                    <a:pt x="95713" y="41296"/>
                    <a:pt x="95353" y="38711"/>
                  </a:cubicBezTo>
                  <a:cubicBezTo>
                    <a:pt x="94384" y="34356"/>
                    <a:pt x="94078" y="39798"/>
                    <a:pt x="92671" y="34341"/>
                  </a:cubicBezTo>
                  <a:cubicBezTo>
                    <a:pt x="93294" y="35377"/>
                    <a:pt x="93754" y="36596"/>
                    <a:pt x="94412" y="36624"/>
                  </a:cubicBezTo>
                  <a:cubicBezTo>
                    <a:pt x="94807" y="36259"/>
                    <a:pt x="94608" y="37392"/>
                    <a:pt x="95558" y="37660"/>
                  </a:cubicBezTo>
                  <a:cubicBezTo>
                    <a:pt x="95590" y="37668"/>
                    <a:pt x="95620" y="37679"/>
                    <a:pt x="95651" y="37690"/>
                  </a:cubicBezTo>
                  <a:cubicBezTo>
                    <a:pt x="92789" y="26254"/>
                    <a:pt x="85973" y="16386"/>
                    <a:pt x="76742" y="9617"/>
                  </a:cubicBezTo>
                  <a:cubicBezTo>
                    <a:pt x="76727" y="10021"/>
                    <a:pt x="77025" y="10714"/>
                    <a:pt x="78047" y="12075"/>
                  </a:cubicBezTo>
                  <a:cubicBezTo>
                    <a:pt x="78274" y="12377"/>
                    <a:pt x="78669" y="12942"/>
                    <a:pt x="78416" y="12966"/>
                  </a:cubicBezTo>
                  <a:cubicBezTo>
                    <a:pt x="77240" y="13081"/>
                    <a:pt x="77463" y="14671"/>
                    <a:pt x="75590" y="14371"/>
                  </a:cubicBezTo>
                  <a:cubicBezTo>
                    <a:pt x="73270" y="14000"/>
                    <a:pt x="73022" y="14121"/>
                    <a:pt x="71818" y="12174"/>
                  </a:cubicBezTo>
                  <a:cubicBezTo>
                    <a:pt x="69753" y="11311"/>
                    <a:pt x="71328" y="13758"/>
                    <a:pt x="70286" y="14019"/>
                  </a:cubicBezTo>
                  <a:cubicBezTo>
                    <a:pt x="69181" y="14295"/>
                    <a:pt x="68283" y="15044"/>
                    <a:pt x="67300" y="15694"/>
                  </a:cubicBezTo>
                  <a:cubicBezTo>
                    <a:pt x="67407" y="15545"/>
                    <a:pt x="67483" y="15357"/>
                    <a:pt x="67647" y="15271"/>
                  </a:cubicBezTo>
                  <a:cubicBezTo>
                    <a:pt x="67943" y="14617"/>
                    <a:pt x="67427" y="14423"/>
                    <a:pt x="66773" y="14304"/>
                  </a:cubicBezTo>
                  <a:cubicBezTo>
                    <a:pt x="66238" y="13031"/>
                    <a:pt x="64978" y="12632"/>
                    <a:pt x="64937" y="12651"/>
                  </a:cubicBezTo>
                  <a:cubicBezTo>
                    <a:pt x="64872" y="12287"/>
                    <a:pt x="64615" y="11902"/>
                    <a:pt x="64954" y="11605"/>
                  </a:cubicBezTo>
                  <a:cubicBezTo>
                    <a:pt x="64894" y="10776"/>
                    <a:pt x="63916" y="10694"/>
                    <a:pt x="63247" y="10370"/>
                  </a:cubicBezTo>
                  <a:cubicBezTo>
                    <a:pt x="62919" y="10681"/>
                    <a:pt x="62302" y="11257"/>
                    <a:pt x="62719" y="11784"/>
                  </a:cubicBezTo>
                  <a:cubicBezTo>
                    <a:pt x="62865" y="12817"/>
                    <a:pt x="63625" y="12994"/>
                    <a:pt x="63623" y="12964"/>
                  </a:cubicBezTo>
                  <a:cubicBezTo>
                    <a:pt x="65681" y="13199"/>
                    <a:pt x="63185" y="14474"/>
                    <a:pt x="64661" y="15450"/>
                  </a:cubicBezTo>
                  <a:cubicBezTo>
                    <a:pt x="64930" y="15978"/>
                    <a:pt x="65200" y="15797"/>
                    <a:pt x="66609" y="15858"/>
                  </a:cubicBezTo>
                  <a:cubicBezTo>
                    <a:pt x="66754" y="15907"/>
                    <a:pt x="66868" y="15920"/>
                    <a:pt x="66961" y="15912"/>
                  </a:cubicBezTo>
                  <a:cubicBezTo>
                    <a:pt x="66130" y="16423"/>
                    <a:pt x="65215" y="16826"/>
                    <a:pt x="64048" y="16796"/>
                  </a:cubicBezTo>
                  <a:cubicBezTo>
                    <a:pt x="62339" y="17696"/>
                    <a:pt x="66529" y="19127"/>
                    <a:pt x="66583" y="19483"/>
                  </a:cubicBezTo>
                  <a:cubicBezTo>
                    <a:pt x="66251" y="19772"/>
                    <a:pt x="66102" y="20309"/>
                    <a:pt x="65461" y="20331"/>
                  </a:cubicBezTo>
                  <a:cubicBezTo>
                    <a:pt x="62473" y="20430"/>
                    <a:pt x="60684" y="19498"/>
                    <a:pt x="61566" y="22344"/>
                  </a:cubicBezTo>
                  <a:cubicBezTo>
                    <a:pt x="60787" y="24657"/>
                    <a:pt x="61316" y="25466"/>
                    <a:pt x="64117" y="26133"/>
                  </a:cubicBezTo>
                  <a:cubicBezTo>
                    <a:pt x="66145" y="26267"/>
                    <a:pt x="67634" y="25816"/>
                    <a:pt x="68201" y="23882"/>
                  </a:cubicBezTo>
                  <a:cubicBezTo>
                    <a:pt x="68661" y="22316"/>
                    <a:pt x="72096" y="20866"/>
                    <a:pt x="73251" y="21971"/>
                  </a:cubicBezTo>
                  <a:cubicBezTo>
                    <a:pt x="74532" y="23198"/>
                    <a:pt x="76095" y="24029"/>
                    <a:pt x="77208" y="25432"/>
                  </a:cubicBezTo>
                  <a:cubicBezTo>
                    <a:pt x="77419" y="25565"/>
                    <a:pt x="76377" y="24929"/>
                    <a:pt x="76682" y="26728"/>
                  </a:cubicBezTo>
                  <a:cubicBezTo>
                    <a:pt x="77227" y="26416"/>
                    <a:pt x="77130" y="25852"/>
                    <a:pt x="77309" y="25488"/>
                  </a:cubicBezTo>
                  <a:cubicBezTo>
                    <a:pt x="77432" y="25544"/>
                    <a:pt x="77555" y="25565"/>
                    <a:pt x="77674" y="25544"/>
                  </a:cubicBezTo>
                  <a:cubicBezTo>
                    <a:pt x="78347" y="24154"/>
                    <a:pt x="78285" y="24044"/>
                    <a:pt x="75967" y="21953"/>
                  </a:cubicBezTo>
                  <a:cubicBezTo>
                    <a:pt x="78050" y="23252"/>
                    <a:pt x="79625" y="27136"/>
                    <a:pt x="81278" y="27166"/>
                  </a:cubicBezTo>
                  <a:cubicBezTo>
                    <a:pt x="81627" y="27173"/>
                    <a:pt x="81845" y="26593"/>
                    <a:pt x="81763" y="26034"/>
                  </a:cubicBezTo>
                  <a:cubicBezTo>
                    <a:pt x="81729" y="25801"/>
                    <a:pt x="81347" y="25466"/>
                    <a:pt x="81677" y="25337"/>
                  </a:cubicBezTo>
                  <a:cubicBezTo>
                    <a:pt x="81929" y="25350"/>
                    <a:pt x="82320" y="25557"/>
                    <a:pt x="82417" y="25792"/>
                  </a:cubicBezTo>
                  <a:cubicBezTo>
                    <a:pt x="83409" y="28174"/>
                    <a:pt x="86586" y="28163"/>
                    <a:pt x="87002" y="29570"/>
                  </a:cubicBezTo>
                  <a:cubicBezTo>
                    <a:pt x="87186" y="30187"/>
                    <a:pt x="86808" y="31296"/>
                    <a:pt x="85895" y="31212"/>
                  </a:cubicBezTo>
                  <a:cubicBezTo>
                    <a:pt x="84790" y="31109"/>
                    <a:pt x="83653" y="31143"/>
                    <a:pt x="82426" y="30196"/>
                  </a:cubicBezTo>
                  <a:cubicBezTo>
                    <a:pt x="79178" y="27691"/>
                    <a:pt x="80404" y="32175"/>
                    <a:pt x="77411" y="29592"/>
                  </a:cubicBezTo>
                  <a:cubicBezTo>
                    <a:pt x="76600" y="28893"/>
                    <a:pt x="75229" y="28923"/>
                    <a:pt x="74949" y="27449"/>
                  </a:cubicBezTo>
                  <a:cubicBezTo>
                    <a:pt x="74245" y="23770"/>
                    <a:pt x="67349" y="26364"/>
                    <a:pt x="64695" y="26232"/>
                  </a:cubicBezTo>
                  <a:cubicBezTo>
                    <a:pt x="61709" y="26498"/>
                    <a:pt x="61342" y="29952"/>
                    <a:pt x="59311" y="31579"/>
                  </a:cubicBezTo>
                  <a:cubicBezTo>
                    <a:pt x="58923" y="31903"/>
                    <a:pt x="58796" y="32380"/>
                    <a:pt x="58608" y="32824"/>
                  </a:cubicBezTo>
                  <a:cubicBezTo>
                    <a:pt x="57999" y="33113"/>
                    <a:pt x="57978" y="33778"/>
                    <a:pt x="57689" y="34279"/>
                  </a:cubicBezTo>
                  <a:cubicBezTo>
                    <a:pt x="57201" y="34922"/>
                    <a:pt x="56649" y="35672"/>
                    <a:pt x="56534" y="36495"/>
                  </a:cubicBezTo>
                  <a:cubicBezTo>
                    <a:pt x="57794" y="37975"/>
                    <a:pt x="56867" y="38741"/>
                    <a:pt x="56962" y="40290"/>
                  </a:cubicBezTo>
                  <a:close/>
                  <a:moveTo>
                    <a:pt x="73192" y="23326"/>
                  </a:moveTo>
                  <a:cubicBezTo>
                    <a:pt x="72862" y="22883"/>
                    <a:pt x="72126" y="23408"/>
                    <a:pt x="73095" y="24504"/>
                  </a:cubicBezTo>
                  <a:cubicBezTo>
                    <a:pt x="73574" y="24167"/>
                    <a:pt x="73525" y="23768"/>
                    <a:pt x="73192" y="23326"/>
                  </a:cubicBezTo>
                  <a:close/>
                  <a:moveTo>
                    <a:pt x="71404" y="11596"/>
                  </a:moveTo>
                  <a:cubicBezTo>
                    <a:pt x="72131" y="11432"/>
                    <a:pt x="72470" y="12226"/>
                    <a:pt x="72741" y="12662"/>
                  </a:cubicBezTo>
                  <a:cubicBezTo>
                    <a:pt x="74176" y="14966"/>
                    <a:pt x="76880" y="13346"/>
                    <a:pt x="75989" y="11100"/>
                  </a:cubicBezTo>
                  <a:cubicBezTo>
                    <a:pt x="75609" y="10148"/>
                    <a:pt x="75592" y="9622"/>
                    <a:pt x="76295" y="9324"/>
                  </a:cubicBezTo>
                  <a:cubicBezTo>
                    <a:pt x="76306" y="9320"/>
                    <a:pt x="76313" y="9315"/>
                    <a:pt x="76323" y="9311"/>
                  </a:cubicBezTo>
                  <a:cubicBezTo>
                    <a:pt x="74880" y="8275"/>
                    <a:pt x="73378" y="7317"/>
                    <a:pt x="71824" y="6437"/>
                  </a:cubicBezTo>
                  <a:cubicBezTo>
                    <a:pt x="70892" y="7252"/>
                    <a:pt x="69951" y="8232"/>
                    <a:pt x="68661" y="8428"/>
                  </a:cubicBezTo>
                  <a:cubicBezTo>
                    <a:pt x="67863" y="9024"/>
                    <a:pt x="68590" y="10004"/>
                    <a:pt x="69201" y="10880"/>
                  </a:cubicBezTo>
                  <a:cubicBezTo>
                    <a:pt x="69774" y="11704"/>
                    <a:pt x="70661" y="11764"/>
                    <a:pt x="71404" y="11596"/>
                  </a:cubicBezTo>
                  <a:close/>
                  <a:moveTo>
                    <a:pt x="62608" y="14457"/>
                  </a:moveTo>
                  <a:cubicBezTo>
                    <a:pt x="62567" y="13892"/>
                    <a:pt x="63411" y="13352"/>
                    <a:pt x="62572" y="12835"/>
                  </a:cubicBezTo>
                  <a:cubicBezTo>
                    <a:pt x="61366" y="12088"/>
                    <a:pt x="61048" y="13566"/>
                    <a:pt x="60399" y="13193"/>
                  </a:cubicBezTo>
                  <a:cubicBezTo>
                    <a:pt x="59458" y="15966"/>
                    <a:pt x="62637" y="14841"/>
                    <a:pt x="62608" y="14457"/>
                  </a:cubicBezTo>
                  <a:close/>
                  <a:moveTo>
                    <a:pt x="1015" y="36281"/>
                  </a:moveTo>
                  <a:cubicBezTo>
                    <a:pt x="1017" y="36874"/>
                    <a:pt x="1146" y="37330"/>
                    <a:pt x="1349" y="37722"/>
                  </a:cubicBezTo>
                  <a:cubicBezTo>
                    <a:pt x="1770" y="36933"/>
                    <a:pt x="1202" y="36501"/>
                    <a:pt x="1330" y="35817"/>
                  </a:cubicBezTo>
                  <a:cubicBezTo>
                    <a:pt x="1293" y="35556"/>
                    <a:pt x="406" y="32792"/>
                    <a:pt x="1092" y="34902"/>
                  </a:cubicBezTo>
                  <a:cubicBezTo>
                    <a:pt x="1157" y="35256"/>
                    <a:pt x="1369" y="35198"/>
                    <a:pt x="1507" y="35355"/>
                  </a:cubicBezTo>
                  <a:cubicBezTo>
                    <a:pt x="1779" y="36879"/>
                    <a:pt x="2892" y="37097"/>
                    <a:pt x="3209" y="38724"/>
                  </a:cubicBezTo>
                  <a:cubicBezTo>
                    <a:pt x="2959" y="39319"/>
                    <a:pt x="3198" y="39159"/>
                    <a:pt x="3218" y="39843"/>
                  </a:cubicBezTo>
                  <a:cubicBezTo>
                    <a:pt x="3453" y="40899"/>
                    <a:pt x="4135" y="40726"/>
                    <a:pt x="4681" y="41045"/>
                  </a:cubicBezTo>
                  <a:cubicBezTo>
                    <a:pt x="4860" y="41505"/>
                    <a:pt x="5227" y="41149"/>
                    <a:pt x="5473" y="41362"/>
                  </a:cubicBezTo>
                  <a:cubicBezTo>
                    <a:pt x="6159" y="42137"/>
                    <a:pt x="7108" y="41455"/>
                    <a:pt x="7939" y="41863"/>
                  </a:cubicBezTo>
                  <a:cubicBezTo>
                    <a:pt x="9404" y="43576"/>
                    <a:pt x="10274" y="42426"/>
                    <a:pt x="10865" y="43956"/>
                  </a:cubicBezTo>
                  <a:cubicBezTo>
                    <a:pt x="11325" y="44491"/>
                    <a:pt x="11627" y="45298"/>
                    <a:pt x="12343" y="45471"/>
                  </a:cubicBezTo>
                  <a:cubicBezTo>
                    <a:pt x="12442" y="45469"/>
                    <a:pt x="12455" y="46334"/>
                    <a:pt x="13903" y="46200"/>
                  </a:cubicBezTo>
                  <a:lnTo>
                    <a:pt x="13903" y="46200"/>
                  </a:lnTo>
                  <a:cubicBezTo>
                    <a:pt x="15273" y="46043"/>
                    <a:pt x="14719" y="44722"/>
                    <a:pt x="15819" y="47532"/>
                  </a:cubicBezTo>
                  <a:cubicBezTo>
                    <a:pt x="16432" y="50002"/>
                    <a:pt x="14132" y="51066"/>
                    <a:pt x="14205" y="52199"/>
                  </a:cubicBezTo>
                  <a:cubicBezTo>
                    <a:pt x="13579" y="52958"/>
                    <a:pt x="14466" y="53852"/>
                    <a:pt x="14115" y="54624"/>
                  </a:cubicBezTo>
                  <a:cubicBezTo>
                    <a:pt x="13489" y="55177"/>
                    <a:pt x="13694" y="55377"/>
                    <a:pt x="14182" y="56137"/>
                  </a:cubicBezTo>
                  <a:cubicBezTo>
                    <a:pt x="15509" y="58193"/>
                    <a:pt x="15981" y="61980"/>
                    <a:pt x="18512" y="63093"/>
                  </a:cubicBezTo>
                  <a:cubicBezTo>
                    <a:pt x="18773" y="63208"/>
                    <a:pt x="19011" y="63357"/>
                    <a:pt x="19220" y="63534"/>
                  </a:cubicBezTo>
                  <a:lnTo>
                    <a:pt x="41277" y="63534"/>
                  </a:lnTo>
                  <a:cubicBezTo>
                    <a:pt x="41415" y="61997"/>
                    <a:pt x="41555" y="60394"/>
                    <a:pt x="43113" y="59050"/>
                  </a:cubicBezTo>
                  <a:cubicBezTo>
                    <a:pt x="44047" y="58245"/>
                    <a:pt x="44373" y="56715"/>
                    <a:pt x="43311" y="56025"/>
                  </a:cubicBezTo>
                  <a:cubicBezTo>
                    <a:pt x="42010" y="55179"/>
                    <a:pt x="40921" y="53735"/>
                    <a:pt x="38996" y="53903"/>
                  </a:cubicBezTo>
                  <a:cubicBezTo>
                    <a:pt x="38014" y="53990"/>
                    <a:pt x="36888" y="53690"/>
                    <a:pt x="36124" y="52812"/>
                  </a:cubicBezTo>
                  <a:cubicBezTo>
                    <a:pt x="35257" y="51899"/>
                    <a:pt x="33625" y="52156"/>
                    <a:pt x="33103" y="50738"/>
                  </a:cubicBezTo>
                  <a:cubicBezTo>
                    <a:pt x="33142" y="50781"/>
                    <a:pt x="32154" y="47402"/>
                    <a:pt x="28557" y="47689"/>
                  </a:cubicBezTo>
                  <a:cubicBezTo>
                    <a:pt x="28214" y="47152"/>
                    <a:pt x="27033" y="46733"/>
                    <a:pt x="26962" y="46755"/>
                  </a:cubicBezTo>
                  <a:cubicBezTo>
                    <a:pt x="26984" y="46655"/>
                    <a:pt x="26580" y="46090"/>
                    <a:pt x="25937" y="45967"/>
                  </a:cubicBezTo>
                  <a:cubicBezTo>
                    <a:pt x="25926" y="45104"/>
                    <a:pt x="24839" y="44491"/>
                    <a:pt x="24118" y="44161"/>
                  </a:cubicBezTo>
                  <a:cubicBezTo>
                    <a:pt x="22092" y="44291"/>
                    <a:pt x="19414" y="42381"/>
                    <a:pt x="17619" y="43768"/>
                  </a:cubicBezTo>
                  <a:cubicBezTo>
                    <a:pt x="16689" y="44224"/>
                    <a:pt x="16277" y="44414"/>
                    <a:pt x="15858" y="45749"/>
                  </a:cubicBezTo>
                  <a:cubicBezTo>
                    <a:pt x="15841" y="45810"/>
                    <a:pt x="15455" y="45434"/>
                    <a:pt x="15228" y="45372"/>
                  </a:cubicBezTo>
                  <a:cubicBezTo>
                    <a:pt x="14417" y="44468"/>
                    <a:pt x="14011" y="46174"/>
                    <a:pt x="12844" y="45117"/>
                  </a:cubicBezTo>
                  <a:cubicBezTo>
                    <a:pt x="13021" y="44636"/>
                    <a:pt x="12846" y="43468"/>
                    <a:pt x="12941" y="42653"/>
                  </a:cubicBezTo>
                  <a:cubicBezTo>
                    <a:pt x="13215" y="40325"/>
                    <a:pt x="11402" y="40776"/>
                    <a:pt x="10175" y="40648"/>
                  </a:cubicBezTo>
                  <a:cubicBezTo>
                    <a:pt x="10483" y="39833"/>
                    <a:pt x="10369" y="38838"/>
                    <a:pt x="10921" y="38115"/>
                  </a:cubicBezTo>
                  <a:cubicBezTo>
                    <a:pt x="11228" y="37614"/>
                    <a:pt x="11150" y="37358"/>
                    <a:pt x="10682" y="37353"/>
                  </a:cubicBezTo>
                  <a:cubicBezTo>
                    <a:pt x="9376" y="37226"/>
                    <a:pt x="9145" y="39090"/>
                    <a:pt x="8334" y="39759"/>
                  </a:cubicBezTo>
                  <a:cubicBezTo>
                    <a:pt x="6416" y="38957"/>
                    <a:pt x="6073" y="37472"/>
                    <a:pt x="6651" y="34975"/>
                  </a:cubicBezTo>
                  <a:cubicBezTo>
                    <a:pt x="7005" y="33456"/>
                    <a:pt x="7581" y="32951"/>
                    <a:pt x="9165" y="32995"/>
                  </a:cubicBezTo>
                  <a:cubicBezTo>
                    <a:pt x="9601" y="33036"/>
                    <a:pt x="9974" y="32660"/>
                    <a:pt x="10388" y="32444"/>
                  </a:cubicBezTo>
                  <a:cubicBezTo>
                    <a:pt x="13249" y="30956"/>
                    <a:pt x="12820" y="36061"/>
                    <a:pt x="14419" y="34729"/>
                  </a:cubicBezTo>
                  <a:cubicBezTo>
                    <a:pt x="15081" y="34177"/>
                    <a:pt x="14984" y="33409"/>
                    <a:pt x="14507" y="32820"/>
                  </a:cubicBezTo>
                  <a:cubicBezTo>
                    <a:pt x="14948" y="33163"/>
                    <a:pt x="13754" y="30910"/>
                    <a:pt x="14745" y="29762"/>
                  </a:cubicBezTo>
                  <a:cubicBezTo>
                    <a:pt x="18967" y="25986"/>
                    <a:pt x="16795" y="26519"/>
                    <a:pt x="17776" y="25404"/>
                  </a:cubicBezTo>
                  <a:cubicBezTo>
                    <a:pt x="19384" y="23779"/>
                    <a:pt x="18068" y="23576"/>
                    <a:pt x="20599" y="22706"/>
                  </a:cubicBezTo>
                  <a:cubicBezTo>
                    <a:pt x="21257" y="21643"/>
                    <a:pt x="22277" y="21092"/>
                    <a:pt x="23298" y="20521"/>
                  </a:cubicBezTo>
                  <a:cubicBezTo>
                    <a:pt x="24073" y="19979"/>
                    <a:pt x="23827" y="20158"/>
                    <a:pt x="23639" y="20512"/>
                  </a:cubicBezTo>
                  <a:cubicBezTo>
                    <a:pt x="23514" y="21015"/>
                    <a:pt x="23751" y="21129"/>
                    <a:pt x="24228" y="20987"/>
                  </a:cubicBezTo>
                  <a:cubicBezTo>
                    <a:pt x="24804" y="20093"/>
                    <a:pt x="25965" y="20206"/>
                    <a:pt x="26649" y="19509"/>
                  </a:cubicBezTo>
                  <a:cubicBezTo>
                    <a:pt x="27074" y="19396"/>
                    <a:pt x="27605" y="19304"/>
                    <a:pt x="27372" y="18773"/>
                  </a:cubicBezTo>
                  <a:cubicBezTo>
                    <a:pt x="27217" y="18417"/>
                    <a:pt x="26895" y="18671"/>
                    <a:pt x="26647" y="18866"/>
                  </a:cubicBezTo>
                  <a:cubicBezTo>
                    <a:pt x="26682" y="19219"/>
                    <a:pt x="26990" y="19424"/>
                    <a:pt x="25042" y="18758"/>
                  </a:cubicBezTo>
                  <a:cubicBezTo>
                    <a:pt x="25212" y="17536"/>
                    <a:pt x="25408" y="17368"/>
                    <a:pt x="25231" y="16960"/>
                  </a:cubicBezTo>
                  <a:cubicBezTo>
                    <a:pt x="25074" y="16671"/>
                    <a:pt x="24565" y="16835"/>
                    <a:pt x="24401" y="16583"/>
                  </a:cubicBezTo>
                  <a:cubicBezTo>
                    <a:pt x="24940" y="16826"/>
                    <a:pt x="25618" y="16555"/>
                    <a:pt x="26302" y="16309"/>
                  </a:cubicBezTo>
                  <a:cubicBezTo>
                    <a:pt x="29135" y="16145"/>
                    <a:pt x="27786" y="15560"/>
                    <a:pt x="29364" y="15478"/>
                  </a:cubicBezTo>
                  <a:cubicBezTo>
                    <a:pt x="29588" y="16060"/>
                    <a:pt x="28772" y="16326"/>
                    <a:pt x="28587" y="16794"/>
                  </a:cubicBezTo>
                  <a:cubicBezTo>
                    <a:pt x="27657" y="18233"/>
                    <a:pt x="28891" y="17767"/>
                    <a:pt x="29394" y="18013"/>
                  </a:cubicBezTo>
                  <a:cubicBezTo>
                    <a:pt x="29547" y="17970"/>
                    <a:pt x="29705" y="17938"/>
                    <a:pt x="29815" y="17834"/>
                  </a:cubicBezTo>
                  <a:cubicBezTo>
                    <a:pt x="30093" y="17996"/>
                    <a:pt x="29976" y="18555"/>
                    <a:pt x="30589" y="18387"/>
                  </a:cubicBezTo>
                  <a:cubicBezTo>
                    <a:pt x="31198" y="18281"/>
                    <a:pt x="31571" y="18309"/>
                    <a:pt x="31774" y="17944"/>
                  </a:cubicBezTo>
                  <a:cubicBezTo>
                    <a:pt x="32037" y="16900"/>
                    <a:pt x="31739" y="16255"/>
                    <a:pt x="30542" y="16507"/>
                  </a:cubicBezTo>
                  <a:cubicBezTo>
                    <a:pt x="30699" y="16192"/>
                    <a:pt x="30561" y="15855"/>
                    <a:pt x="30335" y="15670"/>
                  </a:cubicBezTo>
                  <a:cubicBezTo>
                    <a:pt x="30770" y="15316"/>
                    <a:pt x="30419" y="14848"/>
                    <a:pt x="30689" y="14479"/>
                  </a:cubicBezTo>
                  <a:cubicBezTo>
                    <a:pt x="30520" y="14196"/>
                    <a:pt x="31070" y="13324"/>
                    <a:pt x="29905" y="13872"/>
                  </a:cubicBezTo>
                  <a:cubicBezTo>
                    <a:pt x="27935" y="12183"/>
                    <a:pt x="27107" y="12105"/>
                    <a:pt x="27443" y="10916"/>
                  </a:cubicBezTo>
                  <a:cubicBezTo>
                    <a:pt x="26202" y="8040"/>
                    <a:pt x="24668" y="11400"/>
                    <a:pt x="23848" y="10042"/>
                  </a:cubicBezTo>
                  <a:cubicBezTo>
                    <a:pt x="22992" y="8625"/>
                    <a:pt x="19434" y="8536"/>
                    <a:pt x="18972" y="10435"/>
                  </a:cubicBezTo>
                  <a:cubicBezTo>
                    <a:pt x="18808" y="11106"/>
                    <a:pt x="18217" y="12066"/>
                    <a:pt x="18553" y="12472"/>
                  </a:cubicBezTo>
                  <a:cubicBezTo>
                    <a:pt x="19500" y="13109"/>
                    <a:pt x="18124" y="13894"/>
                    <a:pt x="17673" y="14334"/>
                  </a:cubicBezTo>
                  <a:cubicBezTo>
                    <a:pt x="17140" y="14856"/>
                    <a:pt x="17265" y="15335"/>
                    <a:pt x="17161" y="15843"/>
                  </a:cubicBezTo>
                  <a:cubicBezTo>
                    <a:pt x="16546" y="16408"/>
                    <a:pt x="16497" y="16367"/>
                    <a:pt x="16294" y="15346"/>
                  </a:cubicBezTo>
                  <a:cubicBezTo>
                    <a:pt x="16270" y="14572"/>
                    <a:pt x="15599" y="14513"/>
                    <a:pt x="14971" y="14459"/>
                  </a:cubicBezTo>
                  <a:cubicBezTo>
                    <a:pt x="14302" y="14401"/>
                    <a:pt x="13400" y="13946"/>
                    <a:pt x="12669" y="14008"/>
                  </a:cubicBezTo>
                  <a:cubicBezTo>
                    <a:pt x="6955" y="19534"/>
                    <a:pt x="2560" y="26413"/>
                    <a:pt x="1" y="34132"/>
                  </a:cubicBezTo>
                  <a:cubicBezTo>
                    <a:pt x="89" y="34522"/>
                    <a:pt x="178" y="34984"/>
                    <a:pt x="260" y="35539"/>
                  </a:cubicBezTo>
                  <a:cubicBezTo>
                    <a:pt x="400" y="36479"/>
                    <a:pt x="773" y="36592"/>
                    <a:pt x="1015" y="36281"/>
                  </a:cubicBezTo>
                  <a:close/>
                  <a:moveTo>
                    <a:pt x="17664" y="37677"/>
                  </a:moveTo>
                  <a:cubicBezTo>
                    <a:pt x="15716" y="36779"/>
                    <a:pt x="14013" y="35545"/>
                    <a:pt x="13523" y="36689"/>
                  </a:cubicBezTo>
                  <a:cubicBezTo>
                    <a:pt x="14000" y="36801"/>
                    <a:pt x="14484" y="36913"/>
                    <a:pt x="14976" y="37028"/>
                  </a:cubicBezTo>
                  <a:cubicBezTo>
                    <a:pt x="14926" y="37153"/>
                    <a:pt x="14971" y="37317"/>
                    <a:pt x="15135" y="37353"/>
                  </a:cubicBezTo>
                  <a:cubicBezTo>
                    <a:pt x="15897" y="37819"/>
                    <a:pt x="16590" y="38773"/>
                    <a:pt x="17664" y="37677"/>
                  </a:cubicBezTo>
                  <a:close/>
                  <a:moveTo>
                    <a:pt x="34676" y="3002"/>
                  </a:moveTo>
                  <a:cubicBezTo>
                    <a:pt x="34918" y="2999"/>
                    <a:pt x="35019" y="3138"/>
                    <a:pt x="35134" y="3261"/>
                  </a:cubicBezTo>
                  <a:cubicBezTo>
                    <a:pt x="34693" y="3217"/>
                    <a:pt x="34255" y="3176"/>
                    <a:pt x="33819" y="3135"/>
                  </a:cubicBezTo>
                  <a:cubicBezTo>
                    <a:pt x="32814" y="3800"/>
                    <a:pt x="33418" y="3630"/>
                    <a:pt x="33302" y="4007"/>
                  </a:cubicBezTo>
                  <a:cubicBezTo>
                    <a:pt x="35781" y="3891"/>
                    <a:pt x="35351" y="3940"/>
                    <a:pt x="35272" y="4430"/>
                  </a:cubicBezTo>
                  <a:cubicBezTo>
                    <a:pt x="34913" y="4126"/>
                    <a:pt x="33135" y="4255"/>
                    <a:pt x="33958" y="5358"/>
                  </a:cubicBezTo>
                  <a:lnTo>
                    <a:pt x="33958" y="5358"/>
                  </a:lnTo>
                  <a:cubicBezTo>
                    <a:pt x="33599" y="5550"/>
                    <a:pt x="34085" y="6038"/>
                    <a:pt x="34141" y="6178"/>
                  </a:cubicBezTo>
                  <a:cubicBezTo>
                    <a:pt x="34232" y="6186"/>
                    <a:pt x="34324" y="6197"/>
                    <a:pt x="34415" y="6204"/>
                  </a:cubicBezTo>
                  <a:cubicBezTo>
                    <a:pt x="34613" y="6458"/>
                    <a:pt x="35975" y="6484"/>
                    <a:pt x="34657" y="7060"/>
                  </a:cubicBezTo>
                  <a:cubicBezTo>
                    <a:pt x="34929" y="8478"/>
                    <a:pt x="35984" y="8789"/>
                    <a:pt x="37164" y="9061"/>
                  </a:cubicBezTo>
                  <a:cubicBezTo>
                    <a:pt x="39238" y="9538"/>
                    <a:pt x="39220" y="9449"/>
                    <a:pt x="40299" y="8040"/>
                  </a:cubicBezTo>
                  <a:cubicBezTo>
                    <a:pt x="40906" y="7246"/>
                    <a:pt x="41473" y="6471"/>
                    <a:pt x="42362" y="5869"/>
                  </a:cubicBezTo>
                  <a:cubicBezTo>
                    <a:pt x="44468" y="5528"/>
                    <a:pt x="44967" y="5338"/>
                    <a:pt x="45025" y="5244"/>
                  </a:cubicBezTo>
                  <a:cubicBezTo>
                    <a:pt x="45051" y="5250"/>
                    <a:pt x="45081" y="5257"/>
                    <a:pt x="45115" y="5265"/>
                  </a:cubicBezTo>
                  <a:cubicBezTo>
                    <a:pt x="47547" y="4141"/>
                    <a:pt x="50026" y="4700"/>
                    <a:pt x="50706" y="3815"/>
                  </a:cubicBezTo>
                  <a:cubicBezTo>
                    <a:pt x="50782" y="3567"/>
                    <a:pt x="51181" y="3485"/>
                    <a:pt x="51457" y="3522"/>
                  </a:cubicBezTo>
                  <a:cubicBezTo>
                    <a:pt x="50954" y="3349"/>
                    <a:pt x="50521" y="3427"/>
                    <a:pt x="50428" y="3364"/>
                  </a:cubicBezTo>
                  <a:cubicBezTo>
                    <a:pt x="50488" y="3299"/>
                    <a:pt x="49880" y="3172"/>
                    <a:pt x="50404" y="3192"/>
                  </a:cubicBezTo>
                  <a:cubicBezTo>
                    <a:pt x="50952" y="3213"/>
                    <a:pt x="51489" y="3353"/>
                    <a:pt x="51912" y="3105"/>
                  </a:cubicBezTo>
                  <a:cubicBezTo>
                    <a:pt x="51977" y="3036"/>
                    <a:pt x="51966" y="2967"/>
                    <a:pt x="51882" y="2900"/>
                  </a:cubicBezTo>
                  <a:cubicBezTo>
                    <a:pt x="51030" y="2678"/>
                    <a:pt x="51981" y="2402"/>
                    <a:pt x="51643" y="2190"/>
                  </a:cubicBezTo>
                  <a:cubicBezTo>
                    <a:pt x="51675" y="2190"/>
                    <a:pt x="51567" y="2231"/>
                    <a:pt x="52055" y="1925"/>
                  </a:cubicBezTo>
                  <a:cubicBezTo>
                    <a:pt x="52672" y="1979"/>
                    <a:pt x="52154" y="1537"/>
                    <a:pt x="52914" y="1651"/>
                  </a:cubicBezTo>
                  <a:cubicBezTo>
                    <a:pt x="53201" y="1614"/>
                    <a:pt x="53393" y="1549"/>
                    <a:pt x="53328" y="1429"/>
                  </a:cubicBezTo>
                  <a:cubicBezTo>
                    <a:pt x="53058" y="1245"/>
                    <a:pt x="53544" y="1053"/>
                    <a:pt x="52987" y="909"/>
                  </a:cubicBezTo>
                  <a:cubicBezTo>
                    <a:pt x="52663" y="827"/>
                    <a:pt x="52944" y="820"/>
                    <a:pt x="53103" y="799"/>
                  </a:cubicBezTo>
                  <a:cubicBezTo>
                    <a:pt x="53857" y="663"/>
                    <a:pt x="53231" y="514"/>
                    <a:pt x="52724" y="488"/>
                  </a:cubicBezTo>
                  <a:cubicBezTo>
                    <a:pt x="52616" y="382"/>
                    <a:pt x="52210" y="464"/>
                    <a:pt x="52139" y="397"/>
                  </a:cubicBezTo>
                  <a:cubicBezTo>
                    <a:pt x="52264" y="343"/>
                    <a:pt x="52378" y="300"/>
                    <a:pt x="52486" y="263"/>
                  </a:cubicBezTo>
                  <a:cubicBezTo>
                    <a:pt x="50872" y="97"/>
                    <a:pt x="49232" y="9"/>
                    <a:pt x="47575" y="0"/>
                  </a:cubicBezTo>
                  <a:cubicBezTo>
                    <a:pt x="47487" y="0"/>
                    <a:pt x="47398" y="0"/>
                    <a:pt x="47310" y="0"/>
                  </a:cubicBezTo>
                  <a:lnTo>
                    <a:pt x="47083" y="0"/>
                  </a:lnTo>
                  <a:cubicBezTo>
                    <a:pt x="42233" y="22"/>
                    <a:pt x="37546" y="738"/>
                    <a:pt x="33118" y="2050"/>
                  </a:cubicBezTo>
                  <a:cubicBezTo>
                    <a:pt x="33291" y="2529"/>
                    <a:pt x="33254" y="3021"/>
                    <a:pt x="34676" y="3002"/>
                  </a:cubicBezTo>
                  <a:close/>
                  <a:moveTo>
                    <a:pt x="15491" y="39371"/>
                  </a:moveTo>
                  <a:cubicBezTo>
                    <a:pt x="15496" y="39682"/>
                    <a:pt x="15731" y="39897"/>
                    <a:pt x="16251" y="39392"/>
                  </a:cubicBezTo>
                  <a:cubicBezTo>
                    <a:pt x="16147" y="38613"/>
                    <a:pt x="15485" y="39058"/>
                    <a:pt x="15491" y="39371"/>
                  </a:cubicBezTo>
                  <a:close/>
                  <a:moveTo>
                    <a:pt x="18242" y="39129"/>
                  </a:moveTo>
                  <a:cubicBezTo>
                    <a:pt x="19101" y="39300"/>
                    <a:pt x="20085" y="39395"/>
                    <a:pt x="20845" y="38363"/>
                  </a:cubicBezTo>
                  <a:cubicBezTo>
                    <a:pt x="18834" y="37880"/>
                    <a:pt x="18309" y="37558"/>
                    <a:pt x="18340" y="38372"/>
                  </a:cubicBezTo>
                  <a:cubicBezTo>
                    <a:pt x="18713" y="38670"/>
                    <a:pt x="17278" y="38941"/>
                    <a:pt x="18242" y="39129"/>
                  </a:cubicBezTo>
                  <a:close/>
                  <a:moveTo>
                    <a:pt x="20010" y="8210"/>
                  </a:moveTo>
                  <a:cubicBezTo>
                    <a:pt x="20340" y="8390"/>
                    <a:pt x="20655" y="8182"/>
                    <a:pt x="21906" y="7736"/>
                  </a:cubicBezTo>
                  <a:cubicBezTo>
                    <a:pt x="21712" y="7596"/>
                    <a:pt x="23281" y="8677"/>
                    <a:pt x="24211" y="8670"/>
                  </a:cubicBezTo>
                  <a:cubicBezTo>
                    <a:pt x="24487" y="8668"/>
                    <a:pt x="25324" y="8879"/>
                    <a:pt x="25158" y="8085"/>
                  </a:cubicBezTo>
                  <a:cubicBezTo>
                    <a:pt x="25260" y="8064"/>
                    <a:pt x="25357" y="8023"/>
                    <a:pt x="25449" y="7962"/>
                  </a:cubicBezTo>
                  <a:cubicBezTo>
                    <a:pt x="25764" y="7936"/>
                    <a:pt x="26858" y="8083"/>
                    <a:pt x="26505" y="7127"/>
                  </a:cubicBezTo>
                  <a:cubicBezTo>
                    <a:pt x="26377" y="6784"/>
                    <a:pt x="25825" y="6810"/>
                    <a:pt x="25540" y="6622"/>
                  </a:cubicBezTo>
                  <a:cubicBezTo>
                    <a:pt x="25490" y="6186"/>
                    <a:pt x="25531" y="6253"/>
                    <a:pt x="25499" y="6260"/>
                  </a:cubicBezTo>
                  <a:cubicBezTo>
                    <a:pt x="25969" y="5833"/>
                    <a:pt x="26211" y="6087"/>
                    <a:pt x="26541" y="6089"/>
                  </a:cubicBezTo>
                  <a:cubicBezTo>
                    <a:pt x="27117" y="6618"/>
                    <a:pt x="27234" y="6648"/>
                    <a:pt x="27767" y="6141"/>
                  </a:cubicBezTo>
                  <a:cubicBezTo>
                    <a:pt x="27497" y="5945"/>
                    <a:pt x="30127" y="5613"/>
                    <a:pt x="28140" y="5274"/>
                  </a:cubicBezTo>
                  <a:cubicBezTo>
                    <a:pt x="27314" y="4732"/>
                    <a:pt x="26297" y="4831"/>
                    <a:pt x="25883" y="4827"/>
                  </a:cubicBezTo>
                  <a:cubicBezTo>
                    <a:pt x="24752" y="5367"/>
                    <a:pt x="23646" y="5945"/>
                    <a:pt x="22564" y="6566"/>
                  </a:cubicBezTo>
                  <a:cubicBezTo>
                    <a:pt x="22228" y="6825"/>
                    <a:pt x="21859" y="7088"/>
                    <a:pt x="21725" y="7384"/>
                  </a:cubicBezTo>
                  <a:cubicBezTo>
                    <a:pt x="21481" y="7477"/>
                    <a:pt x="21244" y="7481"/>
                    <a:pt x="21004" y="7501"/>
                  </a:cubicBezTo>
                  <a:cubicBezTo>
                    <a:pt x="20659" y="7716"/>
                    <a:pt x="20314" y="7936"/>
                    <a:pt x="19973" y="8161"/>
                  </a:cubicBezTo>
                  <a:cubicBezTo>
                    <a:pt x="19982" y="8182"/>
                    <a:pt x="19995" y="8200"/>
                    <a:pt x="20010" y="8210"/>
                  </a:cubicBezTo>
                  <a:close/>
                  <a:moveTo>
                    <a:pt x="22221" y="38626"/>
                  </a:moveTo>
                  <a:cubicBezTo>
                    <a:pt x="21684" y="38685"/>
                    <a:pt x="21634" y="39304"/>
                    <a:pt x="22040" y="39265"/>
                  </a:cubicBezTo>
                  <a:cubicBezTo>
                    <a:pt x="22530" y="39220"/>
                    <a:pt x="22649" y="38577"/>
                    <a:pt x="22221" y="386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flipH="1">
              <a:off x="6257873" y="4056302"/>
              <a:ext cx="188647" cy="194402"/>
            </a:xfrm>
            <a:custGeom>
              <a:avLst/>
              <a:gdLst/>
              <a:ahLst/>
              <a:cxnLst/>
              <a:rect l="l" t="t" r="r" b="b"/>
              <a:pathLst>
                <a:path w="4720" h="4864" extrusionOk="0">
                  <a:moveTo>
                    <a:pt x="2369" y="1"/>
                  </a:moveTo>
                  <a:cubicBezTo>
                    <a:pt x="2264" y="1"/>
                    <a:pt x="2160" y="51"/>
                    <a:pt x="2098" y="146"/>
                  </a:cubicBezTo>
                  <a:lnTo>
                    <a:pt x="156" y="3063"/>
                  </a:lnTo>
                  <a:cubicBezTo>
                    <a:pt x="0" y="3300"/>
                    <a:pt x="52" y="3618"/>
                    <a:pt x="274" y="3790"/>
                  </a:cubicBezTo>
                  <a:lnTo>
                    <a:pt x="1508" y="4751"/>
                  </a:lnTo>
                  <a:cubicBezTo>
                    <a:pt x="1607" y="4826"/>
                    <a:pt x="1724" y="4863"/>
                    <a:pt x="1840" y="4863"/>
                  </a:cubicBezTo>
                  <a:cubicBezTo>
                    <a:pt x="1989" y="4863"/>
                    <a:pt x="2136" y="4803"/>
                    <a:pt x="2242" y="4686"/>
                  </a:cubicBezTo>
                  <a:lnTo>
                    <a:pt x="4592" y="2086"/>
                  </a:lnTo>
                  <a:cubicBezTo>
                    <a:pt x="4719" y="1945"/>
                    <a:pt x="4700" y="1727"/>
                    <a:pt x="4551" y="1611"/>
                  </a:cubicBezTo>
                  <a:lnTo>
                    <a:pt x="2568" y="68"/>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flipH="1">
              <a:off x="6257873" y="4089876"/>
              <a:ext cx="188647" cy="160829"/>
            </a:xfrm>
            <a:custGeom>
              <a:avLst/>
              <a:gdLst/>
              <a:ahLst/>
              <a:cxnLst/>
              <a:rect l="l" t="t" r="r" b="b"/>
              <a:pathLst>
                <a:path w="4720" h="4024" extrusionOk="0">
                  <a:moveTo>
                    <a:pt x="3558" y="1"/>
                  </a:moveTo>
                  <a:lnTo>
                    <a:pt x="3353" y="266"/>
                  </a:lnTo>
                  <a:cubicBezTo>
                    <a:pt x="3340" y="255"/>
                    <a:pt x="3322" y="250"/>
                    <a:pt x="3301" y="250"/>
                  </a:cubicBezTo>
                  <a:cubicBezTo>
                    <a:pt x="3073" y="250"/>
                    <a:pt x="2436" y="864"/>
                    <a:pt x="1752" y="1662"/>
                  </a:cubicBezTo>
                  <a:cubicBezTo>
                    <a:pt x="1691" y="1734"/>
                    <a:pt x="1607" y="1767"/>
                    <a:pt x="1525" y="1767"/>
                  </a:cubicBezTo>
                  <a:cubicBezTo>
                    <a:pt x="1397" y="1767"/>
                    <a:pt x="1271" y="1687"/>
                    <a:pt x="1234" y="1543"/>
                  </a:cubicBezTo>
                  <a:lnTo>
                    <a:pt x="1064" y="862"/>
                  </a:lnTo>
                  <a:lnTo>
                    <a:pt x="158" y="2225"/>
                  </a:lnTo>
                  <a:cubicBezTo>
                    <a:pt x="0" y="2460"/>
                    <a:pt x="52" y="2778"/>
                    <a:pt x="274" y="2950"/>
                  </a:cubicBezTo>
                  <a:lnTo>
                    <a:pt x="1508" y="3911"/>
                  </a:lnTo>
                  <a:cubicBezTo>
                    <a:pt x="1607" y="3986"/>
                    <a:pt x="1724" y="4023"/>
                    <a:pt x="1840" y="4023"/>
                  </a:cubicBezTo>
                  <a:cubicBezTo>
                    <a:pt x="1989" y="4023"/>
                    <a:pt x="2136" y="3963"/>
                    <a:pt x="2242" y="3846"/>
                  </a:cubicBezTo>
                  <a:lnTo>
                    <a:pt x="4592" y="1246"/>
                  </a:lnTo>
                  <a:cubicBezTo>
                    <a:pt x="4719" y="1105"/>
                    <a:pt x="4700" y="887"/>
                    <a:pt x="4551" y="771"/>
                  </a:cubicBezTo>
                  <a:lnTo>
                    <a:pt x="3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flipH="1">
              <a:off x="6250395" y="4043392"/>
              <a:ext cx="94643" cy="76178"/>
            </a:xfrm>
            <a:custGeom>
              <a:avLst/>
              <a:gdLst/>
              <a:ahLst/>
              <a:cxnLst/>
              <a:rect l="l" t="t" r="r" b="b"/>
              <a:pathLst>
                <a:path w="2368" h="1906" extrusionOk="0">
                  <a:moveTo>
                    <a:pt x="301" y="0"/>
                  </a:moveTo>
                  <a:cubicBezTo>
                    <a:pt x="221" y="0"/>
                    <a:pt x="142" y="36"/>
                    <a:pt x="89" y="102"/>
                  </a:cubicBezTo>
                  <a:cubicBezTo>
                    <a:pt x="1" y="219"/>
                    <a:pt x="20" y="387"/>
                    <a:pt x="137" y="477"/>
                  </a:cubicBezTo>
                  <a:lnTo>
                    <a:pt x="1902" y="1850"/>
                  </a:lnTo>
                  <a:cubicBezTo>
                    <a:pt x="1950" y="1888"/>
                    <a:pt x="2008" y="1906"/>
                    <a:pt x="2065" y="1906"/>
                  </a:cubicBezTo>
                  <a:cubicBezTo>
                    <a:pt x="2145" y="1906"/>
                    <a:pt x="2224" y="1870"/>
                    <a:pt x="2277" y="1802"/>
                  </a:cubicBezTo>
                  <a:cubicBezTo>
                    <a:pt x="2368" y="1686"/>
                    <a:pt x="2346" y="1520"/>
                    <a:pt x="2230" y="1429"/>
                  </a:cubicBezTo>
                  <a:lnTo>
                    <a:pt x="465" y="57"/>
                  </a:lnTo>
                  <a:cubicBezTo>
                    <a:pt x="416" y="19"/>
                    <a:pt x="358" y="0"/>
                    <a:pt x="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flipH="1">
              <a:off x="6253992" y="4047429"/>
              <a:ext cx="91046" cy="72141"/>
            </a:xfrm>
            <a:custGeom>
              <a:avLst/>
              <a:gdLst/>
              <a:ahLst/>
              <a:cxnLst/>
              <a:rect l="l" t="t" r="r" b="b"/>
              <a:pathLst>
                <a:path w="2278" h="1805" extrusionOk="0">
                  <a:moveTo>
                    <a:pt x="89" y="1"/>
                  </a:moveTo>
                  <a:cubicBezTo>
                    <a:pt x="1" y="118"/>
                    <a:pt x="20" y="286"/>
                    <a:pt x="137" y="376"/>
                  </a:cubicBezTo>
                  <a:lnTo>
                    <a:pt x="1902" y="1749"/>
                  </a:lnTo>
                  <a:cubicBezTo>
                    <a:pt x="1950" y="1787"/>
                    <a:pt x="2008" y="1805"/>
                    <a:pt x="2065" y="1805"/>
                  </a:cubicBezTo>
                  <a:cubicBezTo>
                    <a:pt x="2145" y="1805"/>
                    <a:pt x="2224" y="1769"/>
                    <a:pt x="2277" y="1701"/>
                  </a:cubicBez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flipH="1">
              <a:off x="6311431" y="4106583"/>
              <a:ext cx="172780" cy="207152"/>
            </a:xfrm>
            <a:custGeom>
              <a:avLst/>
              <a:gdLst/>
              <a:ahLst/>
              <a:cxnLst/>
              <a:rect l="l" t="t" r="r" b="b"/>
              <a:pathLst>
                <a:path w="4323" h="5183" extrusionOk="0">
                  <a:moveTo>
                    <a:pt x="4139" y="1"/>
                  </a:moveTo>
                  <a:cubicBezTo>
                    <a:pt x="3911" y="1"/>
                    <a:pt x="2936" y="1024"/>
                    <a:pt x="1884" y="2375"/>
                  </a:cubicBezTo>
                  <a:cubicBezTo>
                    <a:pt x="775" y="3801"/>
                    <a:pt x="0" y="5055"/>
                    <a:pt x="153" y="5173"/>
                  </a:cubicBezTo>
                  <a:cubicBezTo>
                    <a:pt x="161" y="5179"/>
                    <a:pt x="171" y="5182"/>
                    <a:pt x="184" y="5182"/>
                  </a:cubicBezTo>
                  <a:cubicBezTo>
                    <a:pt x="412" y="5182"/>
                    <a:pt x="1386" y="4160"/>
                    <a:pt x="2438" y="2808"/>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flipH="1">
              <a:off x="6374063" y="3599418"/>
              <a:ext cx="188647" cy="194442"/>
            </a:xfrm>
            <a:custGeom>
              <a:avLst/>
              <a:gdLst/>
              <a:ahLst/>
              <a:cxnLst/>
              <a:rect l="l" t="t" r="r" b="b"/>
              <a:pathLst>
                <a:path w="4720" h="4865" extrusionOk="0">
                  <a:moveTo>
                    <a:pt x="2369" y="1"/>
                  </a:moveTo>
                  <a:cubicBezTo>
                    <a:pt x="2264" y="1"/>
                    <a:pt x="2160" y="51"/>
                    <a:pt x="2098" y="145"/>
                  </a:cubicBezTo>
                  <a:lnTo>
                    <a:pt x="156" y="3064"/>
                  </a:lnTo>
                  <a:cubicBezTo>
                    <a:pt x="1" y="3300"/>
                    <a:pt x="52" y="3617"/>
                    <a:pt x="275" y="3792"/>
                  </a:cubicBezTo>
                  <a:lnTo>
                    <a:pt x="1509" y="4750"/>
                  </a:lnTo>
                  <a:cubicBezTo>
                    <a:pt x="1608" y="4827"/>
                    <a:pt x="1725" y="4864"/>
                    <a:pt x="1841" y="4864"/>
                  </a:cubicBezTo>
                  <a:cubicBezTo>
                    <a:pt x="1989" y="4864"/>
                    <a:pt x="2136" y="4803"/>
                    <a:pt x="2243" y="4685"/>
                  </a:cubicBezTo>
                  <a:lnTo>
                    <a:pt x="4592" y="2085"/>
                  </a:lnTo>
                  <a:cubicBezTo>
                    <a:pt x="4720" y="1945"/>
                    <a:pt x="4700" y="1727"/>
                    <a:pt x="4551" y="1612"/>
                  </a:cubicBezTo>
                  <a:lnTo>
                    <a:pt x="2568" y="69"/>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flipH="1">
              <a:off x="6374063" y="3632952"/>
              <a:ext cx="188647" cy="160909"/>
            </a:xfrm>
            <a:custGeom>
              <a:avLst/>
              <a:gdLst/>
              <a:ahLst/>
              <a:cxnLst/>
              <a:rect l="l" t="t" r="r" b="b"/>
              <a:pathLst>
                <a:path w="4720" h="4026" extrusionOk="0">
                  <a:moveTo>
                    <a:pt x="3559" y="1"/>
                  </a:moveTo>
                  <a:lnTo>
                    <a:pt x="3354" y="266"/>
                  </a:lnTo>
                  <a:cubicBezTo>
                    <a:pt x="3340" y="255"/>
                    <a:pt x="3323" y="250"/>
                    <a:pt x="3302" y="250"/>
                  </a:cubicBezTo>
                  <a:cubicBezTo>
                    <a:pt x="3073" y="250"/>
                    <a:pt x="2437" y="866"/>
                    <a:pt x="1753" y="1662"/>
                  </a:cubicBezTo>
                  <a:cubicBezTo>
                    <a:pt x="1691" y="1734"/>
                    <a:pt x="1608" y="1767"/>
                    <a:pt x="1525" y="1767"/>
                  </a:cubicBezTo>
                  <a:cubicBezTo>
                    <a:pt x="1397" y="1767"/>
                    <a:pt x="1272" y="1687"/>
                    <a:pt x="1235" y="1544"/>
                  </a:cubicBezTo>
                  <a:lnTo>
                    <a:pt x="1064" y="862"/>
                  </a:lnTo>
                  <a:lnTo>
                    <a:pt x="158" y="2225"/>
                  </a:lnTo>
                  <a:cubicBezTo>
                    <a:pt x="1" y="2461"/>
                    <a:pt x="52" y="2778"/>
                    <a:pt x="277" y="2953"/>
                  </a:cubicBezTo>
                  <a:lnTo>
                    <a:pt x="1509" y="3911"/>
                  </a:lnTo>
                  <a:cubicBezTo>
                    <a:pt x="1608" y="3988"/>
                    <a:pt x="1725" y="4025"/>
                    <a:pt x="1841" y="4025"/>
                  </a:cubicBezTo>
                  <a:cubicBezTo>
                    <a:pt x="1989" y="4025"/>
                    <a:pt x="2136" y="3964"/>
                    <a:pt x="2243" y="3846"/>
                  </a:cubicBezTo>
                  <a:lnTo>
                    <a:pt x="4592" y="1246"/>
                  </a:lnTo>
                  <a:cubicBezTo>
                    <a:pt x="4720" y="1106"/>
                    <a:pt x="4700" y="888"/>
                    <a:pt x="4551" y="773"/>
                  </a:cubicBezTo>
                  <a:lnTo>
                    <a:pt x="3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flipH="1">
              <a:off x="6366545" y="3586468"/>
              <a:ext cx="94643" cy="76218"/>
            </a:xfrm>
            <a:custGeom>
              <a:avLst/>
              <a:gdLst/>
              <a:ahLst/>
              <a:cxnLst/>
              <a:rect l="l" t="t" r="r" b="b"/>
              <a:pathLst>
                <a:path w="2368" h="1907" extrusionOk="0">
                  <a:moveTo>
                    <a:pt x="302" y="1"/>
                  </a:moveTo>
                  <a:cubicBezTo>
                    <a:pt x="222" y="1"/>
                    <a:pt x="144" y="36"/>
                    <a:pt x="91" y="104"/>
                  </a:cubicBezTo>
                  <a:cubicBezTo>
                    <a:pt x="0" y="221"/>
                    <a:pt x="22" y="387"/>
                    <a:pt x="136" y="478"/>
                  </a:cubicBezTo>
                  <a:lnTo>
                    <a:pt x="1901" y="1850"/>
                  </a:lnTo>
                  <a:cubicBezTo>
                    <a:pt x="1950" y="1888"/>
                    <a:pt x="2008" y="1906"/>
                    <a:pt x="2066" y="1906"/>
                  </a:cubicBezTo>
                  <a:cubicBezTo>
                    <a:pt x="2145" y="1906"/>
                    <a:pt x="2224" y="1871"/>
                    <a:pt x="2277" y="1805"/>
                  </a:cubicBezTo>
                  <a:cubicBezTo>
                    <a:pt x="2367" y="1688"/>
                    <a:pt x="2346" y="1520"/>
                    <a:pt x="2229" y="1429"/>
                  </a:cubicBezTo>
                  <a:lnTo>
                    <a:pt x="464" y="57"/>
                  </a:lnTo>
                  <a:cubicBezTo>
                    <a:pt x="416" y="19"/>
                    <a:pt x="358"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flipH="1">
              <a:off x="6370182" y="3590625"/>
              <a:ext cx="91006" cy="72061"/>
            </a:xfrm>
            <a:custGeom>
              <a:avLst/>
              <a:gdLst/>
              <a:ahLst/>
              <a:cxnLst/>
              <a:rect l="l" t="t" r="r" b="b"/>
              <a:pathLst>
                <a:path w="2277" h="1803" extrusionOk="0">
                  <a:moveTo>
                    <a:pt x="91" y="0"/>
                  </a:moveTo>
                  <a:cubicBezTo>
                    <a:pt x="0" y="117"/>
                    <a:pt x="20" y="283"/>
                    <a:pt x="136" y="374"/>
                  </a:cubicBezTo>
                  <a:lnTo>
                    <a:pt x="1901" y="1746"/>
                  </a:lnTo>
                  <a:cubicBezTo>
                    <a:pt x="1951" y="1784"/>
                    <a:pt x="2009" y="1803"/>
                    <a:pt x="2067" y="1803"/>
                  </a:cubicBezTo>
                  <a:cubicBezTo>
                    <a:pt x="2146" y="1803"/>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p:cNvSpPr/>
            <p:nvPr/>
          </p:nvSpPr>
          <p:spPr>
            <a:xfrm flipH="1">
              <a:off x="6427621" y="3649659"/>
              <a:ext cx="172780" cy="207231"/>
            </a:xfrm>
            <a:custGeom>
              <a:avLst/>
              <a:gdLst/>
              <a:ahLst/>
              <a:cxnLst/>
              <a:rect l="l" t="t" r="r" b="b"/>
              <a:pathLst>
                <a:path w="4323" h="5185" extrusionOk="0">
                  <a:moveTo>
                    <a:pt x="4139" y="1"/>
                  </a:moveTo>
                  <a:cubicBezTo>
                    <a:pt x="3911" y="1"/>
                    <a:pt x="2937" y="1024"/>
                    <a:pt x="1884" y="2377"/>
                  </a:cubicBezTo>
                  <a:cubicBezTo>
                    <a:pt x="775" y="3803"/>
                    <a:pt x="1" y="5055"/>
                    <a:pt x="154" y="5176"/>
                  </a:cubicBezTo>
                  <a:cubicBezTo>
                    <a:pt x="162" y="5182"/>
                    <a:pt x="172" y="5185"/>
                    <a:pt x="184" y="5185"/>
                  </a:cubicBezTo>
                  <a:cubicBezTo>
                    <a:pt x="412" y="5185"/>
                    <a:pt x="1389" y="4162"/>
                    <a:pt x="2441" y="2809"/>
                  </a:cubicBezTo>
                  <a:cubicBezTo>
                    <a:pt x="3548" y="1382"/>
                    <a:pt x="4323" y="129"/>
                    <a:pt x="4169" y="10"/>
                  </a:cubicBezTo>
                  <a:cubicBezTo>
                    <a:pt x="4162" y="4"/>
                    <a:pt x="4152"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p:cNvSpPr/>
            <p:nvPr/>
          </p:nvSpPr>
          <p:spPr>
            <a:xfrm flipH="1">
              <a:off x="7181118" y="2971908"/>
              <a:ext cx="188647" cy="194362"/>
            </a:xfrm>
            <a:custGeom>
              <a:avLst/>
              <a:gdLst/>
              <a:ahLst/>
              <a:cxnLst/>
              <a:rect l="l" t="t" r="r" b="b"/>
              <a:pathLst>
                <a:path w="4720"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4594" y="2085"/>
                  </a:lnTo>
                  <a:cubicBezTo>
                    <a:pt x="4719" y="1945"/>
                    <a:pt x="4702" y="1727"/>
                    <a:pt x="4553" y="1610"/>
                  </a:cubicBezTo>
                  <a:lnTo>
                    <a:pt x="2568" y="69"/>
                  </a:lnTo>
                  <a:cubicBezTo>
                    <a:pt x="2508" y="23"/>
                    <a:pt x="2438" y="0"/>
                    <a:pt x="2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flipH="1">
              <a:off x="7227440" y="2971908"/>
              <a:ext cx="142324" cy="194362"/>
            </a:xfrm>
            <a:custGeom>
              <a:avLst/>
              <a:gdLst/>
              <a:ahLst/>
              <a:cxnLst/>
              <a:rect l="l" t="t" r="r" b="b"/>
              <a:pathLst>
                <a:path w="3561"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3340" y="3470"/>
                  </a:lnTo>
                  <a:lnTo>
                    <a:pt x="3340" y="3470"/>
                  </a:lnTo>
                  <a:lnTo>
                    <a:pt x="2637" y="3472"/>
                  </a:lnTo>
                  <a:cubicBezTo>
                    <a:pt x="2395" y="3472"/>
                    <a:pt x="2255" y="3198"/>
                    <a:pt x="2395" y="3000"/>
                  </a:cubicBezTo>
                  <a:cubicBezTo>
                    <a:pt x="3056" y="2061"/>
                    <a:pt x="3517" y="1233"/>
                    <a:pt x="3353" y="1105"/>
                  </a:cubicBezTo>
                  <a:lnTo>
                    <a:pt x="3560" y="840"/>
                  </a:lnTo>
                  <a:lnTo>
                    <a:pt x="2568" y="69"/>
                  </a:lnTo>
                  <a:cubicBezTo>
                    <a:pt x="2508" y="23"/>
                    <a:pt x="2438" y="0"/>
                    <a:pt x="2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flipH="1">
              <a:off x="7173640" y="2958958"/>
              <a:ext cx="94643" cy="76218"/>
            </a:xfrm>
            <a:custGeom>
              <a:avLst/>
              <a:gdLst/>
              <a:ahLst/>
              <a:cxnLst/>
              <a:rect l="l" t="t" r="r" b="b"/>
              <a:pathLst>
                <a:path w="2368" h="1907" extrusionOk="0">
                  <a:moveTo>
                    <a:pt x="303" y="1"/>
                  </a:moveTo>
                  <a:cubicBezTo>
                    <a:pt x="223" y="1"/>
                    <a:pt x="144" y="36"/>
                    <a:pt x="91" y="104"/>
                  </a:cubicBezTo>
                  <a:cubicBezTo>
                    <a:pt x="1" y="219"/>
                    <a:pt x="22" y="387"/>
                    <a:pt x="139" y="478"/>
                  </a:cubicBezTo>
                  <a:lnTo>
                    <a:pt x="1904" y="1850"/>
                  </a:lnTo>
                  <a:cubicBezTo>
                    <a:pt x="1953" y="1888"/>
                    <a:pt x="2010" y="1906"/>
                    <a:pt x="2067" y="1906"/>
                  </a:cubicBezTo>
                  <a:cubicBezTo>
                    <a:pt x="2147" y="1906"/>
                    <a:pt x="2226" y="1870"/>
                    <a:pt x="2277" y="1803"/>
                  </a:cubicBezTo>
                  <a:cubicBezTo>
                    <a:pt x="2368" y="1686"/>
                    <a:pt x="2349" y="1520"/>
                    <a:pt x="2232" y="1429"/>
                  </a:cubicBezTo>
                  <a:lnTo>
                    <a:pt x="467" y="57"/>
                  </a:lnTo>
                  <a:cubicBezTo>
                    <a:pt x="418" y="19"/>
                    <a:pt x="361" y="1"/>
                    <a:pt x="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flipH="1">
              <a:off x="7177237" y="2963034"/>
              <a:ext cx="91046" cy="72141"/>
            </a:xfrm>
            <a:custGeom>
              <a:avLst/>
              <a:gdLst/>
              <a:ahLst/>
              <a:cxnLst/>
              <a:rect l="l" t="t" r="r" b="b"/>
              <a:pathLst>
                <a:path w="2278" h="1805" extrusionOk="0">
                  <a:moveTo>
                    <a:pt x="91" y="0"/>
                  </a:moveTo>
                  <a:lnTo>
                    <a:pt x="91" y="0"/>
                  </a:lnTo>
                  <a:cubicBezTo>
                    <a:pt x="1" y="117"/>
                    <a:pt x="22" y="285"/>
                    <a:pt x="139" y="376"/>
                  </a:cubicBezTo>
                  <a:lnTo>
                    <a:pt x="1904" y="1748"/>
                  </a:lnTo>
                  <a:cubicBezTo>
                    <a:pt x="1953" y="1786"/>
                    <a:pt x="2010" y="1804"/>
                    <a:pt x="2067" y="1804"/>
                  </a:cubicBezTo>
                  <a:cubicBezTo>
                    <a:pt x="2146" y="1804"/>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flipH="1">
              <a:off x="7234596" y="3022148"/>
              <a:ext cx="172780" cy="207152"/>
            </a:xfrm>
            <a:custGeom>
              <a:avLst/>
              <a:gdLst/>
              <a:ahLst/>
              <a:cxnLst/>
              <a:rect l="l" t="t" r="r" b="b"/>
              <a:pathLst>
                <a:path w="4323" h="5183" extrusionOk="0">
                  <a:moveTo>
                    <a:pt x="4139" y="1"/>
                  </a:moveTo>
                  <a:cubicBezTo>
                    <a:pt x="3911" y="1"/>
                    <a:pt x="2936" y="1024"/>
                    <a:pt x="1884" y="2377"/>
                  </a:cubicBezTo>
                  <a:cubicBezTo>
                    <a:pt x="775" y="3801"/>
                    <a:pt x="0" y="5055"/>
                    <a:pt x="154" y="5174"/>
                  </a:cubicBezTo>
                  <a:cubicBezTo>
                    <a:pt x="162" y="5180"/>
                    <a:pt x="172" y="5183"/>
                    <a:pt x="184" y="5183"/>
                  </a:cubicBezTo>
                  <a:cubicBezTo>
                    <a:pt x="414" y="5183"/>
                    <a:pt x="1387" y="4161"/>
                    <a:pt x="2439" y="2809"/>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flipH="1">
              <a:off x="6682523" y="3133941"/>
              <a:ext cx="1729274" cy="536803"/>
            </a:xfrm>
            <a:custGeom>
              <a:avLst/>
              <a:gdLst/>
              <a:ahLst/>
              <a:cxnLst/>
              <a:rect l="l" t="t" r="r" b="b"/>
              <a:pathLst>
                <a:path w="43267" h="13431" extrusionOk="0">
                  <a:moveTo>
                    <a:pt x="43266" y="1"/>
                  </a:moveTo>
                  <a:lnTo>
                    <a:pt x="4075" y="68"/>
                  </a:lnTo>
                  <a:cubicBezTo>
                    <a:pt x="3719" y="68"/>
                    <a:pt x="3373" y="180"/>
                    <a:pt x="3084" y="389"/>
                  </a:cubicBezTo>
                  <a:lnTo>
                    <a:pt x="130" y="2532"/>
                  </a:lnTo>
                  <a:cubicBezTo>
                    <a:pt x="1" y="2625"/>
                    <a:pt x="33" y="2825"/>
                    <a:pt x="184" y="2875"/>
                  </a:cubicBezTo>
                  <a:lnTo>
                    <a:pt x="32823" y="13431"/>
                  </a:lnTo>
                  <a:lnTo>
                    <a:pt x="432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flipH="1">
              <a:off x="6682443" y="3133941"/>
              <a:ext cx="1729354" cy="536803"/>
            </a:xfrm>
            <a:custGeom>
              <a:avLst/>
              <a:gdLst/>
              <a:ahLst/>
              <a:cxnLst/>
              <a:rect l="l" t="t" r="r" b="b"/>
              <a:pathLst>
                <a:path w="43269" h="13431" extrusionOk="0">
                  <a:moveTo>
                    <a:pt x="43269" y="1"/>
                  </a:moveTo>
                  <a:lnTo>
                    <a:pt x="34998" y="14"/>
                  </a:lnTo>
                  <a:cubicBezTo>
                    <a:pt x="33175" y="2780"/>
                    <a:pt x="31360" y="5544"/>
                    <a:pt x="29558" y="8295"/>
                  </a:cubicBezTo>
                  <a:cubicBezTo>
                    <a:pt x="29085" y="9019"/>
                    <a:pt x="28288" y="9436"/>
                    <a:pt x="27451" y="9436"/>
                  </a:cubicBezTo>
                  <a:cubicBezTo>
                    <a:pt x="27243" y="9436"/>
                    <a:pt x="27033" y="9410"/>
                    <a:pt x="26824" y="9357"/>
                  </a:cubicBezTo>
                  <a:cubicBezTo>
                    <a:pt x="16666" y="6757"/>
                    <a:pt x="131" y="2532"/>
                    <a:pt x="130" y="2532"/>
                  </a:cubicBezTo>
                  <a:lnTo>
                    <a:pt x="130" y="2532"/>
                  </a:lnTo>
                  <a:cubicBezTo>
                    <a:pt x="1" y="2625"/>
                    <a:pt x="33" y="2825"/>
                    <a:pt x="184" y="2875"/>
                  </a:cubicBezTo>
                  <a:lnTo>
                    <a:pt x="32823" y="13431"/>
                  </a:lnTo>
                  <a:lnTo>
                    <a:pt x="43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flipH="1">
              <a:off x="6292390" y="3136459"/>
              <a:ext cx="804346" cy="1700817"/>
            </a:xfrm>
            <a:custGeom>
              <a:avLst/>
              <a:gdLst/>
              <a:ahLst/>
              <a:cxnLst/>
              <a:rect l="l" t="t" r="r" b="b"/>
              <a:pathLst>
                <a:path w="20125" h="42555" extrusionOk="0">
                  <a:moveTo>
                    <a:pt x="10444" y="0"/>
                  </a:moveTo>
                  <a:lnTo>
                    <a:pt x="1" y="13430"/>
                  </a:lnTo>
                  <a:lnTo>
                    <a:pt x="18273" y="42463"/>
                  </a:lnTo>
                  <a:cubicBezTo>
                    <a:pt x="18312" y="42525"/>
                    <a:pt x="18375" y="42555"/>
                    <a:pt x="18437" y="42555"/>
                  </a:cubicBezTo>
                  <a:cubicBezTo>
                    <a:pt x="18513" y="42555"/>
                    <a:pt x="18587" y="42512"/>
                    <a:pt x="18620" y="42431"/>
                  </a:cubicBezTo>
                  <a:lnTo>
                    <a:pt x="19969" y="39039"/>
                  </a:lnTo>
                  <a:cubicBezTo>
                    <a:pt x="20100" y="38709"/>
                    <a:pt x="20124" y="38346"/>
                    <a:pt x="20036" y="38001"/>
                  </a:cubicBezTo>
                  <a:lnTo>
                    <a:pt x="104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flipH="1">
              <a:off x="6292493" y="3456850"/>
              <a:ext cx="372337" cy="1239912"/>
            </a:xfrm>
            <a:custGeom>
              <a:avLst/>
              <a:gdLst/>
              <a:ahLst/>
              <a:cxnLst/>
              <a:rect l="l" t="t" r="r" b="b"/>
              <a:pathLst>
                <a:path w="9316" h="31023" extrusionOk="0">
                  <a:moveTo>
                    <a:pt x="1662" y="1"/>
                  </a:moveTo>
                  <a:cubicBezTo>
                    <a:pt x="1427" y="262"/>
                    <a:pt x="1190" y="521"/>
                    <a:pt x="952" y="780"/>
                  </a:cubicBezTo>
                  <a:cubicBezTo>
                    <a:pt x="240" y="1558"/>
                    <a:pt x="1" y="2661"/>
                    <a:pt x="327" y="3667"/>
                  </a:cubicBezTo>
                  <a:lnTo>
                    <a:pt x="9163" y="31023"/>
                  </a:lnTo>
                  <a:cubicBezTo>
                    <a:pt x="9292" y="30693"/>
                    <a:pt x="9316" y="30330"/>
                    <a:pt x="9230" y="29985"/>
                  </a:cubicBezTo>
                  <a:lnTo>
                    <a:pt x="16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flipH="1">
              <a:off x="6332988" y="2721503"/>
              <a:ext cx="1578237" cy="1910726"/>
            </a:xfrm>
            <a:custGeom>
              <a:avLst/>
              <a:gdLst/>
              <a:ahLst/>
              <a:cxnLst/>
              <a:rect l="l" t="t" r="r" b="b"/>
              <a:pathLst>
                <a:path w="39488" h="47807" extrusionOk="0">
                  <a:moveTo>
                    <a:pt x="38488" y="1"/>
                  </a:moveTo>
                  <a:cubicBezTo>
                    <a:pt x="37153" y="1"/>
                    <a:pt x="32506" y="2550"/>
                    <a:pt x="29987" y="5789"/>
                  </a:cubicBezTo>
                  <a:lnTo>
                    <a:pt x="16706" y="22867"/>
                  </a:lnTo>
                  <a:cubicBezTo>
                    <a:pt x="10200" y="31235"/>
                    <a:pt x="1" y="46368"/>
                    <a:pt x="1729" y="47714"/>
                  </a:cubicBezTo>
                  <a:cubicBezTo>
                    <a:pt x="1809" y="47776"/>
                    <a:pt x="1912" y="47807"/>
                    <a:pt x="2036" y="47807"/>
                  </a:cubicBezTo>
                  <a:cubicBezTo>
                    <a:pt x="4575" y="47807"/>
                    <a:pt x="15916" y="35057"/>
                    <a:pt x="22120" y="27077"/>
                  </a:cubicBezTo>
                  <a:lnTo>
                    <a:pt x="35401" y="9998"/>
                  </a:lnTo>
                  <a:cubicBezTo>
                    <a:pt x="38161" y="6449"/>
                    <a:pt x="39488" y="627"/>
                    <a:pt x="38776" y="73"/>
                  </a:cubicBezTo>
                  <a:cubicBezTo>
                    <a:pt x="38714" y="24"/>
                    <a:pt x="38616" y="1"/>
                    <a:pt x="38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flipH="1">
              <a:off x="6332985" y="2724380"/>
              <a:ext cx="1509133" cy="1907849"/>
            </a:xfrm>
            <a:custGeom>
              <a:avLst/>
              <a:gdLst/>
              <a:ahLst/>
              <a:cxnLst/>
              <a:rect l="l" t="t" r="r" b="b"/>
              <a:pathLst>
                <a:path w="37759" h="47735" extrusionOk="0">
                  <a:moveTo>
                    <a:pt x="37047" y="1"/>
                  </a:moveTo>
                  <a:lnTo>
                    <a:pt x="0" y="47642"/>
                  </a:lnTo>
                  <a:cubicBezTo>
                    <a:pt x="80" y="47704"/>
                    <a:pt x="183" y="47735"/>
                    <a:pt x="307" y="47735"/>
                  </a:cubicBezTo>
                  <a:cubicBezTo>
                    <a:pt x="2846" y="47735"/>
                    <a:pt x="14187" y="34985"/>
                    <a:pt x="20391" y="27005"/>
                  </a:cubicBezTo>
                  <a:lnTo>
                    <a:pt x="33672" y="9926"/>
                  </a:lnTo>
                  <a:cubicBezTo>
                    <a:pt x="36432" y="6377"/>
                    <a:pt x="37759" y="555"/>
                    <a:pt x="37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flipH="1">
              <a:off x="6378534" y="2774741"/>
              <a:ext cx="34972" cy="81973"/>
            </a:xfrm>
            <a:custGeom>
              <a:avLst/>
              <a:gdLst/>
              <a:ahLst/>
              <a:cxnLst/>
              <a:rect l="l" t="t" r="r" b="b"/>
              <a:pathLst>
                <a:path w="875" h="2051" extrusionOk="0">
                  <a:moveTo>
                    <a:pt x="387" y="1"/>
                  </a:moveTo>
                  <a:lnTo>
                    <a:pt x="1" y="499"/>
                  </a:lnTo>
                  <a:cubicBezTo>
                    <a:pt x="618" y="1019"/>
                    <a:pt x="678" y="2051"/>
                    <a:pt x="678" y="2051"/>
                  </a:cubicBezTo>
                  <a:lnTo>
                    <a:pt x="840" y="1649"/>
                  </a:lnTo>
                  <a:cubicBezTo>
                    <a:pt x="864" y="1591"/>
                    <a:pt x="874" y="1528"/>
                    <a:pt x="870" y="1464"/>
                  </a:cubicBezTo>
                  <a:cubicBezTo>
                    <a:pt x="853" y="1179"/>
                    <a:pt x="767" y="346"/>
                    <a:pt x="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flipH="1">
              <a:off x="6401238" y="2765149"/>
              <a:ext cx="82213" cy="27138"/>
            </a:xfrm>
            <a:custGeom>
              <a:avLst/>
              <a:gdLst/>
              <a:ahLst/>
              <a:cxnLst/>
              <a:rect l="l" t="t" r="r" b="b"/>
              <a:pathLst>
                <a:path w="2057" h="679" extrusionOk="0">
                  <a:moveTo>
                    <a:pt x="1251" y="0"/>
                  </a:moveTo>
                  <a:cubicBezTo>
                    <a:pt x="949" y="0"/>
                    <a:pt x="664" y="45"/>
                    <a:pt x="521" y="72"/>
                  </a:cubicBezTo>
                  <a:cubicBezTo>
                    <a:pt x="458" y="83"/>
                    <a:pt x="400" y="109"/>
                    <a:pt x="348" y="148"/>
                  </a:cubicBezTo>
                  <a:lnTo>
                    <a:pt x="1" y="403"/>
                  </a:lnTo>
                  <a:cubicBezTo>
                    <a:pt x="1" y="403"/>
                    <a:pt x="208" y="363"/>
                    <a:pt x="495" y="363"/>
                  </a:cubicBezTo>
                  <a:cubicBezTo>
                    <a:pt x="843" y="363"/>
                    <a:pt x="1309" y="421"/>
                    <a:pt x="1669" y="679"/>
                  </a:cubicBezTo>
                  <a:lnTo>
                    <a:pt x="2057" y="180"/>
                  </a:lnTo>
                  <a:cubicBezTo>
                    <a:pt x="1847" y="42"/>
                    <a:pt x="15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flipH="1">
              <a:off x="8021414" y="4461723"/>
              <a:ext cx="120" cy="240"/>
            </a:xfrm>
            <a:custGeom>
              <a:avLst/>
              <a:gdLst/>
              <a:ahLst/>
              <a:cxnLst/>
              <a:rect l="l" t="t" r="r" b="b"/>
              <a:pathLst>
                <a:path w="3" h="6" extrusionOk="0">
                  <a:moveTo>
                    <a:pt x="2" y="1"/>
                  </a:moveTo>
                  <a:cubicBezTo>
                    <a:pt x="2" y="3"/>
                    <a:pt x="0" y="3"/>
                    <a:pt x="0" y="5"/>
                  </a:cubicBezTo>
                  <a:lnTo>
                    <a:pt x="0" y="5"/>
                  </a:lnTo>
                  <a:cubicBezTo>
                    <a:pt x="0" y="5"/>
                    <a:pt x="0" y="3"/>
                    <a:pt x="2" y="3"/>
                  </a:cubicBezTo>
                  <a:lnTo>
                    <a:pt x="2" y="1"/>
                  </a:ln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flipH="1">
              <a:off x="7509469" y="4198911"/>
              <a:ext cx="338964" cy="429691"/>
            </a:xfrm>
            <a:custGeom>
              <a:avLst/>
              <a:gdLst/>
              <a:ahLst/>
              <a:cxnLst/>
              <a:rect l="l" t="t" r="r" b="b"/>
              <a:pathLst>
                <a:path w="8481" h="10751" extrusionOk="0">
                  <a:moveTo>
                    <a:pt x="8326" y="1"/>
                  </a:moveTo>
                  <a:cubicBezTo>
                    <a:pt x="7878" y="1"/>
                    <a:pt x="6934" y="783"/>
                    <a:pt x="6280" y="1627"/>
                  </a:cubicBezTo>
                  <a:cubicBezTo>
                    <a:pt x="5708" y="2361"/>
                    <a:pt x="1699" y="7844"/>
                    <a:pt x="0" y="10493"/>
                  </a:cubicBezTo>
                  <a:cubicBezTo>
                    <a:pt x="31" y="10603"/>
                    <a:pt x="82" y="10690"/>
                    <a:pt x="158" y="10750"/>
                  </a:cubicBezTo>
                  <a:lnTo>
                    <a:pt x="8481" y="48"/>
                  </a:lnTo>
                  <a:cubicBezTo>
                    <a:pt x="8440" y="16"/>
                    <a:pt x="8387" y="1"/>
                    <a:pt x="8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flipH="1">
              <a:off x="7496120" y="4200790"/>
              <a:ext cx="345999" cy="431409"/>
            </a:xfrm>
            <a:custGeom>
              <a:avLst/>
              <a:gdLst/>
              <a:ahLst/>
              <a:cxnLst/>
              <a:rect l="l" t="t" r="r" b="b"/>
              <a:pathLst>
                <a:path w="8657" h="10794" extrusionOk="0">
                  <a:moveTo>
                    <a:pt x="8323" y="1"/>
                  </a:moveTo>
                  <a:lnTo>
                    <a:pt x="0" y="10703"/>
                  </a:lnTo>
                  <a:cubicBezTo>
                    <a:pt x="76" y="10761"/>
                    <a:pt x="173" y="10789"/>
                    <a:pt x="287" y="10794"/>
                  </a:cubicBezTo>
                  <a:cubicBezTo>
                    <a:pt x="2436" y="8493"/>
                    <a:pt x="6765" y="3257"/>
                    <a:pt x="7334" y="2523"/>
                  </a:cubicBezTo>
                  <a:cubicBezTo>
                    <a:pt x="8081" y="1565"/>
                    <a:pt x="8657" y="262"/>
                    <a:pt x="8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flipH="1">
              <a:off x="7406750" y="4114457"/>
              <a:ext cx="375615" cy="411306"/>
            </a:xfrm>
            <a:custGeom>
              <a:avLst/>
              <a:gdLst/>
              <a:ahLst/>
              <a:cxnLst/>
              <a:rect l="l" t="t" r="r" b="b"/>
              <a:pathLst>
                <a:path w="9398" h="10291" extrusionOk="0">
                  <a:moveTo>
                    <a:pt x="4896" y="1"/>
                  </a:moveTo>
                  <a:cubicBezTo>
                    <a:pt x="3006" y="2847"/>
                    <a:pt x="1306" y="5587"/>
                    <a:pt x="106" y="7807"/>
                  </a:cubicBezTo>
                  <a:cubicBezTo>
                    <a:pt x="0" y="8649"/>
                    <a:pt x="164" y="9408"/>
                    <a:pt x="805" y="9905"/>
                  </a:cubicBezTo>
                  <a:cubicBezTo>
                    <a:pt x="1152" y="10174"/>
                    <a:pt x="1538" y="10290"/>
                    <a:pt x="1944" y="10290"/>
                  </a:cubicBezTo>
                  <a:cubicBezTo>
                    <a:pt x="2289" y="10290"/>
                    <a:pt x="2648" y="10207"/>
                    <a:pt x="3010" y="10064"/>
                  </a:cubicBezTo>
                  <a:cubicBezTo>
                    <a:pt x="4868" y="8355"/>
                    <a:pt x="7104" y="6034"/>
                    <a:pt x="9397" y="3500"/>
                  </a:cubicBezTo>
                  <a:lnTo>
                    <a:pt x="9397" y="3500"/>
                  </a:lnTo>
                  <a:cubicBezTo>
                    <a:pt x="8506" y="4350"/>
                    <a:pt x="7574" y="4716"/>
                    <a:pt x="6752" y="4716"/>
                  </a:cubicBezTo>
                  <a:cubicBezTo>
                    <a:pt x="6173" y="4716"/>
                    <a:pt x="5648" y="4534"/>
                    <a:pt x="5233" y="4210"/>
                  </a:cubicBezTo>
                  <a:cubicBezTo>
                    <a:pt x="4230" y="3431"/>
                    <a:pt x="3865" y="1833"/>
                    <a:pt x="4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flipH="1">
              <a:off x="7509191" y="4211941"/>
              <a:ext cx="379172" cy="463343"/>
            </a:xfrm>
            <a:custGeom>
              <a:avLst/>
              <a:gdLst/>
              <a:ahLst/>
              <a:cxnLst/>
              <a:rect l="l" t="t" r="r" b="b"/>
              <a:pathLst>
                <a:path w="9487" h="11593" extrusionOk="0">
                  <a:moveTo>
                    <a:pt x="9117" y="1"/>
                  </a:moveTo>
                  <a:cubicBezTo>
                    <a:pt x="8784" y="1"/>
                    <a:pt x="8084" y="579"/>
                    <a:pt x="7430" y="1420"/>
                  </a:cubicBezTo>
                  <a:cubicBezTo>
                    <a:pt x="6685" y="2378"/>
                    <a:pt x="0" y="11393"/>
                    <a:pt x="253" y="11589"/>
                  </a:cubicBezTo>
                  <a:cubicBezTo>
                    <a:pt x="256" y="11591"/>
                    <a:pt x="259" y="11592"/>
                    <a:pt x="264" y="11592"/>
                  </a:cubicBezTo>
                  <a:cubicBezTo>
                    <a:pt x="659" y="11592"/>
                    <a:pt x="7602" y="3073"/>
                    <a:pt x="8340" y="2125"/>
                  </a:cubicBezTo>
                  <a:cubicBezTo>
                    <a:pt x="9085" y="1167"/>
                    <a:pt x="9486" y="231"/>
                    <a:pt x="9236" y="37"/>
                  </a:cubicBezTo>
                  <a:cubicBezTo>
                    <a:pt x="9204" y="12"/>
                    <a:pt x="9165" y="1"/>
                    <a:pt x="9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flipH="1">
              <a:off x="8132248" y="4329546"/>
              <a:ext cx="12630" cy="3997"/>
            </a:xfrm>
            <a:custGeom>
              <a:avLst/>
              <a:gdLst/>
              <a:ahLst/>
              <a:cxnLst/>
              <a:rect l="l" t="t" r="r" b="b"/>
              <a:pathLst>
                <a:path w="316" h="100" extrusionOk="0">
                  <a:moveTo>
                    <a:pt x="5" y="0"/>
                  </a:moveTo>
                  <a:lnTo>
                    <a:pt x="1" y="15"/>
                  </a:lnTo>
                  <a:lnTo>
                    <a:pt x="316" y="99"/>
                  </a:lnTo>
                  <a:lnTo>
                    <a:pt x="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flipH="1">
              <a:off x="6383889" y="3906859"/>
              <a:ext cx="12270" cy="5236"/>
            </a:xfrm>
            <a:custGeom>
              <a:avLst/>
              <a:gdLst/>
              <a:ahLst/>
              <a:cxnLst/>
              <a:rect l="l" t="t" r="r" b="b"/>
              <a:pathLst>
                <a:path w="307" h="131" extrusionOk="0">
                  <a:moveTo>
                    <a:pt x="300" y="1"/>
                  </a:moveTo>
                  <a:lnTo>
                    <a:pt x="0" y="130"/>
                  </a:lnTo>
                  <a:lnTo>
                    <a:pt x="307" y="16"/>
                  </a:lnTo>
                  <a:lnTo>
                    <a:pt x="30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flipH="1">
              <a:off x="8347841" y="3389639"/>
              <a:ext cx="9272" cy="9712"/>
            </a:xfrm>
            <a:custGeom>
              <a:avLst/>
              <a:gdLst/>
              <a:ahLst/>
              <a:cxnLst/>
              <a:rect l="l" t="t" r="r" b="b"/>
              <a:pathLst>
                <a:path w="232" h="243" extrusionOk="0">
                  <a:moveTo>
                    <a:pt x="11" y="1"/>
                  </a:moveTo>
                  <a:lnTo>
                    <a:pt x="0" y="11"/>
                  </a:lnTo>
                  <a:lnTo>
                    <a:pt x="231" y="242"/>
                  </a:lnTo>
                  <a:lnTo>
                    <a:pt x="1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14449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97"/>
        <p:cNvGrpSpPr/>
        <p:nvPr/>
      </p:nvGrpSpPr>
      <p:grpSpPr>
        <a:xfrm>
          <a:off x="0" y="0"/>
          <a:ext cx="0" cy="0"/>
          <a:chOff x="0" y="0"/>
          <a:chExt cx="0" cy="0"/>
        </a:xfrm>
      </p:grpSpPr>
      <p:sp>
        <p:nvSpPr>
          <p:cNvPr id="1500" name="Google Shape;1500;p39"/>
          <p:cNvSpPr/>
          <p:nvPr/>
        </p:nvSpPr>
        <p:spPr>
          <a:xfrm flipH="1">
            <a:off x="7565694" y="3749428"/>
            <a:ext cx="1578332" cy="859092"/>
          </a:xfrm>
          <a:custGeom>
            <a:avLst/>
            <a:gdLst/>
            <a:ahLst/>
            <a:cxnLst/>
            <a:rect l="l" t="t" r="r" b="b"/>
            <a:pathLst>
              <a:path w="33496" h="18232" extrusionOk="0">
                <a:moveTo>
                  <a:pt x="337" y="0"/>
                </a:moveTo>
                <a:cubicBezTo>
                  <a:pt x="222" y="0"/>
                  <a:pt x="112" y="5"/>
                  <a:pt x="0" y="13"/>
                </a:cubicBezTo>
                <a:lnTo>
                  <a:pt x="0" y="18231"/>
                </a:lnTo>
                <a:lnTo>
                  <a:pt x="33495" y="18231"/>
                </a:lnTo>
                <a:cubicBezTo>
                  <a:pt x="33413" y="16481"/>
                  <a:pt x="31972" y="15087"/>
                  <a:pt x="30202" y="15087"/>
                </a:cubicBezTo>
                <a:cubicBezTo>
                  <a:pt x="29108" y="15087"/>
                  <a:pt x="28142" y="15622"/>
                  <a:pt x="27542" y="16445"/>
                </a:cubicBezTo>
                <a:cubicBezTo>
                  <a:pt x="25753" y="14280"/>
                  <a:pt x="23049" y="12899"/>
                  <a:pt x="20022" y="12899"/>
                </a:cubicBezTo>
                <a:cubicBezTo>
                  <a:pt x="19765" y="12899"/>
                  <a:pt x="19511" y="12912"/>
                  <a:pt x="19258" y="12932"/>
                </a:cubicBezTo>
                <a:cubicBezTo>
                  <a:pt x="18024" y="7848"/>
                  <a:pt x="13445" y="4074"/>
                  <a:pt x="7982" y="4074"/>
                </a:cubicBezTo>
                <a:cubicBezTo>
                  <a:pt x="7054" y="4074"/>
                  <a:pt x="6156" y="4184"/>
                  <a:pt x="5291" y="4389"/>
                </a:cubicBezTo>
                <a:cubicBezTo>
                  <a:pt x="4993" y="1916"/>
                  <a:pt x="2889"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9"/>
          <p:cNvSpPr/>
          <p:nvPr/>
        </p:nvSpPr>
        <p:spPr>
          <a:xfrm flipH="1">
            <a:off x="528929" y="302652"/>
            <a:ext cx="1201836" cy="572715"/>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9"/>
          <p:cNvSpPr/>
          <p:nvPr/>
        </p:nvSpPr>
        <p:spPr>
          <a:xfrm>
            <a:off x="1043825" y="5784400"/>
            <a:ext cx="481850" cy="986550"/>
          </a:xfrm>
          <a:custGeom>
            <a:avLst/>
            <a:gdLst/>
            <a:ahLst/>
            <a:cxnLst/>
            <a:rect l="l" t="t" r="r" b="b"/>
            <a:pathLst>
              <a:path w="19274" h="39462" extrusionOk="0">
                <a:moveTo>
                  <a:pt x="11670" y="1"/>
                </a:moveTo>
                <a:lnTo>
                  <a:pt x="0" y="15009"/>
                </a:lnTo>
                <a:lnTo>
                  <a:pt x="15178" y="39266"/>
                </a:lnTo>
                <a:cubicBezTo>
                  <a:pt x="15260" y="39398"/>
                  <a:pt x="15396" y="39462"/>
                  <a:pt x="15531" y="39462"/>
                </a:cubicBezTo>
                <a:cubicBezTo>
                  <a:pt x="15691" y="39462"/>
                  <a:pt x="15851" y="39372"/>
                  <a:pt x="15920" y="39199"/>
                </a:cubicBezTo>
                <a:lnTo>
                  <a:pt x="18940" y="31605"/>
                </a:lnTo>
                <a:cubicBezTo>
                  <a:pt x="19222" y="30896"/>
                  <a:pt x="19273" y="30116"/>
                  <a:pt x="19087" y="29378"/>
                </a:cubicBezTo>
                <a:lnTo>
                  <a:pt x="11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9"/>
          <p:cNvSpPr/>
          <p:nvPr/>
        </p:nvSpPr>
        <p:spPr>
          <a:xfrm>
            <a:off x="352725" y="5784400"/>
            <a:ext cx="982950" cy="375225"/>
          </a:xfrm>
          <a:custGeom>
            <a:avLst/>
            <a:gdLst/>
            <a:ahLst/>
            <a:cxnLst/>
            <a:rect l="l" t="t" r="r" b="b"/>
            <a:pathLst>
              <a:path w="39318" h="15009" extrusionOk="0">
                <a:moveTo>
                  <a:pt x="39317" y="1"/>
                </a:moveTo>
                <a:lnTo>
                  <a:pt x="9016" y="52"/>
                </a:lnTo>
                <a:cubicBezTo>
                  <a:pt x="8256" y="52"/>
                  <a:pt x="7511" y="293"/>
                  <a:pt x="6895" y="742"/>
                </a:cubicBezTo>
                <a:lnTo>
                  <a:pt x="277" y="5541"/>
                </a:lnTo>
                <a:cubicBezTo>
                  <a:pt x="1" y="5740"/>
                  <a:pt x="71" y="6170"/>
                  <a:pt x="396" y="6275"/>
                </a:cubicBezTo>
                <a:lnTo>
                  <a:pt x="27644" y="15009"/>
                </a:lnTo>
                <a:lnTo>
                  <a:pt x="39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9"/>
          <p:cNvSpPr/>
          <p:nvPr/>
        </p:nvSpPr>
        <p:spPr>
          <a:xfrm>
            <a:off x="352725" y="5784400"/>
            <a:ext cx="982875" cy="375225"/>
          </a:xfrm>
          <a:custGeom>
            <a:avLst/>
            <a:gdLst/>
            <a:ahLst/>
            <a:cxnLst/>
            <a:rect l="l" t="t" r="r" b="b"/>
            <a:pathLst>
              <a:path w="39315" h="15009" extrusionOk="0">
                <a:moveTo>
                  <a:pt x="39314" y="1"/>
                </a:moveTo>
                <a:lnTo>
                  <a:pt x="28983" y="17"/>
                </a:lnTo>
                <a:cubicBezTo>
                  <a:pt x="27458" y="2299"/>
                  <a:pt x="25979" y="4562"/>
                  <a:pt x="24557" y="6776"/>
                </a:cubicBezTo>
                <a:cubicBezTo>
                  <a:pt x="23550" y="8348"/>
                  <a:pt x="21825" y="9267"/>
                  <a:pt x="20005" y="9267"/>
                </a:cubicBezTo>
                <a:cubicBezTo>
                  <a:pt x="19661" y="9267"/>
                  <a:pt x="19315" y="9235"/>
                  <a:pt x="18969" y="9167"/>
                </a:cubicBezTo>
                <a:lnTo>
                  <a:pt x="277" y="5541"/>
                </a:lnTo>
                <a:lnTo>
                  <a:pt x="277" y="5541"/>
                </a:lnTo>
                <a:cubicBezTo>
                  <a:pt x="1" y="5740"/>
                  <a:pt x="68" y="6170"/>
                  <a:pt x="396" y="6275"/>
                </a:cubicBezTo>
                <a:lnTo>
                  <a:pt x="27644" y="15009"/>
                </a:lnTo>
                <a:lnTo>
                  <a:pt x="39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9"/>
          <p:cNvSpPr/>
          <p:nvPr/>
        </p:nvSpPr>
        <p:spPr>
          <a:xfrm>
            <a:off x="2797825" y="5544250"/>
            <a:ext cx="253100" cy="260800"/>
          </a:xfrm>
          <a:custGeom>
            <a:avLst/>
            <a:gdLst/>
            <a:ahLst/>
            <a:cxnLst/>
            <a:rect l="l" t="t" r="r" b="b"/>
            <a:pathLst>
              <a:path w="10124" h="10432" extrusionOk="0">
                <a:moveTo>
                  <a:pt x="5083" y="0"/>
                </a:moveTo>
                <a:cubicBezTo>
                  <a:pt x="4858" y="0"/>
                  <a:pt x="4636" y="109"/>
                  <a:pt x="4500" y="312"/>
                </a:cubicBezTo>
                <a:lnTo>
                  <a:pt x="337" y="6571"/>
                </a:lnTo>
                <a:cubicBezTo>
                  <a:pt x="0" y="7078"/>
                  <a:pt x="109" y="7758"/>
                  <a:pt x="591" y="8130"/>
                </a:cubicBezTo>
                <a:lnTo>
                  <a:pt x="3236" y="10188"/>
                </a:lnTo>
                <a:cubicBezTo>
                  <a:pt x="3447" y="10351"/>
                  <a:pt x="3698" y="10431"/>
                  <a:pt x="3947" y="10431"/>
                </a:cubicBezTo>
                <a:cubicBezTo>
                  <a:pt x="4265" y="10431"/>
                  <a:pt x="4580" y="10302"/>
                  <a:pt x="4808" y="10050"/>
                </a:cubicBezTo>
                <a:lnTo>
                  <a:pt x="9850" y="4472"/>
                </a:lnTo>
                <a:cubicBezTo>
                  <a:pt x="10123" y="4170"/>
                  <a:pt x="10081" y="3705"/>
                  <a:pt x="9764" y="3454"/>
                </a:cubicBezTo>
                <a:lnTo>
                  <a:pt x="5508" y="145"/>
                </a:lnTo>
                <a:cubicBezTo>
                  <a:pt x="5381" y="47"/>
                  <a:pt x="5231" y="0"/>
                  <a:pt x="50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9"/>
          <p:cNvSpPr/>
          <p:nvPr/>
        </p:nvSpPr>
        <p:spPr>
          <a:xfrm>
            <a:off x="2797825" y="5589275"/>
            <a:ext cx="253100" cy="215775"/>
          </a:xfrm>
          <a:custGeom>
            <a:avLst/>
            <a:gdLst/>
            <a:ahLst/>
            <a:cxnLst/>
            <a:rect l="l" t="t" r="r" b="b"/>
            <a:pathLst>
              <a:path w="10124" h="8631" extrusionOk="0">
                <a:moveTo>
                  <a:pt x="7636" y="0"/>
                </a:moveTo>
                <a:lnTo>
                  <a:pt x="7193" y="568"/>
                </a:lnTo>
                <a:cubicBezTo>
                  <a:pt x="7163" y="545"/>
                  <a:pt x="7126" y="534"/>
                  <a:pt x="7081" y="534"/>
                </a:cubicBezTo>
                <a:cubicBezTo>
                  <a:pt x="6593" y="534"/>
                  <a:pt x="5225" y="1852"/>
                  <a:pt x="3759" y="3563"/>
                </a:cubicBezTo>
                <a:cubicBezTo>
                  <a:pt x="3627" y="3717"/>
                  <a:pt x="3447" y="3789"/>
                  <a:pt x="3271" y="3789"/>
                </a:cubicBezTo>
                <a:cubicBezTo>
                  <a:pt x="2996" y="3789"/>
                  <a:pt x="2726" y="3616"/>
                  <a:pt x="2648" y="3309"/>
                </a:cubicBezTo>
                <a:lnTo>
                  <a:pt x="2282" y="1846"/>
                </a:lnTo>
                <a:lnTo>
                  <a:pt x="337" y="4770"/>
                </a:lnTo>
                <a:cubicBezTo>
                  <a:pt x="0" y="5277"/>
                  <a:pt x="109" y="5957"/>
                  <a:pt x="591" y="6329"/>
                </a:cubicBezTo>
                <a:lnTo>
                  <a:pt x="3236" y="8387"/>
                </a:lnTo>
                <a:cubicBezTo>
                  <a:pt x="3447" y="8550"/>
                  <a:pt x="3698" y="8630"/>
                  <a:pt x="3947" y="8630"/>
                </a:cubicBezTo>
                <a:cubicBezTo>
                  <a:pt x="4265" y="8630"/>
                  <a:pt x="4580" y="8501"/>
                  <a:pt x="4808" y="8249"/>
                </a:cubicBezTo>
                <a:lnTo>
                  <a:pt x="9850" y="2671"/>
                </a:lnTo>
                <a:cubicBezTo>
                  <a:pt x="10123" y="2369"/>
                  <a:pt x="10081" y="1904"/>
                  <a:pt x="9764" y="1653"/>
                </a:cubicBezTo>
                <a:lnTo>
                  <a:pt x="76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9"/>
          <p:cNvSpPr/>
          <p:nvPr/>
        </p:nvSpPr>
        <p:spPr>
          <a:xfrm>
            <a:off x="2933975" y="5526850"/>
            <a:ext cx="126975" cy="102250"/>
          </a:xfrm>
          <a:custGeom>
            <a:avLst/>
            <a:gdLst/>
            <a:ahLst/>
            <a:cxnLst/>
            <a:rect l="l" t="t" r="r" b="b"/>
            <a:pathLst>
              <a:path w="5079" h="4090" extrusionOk="0">
                <a:moveTo>
                  <a:pt x="646" y="0"/>
                </a:moveTo>
                <a:cubicBezTo>
                  <a:pt x="476" y="0"/>
                  <a:pt x="307" y="76"/>
                  <a:pt x="193" y="222"/>
                </a:cubicBezTo>
                <a:cubicBezTo>
                  <a:pt x="1" y="472"/>
                  <a:pt x="46" y="832"/>
                  <a:pt x="296" y="1024"/>
                </a:cubicBezTo>
                <a:lnTo>
                  <a:pt x="4080" y="3970"/>
                </a:lnTo>
                <a:cubicBezTo>
                  <a:pt x="4185" y="4051"/>
                  <a:pt x="4308" y="4090"/>
                  <a:pt x="4431" y="4090"/>
                </a:cubicBezTo>
                <a:cubicBezTo>
                  <a:pt x="4602" y="4090"/>
                  <a:pt x="4772" y="4014"/>
                  <a:pt x="4886" y="3868"/>
                </a:cubicBezTo>
                <a:cubicBezTo>
                  <a:pt x="5078" y="3621"/>
                  <a:pt x="5033" y="3261"/>
                  <a:pt x="4783" y="3065"/>
                </a:cubicBezTo>
                <a:lnTo>
                  <a:pt x="999" y="122"/>
                </a:lnTo>
                <a:cubicBezTo>
                  <a:pt x="894" y="40"/>
                  <a:pt x="770" y="0"/>
                  <a:pt x="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9"/>
          <p:cNvSpPr/>
          <p:nvPr/>
        </p:nvSpPr>
        <p:spPr>
          <a:xfrm>
            <a:off x="2933975" y="5532375"/>
            <a:ext cx="122150" cy="96725"/>
          </a:xfrm>
          <a:custGeom>
            <a:avLst/>
            <a:gdLst/>
            <a:ahLst/>
            <a:cxnLst/>
            <a:rect l="l" t="t" r="r" b="b"/>
            <a:pathLst>
              <a:path w="4886" h="3869" extrusionOk="0">
                <a:moveTo>
                  <a:pt x="193" y="1"/>
                </a:moveTo>
                <a:lnTo>
                  <a:pt x="193" y="1"/>
                </a:lnTo>
                <a:cubicBezTo>
                  <a:pt x="1" y="251"/>
                  <a:pt x="46" y="611"/>
                  <a:pt x="296" y="803"/>
                </a:cubicBezTo>
                <a:lnTo>
                  <a:pt x="4080" y="3749"/>
                </a:lnTo>
                <a:cubicBezTo>
                  <a:pt x="4185" y="3830"/>
                  <a:pt x="4308" y="3869"/>
                  <a:pt x="4431" y="3869"/>
                </a:cubicBezTo>
                <a:cubicBezTo>
                  <a:pt x="4602" y="3869"/>
                  <a:pt x="4772" y="3793"/>
                  <a:pt x="4886" y="3647"/>
                </a:cubicBezTo>
                <a:lnTo>
                  <a:pt x="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9"/>
          <p:cNvSpPr/>
          <p:nvPr/>
        </p:nvSpPr>
        <p:spPr>
          <a:xfrm>
            <a:off x="2747275" y="5611650"/>
            <a:ext cx="231825" cy="278000"/>
          </a:xfrm>
          <a:custGeom>
            <a:avLst/>
            <a:gdLst/>
            <a:ahLst/>
            <a:cxnLst/>
            <a:rect l="l" t="t" r="r" b="b"/>
            <a:pathLst>
              <a:path w="9273" h="11120" extrusionOk="0">
                <a:moveTo>
                  <a:pt x="8880" y="1"/>
                </a:moveTo>
                <a:cubicBezTo>
                  <a:pt x="8390" y="1"/>
                  <a:pt x="6298" y="2195"/>
                  <a:pt x="4041" y="5097"/>
                </a:cubicBezTo>
                <a:cubicBezTo>
                  <a:pt x="1663" y="8156"/>
                  <a:pt x="0" y="10843"/>
                  <a:pt x="331" y="11099"/>
                </a:cubicBezTo>
                <a:cubicBezTo>
                  <a:pt x="348" y="11113"/>
                  <a:pt x="370" y="11119"/>
                  <a:pt x="396" y="11119"/>
                </a:cubicBezTo>
                <a:cubicBezTo>
                  <a:pt x="886" y="11119"/>
                  <a:pt x="2977" y="8926"/>
                  <a:pt x="5232" y="6025"/>
                </a:cubicBezTo>
                <a:cubicBezTo>
                  <a:pt x="7610" y="2963"/>
                  <a:pt x="9273" y="277"/>
                  <a:pt x="8945" y="20"/>
                </a:cubicBezTo>
                <a:cubicBezTo>
                  <a:pt x="8928" y="7"/>
                  <a:pt x="8907" y="1"/>
                  <a:pt x="8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9"/>
          <p:cNvSpPr/>
          <p:nvPr/>
        </p:nvSpPr>
        <p:spPr>
          <a:xfrm>
            <a:off x="1545625" y="5769725"/>
            <a:ext cx="100" cy="100"/>
          </a:xfrm>
          <a:custGeom>
            <a:avLst/>
            <a:gdLst/>
            <a:ahLst/>
            <a:cxnLst/>
            <a:rect l="l" t="t" r="r" b="b"/>
            <a:pathLst>
              <a:path w="4" h="4" extrusionOk="0">
                <a:moveTo>
                  <a:pt x="4" y="1"/>
                </a:moveTo>
                <a:cubicBezTo>
                  <a:pt x="4" y="1"/>
                  <a:pt x="1" y="1"/>
                  <a:pt x="1" y="4"/>
                </a:cubicBezTo>
                <a:cubicBezTo>
                  <a:pt x="2" y="2"/>
                  <a:pt x="3" y="1"/>
                  <a:pt x="4"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9"/>
          <p:cNvSpPr/>
          <p:nvPr/>
        </p:nvSpPr>
        <p:spPr>
          <a:xfrm>
            <a:off x="1298025" y="5577075"/>
            <a:ext cx="100" cy="175"/>
          </a:xfrm>
          <a:custGeom>
            <a:avLst/>
            <a:gdLst/>
            <a:ahLst/>
            <a:cxnLst/>
            <a:rect l="l" t="t" r="r" b="b"/>
            <a:pathLst>
              <a:path w="4" h="7" extrusionOk="0">
                <a:moveTo>
                  <a:pt x="3" y="0"/>
                </a:moveTo>
                <a:cubicBezTo>
                  <a:pt x="3" y="4"/>
                  <a:pt x="0" y="4"/>
                  <a:pt x="0" y="7"/>
                </a:cubicBezTo>
                <a:lnTo>
                  <a:pt x="0" y="7"/>
                </a:lnTo>
                <a:cubicBezTo>
                  <a:pt x="0" y="7"/>
                  <a:pt x="0" y="4"/>
                  <a:pt x="3" y="4"/>
                </a:cubicBezTo>
                <a:lnTo>
                  <a:pt x="3" y="0"/>
                </a:ln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9"/>
          <p:cNvSpPr/>
          <p:nvPr/>
        </p:nvSpPr>
        <p:spPr>
          <a:xfrm>
            <a:off x="916800" y="5735625"/>
            <a:ext cx="454825" cy="576375"/>
          </a:xfrm>
          <a:custGeom>
            <a:avLst/>
            <a:gdLst/>
            <a:ahLst/>
            <a:cxnLst/>
            <a:rect l="l" t="t" r="r" b="b"/>
            <a:pathLst>
              <a:path w="18193" h="23055" extrusionOk="0">
                <a:moveTo>
                  <a:pt x="17861" y="1"/>
                </a:moveTo>
                <a:cubicBezTo>
                  <a:pt x="16900" y="1"/>
                  <a:pt x="14873" y="1678"/>
                  <a:pt x="13468" y="3486"/>
                </a:cubicBezTo>
                <a:cubicBezTo>
                  <a:pt x="12245" y="5059"/>
                  <a:pt x="3647" y="16825"/>
                  <a:pt x="1" y="22509"/>
                </a:cubicBezTo>
                <a:cubicBezTo>
                  <a:pt x="68" y="22743"/>
                  <a:pt x="177" y="22929"/>
                  <a:pt x="341" y="23055"/>
                </a:cubicBezTo>
                <a:lnTo>
                  <a:pt x="18192" y="100"/>
                </a:lnTo>
                <a:cubicBezTo>
                  <a:pt x="18105" y="32"/>
                  <a:pt x="17993" y="1"/>
                  <a:pt x="17861"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9"/>
          <p:cNvSpPr/>
          <p:nvPr/>
        </p:nvSpPr>
        <p:spPr>
          <a:xfrm>
            <a:off x="925300" y="5738100"/>
            <a:ext cx="464300" cy="578800"/>
          </a:xfrm>
          <a:custGeom>
            <a:avLst/>
            <a:gdLst/>
            <a:ahLst/>
            <a:cxnLst/>
            <a:rect l="l" t="t" r="r" b="b"/>
            <a:pathLst>
              <a:path w="18572" h="23152" extrusionOk="0">
                <a:moveTo>
                  <a:pt x="17852" y="1"/>
                </a:moveTo>
                <a:lnTo>
                  <a:pt x="1" y="22956"/>
                </a:lnTo>
                <a:cubicBezTo>
                  <a:pt x="165" y="23084"/>
                  <a:pt x="370" y="23145"/>
                  <a:pt x="617" y="23151"/>
                </a:cubicBezTo>
                <a:cubicBezTo>
                  <a:pt x="5226" y="18218"/>
                  <a:pt x="14511" y="6985"/>
                  <a:pt x="15734" y="5412"/>
                </a:cubicBezTo>
                <a:cubicBezTo>
                  <a:pt x="17332" y="3355"/>
                  <a:pt x="18571" y="559"/>
                  <a:pt x="17852"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9"/>
          <p:cNvSpPr/>
          <p:nvPr/>
        </p:nvSpPr>
        <p:spPr>
          <a:xfrm>
            <a:off x="1005475" y="5622250"/>
            <a:ext cx="504000" cy="551850"/>
          </a:xfrm>
          <a:custGeom>
            <a:avLst/>
            <a:gdLst/>
            <a:ahLst/>
            <a:cxnLst/>
            <a:rect l="l" t="t" r="r" b="b"/>
            <a:pathLst>
              <a:path w="20160" h="22074" extrusionOk="0">
                <a:moveTo>
                  <a:pt x="10502" y="0"/>
                </a:moveTo>
                <a:lnTo>
                  <a:pt x="10502" y="0"/>
                </a:lnTo>
                <a:cubicBezTo>
                  <a:pt x="6448" y="6105"/>
                  <a:pt x="2802" y="11985"/>
                  <a:pt x="228" y="16748"/>
                </a:cubicBezTo>
                <a:cubicBezTo>
                  <a:pt x="0" y="18551"/>
                  <a:pt x="353" y="20182"/>
                  <a:pt x="1727" y="21247"/>
                </a:cubicBezTo>
                <a:cubicBezTo>
                  <a:pt x="2470" y="21826"/>
                  <a:pt x="3299" y="22073"/>
                  <a:pt x="4171" y="22073"/>
                </a:cubicBezTo>
                <a:cubicBezTo>
                  <a:pt x="4910" y="22073"/>
                  <a:pt x="5680" y="21896"/>
                  <a:pt x="6458" y="21591"/>
                </a:cubicBezTo>
                <a:cubicBezTo>
                  <a:pt x="10441" y="17922"/>
                  <a:pt x="15236" y="12941"/>
                  <a:pt x="20159" y="7508"/>
                </a:cubicBezTo>
                <a:lnTo>
                  <a:pt x="20159" y="7508"/>
                </a:lnTo>
                <a:cubicBezTo>
                  <a:pt x="18245" y="9331"/>
                  <a:pt x="16245" y="10116"/>
                  <a:pt x="14483" y="10116"/>
                </a:cubicBezTo>
                <a:cubicBezTo>
                  <a:pt x="13239" y="10116"/>
                  <a:pt x="12115" y="9725"/>
                  <a:pt x="11224" y="9032"/>
                </a:cubicBezTo>
                <a:cubicBezTo>
                  <a:pt x="9073" y="7360"/>
                  <a:pt x="8290" y="3929"/>
                  <a:pt x="10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9"/>
          <p:cNvSpPr/>
          <p:nvPr/>
        </p:nvSpPr>
        <p:spPr>
          <a:xfrm>
            <a:off x="863275" y="5753100"/>
            <a:ext cx="508675" cy="621575"/>
          </a:xfrm>
          <a:custGeom>
            <a:avLst/>
            <a:gdLst/>
            <a:ahLst/>
            <a:cxnLst/>
            <a:rect l="l" t="t" r="r" b="b"/>
            <a:pathLst>
              <a:path w="20347" h="24863" extrusionOk="0">
                <a:moveTo>
                  <a:pt x="19552" y="1"/>
                </a:moveTo>
                <a:cubicBezTo>
                  <a:pt x="18838" y="1"/>
                  <a:pt x="17338" y="1243"/>
                  <a:pt x="15936" y="3041"/>
                </a:cubicBezTo>
                <a:cubicBezTo>
                  <a:pt x="14338" y="5098"/>
                  <a:pt x="1" y="24438"/>
                  <a:pt x="537" y="24856"/>
                </a:cubicBezTo>
                <a:cubicBezTo>
                  <a:pt x="543" y="24860"/>
                  <a:pt x="551" y="24863"/>
                  <a:pt x="560" y="24863"/>
                </a:cubicBezTo>
                <a:cubicBezTo>
                  <a:pt x="1413" y="24863"/>
                  <a:pt x="16307" y="6590"/>
                  <a:pt x="17888" y="4559"/>
                </a:cubicBezTo>
                <a:cubicBezTo>
                  <a:pt x="19486" y="2501"/>
                  <a:pt x="20346" y="495"/>
                  <a:pt x="19807" y="78"/>
                </a:cubicBezTo>
                <a:cubicBezTo>
                  <a:pt x="19740" y="26"/>
                  <a:pt x="19654" y="1"/>
                  <a:pt x="19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9"/>
          <p:cNvSpPr/>
          <p:nvPr/>
        </p:nvSpPr>
        <p:spPr>
          <a:xfrm>
            <a:off x="876675" y="5754950"/>
            <a:ext cx="506450" cy="619725"/>
          </a:xfrm>
          <a:custGeom>
            <a:avLst/>
            <a:gdLst/>
            <a:ahLst/>
            <a:cxnLst/>
            <a:rect l="l" t="t" r="r" b="b"/>
            <a:pathLst>
              <a:path w="20258" h="24789" extrusionOk="0">
                <a:moveTo>
                  <a:pt x="19271" y="1"/>
                </a:moveTo>
                <a:cubicBezTo>
                  <a:pt x="19271" y="1"/>
                  <a:pt x="19271" y="1"/>
                  <a:pt x="19271" y="1"/>
                </a:cubicBezTo>
                <a:lnTo>
                  <a:pt x="19271" y="1"/>
                </a:lnTo>
                <a:cubicBezTo>
                  <a:pt x="19271" y="1"/>
                  <a:pt x="19271" y="1"/>
                  <a:pt x="19271" y="1"/>
                </a:cubicBezTo>
                <a:close/>
                <a:moveTo>
                  <a:pt x="19271" y="1"/>
                </a:moveTo>
                <a:lnTo>
                  <a:pt x="19271" y="1"/>
                </a:lnTo>
                <a:cubicBezTo>
                  <a:pt x="20258" y="773"/>
                  <a:pt x="11108" y="10500"/>
                  <a:pt x="1" y="24782"/>
                </a:cubicBezTo>
                <a:cubicBezTo>
                  <a:pt x="7" y="24786"/>
                  <a:pt x="15" y="24789"/>
                  <a:pt x="24" y="24789"/>
                </a:cubicBezTo>
                <a:cubicBezTo>
                  <a:pt x="877" y="24789"/>
                  <a:pt x="15771" y="6516"/>
                  <a:pt x="17352" y="4485"/>
                </a:cubicBezTo>
                <a:cubicBezTo>
                  <a:pt x="18950" y="2428"/>
                  <a:pt x="19810" y="422"/>
                  <a:pt x="192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9"/>
          <p:cNvSpPr/>
          <p:nvPr/>
        </p:nvSpPr>
        <p:spPr>
          <a:xfrm>
            <a:off x="983650" y="6055775"/>
            <a:ext cx="12125" cy="825"/>
          </a:xfrm>
          <a:custGeom>
            <a:avLst/>
            <a:gdLst/>
            <a:ahLst/>
            <a:cxnLst/>
            <a:rect l="l" t="t" r="r" b="b"/>
            <a:pathLst>
              <a:path w="485" h="33" extrusionOk="0">
                <a:moveTo>
                  <a:pt x="485" y="0"/>
                </a:moveTo>
                <a:lnTo>
                  <a:pt x="0" y="33"/>
                </a:lnTo>
                <a:lnTo>
                  <a:pt x="485" y="10"/>
                </a:lnTo>
                <a:lnTo>
                  <a:pt x="48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8" name="Google Shape;1518;p39"/>
          <p:cNvGrpSpPr/>
          <p:nvPr/>
        </p:nvGrpSpPr>
        <p:grpSpPr>
          <a:xfrm>
            <a:off x="-697350" y="946817"/>
            <a:ext cx="4065900" cy="5237975"/>
            <a:chOff x="-324625" y="1616425"/>
            <a:chExt cx="4065900" cy="5237975"/>
          </a:xfrm>
        </p:grpSpPr>
        <p:sp>
          <p:nvSpPr>
            <p:cNvPr id="1519" name="Google Shape;1519;p39"/>
            <p:cNvSpPr/>
            <p:nvPr/>
          </p:nvSpPr>
          <p:spPr>
            <a:xfrm>
              <a:off x="1741500" y="1904175"/>
              <a:ext cx="155825" cy="27225"/>
            </a:xfrm>
            <a:custGeom>
              <a:avLst/>
              <a:gdLst/>
              <a:ahLst/>
              <a:cxnLst/>
              <a:rect l="l" t="t" r="r" b="b"/>
              <a:pathLst>
                <a:path w="6233" h="1089" extrusionOk="0">
                  <a:moveTo>
                    <a:pt x="6" y="0"/>
                  </a:moveTo>
                  <a:lnTo>
                    <a:pt x="6" y="0"/>
                  </a:lnTo>
                  <a:cubicBezTo>
                    <a:pt x="0" y="264"/>
                    <a:pt x="205" y="479"/>
                    <a:pt x="469" y="488"/>
                  </a:cubicBezTo>
                  <a:cubicBezTo>
                    <a:pt x="652" y="491"/>
                    <a:pt x="799" y="645"/>
                    <a:pt x="793" y="828"/>
                  </a:cubicBezTo>
                  <a:lnTo>
                    <a:pt x="790" y="970"/>
                  </a:lnTo>
                  <a:lnTo>
                    <a:pt x="5402" y="1088"/>
                  </a:lnTo>
                  <a:lnTo>
                    <a:pt x="5405" y="950"/>
                  </a:lnTo>
                  <a:cubicBezTo>
                    <a:pt x="5411" y="766"/>
                    <a:pt x="5562" y="623"/>
                    <a:pt x="5742" y="623"/>
                  </a:cubicBezTo>
                  <a:cubicBezTo>
                    <a:pt x="5744" y="623"/>
                    <a:pt x="5746" y="623"/>
                    <a:pt x="5748" y="623"/>
                  </a:cubicBezTo>
                  <a:cubicBezTo>
                    <a:pt x="5754" y="623"/>
                    <a:pt x="5760" y="623"/>
                    <a:pt x="5766" y="623"/>
                  </a:cubicBezTo>
                  <a:cubicBezTo>
                    <a:pt x="6021" y="623"/>
                    <a:pt x="6227" y="418"/>
                    <a:pt x="6233" y="164"/>
                  </a:cubicBezTo>
                  <a:lnTo>
                    <a:pt x="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9"/>
            <p:cNvSpPr/>
            <p:nvPr/>
          </p:nvSpPr>
          <p:spPr>
            <a:xfrm>
              <a:off x="1770525" y="1663900"/>
              <a:ext cx="99925" cy="231800"/>
            </a:xfrm>
            <a:custGeom>
              <a:avLst/>
              <a:gdLst/>
              <a:ahLst/>
              <a:cxnLst/>
              <a:rect l="l" t="t" r="r" b="b"/>
              <a:pathLst>
                <a:path w="3997" h="9272" extrusionOk="0">
                  <a:moveTo>
                    <a:pt x="2213" y="0"/>
                  </a:moveTo>
                  <a:cubicBezTo>
                    <a:pt x="2179" y="0"/>
                    <a:pt x="2145" y="22"/>
                    <a:pt x="2142" y="66"/>
                  </a:cubicBezTo>
                  <a:lnTo>
                    <a:pt x="1744" y="5471"/>
                  </a:lnTo>
                  <a:cubicBezTo>
                    <a:pt x="1718" y="5843"/>
                    <a:pt x="1641" y="6212"/>
                    <a:pt x="1519" y="6566"/>
                  </a:cubicBezTo>
                  <a:cubicBezTo>
                    <a:pt x="1365" y="7011"/>
                    <a:pt x="932" y="7295"/>
                    <a:pt x="462" y="7295"/>
                  </a:cubicBezTo>
                  <a:cubicBezTo>
                    <a:pt x="452" y="7295"/>
                    <a:pt x="441" y="7294"/>
                    <a:pt x="431" y="7294"/>
                  </a:cubicBezTo>
                  <a:cubicBezTo>
                    <a:pt x="429" y="7294"/>
                    <a:pt x="427" y="7294"/>
                    <a:pt x="425" y="7294"/>
                  </a:cubicBezTo>
                  <a:cubicBezTo>
                    <a:pt x="216" y="7294"/>
                    <a:pt x="43" y="7460"/>
                    <a:pt x="39" y="7670"/>
                  </a:cubicBezTo>
                  <a:lnTo>
                    <a:pt x="1" y="9168"/>
                  </a:lnTo>
                  <a:lnTo>
                    <a:pt x="3952" y="9271"/>
                  </a:lnTo>
                  <a:lnTo>
                    <a:pt x="3990" y="7772"/>
                  </a:lnTo>
                  <a:cubicBezTo>
                    <a:pt x="3997" y="7560"/>
                    <a:pt x="3830" y="7384"/>
                    <a:pt x="3618" y="7378"/>
                  </a:cubicBezTo>
                  <a:cubicBezTo>
                    <a:pt x="3137" y="7365"/>
                    <a:pt x="2700" y="7053"/>
                    <a:pt x="2569" y="6591"/>
                  </a:cubicBezTo>
                  <a:cubicBezTo>
                    <a:pt x="2466" y="6235"/>
                    <a:pt x="2408" y="5863"/>
                    <a:pt x="2402" y="5487"/>
                  </a:cubicBezTo>
                  <a:lnTo>
                    <a:pt x="2283" y="69"/>
                  </a:lnTo>
                  <a:cubicBezTo>
                    <a:pt x="2283" y="24"/>
                    <a:pt x="2248" y="0"/>
                    <a:pt x="2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1" name="Google Shape;1521;p39"/>
            <p:cNvGrpSpPr/>
            <p:nvPr/>
          </p:nvGrpSpPr>
          <p:grpSpPr>
            <a:xfrm>
              <a:off x="445175" y="1616425"/>
              <a:ext cx="631400" cy="837900"/>
              <a:chOff x="445175" y="1616425"/>
              <a:chExt cx="631400" cy="837900"/>
            </a:xfrm>
          </p:grpSpPr>
          <p:sp>
            <p:nvSpPr>
              <p:cNvPr id="1522" name="Google Shape;1522;p39"/>
              <p:cNvSpPr/>
              <p:nvPr/>
            </p:nvSpPr>
            <p:spPr>
              <a:xfrm>
                <a:off x="705525" y="2304325"/>
                <a:ext cx="77875" cy="150000"/>
              </a:xfrm>
              <a:custGeom>
                <a:avLst/>
                <a:gdLst/>
                <a:ahLst/>
                <a:cxnLst/>
                <a:rect l="l" t="t" r="r" b="b"/>
                <a:pathLst>
                  <a:path w="3115" h="6000" extrusionOk="0">
                    <a:moveTo>
                      <a:pt x="1494" y="2282"/>
                    </a:moveTo>
                    <a:cubicBezTo>
                      <a:pt x="1496" y="2282"/>
                      <a:pt x="1498" y="2282"/>
                      <a:pt x="1500" y="2282"/>
                    </a:cubicBezTo>
                    <a:cubicBezTo>
                      <a:pt x="1869" y="2292"/>
                      <a:pt x="2421" y="3200"/>
                      <a:pt x="2466" y="4006"/>
                    </a:cubicBezTo>
                    <a:lnTo>
                      <a:pt x="447" y="3951"/>
                    </a:lnTo>
                    <a:cubicBezTo>
                      <a:pt x="533" y="3156"/>
                      <a:pt x="1124" y="2282"/>
                      <a:pt x="1494" y="2282"/>
                    </a:cubicBezTo>
                    <a:close/>
                    <a:moveTo>
                      <a:pt x="46" y="0"/>
                    </a:moveTo>
                    <a:lnTo>
                      <a:pt x="1" y="20"/>
                    </a:lnTo>
                    <a:lnTo>
                      <a:pt x="1018" y="2465"/>
                    </a:lnTo>
                    <a:cubicBezTo>
                      <a:pt x="710" y="2805"/>
                      <a:pt x="421" y="3386"/>
                      <a:pt x="364" y="3951"/>
                    </a:cubicBezTo>
                    <a:lnTo>
                      <a:pt x="351" y="3951"/>
                    </a:lnTo>
                    <a:cubicBezTo>
                      <a:pt x="349" y="3951"/>
                      <a:pt x="347" y="3951"/>
                      <a:pt x="345" y="3951"/>
                    </a:cubicBezTo>
                    <a:cubicBezTo>
                      <a:pt x="283" y="3951"/>
                      <a:pt x="235" y="3998"/>
                      <a:pt x="232" y="4060"/>
                    </a:cubicBezTo>
                    <a:lnTo>
                      <a:pt x="187" y="5826"/>
                    </a:lnTo>
                    <a:cubicBezTo>
                      <a:pt x="184" y="5890"/>
                      <a:pt x="235" y="5941"/>
                      <a:pt x="296" y="5941"/>
                    </a:cubicBezTo>
                    <a:lnTo>
                      <a:pt x="2511" y="5999"/>
                    </a:lnTo>
                    <a:cubicBezTo>
                      <a:pt x="2513" y="5999"/>
                      <a:pt x="2515" y="5999"/>
                      <a:pt x="2517" y="5999"/>
                    </a:cubicBezTo>
                    <a:cubicBezTo>
                      <a:pt x="2578" y="5999"/>
                      <a:pt x="2626" y="5949"/>
                      <a:pt x="2626" y="5890"/>
                    </a:cubicBezTo>
                    <a:lnTo>
                      <a:pt x="2675" y="4125"/>
                    </a:lnTo>
                    <a:cubicBezTo>
                      <a:pt x="2675" y="4060"/>
                      <a:pt x="2626" y="4009"/>
                      <a:pt x="2562" y="4006"/>
                    </a:cubicBezTo>
                    <a:lnTo>
                      <a:pt x="2549" y="4006"/>
                    </a:lnTo>
                    <a:cubicBezTo>
                      <a:pt x="2520" y="3441"/>
                      <a:pt x="2260" y="2844"/>
                      <a:pt x="1972" y="2491"/>
                    </a:cubicBezTo>
                    <a:lnTo>
                      <a:pt x="3114" y="100"/>
                    </a:lnTo>
                    <a:lnTo>
                      <a:pt x="3072" y="81"/>
                    </a:lnTo>
                    <a:lnTo>
                      <a:pt x="2042" y="2234"/>
                    </a:lnTo>
                    <a:lnTo>
                      <a:pt x="2594" y="344"/>
                    </a:lnTo>
                    <a:lnTo>
                      <a:pt x="2549" y="331"/>
                    </a:lnTo>
                    <a:lnTo>
                      <a:pt x="1981" y="2269"/>
                    </a:lnTo>
                    <a:lnTo>
                      <a:pt x="2155" y="328"/>
                    </a:lnTo>
                    <a:lnTo>
                      <a:pt x="2106" y="324"/>
                    </a:lnTo>
                    <a:lnTo>
                      <a:pt x="1933" y="2260"/>
                    </a:lnTo>
                    <a:cubicBezTo>
                      <a:pt x="1866" y="1570"/>
                      <a:pt x="1744" y="369"/>
                      <a:pt x="1747" y="318"/>
                    </a:cubicBezTo>
                    <a:lnTo>
                      <a:pt x="1724" y="315"/>
                    </a:lnTo>
                    <a:lnTo>
                      <a:pt x="1705" y="299"/>
                    </a:lnTo>
                    <a:lnTo>
                      <a:pt x="1705" y="299"/>
                    </a:lnTo>
                    <a:cubicBezTo>
                      <a:pt x="1696" y="312"/>
                      <a:pt x="1689" y="321"/>
                      <a:pt x="1901" y="2407"/>
                    </a:cubicBezTo>
                    <a:cubicBezTo>
                      <a:pt x="1766" y="2263"/>
                      <a:pt x="1625" y="2173"/>
                      <a:pt x="1503" y="2170"/>
                    </a:cubicBezTo>
                    <a:cubicBezTo>
                      <a:pt x="1501" y="2170"/>
                      <a:pt x="1498" y="2170"/>
                      <a:pt x="1496" y="2170"/>
                    </a:cubicBezTo>
                    <a:cubicBezTo>
                      <a:pt x="1376" y="2170"/>
                      <a:pt x="1234" y="2253"/>
                      <a:pt x="1092" y="2388"/>
                    </a:cubicBezTo>
                    <a:cubicBezTo>
                      <a:pt x="1413" y="315"/>
                      <a:pt x="1407" y="302"/>
                      <a:pt x="1397" y="292"/>
                    </a:cubicBezTo>
                    <a:lnTo>
                      <a:pt x="1397" y="292"/>
                    </a:lnTo>
                    <a:lnTo>
                      <a:pt x="1378" y="308"/>
                    </a:lnTo>
                    <a:lnTo>
                      <a:pt x="1355" y="308"/>
                    </a:lnTo>
                    <a:cubicBezTo>
                      <a:pt x="1355" y="357"/>
                      <a:pt x="1172" y="1550"/>
                      <a:pt x="1070" y="2234"/>
                    </a:cubicBezTo>
                    <a:lnTo>
                      <a:pt x="996" y="296"/>
                    </a:lnTo>
                    <a:lnTo>
                      <a:pt x="948" y="299"/>
                    </a:lnTo>
                    <a:lnTo>
                      <a:pt x="1022" y="2244"/>
                    </a:lnTo>
                    <a:lnTo>
                      <a:pt x="556" y="280"/>
                    </a:lnTo>
                    <a:lnTo>
                      <a:pt x="508" y="289"/>
                    </a:lnTo>
                    <a:lnTo>
                      <a:pt x="964" y="2205"/>
                    </a:lnTo>
                    <a:lnTo>
                      <a:pt x="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9"/>
              <p:cNvSpPr/>
              <p:nvPr/>
            </p:nvSpPr>
            <p:spPr>
              <a:xfrm>
                <a:off x="515525" y="1616425"/>
                <a:ext cx="488925" cy="699150"/>
              </a:xfrm>
              <a:custGeom>
                <a:avLst/>
                <a:gdLst/>
                <a:ahLst/>
                <a:cxnLst/>
                <a:rect l="l" t="t" r="r" b="b"/>
                <a:pathLst>
                  <a:path w="19557" h="27966" extrusionOk="0">
                    <a:moveTo>
                      <a:pt x="9824" y="0"/>
                    </a:moveTo>
                    <a:cubicBezTo>
                      <a:pt x="9579" y="0"/>
                      <a:pt x="9324" y="47"/>
                      <a:pt x="9074" y="203"/>
                    </a:cubicBezTo>
                    <a:cubicBezTo>
                      <a:pt x="8108" y="807"/>
                      <a:pt x="7245" y="3079"/>
                      <a:pt x="7344" y="10779"/>
                    </a:cubicBezTo>
                    <a:cubicBezTo>
                      <a:pt x="7418" y="16556"/>
                      <a:pt x="8073" y="23283"/>
                      <a:pt x="8695" y="25870"/>
                    </a:cubicBezTo>
                    <a:lnTo>
                      <a:pt x="7749" y="25844"/>
                    </a:lnTo>
                    <a:cubicBezTo>
                      <a:pt x="6327" y="23549"/>
                      <a:pt x="3419" y="16626"/>
                      <a:pt x="3348" y="10865"/>
                    </a:cubicBezTo>
                    <a:cubicBezTo>
                      <a:pt x="3252" y="3175"/>
                      <a:pt x="5916" y="922"/>
                      <a:pt x="7537" y="312"/>
                    </a:cubicBezTo>
                    <a:cubicBezTo>
                      <a:pt x="7442" y="240"/>
                      <a:pt x="7323" y="213"/>
                      <a:pt x="7173" y="213"/>
                    </a:cubicBezTo>
                    <a:cubicBezTo>
                      <a:pt x="7129" y="213"/>
                      <a:pt x="7082" y="215"/>
                      <a:pt x="7033" y="219"/>
                    </a:cubicBezTo>
                    <a:cubicBezTo>
                      <a:pt x="6805" y="235"/>
                      <a:pt x="6417" y="303"/>
                      <a:pt x="5942" y="454"/>
                    </a:cubicBezTo>
                    <a:cubicBezTo>
                      <a:pt x="3849" y="1121"/>
                      <a:pt x="1" y="3467"/>
                      <a:pt x="100" y="10945"/>
                    </a:cubicBezTo>
                    <a:cubicBezTo>
                      <a:pt x="174" y="16614"/>
                      <a:pt x="4870" y="23543"/>
                      <a:pt x="6921" y="25822"/>
                    </a:cubicBezTo>
                    <a:lnTo>
                      <a:pt x="6089" y="25799"/>
                    </a:lnTo>
                    <a:lnTo>
                      <a:pt x="6089" y="25799"/>
                    </a:lnTo>
                    <a:lnTo>
                      <a:pt x="7617" y="27885"/>
                    </a:lnTo>
                    <a:lnTo>
                      <a:pt x="10682" y="27966"/>
                    </a:lnTo>
                    <a:lnTo>
                      <a:pt x="12316" y="25963"/>
                    </a:lnTo>
                    <a:lnTo>
                      <a:pt x="11484" y="25940"/>
                    </a:lnTo>
                    <a:cubicBezTo>
                      <a:pt x="13654" y="23771"/>
                      <a:pt x="18699" y="17095"/>
                      <a:pt x="19069" y="11437"/>
                    </a:cubicBezTo>
                    <a:cubicBezTo>
                      <a:pt x="19556" y="3974"/>
                      <a:pt x="15837" y="1432"/>
                      <a:pt x="13779" y="656"/>
                    </a:cubicBezTo>
                    <a:cubicBezTo>
                      <a:pt x="13311" y="479"/>
                      <a:pt x="12929" y="396"/>
                      <a:pt x="12704" y="364"/>
                    </a:cubicBezTo>
                    <a:cubicBezTo>
                      <a:pt x="12634" y="354"/>
                      <a:pt x="12569" y="349"/>
                      <a:pt x="12508" y="349"/>
                    </a:cubicBezTo>
                    <a:cubicBezTo>
                      <a:pt x="12382" y="349"/>
                      <a:pt x="12279" y="372"/>
                      <a:pt x="12194" y="431"/>
                    </a:cubicBezTo>
                    <a:cubicBezTo>
                      <a:pt x="13779" y="1128"/>
                      <a:pt x="16321" y="3512"/>
                      <a:pt x="15827" y="11189"/>
                    </a:cubicBezTo>
                    <a:cubicBezTo>
                      <a:pt x="15458" y="16938"/>
                      <a:pt x="12197" y="23700"/>
                      <a:pt x="10656" y="25921"/>
                    </a:cubicBezTo>
                    <a:lnTo>
                      <a:pt x="9710" y="25895"/>
                    </a:lnTo>
                    <a:cubicBezTo>
                      <a:pt x="10467" y="23344"/>
                      <a:pt x="11468" y="16658"/>
                      <a:pt x="11841" y="10894"/>
                    </a:cubicBezTo>
                    <a:cubicBezTo>
                      <a:pt x="12341" y="3211"/>
                      <a:pt x="11597" y="900"/>
                      <a:pt x="10663" y="245"/>
                    </a:cubicBezTo>
                    <a:cubicBezTo>
                      <a:pt x="10406" y="65"/>
                      <a:pt x="10136" y="11"/>
                      <a:pt x="9873" y="1"/>
                    </a:cubicBezTo>
                    <a:cubicBezTo>
                      <a:pt x="9857" y="1"/>
                      <a:pt x="9840" y="0"/>
                      <a:pt x="9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9"/>
              <p:cNvSpPr/>
              <p:nvPr/>
            </p:nvSpPr>
            <p:spPr>
              <a:xfrm>
                <a:off x="445175" y="1624725"/>
                <a:ext cx="243375" cy="637250"/>
              </a:xfrm>
              <a:custGeom>
                <a:avLst/>
                <a:gdLst/>
                <a:ahLst/>
                <a:cxnLst/>
                <a:rect l="l" t="t" r="r" b="b"/>
                <a:pathLst>
                  <a:path w="9735" h="25490" extrusionOk="0">
                    <a:moveTo>
                      <a:pt x="8490" y="0"/>
                    </a:moveTo>
                    <a:cubicBezTo>
                      <a:pt x="8453" y="0"/>
                      <a:pt x="8412" y="2"/>
                      <a:pt x="8367" y="6"/>
                    </a:cubicBezTo>
                    <a:cubicBezTo>
                      <a:pt x="7141" y="109"/>
                      <a:pt x="0" y="1649"/>
                      <a:pt x="119" y="10684"/>
                    </a:cubicBezTo>
                    <a:cubicBezTo>
                      <a:pt x="193" y="16278"/>
                      <a:pt x="6358" y="23211"/>
                      <a:pt x="8903" y="25467"/>
                    </a:cubicBezTo>
                    <a:lnTo>
                      <a:pt x="9735" y="25490"/>
                    </a:lnTo>
                    <a:cubicBezTo>
                      <a:pt x="7684" y="23211"/>
                      <a:pt x="2988" y="16282"/>
                      <a:pt x="2914" y="10613"/>
                    </a:cubicBezTo>
                    <a:cubicBezTo>
                      <a:pt x="2815" y="3135"/>
                      <a:pt x="6663" y="789"/>
                      <a:pt x="8756" y="122"/>
                    </a:cubicBezTo>
                    <a:cubicBezTo>
                      <a:pt x="8725" y="34"/>
                      <a:pt x="8640" y="0"/>
                      <a:pt x="84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9"/>
              <p:cNvSpPr/>
              <p:nvPr/>
            </p:nvSpPr>
            <p:spPr>
              <a:xfrm>
                <a:off x="596825" y="1618900"/>
                <a:ext cx="145575" cy="644275"/>
              </a:xfrm>
              <a:custGeom>
                <a:avLst/>
                <a:gdLst/>
                <a:ahLst/>
                <a:cxnLst/>
                <a:rect l="l" t="t" r="r" b="b"/>
                <a:pathLst>
                  <a:path w="5823" h="25771" extrusionOk="0">
                    <a:moveTo>
                      <a:pt x="5304" y="1"/>
                    </a:moveTo>
                    <a:cubicBezTo>
                      <a:pt x="5251" y="1"/>
                      <a:pt x="5198" y="3"/>
                      <a:pt x="5145" y="8"/>
                    </a:cubicBezTo>
                    <a:cubicBezTo>
                      <a:pt x="4933" y="24"/>
                      <a:pt x="4631" y="79"/>
                      <a:pt x="4285" y="213"/>
                    </a:cubicBezTo>
                    <a:cubicBezTo>
                      <a:pt x="2664" y="823"/>
                      <a:pt x="0" y="3076"/>
                      <a:pt x="96" y="10766"/>
                    </a:cubicBezTo>
                    <a:cubicBezTo>
                      <a:pt x="167" y="16524"/>
                      <a:pt x="3075" y="23447"/>
                      <a:pt x="4497" y="25745"/>
                    </a:cubicBezTo>
                    <a:lnTo>
                      <a:pt x="5443" y="25771"/>
                    </a:lnTo>
                    <a:cubicBezTo>
                      <a:pt x="4821" y="23184"/>
                      <a:pt x="4169" y="16457"/>
                      <a:pt x="4092" y="10680"/>
                    </a:cubicBezTo>
                    <a:cubicBezTo>
                      <a:pt x="3993" y="2980"/>
                      <a:pt x="4856" y="708"/>
                      <a:pt x="5822" y="104"/>
                    </a:cubicBezTo>
                    <a:cubicBezTo>
                      <a:pt x="5653" y="28"/>
                      <a:pt x="5478" y="1"/>
                      <a:pt x="5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9"/>
              <p:cNvSpPr/>
              <p:nvPr/>
            </p:nvSpPr>
            <p:spPr>
              <a:xfrm>
                <a:off x="802625" y="1630150"/>
                <a:ext cx="273950" cy="635350"/>
              </a:xfrm>
              <a:custGeom>
                <a:avLst/>
                <a:gdLst/>
                <a:ahLst/>
                <a:cxnLst/>
                <a:rect l="l" t="t" r="r" b="b"/>
                <a:pathLst>
                  <a:path w="10958" h="25414" extrusionOk="0">
                    <a:moveTo>
                      <a:pt x="2521" y="1"/>
                    </a:moveTo>
                    <a:cubicBezTo>
                      <a:pt x="2400" y="1"/>
                      <a:pt x="2328" y="31"/>
                      <a:pt x="2295" y="107"/>
                    </a:cubicBezTo>
                    <a:cubicBezTo>
                      <a:pt x="4353" y="883"/>
                      <a:pt x="8069" y="3425"/>
                      <a:pt x="7585" y="10888"/>
                    </a:cubicBezTo>
                    <a:cubicBezTo>
                      <a:pt x="7215" y="16546"/>
                      <a:pt x="2167" y="23222"/>
                      <a:pt x="0" y="25391"/>
                    </a:cubicBezTo>
                    <a:lnTo>
                      <a:pt x="832" y="25414"/>
                    </a:lnTo>
                    <a:cubicBezTo>
                      <a:pt x="3489" y="23292"/>
                      <a:pt x="10011" y="16687"/>
                      <a:pt x="10374" y="11103"/>
                    </a:cubicBezTo>
                    <a:cubicBezTo>
                      <a:pt x="10958" y="2087"/>
                      <a:pt x="3906" y="177"/>
                      <a:pt x="2687" y="14"/>
                    </a:cubicBezTo>
                    <a:cubicBezTo>
                      <a:pt x="2624" y="6"/>
                      <a:pt x="2568" y="1"/>
                      <a:pt x="2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9"/>
              <p:cNvSpPr/>
              <p:nvPr/>
            </p:nvSpPr>
            <p:spPr>
              <a:xfrm>
                <a:off x="758250" y="1620525"/>
                <a:ext cx="165325" cy="643850"/>
              </a:xfrm>
              <a:custGeom>
                <a:avLst/>
                <a:gdLst/>
                <a:ahLst/>
                <a:cxnLst/>
                <a:rect l="l" t="t" r="r" b="b"/>
                <a:pathLst>
                  <a:path w="6613" h="25754" extrusionOk="0">
                    <a:moveTo>
                      <a:pt x="1398" y="0"/>
                    </a:moveTo>
                    <a:cubicBezTo>
                      <a:pt x="1251" y="0"/>
                      <a:pt x="1102" y="21"/>
                      <a:pt x="954" y="78"/>
                    </a:cubicBezTo>
                    <a:cubicBezTo>
                      <a:pt x="1888" y="736"/>
                      <a:pt x="2632" y="3047"/>
                      <a:pt x="2132" y="10730"/>
                    </a:cubicBezTo>
                    <a:cubicBezTo>
                      <a:pt x="1759" y="16494"/>
                      <a:pt x="758" y="23180"/>
                      <a:pt x="1" y="25731"/>
                    </a:cubicBezTo>
                    <a:lnTo>
                      <a:pt x="947" y="25754"/>
                    </a:lnTo>
                    <a:cubicBezTo>
                      <a:pt x="2485" y="23536"/>
                      <a:pt x="5749" y="16774"/>
                      <a:pt x="6118" y="11025"/>
                    </a:cubicBezTo>
                    <a:cubicBezTo>
                      <a:pt x="6612" y="3348"/>
                      <a:pt x="4070" y="964"/>
                      <a:pt x="2485" y="267"/>
                    </a:cubicBezTo>
                    <a:cubicBezTo>
                      <a:pt x="2145" y="119"/>
                      <a:pt x="1846" y="46"/>
                      <a:pt x="1634" y="17"/>
                    </a:cubicBezTo>
                    <a:cubicBezTo>
                      <a:pt x="1556" y="7"/>
                      <a:pt x="1478" y="0"/>
                      <a:pt x="13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39"/>
            <p:cNvSpPr/>
            <p:nvPr/>
          </p:nvSpPr>
          <p:spPr>
            <a:xfrm>
              <a:off x="1741500" y="1892700"/>
              <a:ext cx="156075" cy="91250"/>
            </a:xfrm>
            <a:custGeom>
              <a:avLst/>
              <a:gdLst/>
              <a:ahLst/>
              <a:cxnLst/>
              <a:rect l="l" t="t" r="r" b="b"/>
              <a:pathLst>
                <a:path w="6243" h="3650" extrusionOk="0">
                  <a:moveTo>
                    <a:pt x="479" y="0"/>
                  </a:moveTo>
                  <a:cubicBezTo>
                    <a:pt x="225" y="0"/>
                    <a:pt x="13" y="203"/>
                    <a:pt x="6" y="459"/>
                  </a:cubicBezTo>
                  <a:cubicBezTo>
                    <a:pt x="0" y="723"/>
                    <a:pt x="205" y="938"/>
                    <a:pt x="469" y="947"/>
                  </a:cubicBezTo>
                  <a:cubicBezTo>
                    <a:pt x="652" y="950"/>
                    <a:pt x="799" y="1104"/>
                    <a:pt x="793" y="1287"/>
                  </a:cubicBezTo>
                  <a:lnTo>
                    <a:pt x="745" y="3204"/>
                  </a:lnTo>
                  <a:cubicBezTo>
                    <a:pt x="738" y="3390"/>
                    <a:pt x="886" y="3544"/>
                    <a:pt x="1069" y="3547"/>
                  </a:cubicBezTo>
                  <a:lnTo>
                    <a:pt x="5013" y="3650"/>
                  </a:lnTo>
                  <a:cubicBezTo>
                    <a:pt x="5017" y="3650"/>
                    <a:pt x="5021" y="3650"/>
                    <a:pt x="5025" y="3650"/>
                  </a:cubicBezTo>
                  <a:cubicBezTo>
                    <a:pt x="5206" y="3650"/>
                    <a:pt x="5354" y="3505"/>
                    <a:pt x="5357" y="3325"/>
                  </a:cubicBezTo>
                  <a:lnTo>
                    <a:pt x="5408" y="1409"/>
                  </a:lnTo>
                  <a:cubicBezTo>
                    <a:pt x="5411" y="1225"/>
                    <a:pt x="5562" y="1082"/>
                    <a:pt x="5742" y="1082"/>
                  </a:cubicBezTo>
                  <a:cubicBezTo>
                    <a:pt x="5744" y="1082"/>
                    <a:pt x="5746" y="1082"/>
                    <a:pt x="5748" y="1082"/>
                  </a:cubicBezTo>
                  <a:cubicBezTo>
                    <a:pt x="5754" y="1082"/>
                    <a:pt x="5760" y="1082"/>
                    <a:pt x="5766" y="1082"/>
                  </a:cubicBezTo>
                  <a:cubicBezTo>
                    <a:pt x="6021" y="1082"/>
                    <a:pt x="6227" y="877"/>
                    <a:pt x="6236" y="623"/>
                  </a:cubicBezTo>
                  <a:cubicBezTo>
                    <a:pt x="6243" y="360"/>
                    <a:pt x="6034" y="145"/>
                    <a:pt x="5774" y="135"/>
                  </a:cubicBezTo>
                  <a:lnTo>
                    <a:pt x="491" y="0"/>
                  </a:lnTo>
                  <a:cubicBezTo>
                    <a:pt x="487" y="0"/>
                    <a:pt x="483" y="0"/>
                    <a:pt x="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9"/>
            <p:cNvSpPr/>
            <p:nvPr/>
          </p:nvSpPr>
          <p:spPr>
            <a:xfrm>
              <a:off x="1130800" y="4103025"/>
              <a:ext cx="300925" cy="307250"/>
            </a:xfrm>
            <a:custGeom>
              <a:avLst/>
              <a:gdLst/>
              <a:ahLst/>
              <a:cxnLst/>
              <a:rect l="l" t="t" r="r" b="b"/>
              <a:pathLst>
                <a:path w="12037" h="12290" extrusionOk="0">
                  <a:moveTo>
                    <a:pt x="5559" y="1881"/>
                  </a:moveTo>
                  <a:lnTo>
                    <a:pt x="5428" y="1887"/>
                  </a:lnTo>
                  <a:lnTo>
                    <a:pt x="5428" y="1887"/>
                  </a:lnTo>
                  <a:cubicBezTo>
                    <a:pt x="5472" y="1885"/>
                    <a:pt x="5516" y="1883"/>
                    <a:pt x="5559" y="1881"/>
                  </a:cubicBezTo>
                  <a:close/>
                  <a:moveTo>
                    <a:pt x="6554" y="0"/>
                  </a:moveTo>
                  <a:cubicBezTo>
                    <a:pt x="5720" y="52"/>
                    <a:pt x="5299" y="80"/>
                    <a:pt x="4465" y="132"/>
                  </a:cubicBezTo>
                  <a:cubicBezTo>
                    <a:pt x="4491" y="876"/>
                    <a:pt x="4503" y="1239"/>
                    <a:pt x="4532" y="1939"/>
                  </a:cubicBezTo>
                  <a:lnTo>
                    <a:pt x="2366" y="2061"/>
                  </a:lnTo>
                  <a:cubicBezTo>
                    <a:pt x="2260" y="2067"/>
                    <a:pt x="2170" y="2151"/>
                    <a:pt x="2160" y="2260"/>
                  </a:cubicBezTo>
                  <a:cubicBezTo>
                    <a:pt x="2106" y="2882"/>
                    <a:pt x="1599" y="3389"/>
                    <a:pt x="954" y="3428"/>
                  </a:cubicBezTo>
                  <a:lnTo>
                    <a:pt x="922" y="3428"/>
                  </a:lnTo>
                  <a:cubicBezTo>
                    <a:pt x="646" y="3444"/>
                    <a:pt x="430" y="3685"/>
                    <a:pt x="447" y="3961"/>
                  </a:cubicBezTo>
                  <a:lnTo>
                    <a:pt x="626" y="7093"/>
                  </a:lnTo>
                  <a:cubicBezTo>
                    <a:pt x="658" y="7655"/>
                    <a:pt x="488" y="8204"/>
                    <a:pt x="183" y="8679"/>
                  </a:cubicBezTo>
                  <a:cubicBezTo>
                    <a:pt x="65" y="8868"/>
                    <a:pt x="0" y="9096"/>
                    <a:pt x="13" y="9337"/>
                  </a:cubicBezTo>
                  <a:cubicBezTo>
                    <a:pt x="29" y="9587"/>
                    <a:pt x="122" y="9812"/>
                    <a:pt x="270" y="9988"/>
                  </a:cubicBezTo>
                  <a:cubicBezTo>
                    <a:pt x="472" y="10232"/>
                    <a:pt x="578" y="10544"/>
                    <a:pt x="597" y="10858"/>
                  </a:cubicBezTo>
                  <a:lnTo>
                    <a:pt x="678" y="12290"/>
                  </a:lnTo>
                  <a:lnTo>
                    <a:pt x="11699" y="11660"/>
                  </a:lnTo>
                  <a:lnTo>
                    <a:pt x="11616" y="10229"/>
                  </a:lnTo>
                  <a:cubicBezTo>
                    <a:pt x="11600" y="9914"/>
                    <a:pt x="11667" y="9594"/>
                    <a:pt x="11844" y="9327"/>
                  </a:cubicBezTo>
                  <a:cubicBezTo>
                    <a:pt x="11969" y="9135"/>
                    <a:pt x="12036" y="8900"/>
                    <a:pt x="12023" y="8653"/>
                  </a:cubicBezTo>
                  <a:cubicBezTo>
                    <a:pt x="12010" y="8412"/>
                    <a:pt x="11921" y="8194"/>
                    <a:pt x="11779" y="8018"/>
                  </a:cubicBezTo>
                  <a:cubicBezTo>
                    <a:pt x="11423" y="7578"/>
                    <a:pt x="11192" y="7055"/>
                    <a:pt x="11160" y="6490"/>
                  </a:cubicBezTo>
                  <a:lnTo>
                    <a:pt x="10983" y="3361"/>
                  </a:lnTo>
                  <a:cubicBezTo>
                    <a:pt x="10965" y="3091"/>
                    <a:pt x="10743" y="2885"/>
                    <a:pt x="10480" y="2885"/>
                  </a:cubicBezTo>
                  <a:cubicBezTo>
                    <a:pt x="10470" y="2885"/>
                    <a:pt x="10460" y="2885"/>
                    <a:pt x="10451" y="2886"/>
                  </a:cubicBezTo>
                  <a:lnTo>
                    <a:pt x="10415" y="2889"/>
                  </a:lnTo>
                  <a:cubicBezTo>
                    <a:pt x="10391" y="2890"/>
                    <a:pt x="10368" y="2891"/>
                    <a:pt x="10344" y="2891"/>
                  </a:cubicBezTo>
                  <a:cubicBezTo>
                    <a:pt x="9732" y="2891"/>
                    <a:pt x="9207" y="2455"/>
                    <a:pt x="9087" y="1865"/>
                  </a:cubicBezTo>
                  <a:cubicBezTo>
                    <a:pt x="9065" y="1763"/>
                    <a:pt x="8975" y="1691"/>
                    <a:pt x="8872" y="1691"/>
                  </a:cubicBezTo>
                  <a:cubicBezTo>
                    <a:pt x="8868" y="1691"/>
                    <a:pt x="8863" y="1691"/>
                    <a:pt x="8859" y="1692"/>
                  </a:cubicBezTo>
                  <a:lnTo>
                    <a:pt x="5620" y="1878"/>
                  </a:lnTo>
                  <a:cubicBezTo>
                    <a:pt x="5941" y="1859"/>
                    <a:pt x="6265" y="1839"/>
                    <a:pt x="6695" y="1814"/>
                  </a:cubicBezTo>
                  <a:cubicBezTo>
                    <a:pt x="6641" y="1111"/>
                    <a:pt x="6615" y="745"/>
                    <a:pt x="6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9"/>
            <p:cNvSpPr/>
            <p:nvPr/>
          </p:nvSpPr>
          <p:spPr>
            <a:xfrm>
              <a:off x="1290700" y="4051975"/>
              <a:ext cx="56200" cy="51075"/>
            </a:xfrm>
            <a:custGeom>
              <a:avLst/>
              <a:gdLst/>
              <a:ahLst/>
              <a:cxnLst/>
              <a:rect l="l" t="t" r="r" b="b"/>
              <a:pathLst>
                <a:path w="2248" h="2043" extrusionOk="0">
                  <a:moveTo>
                    <a:pt x="1997" y="1"/>
                  </a:moveTo>
                  <a:cubicBezTo>
                    <a:pt x="1198" y="56"/>
                    <a:pt x="800" y="81"/>
                    <a:pt x="1" y="136"/>
                  </a:cubicBezTo>
                  <a:cubicBezTo>
                    <a:pt x="65" y="912"/>
                    <a:pt x="97" y="1298"/>
                    <a:pt x="158" y="2042"/>
                  </a:cubicBezTo>
                  <a:cubicBezTo>
                    <a:pt x="993" y="1988"/>
                    <a:pt x="1413" y="1962"/>
                    <a:pt x="2248" y="1907"/>
                  </a:cubicBezTo>
                  <a:cubicBezTo>
                    <a:pt x="2155" y="1160"/>
                    <a:pt x="2103" y="778"/>
                    <a:pt x="19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9"/>
            <p:cNvSpPr/>
            <p:nvPr/>
          </p:nvSpPr>
          <p:spPr>
            <a:xfrm>
              <a:off x="1190100" y="4058800"/>
              <a:ext cx="52325" cy="50900"/>
            </a:xfrm>
            <a:custGeom>
              <a:avLst/>
              <a:gdLst/>
              <a:ahLst/>
              <a:cxnLst/>
              <a:rect l="l" t="t" r="r" b="b"/>
              <a:pathLst>
                <a:path w="2093" h="2036" extrusionOk="0">
                  <a:moveTo>
                    <a:pt x="2032" y="1"/>
                  </a:moveTo>
                  <a:cubicBezTo>
                    <a:pt x="1233" y="55"/>
                    <a:pt x="835" y="81"/>
                    <a:pt x="36" y="136"/>
                  </a:cubicBezTo>
                  <a:cubicBezTo>
                    <a:pt x="16" y="912"/>
                    <a:pt x="10" y="1294"/>
                    <a:pt x="0" y="2036"/>
                  </a:cubicBezTo>
                  <a:cubicBezTo>
                    <a:pt x="838" y="1981"/>
                    <a:pt x="1255" y="1955"/>
                    <a:pt x="2093" y="1901"/>
                  </a:cubicBezTo>
                  <a:cubicBezTo>
                    <a:pt x="2064" y="1159"/>
                    <a:pt x="2054" y="777"/>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9"/>
            <p:cNvSpPr/>
            <p:nvPr/>
          </p:nvSpPr>
          <p:spPr>
            <a:xfrm>
              <a:off x="1239450" y="4006100"/>
              <a:ext cx="51275" cy="52725"/>
            </a:xfrm>
            <a:custGeom>
              <a:avLst/>
              <a:gdLst/>
              <a:ahLst/>
              <a:cxnLst/>
              <a:rect l="l" t="t" r="r" b="b"/>
              <a:pathLst>
                <a:path w="2051" h="2109" extrusionOk="0">
                  <a:moveTo>
                    <a:pt x="1881" y="0"/>
                  </a:moveTo>
                  <a:cubicBezTo>
                    <a:pt x="1130" y="55"/>
                    <a:pt x="751" y="80"/>
                    <a:pt x="0" y="135"/>
                  </a:cubicBezTo>
                  <a:cubicBezTo>
                    <a:pt x="23" y="934"/>
                    <a:pt x="32" y="1332"/>
                    <a:pt x="58" y="2109"/>
                  </a:cubicBezTo>
                  <a:cubicBezTo>
                    <a:pt x="854" y="2054"/>
                    <a:pt x="1252" y="2025"/>
                    <a:pt x="2051" y="1971"/>
                  </a:cubicBezTo>
                  <a:cubicBezTo>
                    <a:pt x="1987" y="1194"/>
                    <a:pt x="1951" y="799"/>
                    <a:pt x="18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9"/>
            <p:cNvSpPr/>
            <p:nvPr/>
          </p:nvSpPr>
          <p:spPr>
            <a:xfrm>
              <a:off x="1282050" y="3952650"/>
              <a:ext cx="51525" cy="53475"/>
            </a:xfrm>
            <a:custGeom>
              <a:avLst/>
              <a:gdLst/>
              <a:ahLst/>
              <a:cxnLst/>
              <a:rect l="l" t="t" r="r" b="b"/>
              <a:pathLst>
                <a:path w="2061" h="2139" extrusionOk="0">
                  <a:moveTo>
                    <a:pt x="1759" y="1"/>
                  </a:moveTo>
                  <a:cubicBezTo>
                    <a:pt x="1056" y="52"/>
                    <a:pt x="703" y="78"/>
                    <a:pt x="0" y="129"/>
                  </a:cubicBezTo>
                  <a:cubicBezTo>
                    <a:pt x="74" y="938"/>
                    <a:pt x="109" y="1339"/>
                    <a:pt x="177" y="2138"/>
                  </a:cubicBezTo>
                  <a:cubicBezTo>
                    <a:pt x="931" y="2084"/>
                    <a:pt x="1307" y="2058"/>
                    <a:pt x="2061" y="2003"/>
                  </a:cubicBezTo>
                  <a:cubicBezTo>
                    <a:pt x="1942" y="1211"/>
                    <a:pt x="1881" y="806"/>
                    <a:pt x="17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1192425" y="3959000"/>
              <a:ext cx="47050" cy="53775"/>
            </a:xfrm>
            <a:custGeom>
              <a:avLst/>
              <a:gdLst/>
              <a:ahLst/>
              <a:cxnLst/>
              <a:rect l="l" t="t" r="r" b="b"/>
              <a:pathLst>
                <a:path w="1882" h="2151" extrusionOk="0">
                  <a:moveTo>
                    <a:pt x="1830" y="0"/>
                  </a:moveTo>
                  <a:cubicBezTo>
                    <a:pt x="1127" y="51"/>
                    <a:pt x="774" y="77"/>
                    <a:pt x="71" y="129"/>
                  </a:cubicBezTo>
                  <a:cubicBezTo>
                    <a:pt x="42" y="944"/>
                    <a:pt x="26" y="1351"/>
                    <a:pt x="0" y="2151"/>
                  </a:cubicBezTo>
                  <a:cubicBezTo>
                    <a:pt x="751" y="2099"/>
                    <a:pt x="1130" y="2070"/>
                    <a:pt x="1881" y="2019"/>
                  </a:cubicBezTo>
                  <a:cubicBezTo>
                    <a:pt x="1859" y="1220"/>
                    <a:pt x="1849" y="812"/>
                    <a:pt x="1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1236875" y="3905300"/>
              <a:ext cx="45200" cy="53800"/>
            </a:xfrm>
            <a:custGeom>
              <a:avLst/>
              <a:gdLst/>
              <a:ahLst/>
              <a:cxnLst/>
              <a:rect l="l" t="t" r="r" b="b"/>
              <a:pathLst>
                <a:path w="1808" h="2152" extrusionOk="0">
                  <a:moveTo>
                    <a:pt x="1628" y="1"/>
                  </a:moveTo>
                  <a:cubicBezTo>
                    <a:pt x="976" y="46"/>
                    <a:pt x="652" y="72"/>
                    <a:pt x="0" y="117"/>
                  </a:cubicBezTo>
                  <a:cubicBezTo>
                    <a:pt x="20" y="932"/>
                    <a:pt x="29" y="1339"/>
                    <a:pt x="52" y="2151"/>
                  </a:cubicBezTo>
                  <a:cubicBezTo>
                    <a:pt x="755" y="2100"/>
                    <a:pt x="1104" y="2074"/>
                    <a:pt x="1807" y="2023"/>
                  </a:cubicBezTo>
                  <a:cubicBezTo>
                    <a:pt x="1737" y="1214"/>
                    <a:pt x="1698" y="810"/>
                    <a:pt x="1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1273050" y="3852425"/>
              <a:ext cx="45200" cy="52900"/>
            </a:xfrm>
            <a:custGeom>
              <a:avLst/>
              <a:gdLst/>
              <a:ahLst/>
              <a:cxnLst/>
              <a:rect l="l" t="t" r="r" b="b"/>
              <a:pathLst>
                <a:path w="1808" h="2116" extrusionOk="0">
                  <a:moveTo>
                    <a:pt x="1497" y="1"/>
                  </a:moveTo>
                  <a:cubicBezTo>
                    <a:pt x="896" y="43"/>
                    <a:pt x="598" y="62"/>
                    <a:pt x="1" y="107"/>
                  </a:cubicBezTo>
                  <a:cubicBezTo>
                    <a:pt x="72" y="903"/>
                    <a:pt x="107" y="1307"/>
                    <a:pt x="181" y="2116"/>
                  </a:cubicBezTo>
                  <a:cubicBezTo>
                    <a:pt x="829" y="2068"/>
                    <a:pt x="1156" y="2045"/>
                    <a:pt x="1808" y="2000"/>
                  </a:cubicBezTo>
                  <a:cubicBezTo>
                    <a:pt x="1683" y="1195"/>
                    <a:pt x="1618" y="794"/>
                    <a:pt x="1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1196200" y="3857650"/>
              <a:ext cx="40700" cy="53550"/>
            </a:xfrm>
            <a:custGeom>
              <a:avLst/>
              <a:gdLst/>
              <a:ahLst/>
              <a:cxnLst/>
              <a:rect l="l" t="t" r="r" b="b"/>
              <a:pathLst>
                <a:path w="1628" h="2142" extrusionOk="0">
                  <a:moveTo>
                    <a:pt x="1579" y="1"/>
                  </a:moveTo>
                  <a:cubicBezTo>
                    <a:pt x="979" y="42"/>
                    <a:pt x="681" y="65"/>
                    <a:pt x="84" y="106"/>
                  </a:cubicBezTo>
                  <a:cubicBezTo>
                    <a:pt x="52" y="915"/>
                    <a:pt x="32" y="1323"/>
                    <a:pt x="0" y="2141"/>
                  </a:cubicBezTo>
                  <a:cubicBezTo>
                    <a:pt x="652" y="2093"/>
                    <a:pt x="976" y="2071"/>
                    <a:pt x="1627" y="2023"/>
                  </a:cubicBezTo>
                  <a:cubicBezTo>
                    <a:pt x="1608" y="1210"/>
                    <a:pt x="1599" y="803"/>
                    <a:pt x="1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1234375" y="3805725"/>
              <a:ext cx="38625" cy="51950"/>
            </a:xfrm>
            <a:custGeom>
              <a:avLst/>
              <a:gdLst/>
              <a:ahLst/>
              <a:cxnLst/>
              <a:rect l="l" t="t" r="r" b="b"/>
              <a:pathLst>
                <a:path w="1545" h="2078" extrusionOk="0">
                  <a:moveTo>
                    <a:pt x="1371" y="1"/>
                  </a:moveTo>
                  <a:cubicBezTo>
                    <a:pt x="823" y="39"/>
                    <a:pt x="550" y="56"/>
                    <a:pt x="1" y="94"/>
                  </a:cubicBezTo>
                  <a:cubicBezTo>
                    <a:pt x="20" y="877"/>
                    <a:pt x="33" y="1275"/>
                    <a:pt x="52" y="2078"/>
                  </a:cubicBezTo>
                  <a:cubicBezTo>
                    <a:pt x="649" y="2036"/>
                    <a:pt x="948" y="2017"/>
                    <a:pt x="1545" y="1975"/>
                  </a:cubicBezTo>
                  <a:cubicBezTo>
                    <a:pt x="1474" y="1176"/>
                    <a:pt x="1439" y="778"/>
                    <a:pt x="1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9"/>
            <p:cNvSpPr/>
            <p:nvPr/>
          </p:nvSpPr>
          <p:spPr>
            <a:xfrm>
              <a:off x="1264475" y="3756075"/>
              <a:ext cx="38375" cy="49675"/>
            </a:xfrm>
            <a:custGeom>
              <a:avLst/>
              <a:gdLst/>
              <a:ahLst/>
              <a:cxnLst/>
              <a:rect l="l" t="t" r="r" b="b"/>
              <a:pathLst>
                <a:path w="1535" h="1987" extrusionOk="0">
                  <a:moveTo>
                    <a:pt x="1252" y="0"/>
                  </a:moveTo>
                  <a:cubicBezTo>
                    <a:pt x="752" y="32"/>
                    <a:pt x="501" y="48"/>
                    <a:pt x="0" y="80"/>
                  </a:cubicBezTo>
                  <a:cubicBezTo>
                    <a:pt x="65" y="825"/>
                    <a:pt x="97" y="1210"/>
                    <a:pt x="167" y="1987"/>
                  </a:cubicBezTo>
                  <a:cubicBezTo>
                    <a:pt x="713" y="1952"/>
                    <a:pt x="989" y="1932"/>
                    <a:pt x="1535" y="1897"/>
                  </a:cubicBezTo>
                  <a:cubicBezTo>
                    <a:pt x="1419" y="1124"/>
                    <a:pt x="1361" y="742"/>
                    <a:pt x="12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9"/>
            <p:cNvSpPr/>
            <p:nvPr/>
          </p:nvSpPr>
          <p:spPr>
            <a:xfrm>
              <a:off x="1200200" y="3760000"/>
              <a:ext cx="34200" cy="50325"/>
            </a:xfrm>
            <a:custGeom>
              <a:avLst/>
              <a:gdLst/>
              <a:ahLst/>
              <a:cxnLst/>
              <a:rect l="l" t="t" r="r" b="b"/>
              <a:pathLst>
                <a:path w="1368" h="2013" extrusionOk="0">
                  <a:moveTo>
                    <a:pt x="1317" y="1"/>
                  </a:moveTo>
                  <a:cubicBezTo>
                    <a:pt x="816" y="33"/>
                    <a:pt x="566" y="49"/>
                    <a:pt x="65" y="81"/>
                  </a:cubicBezTo>
                  <a:cubicBezTo>
                    <a:pt x="42" y="838"/>
                    <a:pt x="26" y="1227"/>
                    <a:pt x="1" y="2013"/>
                  </a:cubicBezTo>
                  <a:cubicBezTo>
                    <a:pt x="546" y="1978"/>
                    <a:pt x="822" y="1958"/>
                    <a:pt x="1368" y="1923"/>
                  </a:cubicBezTo>
                  <a:cubicBezTo>
                    <a:pt x="1349" y="1140"/>
                    <a:pt x="1339" y="755"/>
                    <a:pt x="1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9"/>
            <p:cNvSpPr/>
            <p:nvPr/>
          </p:nvSpPr>
          <p:spPr>
            <a:xfrm>
              <a:off x="1231725" y="3712650"/>
              <a:ext cx="32775" cy="47375"/>
            </a:xfrm>
            <a:custGeom>
              <a:avLst/>
              <a:gdLst/>
              <a:ahLst/>
              <a:cxnLst/>
              <a:rect l="l" t="t" r="r" b="b"/>
              <a:pathLst>
                <a:path w="1311" h="1895" extrusionOk="0">
                  <a:moveTo>
                    <a:pt x="1156" y="1"/>
                  </a:moveTo>
                  <a:cubicBezTo>
                    <a:pt x="694" y="27"/>
                    <a:pt x="463" y="39"/>
                    <a:pt x="1" y="68"/>
                  </a:cubicBezTo>
                  <a:cubicBezTo>
                    <a:pt x="23" y="778"/>
                    <a:pt x="36" y="1143"/>
                    <a:pt x="56" y="1895"/>
                  </a:cubicBezTo>
                  <a:cubicBezTo>
                    <a:pt x="556" y="1866"/>
                    <a:pt x="810" y="1850"/>
                    <a:pt x="1310" y="1817"/>
                  </a:cubicBezTo>
                  <a:cubicBezTo>
                    <a:pt x="1246" y="1070"/>
                    <a:pt x="1214" y="704"/>
                    <a:pt x="1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1257175" y="3668600"/>
              <a:ext cx="32350" cy="44075"/>
            </a:xfrm>
            <a:custGeom>
              <a:avLst/>
              <a:gdLst/>
              <a:ahLst/>
              <a:cxnLst/>
              <a:rect l="l" t="t" r="r" b="b"/>
              <a:pathLst>
                <a:path w="1294" h="1763" extrusionOk="0">
                  <a:moveTo>
                    <a:pt x="1079" y="1"/>
                  </a:moveTo>
                  <a:cubicBezTo>
                    <a:pt x="649" y="23"/>
                    <a:pt x="434" y="36"/>
                    <a:pt x="0" y="59"/>
                  </a:cubicBezTo>
                  <a:cubicBezTo>
                    <a:pt x="52" y="713"/>
                    <a:pt x="81" y="1057"/>
                    <a:pt x="138" y="1763"/>
                  </a:cubicBezTo>
                  <a:cubicBezTo>
                    <a:pt x="601" y="1734"/>
                    <a:pt x="832" y="1721"/>
                    <a:pt x="1294" y="1692"/>
                  </a:cubicBezTo>
                  <a:cubicBezTo>
                    <a:pt x="1198" y="993"/>
                    <a:pt x="1156" y="652"/>
                    <a:pt x="1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1202925" y="3671575"/>
              <a:ext cx="28825" cy="44475"/>
            </a:xfrm>
            <a:custGeom>
              <a:avLst/>
              <a:gdLst/>
              <a:ahLst/>
              <a:cxnLst/>
              <a:rect l="l" t="t" r="r" b="b"/>
              <a:pathLst>
                <a:path w="1153" h="1779" extrusionOk="0">
                  <a:moveTo>
                    <a:pt x="1095" y="1"/>
                  </a:moveTo>
                  <a:cubicBezTo>
                    <a:pt x="665" y="26"/>
                    <a:pt x="450" y="36"/>
                    <a:pt x="20" y="62"/>
                  </a:cubicBezTo>
                  <a:cubicBezTo>
                    <a:pt x="17" y="720"/>
                    <a:pt x="14" y="1066"/>
                    <a:pt x="1" y="1779"/>
                  </a:cubicBezTo>
                  <a:cubicBezTo>
                    <a:pt x="463" y="1753"/>
                    <a:pt x="691" y="1737"/>
                    <a:pt x="1153" y="1711"/>
                  </a:cubicBezTo>
                  <a:cubicBezTo>
                    <a:pt x="1131" y="1002"/>
                    <a:pt x="1121" y="659"/>
                    <a:pt x="1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1228700" y="3631050"/>
              <a:ext cx="28575" cy="40550"/>
            </a:xfrm>
            <a:custGeom>
              <a:avLst/>
              <a:gdLst/>
              <a:ahLst/>
              <a:cxnLst/>
              <a:rect l="l" t="t" r="r" b="b"/>
              <a:pathLst>
                <a:path w="1143" h="1622" extrusionOk="0">
                  <a:moveTo>
                    <a:pt x="1027" y="1"/>
                  </a:moveTo>
                  <a:cubicBezTo>
                    <a:pt x="616" y="23"/>
                    <a:pt x="411" y="36"/>
                    <a:pt x="0" y="59"/>
                  </a:cubicBezTo>
                  <a:cubicBezTo>
                    <a:pt x="29" y="649"/>
                    <a:pt x="42" y="964"/>
                    <a:pt x="64" y="1622"/>
                  </a:cubicBezTo>
                  <a:cubicBezTo>
                    <a:pt x="494" y="1599"/>
                    <a:pt x="709" y="1586"/>
                    <a:pt x="1143" y="1561"/>
                  </a:cubicBezTo>
                  <a:cubicBezTo>
                    <a:pt x="1091" y="909"/>
                    <a:pt x="1069" y="595"/>
                    <a:pt x="1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1252125" y="3594800"/>
              <a:ext cx="27850" cy="36275"/>
            </a:xfrm>
            <a:custGeom>
              <a:avLst/>
              <a:gdLst/>
              <a:ahLst/>
              <a:cxnLst/>
              <a:rect l="l" t="t" r="r" b="b"/>
              <a:pathLst>
                <a:path w="1114" h="1451" extrusionOk="0">
                  <a:moveTo>
                    <a:pt x="1008" y="0"/>
                  </a:moveTo>
                  <a:cubicBezTo>
                    <a:pt x="607" y="23"/>
                    <a:pt x="405" y="35"/>
                    <a:pt x="0" y="58"/>
                  </a:cubicBezTo>
                  <a:cubicBezTo>
                    <a:pt x="32" y="578"/>
                    <a:pt x="48" y="860"/>
                    <a:pt x="90" y="1451"/>
                  </a:cubicBezTo>
                  <a:cubicBezTo>
                    <a:pt x="501" y="1428"/>
                    <a:pt x="706" y="1419"/>
                    <a:pt x="1114" y="1396"/>
                  </a:cubicBezTo>
                  <a:cubicBezTo>
                    <a:pt x="1059" y="802"/>
                    <a:pt x="1037" y="523"/>
                    <a:pt x="10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1201800" y="3597675"/>
              <a:ext cx="26925" cy="36225"/>
            </a:xfrm>
            <a:custGeom>
              <a:avLst/>
              <a:gdLst/>
              <a:ahLst/>
              <a:cxnLst/>
              <a:rect l="l" t="t" r="r" b="b"/>
              <a:pathLst>
                <a:path w="1077" h="1449" extrusionOk="0">
                  <a:moveTo>
                    <a:pt x="1005" y="1"/>
                  </a:moveTo>
                  <a:cubicBezTo>
                    <a:pt x="604" y="23"/>
                    <a:pt x="402" y="36"/>
                    <a:pt x="1" y="58"/>
                  </a:cubicBezTo>
                  <a:cubicBezTo>
                    <a:pt x="30" y="575"/>
                    <a:pt x="39" y="854"/>
                    <a:pt x="52" y="1448"/>
                  </a:cubicBezTo>
                  <a:cubicBezTo>
                    <a:pt x="463" y="1426"/>
                    <a:pt x="668" y="1416"/>
                    <a:pt x="1076" y="1394"/>
                  </a:cubicBezTo>
                  <a:cubicBezTo>
                    <a:pt x="1050" y="800"/>
                    <a:pt x="1038" y="52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9"/>
            <p:cNvSpPr/>
            <p:nvPr/>
          </p:nvSpPr>
          <p:spPr>
            <a:xfrm>
              <a:off x="1182875" y="3553625"/>
              <a:ext cx="112200" cy="40000"/>
            </a:xfrm>
            <a:custGeom>
              <a:avLst/>
              <a:gdLst/>
              <a:ahLst/>
              <a:cxnLst/>
              <a:rect l="l" t="t" r="r" b="b"/>
              <a:pathLst>
                <a:path w="4488" h="1600" extrusionOk="0">
                  <a:moveTo>
                    <a:pt x="4012" y="0"/>
                  </a:moveTo>
                  <a:cubicBezTo>
                    <a:pt x="4006" y="0"/>
                    <a:pt x="3999" y="0"/>
                    <a:pt x="3993" y="1"/>
                  </a:cubicBezTo>
                  <a:lnTo>
                    <a:pt x="357" y="209"/>
                  </a:lnTo>
                  <a:cubicBezTo>
                    <a:pt x="193" y="219"/>
                    <a:pt x="65" y="347"/>
                    <a:pt x="55" y="508"/>
                  </a:cubicBezTo>
                  <a:lnTo>
                    <a:pt x="13" y="1262"/>
                  </a:lnTo>
                  <a:cubicBezTo>
                    <a:pt x="1" y="1446"/>
                    <a:pt x="149" y="1599"/>
                    <a:pt x="331" y="1599"/>
                  </a:cubicBezTo>
                  <a:cubicBezTo>
                    <a:pt x="336" y="1599"/>
                    <a:pt x="341" y="1599"/>
                    <a:pt x="347" y="1599"/>
                  </a:cubicBezTo>
                  <a:lnTo>
                    <a:pt x="4160" y="1381"/>
                  </a:lnTo>
                  <a:cubicBezTo>
                    <a:pt x="4349" y="1371"/>
                    <a:pt x="4487" y="1195"/>
                    <a:pt x="4455" y="1008"/>
                  </a:cubicBezTo>
                  <a:lnTo>
                    <a:pt x="4324" y="264"/>
                  </a:lnTo>
                  <a:cubicBezTo>
                    <a:pt x="4299" y="113"/>
                    <a:pt x="4165" y="0"/>
                    <a:pt x="40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9"/>
            <p:cNvSpPr/>
            <p:nvPr/>
          </p:nvSpPr>
          <p:spPr>
            <a:xfrm>
              <a:off x="1190975" y="3512850"/>
              <a:ext cx="88375" cy="12725"/>
            </a:xfrm>
            <a:custGeom>
              <a:avLst/>
              <a:gdLst/>
              <a:ahLst/>
              <a:cxnLst/>
              <a:rect l="l" t="t" r="r" b="b"/>
              <a:pathLst>
                <a:path w="3535" h="509" extrusionOk="0">
                  <a:moveTo>
                    <a:pt x="3366" y="1"/>
                  </a:moveTo>
                  <a:cubicBezTo>
                    <a:pt x="3362" y="1"/>
                    <a:pt x="3358" y="1"/>
                    <a:pt x="3355" y="1"/>
                  </a:cubicBezTo>
                  <a:lnTo>
                    <a:pt x="158" y="184"/>
                  </a:lnTo>
                  <a:cubicBezTo>
                    <a:pt x="68" y="191"/>
                    <a:pt x="1" y="264"/>
                    <a:pt x="4" y="354"/>
                  </a:cubicBezTo>
                  <a:lnTo>
                    <a:pt x="13" y="508"/>
                  </a:lnTo>
                  <a:lnTo>
                    <a:pt x="3534" y="306"/>
                  </a:lnTo>
                  <a:lnTo>
                    <a:pt x="3525" y="155"/>
                  </a:lnTo>
                  <a:cubicBezTo>
                    <a:pt x="3522" y="69"/>
                    <a:pt x="3451" y="1"/>
                    <a:pt x="3366" y="1"/>
                  </a:cubicBezTo>
                  <a:close/>
                </a:path>
              </a:pathLst>
            </a:custGeom>
            <a:solidFill>
              <a:srgbClr val="E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1161525" y="3063275"/>
              <a:ext cx="131375" cy="507550"/>
            </a:xfrm>
            <a:custGeom>
              <a:avLst/>
              <a:gdLst/>
              <a:ahLst/>
              <a:cxnLst/>
              <a:rect l="l" t="t" r="r" b="b"/>
              <a:pathLst>
                <a:path w="5255" h="20302" extrusionOk="0">
                  <a:moveTo>
                    <a:pt x="4181" y="9847"/>
                  </a:moveTo>
                  <a:cubicBezTo>
                    <a:pt x="4330" y="9847"/>
                    <a:pt x="4452" y="9966"/>
                    <a:pt x="4452" y="10118"/>
                  </a:cubicBezTo>
                  <a:cubicBezTo>
                    <a:pt x="4452" y="10763"/>
                    <a:pt x="4301" y="11559"/>
                    <a:pt x="3554" y="12403"/>
                  </a:cubicBezTo>
                  <a:lnTo>
                    <a:pt x="3149" y="12425"/>
                  </a:lnTo>
                  <a:cubicBezTo>
                    <a:pt x="3383" y="11597"/>
                    <a:pt x="3409" y="10804"/>
                    <a:pt x="3387" y="10156"/>
                  </a:cubicBezTo>
                  <a:cubicBezTo>
                    <a:pt x="3380" y="10008"/>
                    <a:pt x="3496" y="9887"/>
                    <a:pt x="3643" y="9877"/>
                  </a:cubicBezTo>
                  <a:lnTo>
                    <a:pt x="4163" y="9848"/>
                  </a:lnTo>
                  <a:cubicBezTo>
                    <a:pt x="4169" y="9848"/>
                    <a:pt x="4175" y="9847"/>
                    <a:pt x="4181" y="9847"/>
                  </a:cubicBezTo>
                  <a:close/>
                  <a:moveTo>
                    <a:pt x="2948" y="9918"/>
                  </a:moveTo>
                  <a:cubicBezTo>
                    <a:pt x="3095" y="9918"/>
                    <a:pt x="3214" y="10033"/>
                    <a:pt x="3220" y="10179"/>
                  </a:cubicBezTo>
                  <a:cubicBezTo>
                    <a:pt x="3242" y="10824"/>
                    <a:pt x="3213" y="11616"/>
                    <a:pt x="2973" y="12435"/>
                  </a:cubicBezTo>
                  <a:lnTo>
                    <a:pt x="2257" y="12477"/>
                  </a:lnTo>
                  <a:cubicBezTo>
                    <a:pt x="1923" y="11690"/>
                    <a:pt x="1804" y="10907"/>
                    <a:pt x="1753" y="10262"/>
                  </a:cubicBezTo>
                  <a:cubicBezTo>
                    <a:pt x="1743" y="10111"/>
                    <a:pt x="1856" y="9980"/>
                    <a:pt x="2010" y="9970"/>
                  </a:cubicBezTo>
                  <a:lnTo>
                    <a:pt x="2931" y="9919"/>
                  </a:lnTo>
                  <a:cubicBezTo>
                    <a:pt x="2937" y="9918"/>
                    <a:pt x="2943" y="9918"/>
                    <a:pt x="2948" y="9918"/>
                  </a:cubicBezTo>
                  <a:close/>
                  <a:moveTo>
                    <a:pt x="1318" y="10011"/>
                  </a:moveTo>
                  <a:cubicBezTo>
                    <a:pt x="1455" y="10011"/>
                    <a:pt x="1574" y="10117"/>
                    <a:pt x="1586" y="10259"/>
                  </a:cubicBezTo>
                  <a:cubicBezTo>
                    <a:pt x="1634" y="10904"/>
                    <a:pt x="1750" y="11690"/>
                    <a:pt x="2077" y="12486"/>
                  </a:cubicBezTo>
                  <a:lnTo>
                    <a:pt x="1673" y="12509"/>
                  </a:lnTo>
                  <a:cubicBezTo>
                    <a:pt x="835" y="11758"/>
                    <a:pt x="598" y="10981"/>
                    <a:pt x="521" y="10342"/>
                  </a:cubicBezTo>
                  <a:cubicBezTo>
                    <a:pt x="505" y="10188"/>
                    <a:pt x="620" y="10050"/>
                    <a:pt x="777" y="10041"/>
                  </a:cubicBezTo>
                  <a:lnTo>
                    <a:pt x="1301" y="10012"/>
                  </a:lnTo>
                  <a:cubicBezTo>
                    <a:pt x="1306" y="10011"/>
                    <a:pt x="1312" y="10011"/>
                    <a:pt x="1318" y="10011"/>
                  </a:cubicBezTo>
                  <a:close/>
                  <a:moveTo>
                    <a:pt x="3778" y="12782"/>
                  </a:moveTo>
                  <a:lnTo>
                    <a:pt x="4289" y="18315"/>
                  </a:lnTo>
                  <a:lnTo>
                    <a:pt x="4173" y="18321"/>
                  </a:lnTo>
                  <a:lnTo>
                    <a:pt x="3714" y="12785"/>
                  </a:lnTo>
                  <a:lnTo>
                    <a:pt x="3778" y="12782"/>
                  </a:lnTo>
                  <a:close/>
                  <a:moveTo>
                    <a:pt x="3461" y="12798"/>
                  </a:moveTo>
                  <a:lnTo>
                    <a:pt x="3923" y="18334"/>
                  </a:lnTo>
                  <a:lnTo>
                    <a:pt x="3810" y="18340"/>
                  </a:lnTo>
                  <a:lnTo>
                    <a:pt x="3396" y="12801"/>
                  </a:lnTo>
                  <a:lnTo>
                    <a:pt x="3461" y="12798"/>
                  </a:lnTo>
                  <a:close/>
                  <a:moveTo>
                    <a:pt x="3143" y="12817"/>
                  </a:moveTo>
                  <a:lnTo>
                    <a:pt x="3557" y="18353"/>
                  </a:lnTo>
                  <a:lnTo>
                    <a:pt x="3444" y="18360"/>
                  </a:lnTo>
                  <a:lnTo>
                    <a:pt x="3079" y="12820"/>
                  </a:lnTo>
                  <a:lnTo>
                    <a:pt x="3143" y="12817"/>
                  </a:lnTo>
                  <a:close/>
                  <a:moveTo>
                    <a:pt x="2828" y="12836"/>
                  </a:moveTo>
                  <a:lnTo>
                    <a:pt x="3191" y="18376"/>
                  </a:lnTo>
                  <a:lnTo>
                    <a:pt x="3079" y="18382"/>
                  </a:lnTo>
                  <a:lnTo>
                    <a:pt x="2761" y="12839"/>
                  </a:lnTo>
                  <a:lnTo>
                    <a:pt x="2828" y="12836"/>
                  </a:lnTo>
                  <a:close/>
                  <a:moveTo>
                    <a:pt x="2511" y="12852"/>
                  </a:moveTo>
                  <a:lnTo>
                    <a:pt x="2825" y="18395"/>
                  </a:lnTo>
                  <a:lnTo>
                    <a:pt x="2713" y="18401"/>
                  </a:lnTo>
                  <a:lnTo>
                    <a:pt x="2446" y="12855"/>
                  </a:lnTo>
                  <a:lnTo>
                    <a:pt x="2511" y="12852"/>
                  </a:lnTo>
                  <a:close/>
                  <a:moveTo>
                    <a:pt x="2193" y="12871"/>
                  </a:moveTo>
                  <a:lnTo>
                    <a:pt x="2462" y="18417"/>
                  </a:lnTo>
                  <a:lnTo>
                    <a:pt x="2347" y="18424"/>
                  </a:lnTo>
                  <a:lnTo>
                    <a:pt x="2129" y="12875"/>
                  </a:lnTo>
                  <a:lnTo>
                    <a:pt x="2193" y="12871"/>
                  </a:lnTo>
                  <a:close/>
                  <a:moveTo>
                    <a:pt x="1875" y="12891"/>
                  </a:moveTo>
                  <a:lnTo>
                    <a:pt x="2096" y="18440"/>
                  </a:lnTo>
                  <a:lnTo>
                    <a:pt x="1984" y="18446"/>
                  </a:lnTo>
                  <a:lnTo>
                    <a:pt x="1811" y="12894"/>
                  </a:lnTo>
                  <a:lnTo>
                    <a:pt x="1875" y="12891"/>
                  </a:lnTo>
                  <a:close/>
                  <a:moveTo>
                    <a:pt x="1560" y="12907"/>
                  </a:moveTo>
                  <a:lnTo>
                    <a:pt x="1731" y="18459"/>
                  </a:lnTo>
                  <a:lnTo>
                    <a:pt x="1618" y="18466"/>
                  </a:lnTo>
                  <a:lnTo>
                    <a:pt x="1496" y="12910"/>
                  </a:lnTo>
                  <a:lnTo>
                    <a:pt x="1560" y="12907"/>
                  </a:lnTo>
                  <a:close/>
                  <a:moveTo>
                    <a:pt x="1915" y="1"/>
                  </a:moveTo>
                  <a:cubicBezTo>
                    <a:pt x="1860" y="1"/>
                    <a:pt x="1805" y="28"/>
                    <a:pt x="1772" y="81"/>
                  </a:cubicBezTo>
                  <a:lnTo>
                    <a:pt x="1365" y="730"/>
                  </a:lnTo>
                  <a:cubicBezTo>
                    <a:pt x="1307" y="826"/>
                    <a:pt x="1297" y="945"/>
                    <a:pt x="1342" y="1044"/>
                  </a:cubicBezTo>
                  <a:lnTo>
                    <a:pt x="1361" y="1086"/>
                  </a:lnTo>
                  <a:cubicBezTo>
                    <a:pt x="1483" y="1365"/>
                    <a:pt x="1554" y="1661"/>
                    <a:pt x="1573" y="1965"/>
                  </a:cubicBezTo>
                  <a:lnTo>
                    <a:pt x="1605" y="2514"/>
                  </a:lnTo>
                  <a:cubicBezTo>
                    <a:pt x="1608" y="2562"/>
                    <a:pt x="1568" y="2596"/>
                    <a:pt x="1526" y="2596"/>
                  </a:cubicBezTo>
                  <a:cubicBezTo>
                    <a:pt x="1507" y="2596"/>
                    <a:pt x="1487" y="2588"/>
                    <a:pt x="1471" y="2572"/>
                  </a:cubicBezTo>
                  <a:lnTo>
                    <a:pt x="1207" y="2293"/>
                  </a:lnTo>
                  <a:cubicBezTo>
                    <a:pt x="1189" y="2276"/>
                    <a:pt x="1167" y="2268"/>
                    <a:pt x="1145" y="2268"/>
                  </a:cubicBezTo>
                  <a:cubicBezTo>
                    <a:pt x="1117" y="2268"/>
                    <a:pt x="1089" y="2282"/>
                    <a:pt x="1073" y="2309"/>
                  </a:cubicBezTo>
                  <a:lnTo>
                    <a:pt x="912" y="2598"/>
                  </a:lnTo>
                  <a:cubicBezTo>
                    <a:pt x="862" y="2689"/>
                    <a:pt x="766" y="2741"/>
                    <a:pt x="668" y="2741"/>
                  </a:cubicBezTo>
                  <a:cubicBezTo>
                    <a:pt x="634" y="2741"/>
                    <a:pt x="601" y="2735"/>
                    <a:pt x="569" y="2723"/>
                  </a:cubicBezTo>
                  <a:lnTo>
                    <a:pt x="424" y="2668"/>
                  </a:lnTo>
                  <a:cubicBezTo>
                    <a:pt x="414" y="2664"/>
                    <a:pt x="404" y="2663"/>
                    <a:pt x="394" y="2663"/>
                  </a:cubicBezTo>
                  <a:cubicBezTo>
                    <a:pt x="363" y="2663"/>
                    <a:pt x="333" y="2681"/>
                    <a:pt x="318" y="2713"/>
                  </a:cubicBezTo>
                  <a:lnTo>
                    <a:pt x="68" y="3275"/>
                  </a:lnTo>
                  <a:cubicBezTo>
                    <a:pt x="58" y="3301"/>
                    <a:pt x="58" y="3329"/>
                    <a:pt x="71" y="3355"/>
                  </a:cubicBezTo>
                  <a:lnTo>
                    <a:pt x="392" y="4058"/>
                  </a:lnTo>
                  <a:cubicBezTo>
                    <a:pt x="411" y="4100"/>
                    <a:pt x="449" y="4123"/>
                    <a:pt x="490" y="4123"/>
                  </a:cubicBezTo>
                  <a:cubicBezTo>
                    <a:pt x="506" y="4123"/>
                    <a:pt x="522" y="4120"/>
                    <a:pt x="537" y="4113"/>
                  </a:cubicBezTo>
                  <a:lnTo>
                    <a:pt x="710" y="4036"/>
                  </a:lnTo>
                  <a:cubicBezTo>
                    <a:pt x="944" y="3930"/>
                    <a:pt x="1191" y="3853"/>
                    <a:pt x="1442" y="3808"/>
                  </a:cubicBezTo>
                  <a:cubicBezTo>
                    <a:pt x="1454" y="3805"/>
                    <a:pt x="1467" y="3804"/>
                    <a:pt x="1479" y="3804"/>
                  </a:cubicBezTo>
                  <a:cubicBezTo>
                    <a:pt x="1589" y="3804"/>
                    <a:pt x="1683" y="3891"/>
                    <a:pt x="1689" y="4003"/>
                  </a:cubicBezTo>
                  <a:lnTo>
                    <a:pt x="1731" y="4726"/>
                  </a:lnTo>
                  <a:cubicBezTo>
                    <a:pt x="1763" y="5307"/>
                    <a:pt x="1721" y="5891"/>
                    <a:pt x="1605" y="6459"/>
                  </a:cubicBezTo>
                  <a:lnTo>
                    <a:pt x="1506" y="6947"/>
                  </a:lnTo>
                  <a:cubicBezTo>
                    <a:pt x="1378" y="7566"/>
                    <a:pt x="1079" y="8137"/>
                    <a:pt x="643" y="8593"/>
                  </a:cubicBezTo>
                  <a:lnTo>
                    <a:pt x="222" y="9033"/>
                  </a:lnTo>
                  <a:cubicBezTo>
                    <a:pt x="78" y="9184"/>
                    <a:pt x="1" y="9389"/>
                    <a:pt x="13" y="9598"/>
                  </a:cubicBezTo>
                  <a:lnTo>
                    <a:pt x="23" y="9800"/>
                  </a:lnTo>
                  <a:cubicBezTo>
                    <a:pt x="29" y="9870"/>
                    <a:pt x="85" y="9929"/>
                    <a:pt x="155" y="9935"/>
                  </a:cubicBezTo>
                  <a:lnTo>
                    <a:pt x="155" y="9935"/>
                  </a:lnTo>
                  <a:lnTo>
                    <a:pt x="161" y="10076"/>
                  </a:lnTo>
                  <a:cubicBezTo>
                    <a:pt x="203" y="10772"/>
                    <a:pt x="367" y="11668"/>
                    <a:pt x="1236" y="12554"/>
                  </a:cubicBezTo>
                  <a:lnTo>
                    <a:pt x="1243" y="12923"/>
                  </a:lnTo>
                  <a:lnTo>
                    <a:pt x="1365" y="18478"/>
                  </a:lnTo>
                  <a:lnTo>
                    <a:pt x="1191" y="18488"/>
                  </a:lnTo>
                  <a:cubicBezTo>
                    <a:pt x="915" y="18706"/>
                    <a:pt x="755" y="18966"/>
                    <a:pt x="771" y="19239"/>
                  </a:cubicBezTo>
                  <a:cubicBezTo>
                    <a:pt x="807" y="19848"/>
                    <a:pt x="1702" y="20302"/>
                    <a:pt x="2821" y="20302"/>
                  </a:cubicBezTo>
                  <a:cubicBezTo>
                    <a:pt x="2901" y="20302"/>
                    <a:pt x="2981" y="20300"/>
                    <a:pt x="3063" y="20295"/>
                  </a:cubicBezTo>
                  <a:cubicBezTo>
                    <a:pt x="4289" y="20224"/>
                    <a:pt x="5255" y="19637"/>
                    <a:pt x="5216" y="18986"/>
                  </a:cubicBezTo>
                  <a:cubicBezTo>
                    <a:pt x="5200" y="18713"/>
                    <a:pt x="5014" y="18472"/>
                    <a:pt x="4712" y="18289"/>
                  </a:cubicBezTo>
                  <a:lnTo>
                    <a:pt x="4539" y="18299"/>
                  </a:lnTo>
                  <a:lnTo>
                    <a:pt x="3997" y="12396"/>
                  </a:lnTo>
                  <a:cubicBezTo>
                    <a:pt x="4757" y="11417"/>
                    <a:pt x="4818" y="10509"/>
                    <a:pt x="4780" y="9813"/>
                  </a:cubicBezTo>
                  <a:lnTo>
                    <a:pt x="4773" y="9675"/>
                  </a:lnTo>
                  <a:lnTo>
                    <a:pt x="1281" y="9874"/>
                  </a:lnTo>
                  <a:lnTo>
                    <a:pt x="4748" y="9675"/>
                  </a:lnTo>
                  <a:cubicBezTo>
                    <a:pt x="4828" y="9671"/>
                    <a:pt x="4889" y="9601"/>
                    <a:pt x="4886" y="9521"/>
                  </a:cubicBezTo>
                  <a:lnTo>
                    <a:pt x="4873" y="9322"/>
                  </a:lnTo>
                  <a:cubicBezTo>
                    <a:pt x="4863" y="9113"/>
                    <a:pt x="4764" y="8917"/>
                    <a:pt x="4603" y="8782"/>
                  </a:cubicBezTo>
                  <a:lnTo>
                    <a:pt x="4135" y="8394"/>
                  </a:lnTo>
                  <a:cubicBezTo>
                    <a:pt x="3650" y="7990"/>
                    <a:pt x="3287" y="7457"/>
                    <a:pt x="3091" y="6857"/>
                  </a:cubicBezTo>
                  <a:lnTo>
                    <a:pt x="2937" y="6385"/>
                  </a:lnTo>
                  <a:cubicBezTo>
                    <a:pt x="2754" y="5830"/>
                    <a:pt x="2649" y="5255"/>
                    <a:pt x="2613" y="4674"/>
                  </a:cubicBezTo>
                  <a:lnTo>
                    <a:pt x="2571" y="3936"/>
                  </a:lnTo>
                  <a:cubicBezTo>
                    <a:pt x="2569" y="3867"/>
                    <a:pt x="2625" y="3812"/>
                    <a:pt x="2687" y="3812"/>
                  </a:cubicBezTo>
                  <a:cubicBezTo>
                    <a:pt x="2703" y="3812"/>
                    <a:pt x="2719" y="3816"/>
                    <a:pt x="2735" y="3824"/>
                  </a:cubicBezTo>
                  <a:cubicBezTo>
                    <a:pt x="2809" y="3859"/>
                    <a:pt x="2880" y="3904"/>
                    <a:pt x="2941" y="3959"/>
                  </a:cubicBezTo>
                  <a:lnTo>
                    <a:pt x="3021" y="4026"/>
                  </a:lnTo>
                  <a:cubicBezTo>
                    <a:pt x="3044" y="4046"/>
                    <a:pt x="3073" y="4055"/>
                    <a:pt x="3101" y="4055"/>
                  </a:cubicBezTo>
                  <a:cubicBezTo>
                    <a:pt x="3141" y="4055"/>
                    <a:pt x="3181" y="4035"/>
                    <a:pt x="3204" y="3997"/>
                  </a:cubicBezTo>
                  <a:lnTo>
                    <a:pt x="3422" y="3634"/>
                  </a:lnTo>
                  <a:cubicBezTo>
                    <a:pt x="3434" y="3613"/>
                    <a:pt x="3456" y="3601"/>
                    <a:pt x="3480" y="3601"/>
                  </a:cubicBezTo>
                  <a:cubicBezTo>
                    <a:pt x="3488" y="3601"/>
                    <a:pt x="3497" y="3602"/>
                    <a:pt x="3505" y="3605"/>
                  </a:cubicBezTo>
                  <a:lnTo>
                    <a:pt x="3955" y="3747"/>
                  </a:lnTo>
                  <a:cubicBezTo>
                    <a:pt x="3960" y="3748"/>
                    <a:pt x="3965" y="3749"/>
                    <a:pt x="3970" y="3749"/>
                  </a:cubicBezTo>
                  <a:cubicBezTo>
                    <a:pt x="3992" y="3749"/>
                    <a:pt x="4011" y="3732"/>
                    <a:pt x="4016" y="3711"/>
                  </a:cubicBezTo>
                  <a:lnTo>
                    <a:pt x="4061" y="3403"/>
                  </a:lnTo>
                  <a:cubicBezTo>
                    <a:pt x="4070" y="3342"/>
                    <a:pt x="4099" y="3288"/>
                    <a:pt x="4144" y="3246"/>
                  </a:cubicBezTo>
                  <a:lnTo>
                    <a:pt x="4295" y="3095"/>
                  </a:lnTo>
                  <a:cubicBezTo>
                    <a:pt x="4308" y="3082"/>
                    <a:pt x="4308" y="3060"/>
                    <a:pt x="4295" y="3047"/>
                  </a:cubicBezTo>
                  <a:lnTo>
                    <a:pt x="4074" y="2806"/>
                  </a:lnTo>
                  <a:cubicBezTo>
                    <a:pt x="4022" y="2752"/>
                    <a:pt x="3993" y="2681"/>
                    <a:pt x="3990" y="2607"/>
                  </a:cubicBezTo>
                  <a:lnTo>
                    <a:pt x="3974" y="2322"/>
                  </a:lnTo>
                  <a:cubicBezTo>
                    <a:pt x="3972" y="2296"/>
                    <a:pt x="3951" y="2279"/>
                    <a:pt x="3929" y="2279"/>
                  </a:cubicBezTo>
                  <a:cubicBezTo>
                    <a:pt x="3922" y="2279"/>
                    <a:pt x="3916" y="2280"/>
                    <a:pt x="3910" y="2283"/>
                  </a:cubicBezTo>
                  <a:lnTo>
                    <a:pt x="3631" y="2402"/>
                  </a:lnTo>
                  <a:cubicBezTo>
                    <a:pt x="3403" y="2501"/>
                    <a:pt x="3165" y="2572"/>
                    <a:pt x="2921" y="2620"/>
                  </a:cubicBezTo>
                  <a:cubicBezTo>
                    <a:pt x="2897" y="2625"/>
                    <a:pt x="2873" y="2627"/>
                    <a:pt x="2850" y="2627"/>
                  </a:cubicBezTo>
                  <a:cubicBezTo>
                    <a:pt x="2657" y="2627"/>
                    <a:pt x="2490" y="2471"/>
                    <a:pt x="2478" y="2270"/>
                  </a:cubicBezTo>
                  <a:lnTo>
                    <a:pt x="2456" y="1914"/>
                  </a:lnTo>
                  <a:cubicBezTo>
                    <a:pt x="2440" y="1612"/>
                    <a:pt x="2478" y="1307"/>
                    <a:pt x="2568" y="1019"/>
                  </a:cubicBezTo>
                  <a:lnTo>
                    <a:pt x="2581" y="974"/>
                  </a:lnTo>
                  <a:cubicBezTo>
                    <a:pt x="2613" y="868"/>
                    <a:pt x="2594" y="752"/>
                    <a:pt x="2523" y="666"/>
                  </a:cubicBezTo>
                  <a:lnTo>
                    <a:pt x="2045" y="65"/>
                  </a:lnTo>
                  <a:cubicBezTo>
                    <a:pt x="2012" y="22"/>
                    <a:pt x="1964" y="1"/>
                    <a:pt x="19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1191550" y="3588125"/>
              <a:ext cx="95500" cy="11275"/>
            </a:xfrm>
            <a:custGeom>
              <a:avLst/>
              <a:gdLst/>
              <a:ahLst/>
              <a:cxnLst/>
              <a:rect l="l" t="t" r="r" b="b"/>
              <a:pathLst>
                <a:path w="3820" h="451" extrusionOk="0">
                  <a:moveTo>
                    <a:pt x="3813" y="1"/>
                  </a:moveTo>
                  <a:lnTo>
                    <a:pt x="0" y="219"/>
                  </a:lnTo>
                  <a:cubicBezTo>
                    <a:pt x="9" y="350"/>
                    <a:pt x="118" y="450"/>
                    <a:pt x="248" y="450"/>
                  </a:cubicBezTo>
                  <a:cubicBezTo>
                    <a:pt x="252" y="450"/>
                    <a:pt x="256" y="450"/>
                    <a:pt x="260" y="450"/>
                  </a:cubicBezTo>
                  <a:lnTo>
                    <a:pt x="3582" y="261"/>
                  </a:lnTo>
                  <a:cubicBezTo>
                    <a:pt x="3717" y="251"/>
                    <a:pt x="3819" y="136"/>
                    <a:pt x="38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531100" y="4581250"/>
              <a:ext cx="49200" cy="45275"/>
            </a:xfrm>
            <a:custGeom>
              <a:avLst/>
              <a:gdLst/>
              <a:ahLst/>
              <a:cxnLst/>
              <a:rect l="l" t="t" r="r" b="b"/>
              <a:pathLst>
                <a:path w="1968" h="1811" extrusionOk="0">
                  <a:moveTo>
                    <a:pt x="986" y="0"/>
                  </a:moveTo>
                  <a:cubicBezTo>
                    <a:pt x="930" y="0"/>
                    <a:pt x="873" y="5"/>
                    <a:pt x="816" y="16"/>
                  </a:cubicBezTo>
                  <a:cubicBezTo>
                    <a:pt x="321" y="109"/>
                    <a:pt x="0" y="584"/>
                    <a:pt x="94" y="1075"/>
                  </a:cubicBezTo>
                  <a:cubicBezTo>
                    <a:pt x="176" y="1509"/>
                    <a:pt x="556" y="1810"/>
                    <a:pt x="982" y="1810"/>
                  </a:cubicBezTo>
                  <a:cubicBezTo>
                    <a:pt x="1039" y="1810"/>
                    <a:pt x="1096" y="1805"/>
                    <a:pt x="1153" y="1794"/>
                  </a:cubicBezTo>
                  <a:cubicBezTo>
                    <a:pt x="1644" y="1701"/>
                    <a:pt x="1968" y="1226"/>
                    <a:pt x="1872" y="735"/>
                  </a:cubicBezTo>
                  <a:cubicBezTo>
                    <a:pt x="1789" y="301"/>
                    <a:pt x="1411" y="0"/>
                    <a:pt x="986"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401750" y="4034025"/>
              <a:ext cx="155850" cy="570575"/>
            </a:xfrm>
            <a:custGeom>
              <a:avLst/>
              <a:gdLst/>
              <a:ahLst/>
              <a:cxnLst/>
              <a:rect l="l" t="t" r="r" b="b"/>
              <a:pathLst>
                <a:path w="6234" h="22823" extrusionOk="0">
                  <a:moveTo>
                    <a:pt x="158" y="0"/>
                  </a:moveTo>
                  <a:lnTo>
                    <a:pt x="1" y="42"/>
                  </a:lnTo>
                  <a:lnTo>
                    <a:pt x="6073" y="22823"/>
                  </a:lnTo>
                  <a:lnTo>
                    <a:pt x="6234" y="22778"/>
                  </a:lnTo>
                  <a:lnTo>
                    <a:pt x="158"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762025" y="4458800"/>
              <a:ext cx="51300" cy="45300"/>
            </a:xfrm>
            <a:custGeom>
              <a:avLst/>
              <a:gdLst/>
              <a:ahLst/>
              <a:cxnLst/>
              <a:rect l="l" t="t" r="r" b="b"/>
              <a:pathLst>
                <a:path w="2052" h="1812" extrusionOk="0">
                  <a:moveTo>
                    <a:pt x="1024" y="1"/>
                  </a:moveTo>
                  <a:cubicBezTo>
                    <a:pt x="837" y="1"/>
                    <a:pt x="650" y="58"/>
                    <a:pt x="488" y="177"/>
                  </a:cubicBezTo>
                  <a:cubicBezTo>
                    <a:pt x="84" y="475"/>
                    <a:pt x="0" y="1043"/>
                    <a:pt x="296" y="1445"/>
                  </a:cubicBezTo>
                  <a:cubicBezTo>
                    <a:pt x="474" y="1684"/>
                    <a:pt x="749" y="1812"/>
                    <a:pt x="1027" y="1812"/>
                  </a:cubicBezTo>
                  <a:cubicBezTo>
                    <a:pt x="1214" y="1812"/>
                    <a:pt x="1402" y="1754"/>
                    <a:pt x="1564" y="1634"/>
                  </a:cubicBezTo>
                  <a:cubicBezTo>
                    <a:pt x="1965" y="1335"/>
                    <a:pt x="2051" y="771"/>
                    <a:pt x="1753" y="369"/>
                  </a:cubicBezTo>
                  <a:cubicBezTo>
                    <a:pt x="1574" y="128"/>
                    <a:pt x="1301" y="1"/>
                    <a:pt x="1024"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9"/>
            <p:cNvSpPr/>
            <p:nvPr/>
          </p:nvSpPr>
          <p:spPr>
            <a:xfrm>
              <a:off x="401925" y="4033125"/>
              <a:ext cx="387325" cy="449675"/>
            </a:xfrm>
            <a:custGeom>
              <a:avLst/>
              <a:gdLst/>
              <a:ahLst/>
              <a:cxnLst/>
              <a:rect l="l" t="t" r="r" b="b"/>
              <a:pathLst>
                <a:path w="15493" h="17987" extrusionOk="0">
                  <a:moveTo>
                    <a:pt x="125" y="1"/>
                  </a:moveTo>
                  <a:lnTo>
                    <a:pt x="0" y="107"/>
                  </a:lnTo>
                  <a:lnTo>
                    <a:pt x="15367" y="17987"/>
                  </a:lnTo>
                  <a:lnTo>
                    <a:pt x="15493" y="17881"/>
                  </a:lnTo>
                  <a:lnTo>
                    <a:pt x="125"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9"/>
            <p:cNvSpPr/>
            <p:nvPr/>
          </p:nvSpPr>
          <p:spPr>
            <a:xfrm>
              <a:off x="-208525" y="3422850"/>
              <a:ext cx="1224125" cy="1223225"/>
            </a:xfrm>
            <a:custGeom>
              <a:avLst/>
              <a:gdLst/>
              <a:ahLst/>
              <a:cxnLst/>
              <a:rect l="l" t="t" r="r" b="b"/>
              <a:pathLst>
                <a:path w="48965" h="48929" extrusionOk="0">
                  <a:moveTo>
                    <a:pt x="25380" y="1"/>
                  </a:moveTo>
                  <a:cubicBezTo>
                    <a:pt x="24924" y="1"/>
                    <a:pt x="24530" y="342"/>
                    <a:pt x="24479" y="806"/>
                  </a:cubicBezTo>
                  <a:cubicBezTo>
                    <a:pt x="24425" y="1297"/>
                    <a:pt x="24774" y="1740"/>
                    <a:pt x="25262" y="1804"/>
                  </a:cubicBezTo>
                  <a:lnTo>
                    <a:pt x="24441" y="23362"/>
                  </a:lnTo>
                  <a:lnTo>
                    <a:pt x="22040" y="1923"/>
                  </a:lnTo>
                  <a:cubicBezTo>
                    <a:pt x="22467" y="1833"/>
                    <a:pt x="22778" y="1451"/>
                    <a:pt x="22762" y="1001"/>
                  </a:cubicBezTo>
                  <a:cubicBezTo>
                    <a:pt x="22743" y="516"/>
                    <a:pt x="22342" y="131"/>
                    <a:pt x="21857" y="131"/>
                  </a:cubicBezTo>
                  <a:cubicBezTo>
                    <a:pt x="21845" y="131"/>
                    <a:pt x="21834" y="131"/>
                    <a:pt x="21822" y="132"/>
                  </a:cubicBezTo>
                  <a:cubicBezTo>
                    <a:pt x="21324" y="151"/>
                    <a:pt x="20933" y="571"/>
                    <a:pt x="20952" y="1072"/>
                  </a:cubicBezTo>
                  <a:cubicBezTo>
                    <a:pt x="20971" y="1560"/>
                    <a:pt x="21372" y="1942"/>
                    <a:pt x="21858" y="1942"/>
                  </a:cubicBezTo>
                  <a:cubicBezTo>
                    <a:pt x="21864" y="1942"/>
                    <a:pt x="21870" y="1942"/>
                    <a:pt x="21876" y="1942"/>
                  </a:cubicBezTo>
                  <a:lnTo>
                    <a:pt x="24277" y="23381"/>
                  </a:lnTo>
                  <a:lnTo>
                    <a:pt x="18705" y="2536"/>
                  </a:lnTo>
                  <a:cubicBezTo>
                    <a:pt x="19116" y="2388"/>
                    <a:pt x="19370" y="1961"/>
                    <a:pt x="19283" y="1521"/>
                  </a:cubicBezTo>
                  <a:cubicBezTo>
                    <a:pt x="19201" y="1087"/>
                    <a:pt x="18822" y="783"/>
                    <a:pt x="18396" y="783"/>
                  </a:cubicBezTo>
                  <a:cubicBezTo>
                    <a:pt x="18340" y="783"/>
                    <a:pt x="18284" y="788"/>
                    <a:pt x="18227" y="799"/>
                  </a:cubicBezTo>
                  <a:cubicBezTo>
                    <a:pt x="17736" y="892"/>
                    <a:pt x="17412" y="1367"/>
                    <a:pt x="17505" y="1858"/>
                  </a:cubicBezTo>
                  <a:cubicBezTo>
                    <a:pt x="17588" y="2291"/>
                    <a:pt x="17968" y="2594"/>
                    <a:pt x="18394" y="2594"/>
                  </a:cubicBezTo>
                  <a:cubicBezTo>
                    <a:pt x="18445" y="2594"/>
                    <a:pt x="18496" y="2589"/>
                    <a:pt x="18548" y="2581"/>
                  </a:cubicBezTo>
                  <a:lnTo>
                    <a:pt x="24116" y="23423"/>
                  </a:lnTo>
                  <a:lnTo>
                    <a:pt x="15502" y="3643"/>
                  </a:lnTo>
                  <a:cubicBezTo>
                    <a:pt x="15884" y="3434"/>
                    <a:pt x="16070" y="2975"/>
                    <a:pt x="15923" y="2552"/>
                  </a:cubicBezTo>
                  <a:cubicBezTo>
                    <a:pt x="15791" y="2179"/>
                    <a:pt x="15441" y="1945"/>
                    <a:pt x="15067" y="1945"/>
                  </a:cubicBezTo>
                  <a:cubicBezTo>
                    <a:pt x="14968" y="1945"/>
                    <a:pt x="14866" y="1961"/>
                    <a:pt x="14767" y="1996"/>
                  </a:cubicBezTo>
                  <a:cubicBezTo>
                    <a:pt x="14295" y="2163"/>
                    <a:pt x="14048" y="2680"/>
                    <a:pt x="14215" y="3152"/>
                  </a:cubicBezTo>
                  <a:cubicBezTo>
                    <a:pt x="14346" y="3524"/>
                    <a:pt x="14696" y="3756"/>
                    <a:pt x="15068" y="3756"/>
                  </a:cubicBezTo>
                  <a:cubicBezTo>
                    <a:pt x="15162" y="3756"/>
                    <a:pt x="15258" y="3741"/>
                    <a:pt x="15351" y="3710"/>
                  </a:cubicBezTo>
                  <a:lnTo>
                    <a:pt x="23966" y="23487"/>
                  </a:lnTo>
                  <a:lnTo>
                    <a:pt x="23966" y="23487"/>
                  </a:lnTo>
                  <a:lnTo>
                    <a:pt x="12498" y="5212"/>
                  </a:lnTo>
                  <a:cubicBezTo>
                    <a:pt x="12845" y="4949"/>
                    <a:pt x="12963" y="4468"/>
                    <a:pt x="12752" y="4073"/>
                  </a:cubicBezTo>
                  <a:cubicBezTo>
                    <a:pt x="12589" y="3765"/>
                    <a:pt x="12274" y="3589"/>
                    <a:pt x="11949" y="3589"/>
                  </a:cubicBezTo>
                  <a:cubicBezTo>
                    <a:pt x="11807" y="3589"/>
                    <a:pt x="11663" y="3623"/>
                    <a:pt x="11529" y="3694"/>
                  </a:cubicBezTo>
                  <a:cubicBezTo>
                    <a:pt x="11086" y="3929"/>
                    <a:pt x="10919" y="4477"/>
                    <a:pt x="11150" y="4920"/>
                  </a:cubicBezTo>
                  <a:cubicBezTo>
                    <a:pt x="11314" y="5226"/>
                    <a:pt x="11627" y="5400"/>
                    <a:pt x="11951" y="5400"/>
                  </a:cubicBezTo>
                  <a:cubicBezTo>
                    <a:pt x="12089" y="5400"/>
                    <a:pt x="12229" y="5368"/>
                    <a:pt x="12360" y="5302"/>
                  </a:cubicBezTo>
                  <a:lnTo>
                    <a:pt x="23824" y="23577"/>
                  </a:lnTo>
                  <a:lnTo>
                    <a:pt x="9764" y="7215"/>
                  </a:lnTo>
                  <a:cubicBezTo>
                    <a:pt x="10065" y="6904"/>
                    <a:pt x="10110" y="6410"/>
                    <a:pt x="9844" y="6047"/>
                  </a:cubicBezTo>
                  <a:cubicBezTo>
                    <a:pt x="9666" y="5807"/>
                    <a:pt x="9391" y="5681"/>
                    <a:pt x="9114" y="5681"/>
                  </a:cubicBezTo>
                  <a:cubicBezTo>
                    <a:pt x="8926" y="5681"/>
                    <a:pt x="8738" y="5738"/>
                    <a:pt x="8576" y="5857"/>
                  </a:cubicBezTo>
                  <a:cubicBezTo>
                    <a:pt x="8175" y="6156"/>
                    <a:pt x="8088" y="6724"/>
                    <a:pt x="8387" y="7125"/>
                  </a:cubicBezTo>
                  <a:cubicBezTo>
                    <a:pt x="8565" y="7365"/>
                    <a:pt x="8838" y="7492"/>
                    <a:pt x="9114" y="7492"/>
                  </a:cubicBezTo>
                  <a:cubicBezTo>
                    <a:pt x="9296" y="7492"/>
                    <a:pt x="9479" y="7437"/>
                    <a:pt x="9638" y="7324"/>
                  </a:cubicBezTo>
                  <a:lnTo>
                    <a:pt x="23702" y="23683"/>
                  </a:lnTo>
                  <a:lnTo>
                    <a:pt x="7356" y="9600"/>
                  </a:lnTo>
                  <a:cubicBezTo>
                    <a:pt x="7610" y="9247"/>
                    <a:pt x="7578" y="8752"/>
                    <a:pt x="7260" y="8435"/>
                  </a:cubicBezTo>
                  <a:cubicBezTo>
                    <a:pt x="7084" y="8259"/>
                    <a:pt x="6854" y="8170"/>
                    <a:pt x="6623" y="8170"/>
                  </a:cubicBezTo>
                  <a:cubicBezTo>
                    <a:pt x="6391" y="8170"/>
                    <a:pt x="6158" y="8259"/>
                    <a:pt x="5980" y="8438"/>
                  </a:cubicBezTo>
                  <a:cubicBezTo>
                    <a:pt x="5626" y="8791"/>
                    <a:pt x="5630" y="9362"/>
                    <a:pt x="5983" y="9719"/>
                  </a:cubicBezTo>
                  <a:cubicBezTo>
                    <a:pt x="6159" y="9893"/>
                    <a:pt x="6389" y="9981"/>
                    <a:pt x="6619" y="9981"/>
                  </a:cubicBezTo>
                  <a:cubicBezTo>
                    <a:pt x="6846" y="9981"/>
                    <a:pt x="7074" y="9895"/>
                    <a:pt x="7250" y="9725"/>
                  </a:cubicBezTo>
                  <a:lnTo>
                    <a:pt x="23593" y="23808"/>
                  </a:lnTo>
                  <a:lnTo>
                    <a:pt x="5331" y="12318"/>
                  </a:lnTo>
                  <a:cubicBezTo>
                    <a:pt x="5530" y="11930"/>
                    <a:pt x="5427" y="11448"/>
                    <a:pt x="5065" y="11182"/>
                  </a:cubicBezTo>
                  <a:cubicBezTo>
                    <a:pt x="4903" y="11062"/>
                    <a:pt x="4715" y="11004"/>
                    <a:pt x="4528" y="11004"/>
                  </a:cubicBezTo>
                  <a:cubicBezTo>
                    <a:pt x="4251" y="11004"/>
                    <a:pt x="3977" y="11132"/>
                    <a:pt x="3800" y="11371"/>
                  </a:cubicBezTo>
                  <a:cubicBezTo>
                    <a:pt x="3502" y="11776"/>
                    <a:pt x="3588" y="12341"/>
                    <a:pt x="3990" y="12639"/>
                  </a:cubicBezTo>
                  <a:cubicBezTo>
                    <a:pt x="4151" y="12758"/>
                    <a:pt x="4339" y="12815"/>
                    <a:pt x="4525" y="12815"/>
                  </a:cubicBezTo>
                  <a:cubicBezTo>
                    <a:pt x="4798" y="12815"/>
                    <a:pt x="5067" y="12692"/>
                    <a:pt x="5245" y="12459"/>
                  </a:cubicBezTo>
                  <a:lnTo>
                    <a:pt x="23503" y="23950"/>
                  </a:lnTo>
                  <a:lnTo>
                    <a:pt x="3736" y="15310"/>
                  </a:lnTo>
                  <a:cubicBezTo>
                    <a:pt x="3874" y="14895"/>
                    <a:pt x="3701" y="14433"/>
                    <a:pt x="3303" y="14221"/>
                  </a:cubicBezTo>
                  <a:cubicBezTo>
                    <a:pt x="3168" y="14151"/>
                    <a:pt x="3023" y="14118"/>
                    <a:pt x="2881" y="14118"/>
                  </a:cubicBezTo>
                  <a:cubicBezTo>
                    <a:pt x="2555" y="14118"/>
                    <a:pt x="2241" y="14292"/>
                    <a:pt x="2080" y="14600"/>
                  </a:cubicBezTo>
                  <a:cubicBezTo>
                    <a:pt x="1846" y="15043"/>
                    <a:pt x="2016" y="15592"/>
                    <a:pt x="2455" y="15823"/>
                  </a:cubicBezTo>
                  <a:cubicBezTo>
                    <a:pt x="2591" y="15894"/>
                    <a:pt x="2736" y="15928"/>
                    <a:pt x="2878" y="15928"/>
                  </a:cubicBezTo>
                  <a:cubicBezTo>
                    <a:pt x="3199" y="15928"/>
                    <a:pt x="3508" y="15758"/>
                    <a:pt x="3672" y="15460"/>
                  </a:cubicBezTo>
                  <a:lnTo>
                    <a:pt x="23439" y="24100"/>
                  </a:lnTo>
                  <a:lnTo>
                    <a:pt x="23439" y="24100"/>
                  </a:lnTo>
                  <a:lnTo>
                    <a:pt x="2603" y="18503"/>
                  </a:lnTo>
                  <a:cubicBezTo>
                    <a:pt x="2677" y="18073"/>
                    <a:pt x="2436" y="17643"/>
                    <a:pt x="2013" y="17492"/>
                  </a:cubicBezTo>
                  <a:cubicBezTo>
                    <a:pt x="1915" y="17458"/>
                    <a:pt x="1815" y="17442"/>
                    <a:pt x="1716" y="17442"/>
                  </a:cubicBezTo>
                  <a:cubicBezTo>
                    <a:pt x="1341" y="17442"/>
                    <a:pt x="989" y="17677"/>
                    <a:pt x="857" y="18050"/>
                  </a:cubicBezTo>
                  <a:cubicBezTo>
                    <a:pt x="693" y="18522"/>
                    <a:pt x="944" y="19039"/>
                    <a:pt x="1416" y="19203"/>
                  </a:cubicBezTo>
                  <a:cubicBezTo>
                    <a:pt x="1514" y="19237"/>
                    <a:pt x="1614" y="19254"/>
                    <a:pt x="1713" y="19254"/>
                  </a:cubicBezTo>
                  <a:cubicBezTo>
                    <a:pt x="2081" y="19254"/>
                    <a:pt x="2427" y="19025"/>
                    <a:pt x="2561" y="18660"/>
                  </a:cubicBezTo>
                  <a:lnTo>
                    <a:pt x="23394" y="24258"/>
                  </a:lnTo>
                  <a:lnTo>
                    <a:pt x="1958" y="21828"/>
                  </a:lnTo>
                  <a:cubicBezTo>
                    <a:pt x="1968" y="21395"/>
                    <a:pt x="1666" y="21003"/>
                    <a:pt x="1223" y="20920"/>
                  </a:cubicBezTo>
                  <a:cubicBezTo>
                    <a:pt x="1166" y="20909"/>
                    <a:pt x="1110" y="20904"/>
                    <a:pt x="1054" y="20904"/>
                  </a:cubicBezTo>
                  <a:cubicBezTo>
                    <a:pt x="628" y="20904"/>
                    <a:pt x="249" y="21208"/>
                    <a:pt x="167" y="21642"/>
                  </a:cubicBezTo>
                  <a:cubicBezTo>
                    <a:pt x="74" y="22133"/>
                    <a:pt x="398" y="22608"/>
                    <a:pt x="889" y="22698"/>
                  </a:cubicBezTo>
                  <a:cubicBezTo>
                    <a:pt x="946" y="22709"/>
                    <a:pt x="1003" y="22714"/>
                    <a:pt x="1059" y="22714"/>
                  </a:cubicBezTo>
                  <a:cubicBezTo>
                    <a:pt x="1479" y="22714"/>
                    <a:pt x="1854" y="22417"/>
                    <a:pt x="1942" y="21992"/>
                  </a:cubicBezTo>
                  <a:lnTo>
                    <a:pt x="23378" y="24421"/>
                  </a:lnTo>
                  <a:lnTo>
                    <a:pt x="1817" y="25214"/>
                  </a:lnTo>
                  <a:cubicBezTo>
                    <a:pt x="1762" y="24784"/>
                    <a:pt x="1403" y="24441"/>
                    <a:pt x="957" y="24425"/>
                  </a:cubicBezTo>
                  <a:cubicBezTo>
                    <a:pt x="947" y="24424"/>
                    <a:pt x="937" y="24424"/>
                    <a:pt x="927" y="24424"/>
                  </a:cubicBezTo>
                  <a:cubicBezTo>
                    <a:pt x="439" y="24424"/>
                    <a:pt x="35" y="24807"/>
                    <a:pt x="16" y="25298"/>
                  </a:cubicBezTo>
                  <a:cubicBezTo>
                    <a:pt x="0" y="25798"/>
                    <a:pt x="389" y="26215"/>
                    <a:pt x="889" y="26235"/>
                  </a:cubicBezTo>
                  <a:cubicBezTo>
                    <a:pt x="901" y="26235"/>
                    <a:pt x="913" y="26235"/>
                    <a:pt x="925" y="26235"/>
                  </a:cubicBezTo>
                  <a:cubicBezTo>
                    <a:pt x="1403" y="26235"/>
                    <a:pt x="1798" y="25860"/>
                    <a:pt x="1823" y="25381"/>
                  </a:cubicBezTo>
                  <a:lnTo>
                    <a:pt x="23385" y="24588"/>
                  </a:lnTo>
                  <a:lnTo>
                    <a:pt x="23385" y="24588"/>
                  </a:lnTo>
                  <a:lnTo>
                    <a:pt x="2183" y="28584"/>
                  </a:lnTo>
                  <a:cubicBezTo>
                    <a:pt x="2073" y="28199"/>
                    <a:pt x="1721" y="27927"/>
                    <a:pt x="1317" y="27927"/>
                  </a:cubicBezTo>
                  <a:cubicBezTo>
                    <a:pt x="1283" y="27927"/>
                    <a:pt x="1248" y="27929"/>
                    <a:pt x="1213" y="27933"/>
                  </a:cubicBezTo>
                  <a:cubicBezTo>
                    <a:pt x="716" y="27990"/>
                    <a:pt x="360" y="28436"/>
                    <a:pt x="414" y="28934"/>
                  </a:cubicBezTo>
                  <a:cubicBezTo>
                    <a:pt x="468" y="29398"/>
                    <a:pt x="862" y="29739"/>
                    <a:pt x="1316" y="29739"/>
                  </a:cubicBezTo>
                  <a:cubicBezTo>
                    <a:pt x="1349" y="29739"/>
                    <a:pt x="1382" y="29737"/>
                    <a:pt x="1416" y="29733"/>
                  </a:cubicBezTo>
                  <a:cubicBezTo>
                    <a:pt x="1907" y="29675"/>
                    <a:pt x="2260" y="29236"/>
                    <a:pt x="2215" y="28748"/>
                  </a:cubicBezTo>
                  <a:lnTo>
                    <a:pt x="23414" y="24749"/>
                  </a:lnTo>
                  <a:lnTo>
                    <a:pt x="3046" y="31861"/>
                  </a:lnTo>
                  <a:cubicBezTo>
                    <a:pt x="2898" y="31537"/>
                    <a:pt x="2574" y="31330"/>
                    <a:pt x="2222" y="31330"/>
                  </a:cubicBezTo>
                  <a:cubicBezTo>
                    <a:pt x="2146" y="31330"/>
                    <a:pt x="2068" y="31340"/>
                    <a:pt x="1990" y="31360"/>
                  </a:cubicBezTo>
                  <a:cubicBezTo>
                    <a:pt x="1505" y="31492"/>
                    <a:pt x="1220" y="31989"/>
                    <a:pt x="1348" y="32471"/>
                  </a:cubicBezTo>
                  <a:cubicBezTo>
                    <a:pt x="1458" y="32873"/>
                    <a:pt x="1824" y="33141"/>
                    <a:pt x="2223" y="33141"/>
                  </a:cubicBezTo>
                  <a:cubicBezTo>
                    <a:pt x="2301" y="33141"/>
                    <a:pt x="2380" y="33131"/>
                    <a:pt x="2459" y="33110"/>
                  </a:cubicBezTo>
                  <a:cubicBezTo>
                    <a:pt x="2937" y="32981"/>
                    <a:pt x="3219" y="32493"/>
                    <a:pt x="3101" y="32015"/>
                  </a:cubicBezTo>
                  <a:lnTo>
                    <a:pt x="23468" y="24906"/>
                  </a:lnTo>
                  <a:lnTo>
                    <a:pt x="4388" y="34974"/>
                  </a:lnTo>
                  <a:cubicBezTo>
                    <a:pt x="4218" y="34713"/>
                    <a:pt x="3929" y="34561"/>
                    <a:pt x="3628" y="34561"/>
                  </a:cubicBezTo>
                  <a:cubicBezTo>
                    <a:pt x="3508" y="34561"/>
                    <a:pt x="3385" y="34586"/>
                    <a:pt x="3267" y="34637"/>
                  </a:cubicBezTo>
                  <a:cubicBezTo>
                    <a:pt x="2809" y="34836"/>
                    <a:pt x="2600" y="35369"/>
                    <a:pt x="2802" y="35828"/>
                  </a:cubicBezTo>
                  <a:cubicBezTo>
                    <a:pt x="2950" y="36169"/>
                    <a:pt x="3282" y="36372"/>
                    <a:pt x="3632" y="36372"/>
                  </a:cubicBezTo>
                  <a:cubicBezTo>
                    <a:pt x="3752" y="36372"/>
                    <a:pt x="3875" y="36348"/>
                    <a:pt x="3993" y="36297"/>
                  </a:cubicBezTo>
                  <a:cubicBezTo>
                    <a:pt x="4445" y="36098"/>
                    <a:pt x="4654" y="35574"/>
                    <a:pt x="4465" y="35119"/>
                  </a:cubicBezTo>
                  <a:lnTo>
                    <a:pt x="23545" y="25050"/>
                  </a:lnTo>
                  <a:lnTo>
                    <a:pt x="23545" y="25050"/>
                  </a:lnTo>
                  <a:lnTo>
                    <a:pt x="6178" y="37850"/>
                  </a:lnTo>
                  <a:cubicBezTo>
                    <a:pt x="6003" y="37653"/>
                    <a:pt x="5753" y="37546"/>
                    <a:pt x="5499" y="37546"/>
                  </a:cubicBezTo>
                  <a:cubicBezTo>
                    <a:pt x="5335" y="37546"/>
                    <a:pt x="5169" y="37590"/>
                    <a:pt x="5020" y="37683"/>
                  </a:cubicBezTo>
                  <a:cubicBezTo>
                    <a:pt x="4596" y="37950"/>
                    <a:pt x="4471" y="38508"/>
                    <a:pt x="4737" y="38932"/>
                  </a:cubicBezTo>
                  <a:cubicBezTo>
                    <a:pt x="4910" y="39206"/>
                    <a:pt x="5204" y="39356"/>
                    <a:pt x="5505" y="39356"/>
                  </a:cubicBezTo>
                  <a:cubicBezTo>
                    <a:pt x="5670" y="39356"/>
                    <a:pt x="5836" y="39311"/>
                    <a:pt x="5986" y="39217"/>
                  </a:cubicBezTo>
                  <a:cubicBezTo>
                    <a:pt x="6403" y="38954"/>
                    <a:pt x="6532" y="38405"/>
                    <a:pt x="6278" y="37982"/>
                  </a:cubicBezTo>
                  <a:lnTo>
                    <a:pt x="23645" y="25182"/>
                  </a:lnTo>
                  <a:lnTo>
                    <a:pt x="8377" y="40430"/>
                  </a:lnTo>
                  <a:cubicBezTo>
                    <a:pt x="8210" y="40291"/>
                    <a:pt x="8003" y="40219"/>
                    <a:pt x="7795" y="40219"/>
                  </a:cubicBezTo>
                  <a:cubicBezTo>
                    <a:pt x="7587" y="40219"/>
                    <a:pt x="7379" y="40291"/>
                    <a:pt x="7209" y="40437"/>
                  </a:cubicBezTo>
                  <a:cubicBezTo>
                    <a:pt x="6830" y="40764"/>
                    <a:pt x="6788" y="41336"/>
                    <a:pt x="7116" y="41714"/>
                  </a:cubicBezTo>
                  <a:cubicBezTo>
                    <a:pt x="7294" y="41923"/>
                    <a:pt x="7547" y="42030"/>
                    <a:pt x="7801" y="42030"/>
                  </a:cubicBezTo>
                  <a:cubicBezTo>
                    <a:pt x="8010" y="42030"/>
                    <a:pt x="8219" y="41958"/>
                    <a:pt x="8390" y="41811"/>
                  </a:cubicBezTo>
                  <a:cubicBezTo>
                    <a:pt x="8765" y="41486"/>
                    <a:pt x="8810" y="40925"/>
                    <a:pt x="8496" y="40546"/>
                  </a:cubicBezTo>
                  <a:lnTo>
                    <a:pt x="23760" y="25301"/>
                  </a:lnTo>
                  <a:lnTo>
                    <a:pt x="10938" y="42651"/>
                  </a:lnTo>
                  <a:cubicBezTo>
                    <a:pt x="10793" y="42564"/>
                    <a:pt x="10630" y="42521"/>
                    <a:pt x="10468" y="42521"/>
                  </a:cubicBezTo>
                  <a:cubicBezTo>
                    <a:pt x="10213" y="42521"/>
                    <a:pt x="9961" y="42627"/>
                    <a:pt x="9783" y="42834"/>
                  </a:cubicBezTo>
                  <a:cubicBezTo>
                    <a:pt x="9459" y="43213"/>
                    <a:pt x="9500" y="43784"/>
                    <a:pt x="9879" y="44112"/>
                  </a:cubicBezTo>
                  <a:cubicBezTo>
                    <a:pt x="10050" y="44258"/>
                    <a:pt x="10260" y="44330"/>
                    <a:pt x="10469" y="44330"/>
                  </a:cubicBezTo>
                  <a:cubicBezTo>
                    <a:pt x="10723" y="44330"/>
                    <a:pt x="10977" y="44223"/>
                    <a:pt x="11156" y="44016"/>
                  </a:cubicBezTo>
                  <a:cubicBezTo>
                    <a:pt x="11477" y="43640"/>
                    <a:pt x="11439" y="43078"/>
                    <a:pt x="11070" y="42751"/>
                  </a:cubicBezTo>
                  <a:lnTo>
                    <a:pt x="23892" y="25400"/>
                  </a:lnTo>
                  <a:lnTo>
                    <a:pt x="13798" y="44468"/>
                  </a:lnTo>
                  <a:cubicBezTo>
                    <a:pt x="13685" y="44421"/>
                    <a:pt x="13566" y="44398"/>
                    <a:pt x="13449" y="44398"/>
                  </a:cubicBezTo>
                  <a:cubicBezTo>
                    <a:pt x="13149" y="44398"/>
                    <a:pt x="12857" y="44547"/>
                    <a:pt x="12684" y="44821"/>
                  </a:cubicBezTo>
                  <a:cubicBezTo>
                    <a:pt x="12418" y="45245"/>
                    <a:pt x="12546" y="45803"/>
                    <a:pt x="12970" y="46066"/>
                  </a:cubicBezTo>
                  <a:cubicBezTo>
                    <a:pt x="13119" y="46160"/>
                    <a:pt x="13286" y="46205"/>
                    <a:pt x="13450" y="46205"/>
                  </a:cubicBezTo>
                  <a:cubicBezTo>
                    <a:pt x="13751" y="46205"/>
                    <a:pt x="14046" y="46055"/>
                    <a:pt x="14218" y="45781"/>
                  </a:cubicBezTo>
                  <a:cubicBezTo>
                    <a:pt x="14482" y="45364"/>
                    <a:pt x="14360" y="44811"/>
                    <a:pt x="13946" y="44545"/>
                  </a:cubicBezTo>
                  <a:lnTo>
                    <a:pt x="24039" y="25477"/>
                  </a:lnTo>
                  <a:lnTo>
                    <a:pt x="16901" y="45835"/>
                  </a:lnTo>
                  <a:cubicBezTo>
                    <a:pt x="16828" y="45817"/>
                    <a:pt x="16754" y="45808"/>
                    <a:pt x="16680" y="45808"/>
                  </a:cubicBezTo>
                  <a:cubicBezTo>
                    <a:pt x="16330" y="45808"/>
                    <a:pt x="15997" y="46010"/>
                    <a:pt x="15849" y="46352"/>
                  </a:cubicBezTo>
                  <a:cubicBezTo>
                    <a:pt x="15650" y="46808"/>
                    <a:pt x="15862" y="47344"/>
                    <a:pt x="16321" y="47543"/>
                  </a:cubicBezTo>
                  <a:cubicBezTo>
                    <a:pt x="16438" y="47594"/>
                    <a:pt x="16560" y="47618"/>
                    <a:pt x="16681" y="47618"/>
                  </a:cubicBezTo>
                  <a:cubicBezTo>
                    <a:pt x="17029" y="47618"/>
                    <a:pt x="17363" y="47415"/>
                    <a:pt x="17511" y="47074"/>
                  </a:cubicBezTo>
                  <a:cubicBezTo>
                    <a:pt x="17707" y="46618"/>
                    <a:pt x="17505" y="46095"/>
                    <a:pt x="17056" y="45890"/>
                  </a:cubicBezTo>
                  <a:lnTo>
                    <a:pt x="24194" y="25532"/>
                  </a:lnTo>
                  <a:lnTo>
                    <a:pt x="20169" y="46728"/>
                  </a:lnTo>
                  <a:cubicBezTo>
                    <a:pt x="20140" y="46725"/>
                    <a:pt x="20110" y="46723"/>
                    <a:pt x="20082" y="46723"/>
                  </a:cubicBezTo>
                  <a:cubicBezTo>
                    <a:pt x="19681" y="46723"/>
                    <a:pt x="19317" y="46988"/>
                    <a:pt x="19209" y="47392"/>
                  </a:cubicBezTo>
                  <a:cubicBezTo>
                    <a:pt x="19078" y="47877"/>
                    <a:pt x="19366" y="48371"/>
                    <a:pt x="19851" y="48502"/>
                  </a:cubicBezTo>
                  <a:cubicBezTo>
                    <a:pt x="19928" y="48523"/>
                    <a:pt x="20006" y="48533"/>
                    <a:pt x="20083" y="48533"/>
                  </a:cubicBezTo>
                  <a:cubicBezTo>
                    <a:pt x="20483" y="48533"/>
                    <a:pt x="20851" y="48265"/>
                    <a:pt x="20958" y="47861"/>
                  </a:cubicBezTo>
                  <a:cubicBezTo>
                    <a:pt x="21087" y="47382"/>
                    <a:pt x="20804" y="46894"/>
                    <a:pt x="20332" y="46756"/>
                  </a:cubicBezTo>
                  <a:lnTo>
                    <a:pt x="24357" y="25564"/>
                  </a:lnTo>
                  <a:lnTo>
                    <a:pt x="23536" y="47122"/>
                  </a:lnTo>
                  <a:cubicBezTo>
                    <a:pt x="23102" y="47145"/>
                    <a:pt x="22733" y="47475"/>
                    <a:pt x="22685" y="47922"/>
                  </a:cubicBezTo>
                  <a:cubicBezTo>
                    <a:pt x="22627" y="48419"/>
                    <a:pt x="22987" y="48868"/>
                    <a:pt x="23484" y="48923"/>
                  </a:cubicBezTo>
                  <a:cubicBezTo>
                    <a:pt x="23518" y="48927"/>
                    <a:pt x="23552" y="48928"/>
                    <a:pt x="23585" y="48928"/>
                  </a:cubicBezTo>
                  <a:cubicBezTo>
                    <a:pt x="24040" y="48928"/>
                    <a:pt x="24432" y="48587"/>
                    <a:pt x="24482" y="48124"/>
                  </a:cubicBezTo>
                  <a:cubicBezTo>
                    <a:pt x="24540" y="47633"/>
                    <a:pt x="24190" y="47190"/>
                    <a:pt x="23699" y="47126"/>
                  </a:cubicBezTo>
                  <a:lnTo>
                    <a:pt x="24521" y="25570"/>
                  </a:lnTo>
                  <a:lnTo>
                    <a:pt x="26922" y="47010"/>
                  </a:lnTo>
                  <a:cubicBezTo>
                    <a:pt x="26498" y="47097"/>
                    <a:pt x="26183" y="47479"/>
                    <a:pt x="26199" y="47928"/>
                  </a:cubicBezTo>
                  <a:cubicBezTo>
                    <a:pt x="26218" y="48417"/>
                    <a:pt x="26619" y="48798"/>
                    <a:pt x="27104" y="48798"/>
                  </a:cubicBezTo>
                  <a:cubicBezTo>
                    <a:pt x="27116" y="48798"/>
                    <a:pt x="27128" y="48798"/>
                    <a:pt x="27140" y="48798"/>
                  </a:cubicBezTo>
                  <a:cubicBezTo>
                    <a:pt x="27641" y="48778"/>
                    <a:pt x="28029" y="48358"/>
                    <a:pt x="28010" y="47861"/>
                  </a:cubicBezTo>
                  <a:cubicBezTo>
                    <a:pt x="27991" y="47372"/>
                    <a:pt x="27590" y="46991"/>
                    <a:pt x="27106" y="46991"/>
                  </a:cubicBezTo>
                  <a:cubicBezTo>
                    <a:pt x="27101" y="46991"/>
                    <a:pt x="27095" y="46991"/>
                    <a:pt x="27088" y="46991"/>
                  </a:cubicBezTo>
                  <a:lnTo>
                    <a:pt x="24624" y="25002"/>
                  </a:lnTo>
                  <a:lnTo>
                    <a:pt x="33459" y="45290"/>
                  </a:lnTo>
                  <a:cubicBezTo>
                    <a:pt x="33077" y="45498"/>
                    <a:pt x="32891" y="45954"/>
                    <a:pt x="33039" y="46378"/>
                  </a:cubicBezTo>
                  <a:cubicBezTo>
                    <a:pt x="33171" y="46750"/>
                    <a:pt x="33521" y="46985"/>
                    <a:pt x="33894" y="46985"/>
                  </a:cubicBezTo>
                  <a:cubicBezTo>
                    <a:pt x="33994" y="46985"/>
                    <a:pt x="34095" y="46968"/>
                    <a:pt x="34194" y="46933"/>
                  </a:cubicBezTo>
                  <a:cubicBezTo>
                    <a:pt x="34666" y="46769"/>
                    <a:pt x="34913" y="46253"/>
                    <a:pt x="34750" y="45781"/>
                  </a:cubicBezTo>
                  <a:cubicBezTo>
                    <a:pt x="34619" y="45408"/>
                    <a:pt x="34271" y="45175"/>
                    <a:pt x="33898" y="45175"/>
                  </a:cubicBezTo>
                  <a:cubicBezTo>
                    <a:pt x="33803" y="45175"/>
                    <a:pt x="33706" y="45190"/>
                    <a:pt x="33610" y="45222"/>
                  </a:cubicBezTo>
                  <a:lnTo>
                    <a:pt x="24996" y="25442"/>
                  </a:lnTo>
                  <a:lnTo>
                    <a:pt x="36463" y="43717"/>
                  </a:lnTo>
                  <a:cubicBezTo>
                    <a:pt x="36117" y="43980"/>
                    <a:pt x="36001" y="44462"/>
                    <a:pt x="36210" y="44860"/>
                  </a:cubicBezTo>
                  <a:cubicBezTo>
                    <a:pt x="36373" y="45165"/>
                    <a:pt x="36687" y="45340"/>
                    <a:pt x="37013" y="45340"/>
                  </a:cubicBezTo>
                  <a:cubicBezTo>
                    <a:pt x="37156" y="45340"/>
                    <a:pt x="37301" y="45307"/>
                    <a:pt x="37436" y="45235"/>
                  </a:cubicBezTo>
                  <a:cubicBezTo>
                    <a:pt x="37876" y="45001"/>
                    <a:pt x="38046" y="44452"/>
                    <a:pt x="37811" y="44012"/>
                  </a:cubicBezTo>
                  <a:cubicBezTo>
                    <a:pt x="37649" y="43705"/>
                    <a:pt x="37334" y="43530"/>
                    <a:pt x="37009" y="43530"/>
                  </a:cubicBezTo>
                  <a:cubicBezTo>
                    <a:pt x="36871" y="43530"/>
                    <a:pt x="36732" y="43561"/>
                    <a:pt x="36601" y="43627"/>
                  </a:cubicBezTo>
                  <a:lnTo>
                    <a:pt x="24842" y="24887"/>
                  </a:lnTo>
                  <a:lnTo>
                    <a:pt x="41605" y="39330"/>
                  </a:lnTo>
                  <a:cubicBezTo>
                    <a:pt x="41355" y="39683"/>
                    <a:pt x="41384" y="40177"/>
                    <a:pt x="41701" y="40495"/>
                  </a:cubicBezTo>
                  <a:cubicBezTo>
                    <a:pt x="41878" y="40671"/>
                    <a:pt x="42110" y="40759"/>
                    <a:pt x="42342" y="40759"/>
                  </a:cubicBezTo>
                  <a:cubicBezTo>
                    <a:pt x="42574" y="40759"/>
                    <a:pt x="42805" y="40671"/>
                    <a:pt x="42982" y="40495"/>
                  </a:cubicBezTo>
                  <a:cubicBezTo>
                    <a:pt x="43335" y="40142"/>
                    <a:pt x="43335" y="39567"/>
                    <a:pt x="42982" y="39214"/>
                  </a:cubicBezTo>
                  <a:cubicBezTo>
                    <a:pt x="42805" y="39038"/>
                    <a:pt x="42574" y="38949"/>
                    <a:pt x="42343" y="38949"/>
                  </a:cubicBezTo>
                  <a:cubicBezTo>
                    <a:pt x="42116" y="38949"/>
                    <a:pt x="41889" y="39034"/>
                    <a:pt x="41714" y="39204"/>
                  </a:cubicBezTo>
                  <a:lnTo>
                    <a:pt x="25368" y="25121"/>
                  </a:lnTo>
                  <a:lnTo>
                    <a:pt x="25368" y="25121"/>
                  </a:lnTo>
                  <a:lnTo>
                    <a:pt x="43630" y="36611"/>
                  </a:lnTo>
                  <a:cubicBezTo>
                    <a:pt x="43431" y="37000"/>
                    <a:pt x="43537" y="37484"/>
                    <a:pt x="43897" y="37751"/>
                  </a:cubicBezTo>
                  <a:cubicBezTo>
                    <a:pt x="44059" y="37869"/>
                    <a:pt x="44247" y="37926"/>
                    <a:pt x="44433" y="37926"/>
                  </a:cubicBezTo>
                  <a:cubicBezTo>
                    <a:pt x="44711" y="37926"/>
                    <a:pt x="44986" y="37798"/>
                    <a:pt x="45164" y="37558"/>
                  </a:cubicBezTo>
                  <a:cubicBezTo>
                    <a:pt x="45460" y="37154"/>
                    <a:pt x="45373" y="36589"/>
                    <a:pt x="44972" y="36290"/>
                  </a:cubicBezTo>
                  <a:cubicBezTo>
                    <a:pt x="44811" y="36172"/>
                    <a:pt x="44624" y="36115"/>
                    <a:pt x="44438" y="36115"/>
                  </a:cubicBezTo>
                  <a:cubicBezTo>
                    <a:pt x="44165" y="36115"/>
                    <a:pt x="43895" y="36239"/>
                    <a:pt x="43717" y="36470"/>
                  </a:cubicBezTo>
                  <a:lnTo>
                    <a:pt x="25458" y="24983"/>
                  </a:lnTo>
                  <a:lnTo>
                    <a:pt x="25458" y="24983"/>
                  </a:lnTo>
                  <a:lnTo>
                    <a:pt x="45225" y="33623"/>
                  </a:lnTo>
                  <a:cubicBezTo>
                    <a:pt x="45087" y="34034"/>
                    <a:pt x="45264" y="34499"/>
                    <a:pt x="45659" y="34708"/>
                  </a:cubicBezTo>
                  <a:cubicBezTo>
                    <a:pt x="45794" y="34779"/>
                    <a:pt x="45939" y="34813"/>
                    <a:pt x="46081" y="34813"/>
                  </a:cubicBezTo>
                  <a:cubicBezTo>
                    <a:pt x="46407" y="34813"/>
                    <a:pt x="46722" y="34637"/>
                    <a:pt x="46885" y="34329"/>
                  </a:cubicBezTo>
                  <a:cubicBezTo>
                    <a:pt x="47116" y="33886"/>
                    <a:pt x="46946" y="33341"/>
                    <a:pt x="46506" y="33106"/>
                  </a:cubicBezTo>
                  <a:cubicBezTo>
                    <a:pt x="46371" y="33035"/>
                    <a:pt x="46226" y="33002"/>
                    <a:pt x="46084" y="33002"/>
                  </a:cubicBezTo>
                  <a:cubicBezTo>
                    <a:pt x="45763" y="33002"/>
                    <a:pt x="45454" y="33172"/>
                    <a:pt x="45290" y="33472"/>
                  </a:cubicBezTo>
                  <a:lnTo>
                    <a:pt x="25525" y="24832"/>
                  </a:lnTo>
                  <a:lnTo>
                    <a:pt x="46358" y="30430"/>
                  </a:lnTo>
                  <a:cubicBezTo>
                    <a:pt x="46285" y="30856"/>
                    <a:pt x="46529" y="31290"/>
                    <a:pt x="46952" y="31437"/>
                  </a:cubicBezTo>
                  <a:cubicBezTo>
                    <a:pt x="47050" y="31471"/>
                    <a:pt x="47150" y="31488"/>
                    <a:pt x="47248" y="31488"/>
                  </a:cubicBezTo>
                  <a:cubicBezTo>
                    <a:pt x="47623" y="31488"/>
                    <a:pt x="47975" y="31253"/>
                    <a:pt x="48104" y="30879"/>
                  </a:cubicBezTo>
                  <a:cubicBezTo>
                    <a:pt x="48268" y="30407"/>
                    <a:pt x="48021" y="29890"/>
                    <a:pt x="47549" y="29727"/>
                  </a:cubicBezTo>
                  <a:cubicBezTo>
                    <a:pt x="47450" y="29692"/>
                    <a:pt x="47350" y="29676"/>
                    <a:pt x="47251" y="29676"/>
                  </a:cubicBezTo>
                  <a:cubicBezTo>
                    <a:pt x="46881" y="29676"/>
                    <a:pt x="46537" y="29905"/>
                    <a:pt x="46400" y="30269"/>
                  </a:cubicBezTo>
                  <a:lnTo>
                    <a:pt x="25567" y="24672"/>
                  </a:lnTo>
                  <a:lnTo>
                    <a:pt x="47004" y="27101"/>
                  </a:lnTo>
                  <a:cubicBezTo>
                    <a:pt x="46994" y="27538"/>
                    <a:pt x="47299" y="27926"/>
                    <a:pt x="47739" y="28010"/>
                  </a:cubicBezTo>
                  <a:cubicBezTo>
                    <a:pt x="47795" y="28020"/>
                    <a:pt x="47852" y="28026"/>
                    <a:pt x="47908" y="28026"/>
                  </a:cubicBezTo>
                  <a:cubicBezTo>
                    <a:pt x="48334" y="28026"/>
                    <a:pt x="48715" y="27722"/>
                    <a:pt x="48798" y="27287"/>
                  </a:cubicBezTo>
                  <a:cubicBezTo>
                    <a:pt x="48888" y="26796"/>
                    <a:pt x="48563" y="26321"/>
                    <a:pt x="48072" y="26232"/>
                  </a:cubicBezTo>
                  <a:cubicBezTo>
                    <a:pt x="48015" y="26221"/>
                    <a:pt x="47958" y="26215"/>
                    <a:pt x="47902" y="26215"/>
                  </a:cubicBezTo>
                  <a:cubicBezTo>
                    <a:pt x="47483" y="26215"/>
                    <a:pt x="47110" y="26510"/>
                    <a:pt x="47020" y="26938"/>
                  </a:cubicBezTo>
                  <a:lnTo>
                    <a:pt x="25586" y="24508"/>
                  </a:lnTo>
                  <a:lnTo>
                    <a:pt x="47145" y="23715"/>
                  </a:lnTo>
                  <a:cubicBezTo>
                    <a:pt x="47199" y="24145"/>
                    <a:pt x="47559" y="24489"/>
                    <a:pt x="48008" y="24505"/>
                  </a:cubicBezTo>
                  <a:cubicBezTo>
                    <a:pt x="48018" y="24505"/>
                    <a:pt x="48028" y="24505"/>
                    <a:pt x="48038" y="24505"/>
                  </a:cubicBezTo>
                  <a:cubicBezTo>
                    <a:pt x="48522" y="24505"/>
                    <a:pt x="48926" y="24123"/>
                    <a:pt x="48945" y="23632"/>
                  </a:cubicBezTo>
                  <a:cubicBezTo>
                    <a:pt x="48965" y="23131"/>
                    <a:pt x="48573" y="22714"/>
                    <a:pt x="48072" y="22695"/>
                  </a:cubicBezTo>
                  <a:cubicBezTo>
                    <a:pt x="48060" y="22694"/>
                    <a:pt x="48048" y="22694"/>
                    <a:pt x="48037" y="22694"/>
                  </a:cubicBezTo>
                  <a:cubicBezTo>
                    <a:pt x="47558" y="22694"/>
                    <a:pt x="47163" y="23069"/>
                    <a:pt x="47138" y="23548"/>
                  </a:cubicBezTo>
                  <a:lnTo>
                    <a:pt x="25580" y="24341"/>
                  </a:lnTo>
                  <a:lnTo>
                    <a:pt x="46779" y="20345"/>
                  </a:lnTo>
                  <a:cubicBezTo>
                    <a:pt x="46891" y="20730"/>
                    <a:pt x="47244" y="21003"/>
                    <a:pt x="47648" y="21003"/>
                  </a:cubicBezTo>
                  <a:cubicBezTo>
                    <a:pt x="47682" y="21003"/>
                    <a:pt x="47717" y="21001"/>
                    <a:pt x="47751" y="20997"/>
                  </a:cubicBezTo>
                  <a:cubicBezTo>
                    <a:pt x="48246" y="20939"/>
                    <a:pt x="48605" y="20493"/>
                    <a:pt x="48547" y="19995"/>
                  </a:cubicBezTo>
                  <a:cubicBezTo>
                    <a:pt x="48496" y="19532"/>
                    <a:pt x="48103" y="19191"/>
                    <a:pt x="47647" y="19191"/>
                  </a:cubicBezTo>
                  <a:cubicBezTo>
                    <a:pt x="47613" y="19191"/>
                    <a:pt x="47580" y="19193"/>
                    <a:pt x="47546" y="19196"/>
                  </a:cubicBezTo>
                  <a:cubicBezTo>
                    <a:pt x="47055" y="19254"/>
                    <a:pt x="46702" y="19694"/>
                    <a:pt x="46750" y="20182"/>
                  </a:cubicBezTo>
                  <a:lnTo>
                    <a:pt x="25548" y="24181"/>
                  </a:lnTo>
                  <a:lnTo>
                    <a:pt x="45919" y="17068"/>
                  </a:lnTo>
                  <a:cubicBezTo>
                    <a:pt x="46066" y="17392"/>
                    <a:pt x="46391" y="17600"/>
                    <a:pt x="46742" y="17600"/>
                  </a:cubicBezTo>
                  <a:cubicBezTo>
                    <a:pt x="46819" y="17600"/>
                    <a:pt x="46897" y="17590"/>
                    <a:pt x="46975" y="17569"/>
                  </a:cubicBezTo>
                  <a:cubicBezTo>
                    <a:pt x="47456" y="17437"/>
                    <a:pt x="47742" y="16940"/>
                    <a:pt x="47613" y="16459"/>
                  </a:cubicBezTo>
                  <a:cubicBezTo>
                    <a:pt x="47503" y="16054"/>
                    <a:pt x="47141" y="15788"/>
                    <a:pt x="46742" y="15788"/>
                  </a:cubicBezTo>
                  <a:cubicBezTo>
                    <a:pt x="46663" y="15788"/>
                    <a:pt x="46583" y="15798"/>
                    <a:pt x="46503" y="15820"/>
                  </a:cubicBezTo>
                  <a:cubicBezTo>
                    <a:pt x="46028" y="15948"/>
                    <a:pt x="45742" y="16436"/>
                    <a:pt x="45861" y="16911"/>
                  </a:cubicBezTo>
                  <a:lnTo>
                    <a:pt x="25493" y="24023"/>
                  </a:lnTo>
                  <a:lnTo>
                    <a:pt x="44574" y="13955"/>
                  </a:lnTo>
                  <a:cubicBezTo>
                    <a:pt x="44743" y="14216"/>
                    <a:pt x="45032" y="14368"/>
                    <a:pt x="45333" y="14368"/>
                  </a:cubicBezTo>
                  <a:cubicBezTo>
                    <a:pt x="45454" y="14368"/>
                    <a:pt x="45576" y="14344"/>
                    <a:pt x="45694" y="14292"/>
                  </a:cubicBezTo>
                  <a:cubicBezTo>
                    <a:pt x="46153" y="14093"/>
                    <a:pt x="46362" y="13557"/>
                    <a:pt x="46163" y="13101"/>
                  </a:cubicBezTo>
                  <a:cubicBezTo>
                    <a:pt x="46012" y="12760"/>
                    <a:pt x="45680" y="12557"/>
                    <a:pt x="45330" y="12557"/>
                  </a:cubicBezTo>
                  <a:cubicBezTo>
                    <a:pt x="45209" y="12557"/>
                    <a:pt x="45087" y="12582"/>
                    <a:pt x="44969" y="12633"/>
                  </a:cubicBezTo>
                  <a:cubicBezTo>
                    <a:pt x="44516" y="12832"/>
                    <a:pt x="44308" y="13355"/>
                    <a:pt x="44497" y="13811"/>
                  </a:cubicBezTo>
                  <a:lnTo>
                    <a:pt x="25416" y="23879"/>
                  </a:lnTo>
                  <a:lnTo>
                    <a:pt x="25416" y="23879"/>
                  </a:lnTo>
                  <a:lnTo>
                    <a:pt x="42783" y="11079"/>
                  </a:lnTo>
                  <a:cubicBezTo>
                    <a:pt x="42959" y="11277"/>
                    <a:pt x="43208" y="11384"/>
                    <a:pt x="43463" y="11384"/>
                  </a:cubicBezTo>
                  <a:cubicBezTo>
                    <a:pt x="43626" y="11384"/>
                    <a:pt x="43792" y="11339"/>
                    <a:pt x="43942" y="11246"/>
                  </a:cubicBezTo>
                  <a:cubicBezTo>
                    <a:pt x="44365" y="10980"/>
                    <a:pt x="44490" y="10418"/>
                    <a:pt x="44224" y="9998"/>
                  </a:cubicBezTo>
                  <a:cubicBezTo>
                    <a:pt x="44052" y="9724"/>
                    <a:pt x="43757" y="9573"/>
                    <a:pt x="43456" y="9573"/>
                  </a:cubicBezTo>
                  <a:cubicBezTo>
                    <a:pt x="43292" y="9573"/>
                    <a:pt x="43125" y="9618"/>
                    <a:pt x="42976" y="9712"/>
                  </a:cubicBezTo>
                  <a:cubicBezTo>
                    <a:pt x="42558" y="9975"/>
                    <a:pt x="42430" y="10524"/>
                    <a:pt x="42687" y="10948"/>
                  </a:cubicBezTo>
                  <a:lnTo>
                    <a:pt x="25317" y="23747"/>
                  </a:lnTo>
                  <a:lnTo>
                    <a:pt x="25317" y="23747"/>
                  </a:lnTo>
                  <a:lnTo>
                    <a:pt x="40585" y="8499"/>
                  </a:lnTo>
                  <a:cubicBezTo>
                    <a:pt x="40751" y="8639"/>
                    <a:pt x="40958" y="8710"/>
                    <a:pt x="41166" y="8710"/>
                  </a:cubicBezTo>
                  <a:cubicBezTo>
                    <a:pt x="41374" y="8710"/>
                    <a:pt x="41583" y="8639"/>
                    <a:pt x="41753" y="8492"/>
                  </a:cubicBezTo>
                  <a:cubicBezTo>
                    <a:pt x="42131" y="8165"/>
                    <a:pt x="42173" y="7594"/>
                    <a:pt x="41849" y="7215"/>
                  </a:cubicBezTo>
                  <a:cubicBezTo>
                    <a:pt x="41669" y="7007"/>
                    <a:pt x="41416" y="6901"/>
                    <a:pt x="41162" y="6901"/>
                  </a:cubicBezTo>
                  <a:cubicBezTo>
                    <a:pt x="40952" y="6901"/>
                    <a:pt x="40742" y="6973"/>
                    <a:pt x="40572" y="7119"/>
                  </a:cubicBezTo>
                  <a:cubicBezTo>
                    <a:pt x="40196" y="7443"/>
                    <a:pt x="40151" y="8005"/>
                    <a:pt x="40466" y="8383"/>
                  </a:cubicBezTo>
                  <a:lnTo>
                    <a:pt x="25201" y="23629"/>
                  </a:lnTo>
                  <a:lnTo>
                    <a:pt x="38027" y="6278"/>
                  </a:lnTo>
                  <a:cubicBezTo>
                    <a:pt x="38172" y="6365"/>
                    <a:pt x="38334" y="6409"/>
                    <a:pt x="38496" y="6409"/>
                  </a:cubicBezTo>
                  <a:cubicBezTo>
                    <a:pt x="38749" y="6409"/>
                    <a:pt x="39000" y="6303"/>
                    <a:pt x="39179" y="6095"/>
                  </a:cubicBezTo>
                  <a:cubicBezTo>
                    <a:pt x="39506" y="5716"/>
                    <a:pt x="39461" y="5145"/>
                    <a:pt x="39082" y="4818"/>
                  </a:cubicBezTo>
                  <a:cubicBezTo>
                    <a:pt x="38912" y="4672"/>
                    <a:pt x="38703" y="4600"/>
                    <a:pt x="38494" y="4600"/>
                  </a:cubicBezTo>
                  <a:cubicBezTo>
                    <a:pt x="38240" y="4600"/>
                    <a:pt x="37987" y="4707"/>
                    <a:pt x="37808" y="4917"/>
                  </a:cubicBezTo>
                  <a:cubicBezTo>
                    <a:pt x="37484" y="5289"/>
                    <a:pt x="37526" y="5854"/>
                    <a:pt x="37892" y="6182"/>
                  </a:cubicBezTo>
                  <a:lnTo>
                    <a:pt x="25070" y="23529"/>
                  </a:lnTo>
                  <a:lnTo>
                    <a:pt x="25070" y="23529"/>
                  </a:lnTo>
                  <a:lnTo>
                    <a:pt x="35164" y="4461"/>
                  </a:lnTo>
                  <a:cubicBezTo>
                    <a:pt x="35277" y="4508"/>
                    <a:pt x="35395" y="4531"/>
                    <a:pt x="35513" y="4531"/>
                  </a:cubicBezTo>
                  <a:cubicBezTo>
                    <a:pt x="35814" y="4531"/>
                    <a:pt x="36107" y="4383"/>
                    <a:pt x="36277" y="4108"/>
                  </a:cubicBezTo>
                  <a:cubicBezTo>
                    <a:pt x="36544" y="3685"/>
                    <a:pt x="36415" y="3126"/>
                    <a:pt x="35992" y="2863"/>
                  </a:cubicBezTo>
                  <a:cubicBezTo>
                    <a:pt x="35842" y="2769"/>
                    <a:pt x="35676" y="2724"/>
                    <a:pt x="35511" y="2724"/>
                  </a:cubicBezTo>
                  <a:cubicBezTo>
                    <a:pt x="35210" y="2724"/>
                    <a:pt x="34916" y="2875"/>
                    <a:pt x="34743" y="3149"/>
                  </a:cubicBezTo>
                  <a:cubicBezTo>
                    <a:pt x="34480" y="3566"/>
                    <a:pt x="34605" y="4118"/>
                    <a:pt x="35016" y="4384"/>
                  </a:cubicBezTo>
                  <a:lnTo>
                    <a:pt x="24925" y="23452"/>
                  </a:lnTo>
                  <a:lnTo>
                    <a:pt x="24925" y="23452"/>
                  </a:lnTo>
                  <a:lnTo>
                    <a:pt x="32063" y="3094"/>
                  </a:lnTo>
                  <a:cubicBezTo>
                    <a:pt x="32136" y="3112"/>
                    <a:pt x="32210" y="3121"/>
                    <a:pt x="32283" y="3121"/>
                  </a:cubicBezTo>
                  <a:cubicBezTo>
                    <a:pt x="32632" y="3121"/>
                    <a:pt x="32964" y="2920"/>
                    <a:pt x="33113" y="2581"/>
                  </a:cubicBezTo>
                  <a:cubicBezTo>
                    <a:pt x="33312" y="2122"/>
                    <a:pt x="33103" y="1586"/>
                    <a:pt x="32644" y="1387"/>
                  </a:cubicBezTo>
                  <a:cubicBezTo>
                    <a:pt x="32527" y="1336"/>
                    <a:pt x="32405" y="1312"/>
                    <a:pt x="32285" y="1312"/>
                  </a:cubicBezTo>
                  <a:cubicBezTo>
                    <a:pt x="31935" y="1312"/>
                    <a:pt x="31602" y="1516"/>
                    <a:pt x="31453" y="1855"/>
                  </a:cubicBezTo>
                  <a:cubicBezTo>
                    <a:pt x="31254" y="2311"/>
                    <a:pt x="31460" y="2834"/>
                    <a:pt x="31906" y="3040"/>
                  </a:cubicBezTo>
                  <a:lnTo>
                    <a:pt x="24768" y="23398"/>
                  </a:lnTo>
                  <a:lnTo>
                    <a:pt x="28793" y="2202"/>
                  </a:lnTo>
                  <a:cubicBezTo>
                    <a:pt x="28822" y="2205"/>
                    <a:pt x="28851" y="2206"/>
                    <a:pt x="28880" y="2206"/>
                  </a:cubicBezTo>
                  <a:cubicBezTo>
                    <a:pt x="29281" y="2206"/>
                    <a:pt x="29648" y="1942"/>
                    <a:pt x="29756" y="1537"/>
                  </a:cubicBezTo>
                  <a:cubicBezTo>
                    <a:pt x="29884" y="1056"/>
                    <a:pt x="29595" y="559"/>
                    <a:pt x="29114" y="430"/>
                  </a:cubicBezTo>
                  <a:cubicBezTo>
                    <a:pt x="29034" y="409"/>
                    <a:pt x="28955" y="398"/>
                    <a:pt x="28876" y="398"/>
                  </a:cubicBezTo>
                  <a:cubicBezTo>
                    <a:pt x="28477" y="398"/>
                    <a:pt x="28114" y="666"/>
                    <a:pt x="28006" y="1069"/>
                  </a:cubicBezTo>
                  <a:cubicBezTo>
                    <a:pt x="27878" y="1547"/>
                    <a:pt x="28157" y="2038"/>
                    <a:pt x="28632" y="2173"/>
                  </a:cubicBezTo>
                  <a:lnTo>
                    <a:pt x="24608" y="23369"/>
                  </a:lnTo>
                  <a:lnTo>
                    <a:pt x="25426" y="1807"/>
                  </a:lnTo>
                  <a:cubicBezTo>
                    <a:pt x="25862" y="1785"/>
                    <a:pt x="26228" y="1454"/>
                    <a:pt x="26280" y="1008"/>
                  </a:cubicBezTo>
                  <a:cubicBezTo>
                    <a:pt x="26334" y="510"/>
                    <a:pt x="25978" y="64"/>
                    <a:pt x="25481" y="6"/>
                  </a:cubicBezTo>
                  <a:cubicBezTo>
                    <a:pt x="25447" y="3"/>
                    <a:pt x="25413" y="1"/>
                    <a:pt x="253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265675" y="3448475"/>
              <a:ext cx="1316650" cy="1211825"/>
            </a:xfrm>
            <a:custGeom>
              <a:avLst/>
              <a:gdLst/>
              <a:ahLst/>
              <a:cxnLst/>
              <a:rect l="l" t="t" r="r" b="b"/>
              <a:pathLst>
                <a:path w="52666" h="48473" extrusionOk="0">
                  <a:moveTo>
                    <a:pt x="26735" y="661"/>
                  </a:moveTo>
                  <a:cubicBezTo>
                    <a:pt x="26900" y="661"/>
                    <a:pt x="27065" y="663"/>
                    <a:pt x="27231" y="666"/>
                  </a:cubicBezTo>
                  <a:lnTo>
                    <a:pt x="25976" y="2830"/>
                  </a:lnTo>
                  <a:lnTo>
                    <a:pt x="24563" y="766"/>
                  </a:lnTo>
                  <a:cubicBezTo>
                    <a:pt x="25287" y="695"/>
                    <a:pt x="26012" y="661"/>
                    <a:pt x="26735" y="661"/>
                  </a:cubicBezTo>
                  <a:close/>
                  <a:moveTo>
                    <a:pt x="27969" y="695"/>
                  </a:moveTo>
                  <a:lnTo>
                    <a:pt x="27969" y="695"/>
                  </a:lnTo>
                  <a:cubicBezTo>
                    <a:pt x="28858" y="744"/>
                    <a:pt x="29744" y="843"/>
                    <a:pt x="30620" y="994"/>
                  </a:cubicBezTo>
                  <a:lnTo>
                    <a:pt x="29057" y="2945"/>
                  </a:lnTo>
                  <a:lnTo>
                    <a:pt x="27969" y="695"/>
                  </a:lnTo>
                  <a:close/>
                  <a:moveTo>
                    <a:pt x="27600" y="689"/>
                  </a:moveTo>
                  <a:lnTo>
                    <a:pt x="28720" y="3003"/>
                  </a:lnTo>
                  <a:cubicBezTo>
                    <a:pt x="28055" y="2939"/>
                    <a:pt x="27387" y="2906"/>
                    <a:pt x="26716" y="2906"/>
                  </a:cubicBezTo>
                  <a:cubicBezTo>
                    <a:pt x="26580" y="2906"/>
                    <a:pt x="26445" y="2907"/>
                    <a:pt x="26309" y="2910"/>
                  </a:cubicBezTo>
                  <a:lnTo>
                    <a:pt x="27600" y="689"/>
                  </a:lnTo>
                  <a:close/>
                  <a:moveTo>
                    <a:pt x="23832" y="846"/>
                  </a:moveTo>
                  <a:lnTo>
                    <a:pt x="22917" y="3176"/>
                  </a:lnTo>
                  <a:lnTo>
                    <a:pt x="21203" y="1344"/>
                  </a:lnTo>
                  <a:cubicBezTo>
                    <a:pt x="22076" y="1125"/>
                    <a:pt x="22952" y="959"/>
                    <a:pt x="23832" y="846"/>
                  </a:cubicBezTo>
                  <a:close/>
                  <a:moveTo>
                    <a:pt x="24198" y="817"/>
                  </a:moveTo>
                  <a:lnTo>
                    <a:pt x="25651" y="2936"/>
                  </a:lnTo>
                  <a:cubicBezTo>
                    <a:pt x="24852" y="2977"/>
                    <a:pt x="24053" y="3067"/>
                    <a:pt x="23260" y="3205"/>
                  </a:cubicBezTo>
                  <a:lnTo>
                    <a:pt x="24198" y="817"/>
                  </a:lnTo>
                  <a:close/>
                  <a:moveTo>
                    <a:pt x="31345" y="1132"/>
                  </a:moveTo>
                  <a:lnTo>
                    <a:pt x="31345" y="1132"/>
                  </a:lnTo>
                  <a:cubicBezTo>
                    <a:pt x="32215" y="1312"/>
                    <a:pt x="33075" y="1543"/>
                    <a:pt x="33919" y="1819"/>
                  </a:cubicBezTo>
                  <a:lnTo>
                    <a:pt x="32087" y="3517"/>
                  </a:lnTo>
                  <a:lnTo>
                    <a:pt x="31345" y="1132"/>
                  </a:lnTo>
                  <a:close/>
                  <a:moveTo>
                    <a:pt x="30979" y="1071"/>
                  </a:moveTo>
                  <a:lnTo>
                    <a:pt x="31743" y="3523"/>
                  </a:lnTo>
                  <a:cubicBezTo>
                    <a:pt x="30963" y="3327"/>
                    <a:pt x="30170" y="3183"/>
                    <a:pt x="29371" y="3077"/>
                  </a:cubicBezTo>
                  <a:lnTo>
                    <a:pt x="30979" y="1071"/>
                  </a:lnTo>
                  <a:close/>
                  <a:moveTo>
                    <a:pt x="20856" y="1456"/>
                  </a:moveTo>
                  <a:lnTo>
                    <a:pt x="22606" y="3327"/>
                  </a:lnTo>
                  <a:cubicBezTo>
                    <a:pt x="21826" y="3491"/>
                    <a:pt x="21052" y="3696"/>
                    <a:pt x="20285" y="3953"/>
                  </a:cubicBezTo>
                  <a:lnTo>
                    <a:pt x="20856" y="1456"/>
                  </a:lnTo>
                  <a:close/>
                  <a:moveTo>
                    <a:pt x="20497" y="1536"/>
                  </a:moveTo>
                  <a:lnTo>
                    <a:pt x="19942" y="3979"/>
                  </a:lnTo>
                  <a:lnTo>
                    <a:pt x="17974" y="2422"/>
                  </a:lnTo>
                  <a:cubicBezTo>
                    <a:pt x="18806" y="2075"/>
                    <a:pt x="19646" y="1777"/>
                    <a:pt x="20497" y="1536"/>
                  </a:cubicBezTo>
                  <a:close/>
                  <a:moveTo>
                    <a:pt x="34266" y="1947"/>
                  </a:moveTo>
                  <a:lnTo>
                    <a:pt x="34657" y="4486"/>
                  </a:lnTo>
                  <a:cubicBezTo>
                    <a:pt x="33916" y="4175"/>
                    <a:pt x="33152" y="3915"/>
                    <a:pt x="32379" y="3696"/>
                  </a:cubicBezTo>
                  <a:lnTo>
                    <a:pt x="34266" y="1947"/>
                  </a:lnTo>
                  <a:close/>
                  <a:moveTo>
                    <a:pt x="34619" y="2063"/>
                  </a:moveTo>
                  <a:lnTo>
                    <a:pt x="34619" y="2063"/>
                  </a:lnTo>
                  <a:cubicBezTo>
                    <a:pt x="35453" y="2371"/>
                    <a:pt x="36269" y="2724"/>
                    <a:pt x="37064" y="3125"/>
                  </a:cubicBezTo>
                  <a:lnTo>
                    <a:pt x="34998" y="4531"/>
                  </a:lnTo>
                  <a:lnTo>
                    <a:pt x="34619" y="2063"/>
                  </a:lnTo>
                  <a:close/>
                  <a:moveTo>
                    <a:pt x="17644" y="2586"/>
                  </a:moveTo>
                  <a:lnTo>
                    <a:pt x="19656" y="4175"/>
                  </a:lnTo>
                  <a:cubicBezTo>
                    <a:pt x="18911" y="4447"/>
                    <a:pt x="18176" y="4771"/>
                    <a:pt x="17451" y="5137"/>
                  </a:cubicBezTo>
                  <a:lnTo>
                    <a:pt x="17644" y="2586"/>
                  </a:lnTo>
                  <a:close/>
                  <a:moveTo>
                    <a:pt x="17303" y="2717"/>
                  </a:moveTo>
                  <a:lnTo>
                    <a:pt x="17114" y="5218"/>
                  </a:lnTo>
                  <a:lnTo>
                    <a:pt x="14941" y="3966"/>
                  </a:lnTo>
                  <a:cubicBezTo>
                    <a:pt x="15320" y="3738"/>
                    <a:pt x="15708" y="3517"/>
                    <a:pt x="16103" y="3305"/>
                  </a:cubicBezTo>
                  <a:cubicBezTo>
                    <a:pt x="16501" y="3096"/>
                    <a:pt x="16902" y="2900"/>
                    <a:pt x="17303" y="2717"/>
                  </a:cubicBezTo>
                  <a:close/>
                  <a:moveTo>
                    <a:pt x="37385" y="3305"/>
                  </a:moveTo>
                  <a:lnTo>
                    <a:pt x="37395" y="5872"/>
                  </a:lnTo>
                  <a:cubicBezTo>
                    <a:pt x="36705" y="5455"/>
                    <a:pt x="35993" y="5083"/>
                    <a:pt x="35261" y="4752"/>
                  </a:cubicBezTo>
                  <a:lnTo>
                    <a:pt x="37385" y="3305"/>
                  </a:lnTo>
                  <a:close/>
                  <a:moveTo>
                    <a:pt x="37716" y="3468"/>
                  </a:moveTo>
                  <a:lnTo>
                    <a:pt x="37716" y="3468"/>
                  </a:lnTo>
                  <a:cubicBezTo>
                    <a:pt x="38496" y="3895"/>
                    <a:pt x="39250" y="4367"/>
                    <a:pt x="39979" y="4884"/>
                  </a:cubicBezTo>
                  <a:lnTo>
                    <a:pt x="37726" y="5969"/>
                  </a:lnTo>
                  <a:lnTo>
                    <a:pt x="37716" y="3468"/>
                  </a:lnTo>
                  <a:close/>
                  <a:moveTo>
                    <a:pt x="14640" y="4178"/>
                  </a:moveTo>
                  <a:lnTo>
                    <a:pt x="16861" y="5452"/>
                  </a:lnTo>
                  <a:cubicBezTo>
                    <a:pt x="16151" y="5843"/>
                    <a:pt x="15471" y="6270"/>
                    <a:pt x="14826" y="6733"/>
                  </a:cubicBezTo>
                  <a:lnTo>
                    <a:pt x="14640" y="4178"/>
                  </a:lnTo>
                  <a:close/>
                  <a:moveTo>
                    <a:pt x="14322" y="4357"/>
                  </a:moveTo>
                  <a:lnTo>
                    <a:pt x="14505" y="6858"/>
                  </a:lnTo>
                  <a:lnTo>
                    <a:pt x="12168" y="5946"/>
                  </a:lnTo>
                  <a:cubicBezTo>
                    <a:pt x="12849" y="5378"/>
                    <a:pt x="13568" y="4849"/>
                    <a:pt x="14322" y="4357"/>
                  </a:cubicBezTo>
                  <a:close/>
                  <a:moveTo>
                    <a:pt x="40271" y="5108"/>
                  </a:moveTo>
                  <a:lnTo>
                    <a:pt x="39895" y="7647"/>
                  </a:lnTo>
                  <a:cubicBezTo>
                    <a:pt x="39276" y="7134"/>
                    <a:pt x="38628" y="6659"/>
                    <a:pt x="37957" y="6222"/>
                  </a:cubicBezTo>
                  <a:lnTo>
                    <a:pt x="40271" y="5108"/>
                  </a:lnTo>
                  <a:close/>
                  <a:moveTo>
                    <a:pt x="40572" y="5320"/>
                  </a:moveTo>
                  <a:cubicBezTo>
                    <a:pt x="41279" y="5856"/>
                    <a:pt x="41956" y="6437"/>
                    <a:pt x="42604" y="7060"/>
                  </a:cubicBezTo>
                  <a:lnTo>
                    <a:pt x="40210" y="7795"/>
                  </a:lnTo>
                  <a:lnTo>
                    <a:pt x="40572" y="5320"/>
                  </a:lnTo>
                  <a:close/>
                  <a:moveTo>
                    <a:pt x="11902" y="6197"/>
                  </a:moveTo>
                  <a:lnTo>
                    <a:pt x="14290" y="7127"/>
                  </a:lnTo>
                  <a:cubicBezTo>
                    <a:pt x="13645" y="7618"/>
                    <a:pt x="13038" y="8145"/>
                    <a:pt x="12470" y="8697"/>
                  </a:cubicBezTo>
                  <a:lnTo>
                    <a:pt x="11902" y="6197"/>
                  </a:lnTo>
                  <a:close/>
                  <a:moveTo>
                    <a:pt x="11616" y="6424"/>
                  </a:moveTo>
                  <a:lnTo>
                    <a:pt x="12168" y="8867"/>
                  </a:lnTo>
                  <a:lnTo>
                    <a:pt x="9726" y="8318"/>
                  </a:lnTo>
                  <a:cubicBezTo>
                    <a:pt x="10313" y="7654"/>
                    <a:pt x="10945" y="7021"/>
                    <a:pt x="11616" y="6424"/>
                  </a:cubicBezTo>
                  <a:close/>
                  <a:moveTo>
                    <a:pt x="42851" y="7326"/>
                  </a:moveTo>
                  <a:lnTo>
                    <a:pt x="42103" y="9778"/>
                  </a:lnTo>
                  <a:cubicBezTo>
                    <a:pt x="41564" y="9175"/>
                    <a:pt x="40999" y="8607"/>
                    <a:pt x="40402" y="8081"/>
                  </a:cubicBezTo>
                  <a:lnTo>
                    <a:pt x="42851" y="7326"/>
                  </a:lnTo>
                  <a:close/>
                  <a:moveTo>
                    <a:pt x="43121" y="7577"/>
                  </a:moveTo>
                  <a:cubicBezTo>
                    <a:pt x="43737" y="8212"/>
                    <a:pt x="44321" y="8889"/>
                    <a:pt x="44870" y="9605"/>
                  </a:cubicBezTo>
                  <a:lnTo>
                    <a:pt x="42389" y="9971"/>
                  </a:lnTo>
                  <a:lnTo>
                    <a:pt x="43121" y="7577"/>
                  </a:lnTo>
                  <a:close/>
                  <a:moveTo>
                    <a:pt x="9498" y="8604"/>
                  </a:moveTo>
                  <a:lnTo>
                    <a:pt x="11998" y="9169"/>
                  </a:lnTo>
                  <a:cubicBezTo>
                    <a:pt x="11440" y="9749"/>
                    <a:pt x="10917" y="10359"/>
                    <a:pt x="10435" y="10995"/>
                  </a:cubicBezTo>
                  <a:lnTo>
                    <a:pt x="9498" y="8604"/>
                  </a:lnTo>
                  <a:close/>
                  <a:moveTo>
                    <a:pt x="9248" y="8876"/>
                  </a:moveTo>
                  <a:lnTo>
                    <a:pt x="10162" y="11207"/>
                  </a:lnTo>
                  <a:lnTo>
                    <a:pt x="7669" y="11027"/>
                  </a:lnTo>
                  <a:cubicBezTo>
                    <a:pt x="8150" y="10282"/>
                    <a:pt x="8676" y="9563"/>
                    <a:pt x="9248" y="8876"/>
                  </a:cubicBezTo>
                  <a:close/>
                  <a:moveTo>
                    <a:pt x="45072" y="9907"/>
                  </a:moveTo>
                  <a:lnTo>
                    <a:pt x="43965" y="12214"/>
                  </a:lnTo>
                  <a:cubicBezTo>
                    <a:pt x="43525" y="11537"/>
                    <a:pt x="43050" y="10892"/>
                    <a:pt x="42540" y="10282"/>
                  </a:cubicBezTo>
                  <a:lnTo>
                    <a:pt x="45072" y="9907"/>
                  </a:lnTo>
                  <a:close/>
                  <a:moveTo>
                    <a:pt x="45303" y="10189"/>
                  </a:moveTo>
                  <a:cubicBezTo>
                    <a:pt x="45817" y="10908"/>
                    <a:pt x="46292" y="11666"/>
                    <a:pt x="46725" y="12455"/>
                  </a:cubicBezTo>
                  <a:lnTo>
                    <a:pt x="44219" y="12452"/>
                  </a:lnTo>
                  <a:lnTo>
                    <a:pt x="45303" y="10189"/>
                  </a:lnTo>
                  <a:close/>
                  <a:moveTo>
                    <a:pt x="7479" y="11345"/>
                  </a:moveTo>
                  <a:lnTo>
                    <a:pt x="10044" y="11528"/>
                  </a:lnTo>
                  <a:cubicBezTo>
                    <a:pt x="9575" y="12185"/>
                    <a:pt x="9148" y="12866"/>
                    <a:pt x="8763" y="13569"/>
                  </a:cubicBezTo>
                  <a:lnTo>
                    <a:pt x="7479" y="11345"/>
                  </a:lnTo>
                  <a:close/>
                  <a:moveTo>
                    <a:pt x="7277" y="11653"/>
                  </a:moveTo>
                  <a:lnTo>
                    <a:pt x="8525" y="13819"/>
                  </a:lnTo>
                  <a:lnTo>
                    <a:pt x="6038" y="14015"/>
                  </a:lnTo>
                  <a:cubicBezTo>
                    <a:pt x="6404" y="13206"/>
                    <a:pt x="6818" y="12417"/>
                    <a:pt x="7277" y="11653"/>
                  </a:cubicBezTo>
                  <a:close/>
                  <a:moveTo>
                    <a:pt x="44324" y="12782"/>
                  </a:moveTo>
                  <a:lnTo>
                    <a:pt x="46882" y="12786"/>
                  </a:lnTo>
                  <a:lnTo>
                    <a:pt x="45448" y="14907"/>
                  </a:lnTo>
                  <a:cubicBezTo>
                    <a:pt x="45281" y="14544"/>
                    <a:pt x="45108" y="14182"/>
                    <a:pt x="44918" y="13826"/>
                  </a:cubicBezTo>
                  <a:cubicBezTo>
                    <a:pt x="44729" y="13469"/>
                    <a:pt x="44530" y="13123"/>
                    <a:pt x="44324" y="12782"/>
                  </a:cubicBezTo>
                  <a:close/>
                  <a:moveTo>
                    <a:pt x="47069" y="13100"/>
                  </a:moveTo>
                  <a:cubicBezTo>
                    <a:pt x="47479" y="13906"/>
                    <a:pt x="47836" y="14724"/>
                    <a:pt x="48144" y="15552"/>
                  </a:cubicBezTo>
                  <a:lnTo>
                    <a:pt x="45663" y="15177"/>
                  </a:lnTo>
                  <a:lnTo>
                    <a:pt x="47069" y="13100"/>
                  </a:lnTo>
                  <a:close/>
                  <a:moveTo>
                    <a:pt x="8458" y="14153"/>
                  </a:moveTo>
                  <a:lnTo>
                    <a:pt x="8458" y="14153"/>
                  </a:lnTo>
                  <a:cubicBezTo>
                    <a:pt x="8095" y="14872"/>
                    <a:pt x="7771" y="15610"/>
                    <a:pt x="7495" y="16364"/>
                  </a:cubicBezTo>
                  <a:lnTo>
                    <a:pt x="5897" y="14355"/>
                  </a:lnTo>
                  <a:lnTo>
                    <a:pt x="8458" y="14153"/>
                  </a:lnTo>
                  <a:close/>
                  <a:moveTo>
                    <a:pt x="5740" y="14692"/>
                  </a:moveTo>
                  <a:lnTo>
                    <a:pt x="7296" y="16647"/>
                  </a:lnTo>
                  <a:lnTo>
                    <a:pt x="4863" y="17208"/>
                  </a:lnTo>
                  <a:cubicBezTo>
                    <a:pt x="5107" y="16355"/>
                    <a:pt x="5399" y="15514"/>
                    <a:pt x="5740" y="14692"/>
                  </a:cubicBezTo>
                  <a:close/>
                  <a:moveTo>
                    <a:pt x="45717" y="15520"/>
                  </a:moveTo>
                  <a:lnTo>
                    <a:pt x="48246" y="15902"/>
                  </a:lnTo>
                  <a:lnTo>
                    <a:pt x="46513" y="17786"/>
                  </a:lnTo>
                  <a:cubicBezTo>
                    <a:pt x="46295" y="17022"/>
                    <a:pt x="46029" y="16268"/>
                    <a:pt x="45717" y="15520"/>
                  </a:cubicBezTo>
                  <a:close/>
                  <a:moveTo>
                    <a:pt x="48384" y="16239"/>
                  </a:moveTo>
                  <a:cubicBezTo>
                    <a:pt x="48670" y="17093"/>
                    <a:pt x="48901" y="17956"/>
                    <a:pt x="49081" y="18826"/>
                  </a:cubicBezTo>
                  <a:lnTo>
                    <a:pt x="46687" y="18085"/>
                  </a:lnTo>
                  <a:lnTo>
                    <a:pt x="48384" y="16239"/>
                  </a:lnTo>
                  <a:close/>
                  <a:moveTo>
                    <a:pt x="7283" y="16987"/>
                  </a:moveTo>
                  <a:lnTo>
                    <a:pt x="7283" y="16987"/>
                  </a:lnTo>
                  <a:cubicBezTo>
                    <a:pt x="7030" y="17751"/>
                    <a:pt x="6815" y="18528"/>
                    <a:pt x="6654" y="19317"/>
                  </a:cubicBezTo>
                  <a:lnTo>
                    <a:pt x="4777" y="17568"/>
                  </a:lnTo>
                  <a:lnTo>
                    <a:pt x="7283" y="16987"/>
                  </a:lnTo>
                  <a:close/>
                  <a:moveTo>
                    <a:pt x="4674" y="17924"/>
                  </a:moveTo>
                  <a:lnTo>
                    <a:pt x="6500" y="19625"/>
                  </a:lnTo>
                  <a:lnTo>
                    <a:pt x="4177" y="20543"/>
                  </a:lnTo>
                  <a:cubicBezTo>
                    <a:pt x="4292" y="19660"/>
                    <a:pt x="4459" y="18784"/>
                    <a:pt x="4674" y="17924"/>
                  </a:cubicBezTo>
                  <a:close/>
                  <a:moveTo>
                    <a:pt x="46687" y="18431"/>
                  </a:moveTo>
                  <a:lnTo>
                    <a:pt x="49132" y="19189"/>
                  </a:lnTo>
                  <a:lnTo>
                    <a:pt x="47136" y="20793"/>
                  </a:lnTo>
                  <a:cubicBezTo>
                    <a:pt x="47033" y="20001"/>
                    <a:pt x="46882" y="19214"/>
                    <a:pt x="46687" y="18431"/>
                  </a:cubicBezTo>
                  <a:close/>
                  <a:moveTo>
                    <a:pt x="49216" y="19545"/>
                  </a:moveTo>
                  <a:cubicBezTo>
                    <a:pt x="49370" y="20428"/>
                    <a:pt x="49469" y="21317"/>
                    <a:pt x="49514" y="22202"/>
                  </a:cubicBezTo>
                  <a:lnTo>
                    <a:pt x="47261" y="21111"/>
                  </a:lnTo>
                  <a:lnTo>
                    <a:pt x="49216" y="19545"/>
                  </a:lnTo>
                  <a:close/>
                  <a:moveTo>
                    <a:pt x="6536" y="19965"/>
                  </a:moveTo>
                  <a:lnTo>
                    <a:pt x="6536" y="19965"/>
                  </a:lnTo>
                  <a:cubicBezTo>
                    <a:pt x="6398" y="20758"/>
                    <a:pt x="6304" y="21557"/>
                    <a:pt x="6263" y="22360"/>
                  </a:cubicBezTo>
                  <a:lnTo>
                    <a:pt x="4144" y="20909"/>
                  </a:lnTo>
                  <a:lnTo>
                    <a:pt x="6536" y="19965"/>
                  </a:lnTo>
                  <a:close/>
                  <a:moveTo>
                    <a:pt x="47210" y="21455"/>
                  </a:moveTo>
                  <a:lnTo>
                    <a:pt x="49517" y="22572"/>
                  </a:lnTo>
                  <a:lnTo>
                    <a:pt x="47296" y="23859"/>
                  </a:lnTo>
                  <a:cubicBezTo>
                    <a:pt x="47316" y="23059"/>
                    <a:pt x="47287" y="22257"/>
                    <a:pt x="47210" y="21455"/>
                  </a:cubicBezTo>
                  <a:close/>
                  <a:moveTo>
                    <a:pt x="4096" y="21275"/>
                  </a:moveTo>
                  <a:lnTo>
                    <a:pt x="6157" y="22687"/>
                  </a:lnTo>
                  <a:lnTo>
                    <a:pt x="3994" y="23942"/>
                  </a:lnTo>
                  <a:cubicBezTo>
                    <a:pt x="3974" y="23050"/>
                    <a:pt x="4010" y="22161"/>
                    <a:pt x="4096" y="21275"/>
                  </a:cubicBezTo>
                  <a:close/>
                  <a:moveTo>
                    <a:pt x="6237" y="23021"/>
                  </a:moveTo>
                  <a:lnTo>
                    <a:pt x="6237" y="23021"/>
                  </a:lnTo>
                  <a:cubicBezTo>
                    <a:pt x="6221" y="23820"/>
                    <a:pt x="6250" y="24626"/>
                    <a:pt x="6327" y="25428"/>
                  </a:cubicBezTo>
                  <a:lnTo>
                    <a:pt x="4016" y="24311"/>
                  </a:lnTo>
                  <a:lnTo>
                    <a:pt x="6237" y="23021"/>
                  </a:lnTo>
                  <a:close/>
                  <a:moveTo>
                    <a:pt x="49543" y="22937"/>
                  </a:moveTo>
                  <a:lnTo>
                    <a:pt x="49543" y="22937"/>
                  </a:lnTo>
                  <a:cubicBezTo>
                    <a:pt x="49559" y="23830"/>
                    <a:pt x="49524" y="24722"/>
                    <a:pt x="49440" y="25605"/>
                  </a:cubicBezTo>
                  <a:lnTo>
                    <a:pt x="47380" y="24192"/>
                  </a:lnTo>
                  <a:lnTo>
                    <a:pt x="49543" y="22937"/>
                  </a:lnTo>
                  <a:close/>
                  <a:moveTo>
                    <a:pt x="47274" y="24520"/>
                  </a:moveTo>
                  <a:lnTo>
                    <a:pt x="49389" y="25970"/>
                  </a:lnTo>
                  <a:lnTo>
                    <a:pt x="46998" y="26914"/>
                  </a:lnTo>
                  <a:cubicBezTo>
                    <a:pt x="47136" y="26124"/>
                    <a:pt x="47229" y="25325"/>
                    <a:pt x="47274" y="24520"/>
                  </a:cubicBezTo>
                  <a:close/>
                  <a:moveTo>
                    <a:pt x="4019" y="24677"/>
                  </a:moveTo>
                  <a:lnTo>
                    <a:pt x="6272" y="25768"/>
                  </a:lnTo>
                  <a:lnTo>
                    <a:pt x="4318" y="27334"/>
                  </a:lnTo>
                  <a:cubicBezTo>
                    <a:pt x="4167" y="26452"/>
                    <a:pt x="4067" y="25566"/>
                    <a:pt x="4019" y="24677"/>
                  </a:cubicBezTo>
                  <a:close/>
                  <a:moveTo>
                    <a:pt x="6401" y="26089"/>
                  </a:moveTo>
                  <a:cubicBezTo>
                    <a:pt x="6500" y="26879"/>
                    <a:pt x="6651" y="27665"/>
                    <a:pt x="6850" y="28448"/>
                  </a:cubicBezTo>
                  <a:lnTo>
                    <a:pt x="4401" y="27694"/>
                  </a:lnTo>
                  <a:lnTo>
                    <a:pt x="6401" y="26089"/>
                  </a:lnTo>
                  <a:close/>
                  <a:moveTo>
                    <a:pt x="49357" y="26340"/>
                  </a:moveTo>
                  <a:lnTo>
                    <a:pt x="49357" y="26340"/>
                  </a:lnTo>
                  <a:cubicBezTo>
                    <a:pt x="49241" y="27222"/>
                    <a:pt x="49078" y="28095"/>
                    <a:pt x="48863" y="28958"/>
                  </a:cubicBezTo>
                  <a:lnTo>
                    <a:pt x="47033" y="27254"/>
                  </a:lnTo>
                  <a:lnTo>
                    <a:pt x="49357" y="26340"/>
                  </a:lnTo>
                  <a:close/>
                  <a:moveTo>
                    <a:pt x="46882" y="27566"/>
                  </a:moveTo>
                  <a:lnTo>
                    <a:pt x="48760" y="29312"/>
                  </a:lnTo>
                  <a:lnTo>
                    <a:pt x="46253" y="29892"/>
                  </a:lnTo>
                  <a:cubicBezTo>
                    <a:pt x="46507" y="29129"/>
                    <a:pt x="46719" y="28352"/>
                    <a:pt x="46882" y="27566"/>
                  </a:cubicBezTo>
                  <a:close/>
                  <a:moveTo>
                    <a:pt x="4456" y="28053"/>
                  </a:moveTo>
                  <a:lnTo>
                    <a:pt x="6847" y="28795"/>
                  </a:lnTo>
                  <a:lnTo>
                    <a:pt x="5149" y="30640"/>
                  </a:lnTo>
                  <a:cubicBezTo>
                    <a:pt x="4867" y="29787"/>
                    <a:pt x="4632" y="28923"/>
                    <a:pt x="4456" y="28053"/>
                  </a:cubicBezTo>
                  <a:close/>
                  <a:moveTo>
                    <a:pt x="7020" y="29096"/>
                  </a:moveTo>
                  <a:cubicBezTo>
                    <a:pt x="7238" y="29857"/>
                    <a:pt x="7505" y="30615"/>
                    <a:pt x="7819" y="31359"/>
                  </a:cubicBezTo>
                  <a:lnTo>
                    <a:pt x="5287" y="30980"/>
                  </a:lnTo>
                  <a:lnTo>
                    <a:pt x="7020" y="29096"/>
                  </a:lnTo>
                  <a:close/>
                  <a:moveTo>
                    <a:pt x="48670" y="29671"/>
                  </a:moveTo>
                  <a:lnTo>
                    <a:pt x="48670" y="29671"/>
                  </a:lnTo>
                  <a:cubicBezTo>
                    <a:pt x="48426" y="30528"/>
                    <a:pt x="48134" y="31369"/>
                    <a:pt x="47794" y="32190"/>
                  </a:cubicBezTo>
                  <a:lnTo>
                    <a:pt x="46237" y="30236"/>
                  </a:lnTo>
                  <a:lnTo>
                    <a:pt x="48670" y="29671"/>
                  </a:lnTo>
                  <a:close/>
                  <a:moveTo>
                    <a:pt x="46038" y="30515"/>
                  </a:moveTo>
                  <a:lnTo>
                    <a:pt x="47640" y="32524"/>
                  </a:lnTo>
                  <a:lnTo>
                    <a:pt x="45075" y="32726"/>
                  </a:lnTo>
                  <a:cubicBezTo>
                    <a:pt x="45438" y="32008"/>
                    <a:pt x="45762" y="31269"/>
                    <a:pt x="46038" y="30515"/>
                  </a:cubicBezTo>
                  <a:close/>
                  <a:moveTo>
                    <a:pt x="5393" y="31330"/>
                  </a:moveTo>
                  <a:lnTo>
                    <a:pt x="7871" y="31703"/>
                  </a:lnTo>
                  <a:lnTo>
                    <a:pt x="6468" y="33779"/>
                  </a:lnTo>
                  <a:cubicBezTo>
                    <a:pt x="6057" y="32974"/>
                    <a:pt x="5698" y="32155"/>
                    <a:pt x="5393" y="31330"/>
                  </a:cubicBezTo>
                  <a:close/>
                  <a:moveTo>
                    <a:pt x="8086" y="31975"/>
                  </a:moveTo>
                  <a:cubicBezTo>
                    <a:pt x="8253" y="32338"/>
                    <a:pt x="8426" y="32698"/>
                    <a:pt x="8615" y="33054"/>
                  </a:cubicBezTo>
                  <a:cubicBezTo>
                    <a:pt x="8805" y="33410"/>
                    <a:pt x="9004" y="33757"/>
                    <a:pt x="9212" y="34100"/>
                  </a:cubicBezTo>
                  <a:lnTo>
                    <a:pt x="6651" y="34094"/>
                  </a:lnTo>
                  <a:lnTo>
                    <a:pt x="8086" y="31975"/>
                  </a:lnTo>
                  <a:close/>
                  <a:moveTo>
                    <a:pt x="47499" y="32868"/>
                  </a:moveTo>
                  <a:cubicBezTo>
                    <a:pt x="47133" y="33676"/>
                    <a:pt x="46719" y="34463"/>
                    <a:pt x="46257" y="35227"/>
                  </a:cubicBezTo>
                  <a:lnTo>
                    <a:pt x="45008" y="33063"/>
                  </a:lnTo>
                  <a:lnTo>
                    <a:pt x="47499" y="32868"/>
                  </a:lnTo>
                  <a:close/>
                  <a:moveTo>
                    <a:pt x="44771" y="33311"/>
                  </a:moveTo>
                  <a:lnTo>
                    <a:pt x="46054" y="35535"/>
                  </a:lnTo>
                  <a:lnTo>
                    <a:pt x="43493" y="35352"/>
                  </a:lnTo>
                  <a:cubicBezTo>
                    <a:pt x="43959" y="34694"/>
                    <a:pt x="44385" y="34013"/>
                    <a:pt x="44771" y="33311"/>
                  </a:cubicBezTo>
                  <a:close/>
                  <a:moveTo>
                    <a:pt x="6808" y="34424"/>
                  </a:moveTo>
                  <a:lnTo>
                    <a:pt x="9315" y="34431"/>
                  </a:lnTo>
                  <a:lnTo>
                    <a:pt x="8233" y="36690"/>
                  </a:lnTo>
                  <a:cubicBezTo>
                    <a:pt x="7720" y="35971"/>
                    <a:pt x="7245" y="35217"/>
                    <a:pt x="6808" y="34424"/>
                  </a:cubicBezTo>
                  <a:close/>
                  <a:moveTo>
                    <a:pt x="9569" y="34665"/>
                  </a:moveTo>
                  <a:cubicBezTo>
                    <a:pt x="10011" y="35342"/>
                    <a:pt x="10486" y="35987"/>
                    <a:pt x="10994" y="36597"/>
                  </a:cubicBezTo>
                  <a:lnTo>
                    <a:pt x="8461" y="36973"/>
                  </a:lnTo>
                  <a:lnTo>
                    <a:pt x="9569" y="34665"/>
                  </a:lnTo>
                  <a:close/>
                  <a:moveTo>
                    <a:pt x="43374" y="35676"/>
                  </a:moveTo>
                  <a:lnTo>
                    <a:pt x="45868" y="35853"/>
                  </a:lnTo>
                  <a:cubicBezTo>
                    <a:pt x="45384" y="36597"/>
                    <a:pt x="44857" y="37316"/>
                    <a:pt x="44286" y="38006"/>
                  </a:cubicBezTo>
                  <a:lnTo>
                    <a:pt x="43374" y="35676"/>
                  </a:lnTo>
                  <a:close/>
                  <a:moveTo>
                    <a:pt x="43102" y="35885"/>
                  </a:moveTo>
                  <a:lnTo>
                    <a:pt x="44036" y="38276"/>
                  </a:lnTo>
                  <a:lnTo>
                    <a:pt x="41535" y="37714"/>
                  </a:lnTo>
                  <a:cubicBezTo>
                    <a:pt x="42097" y="37133"/>
                    <a:pt x="42617" y="36520"/>
                    <a:pt x="43102" y="35885"/>
                  </a:cubicBezTo>
                  <a:close/>
                  <a:moveTo>
                    <a:pt x="11148" y="36908"/>
                  </a:moveTo>
                  <a:lnTo>
                    <a:pt x="10413" y="39306"/>
                  </a:lnTo>
                  <a:cubicBezTo>
                    <a:pt x="9796" y="38671"/>
                    <a:pt x="9212" y="37993"/>
                    <a:pt x="8667" y="37278"/>
                  </a:cubicBezTo>
                  <a:lnTo>
                    <a:pt x="11148" y="36908"/>
                  </a:lnTo>
                  <a:close/>
                  <a:moveTo>
                    <a:pt x="11433" y="37104"/>
                  </a:moveTo>
                  <a:cubicBezTo>
                    <a:pt x="11969" y="37704"/>
                    <a:pt x="12537" y="38273"/>
                    <a:pt x="13131" y="38802"/>
                  </a:cubicBezTo>
                  <a:lnTo>
                    <a:pt x="10682" y="39553"/>
                  </a:lnTo>
                  <a:lnTo>
                    <a:pt x="10682" y="39553"/>
                  </a:lnTo>
                  <a:lnTo>
                    <a:pt x="11433" y="37104"/>
                  </a:lnTo>
                  <a:close/>
                  <a:moveTo>
                    <a:pt x="41067" y="38183"/>
                  </a:moveTo>
                  <a:lnTo>
                    <a:pt x="41551" y="40320"/>
                  </a:lnTo>
                  <a:lnTo>
                    <a:pt x="40296" y="38889"/>
                  </a:lnTo>
                  <a:cubicBezTo>
                    <a:pt x="40556" y="38658"/>
                    <a:pt x="40816" y="38423"/>
                    <a:pt x="41067" y="38183"/>
                  </a:cubicBezTo>
                  <a:close/>
                  <a:moveTo>
                    <a:pt x="41365" y="38013"/>
                  </a:moveTo>
                  <a:lnTo>
                    <a:pt x="43808" y="38561"/>
                  </a:lnTo>
                  <a:cubicBezTo>
                    <a:pt x="43220" y="39226"/>
                    <a:pt x="42588" y="39858"/>
                    <a:pt x="41920" y="40458"/>
                  </a:cubicBezTo>
                  <a:lnTo>
                    <a:pt x="41365" y="38013"/>
                  </a:lnTo>
                  <a:close/>
                  <a:moveTo>
                    <a:pt x="13324" y="39088"/>
                  </a:moveTo>
                  <a:lnTo>
                    <a:pt x="12961" y="41562"/>
                  </a:lnTo>
                  <a:cubicBezTo>
                    <a:pt x="12255" y="41026"/>
                    <a:pt x="11578" y="40445"/>
                    <a:pt x="10933" y="39823"/>
                  </a:cubicBezTo>
                  <a:lnTo>
                    <a:pt x="13324" y="39088"/>
                  </a:lnTo>
                  <a:close/>
                  <a:moveTo>
                    <a:pt x="13638" y="39232"/>
                  </a:moveTo>
                  <a:cubicBezTo>
                    <a:pt x="14258" y="39749"/>
                    <a:pt x="14906" y="40221"/>
                    <a:pt x="15577" y="40657"/>
                  </a:cubicBezTo>
                  <a:lnTo>
                    <a:pt x="13266" y="41771"/>
                  </a:lnTo>
                  <a:lnTo>
                    <a:pt x="13638" y="39232"/>
                  </a:lnTo>
                  <a:close/>
                  <a:moveTo>
                    <a:pt x="39032" y="40022"/>
                  </a:moveTo>
                  <a:lnTo>
                    <a:pt x="39318" y="40134"/>
                  </a:lnTo>
                  <a:lnTo>
                    <a:pt x="40457" y="41652"/>
                  </a:lnTo>
                  <a:cubicBezTo>
                    <a:pt x="40053" y="41954"/>
                    <a:pt x="39639" y="42246"/>
                    <a:pt x="39212" y="42525"/>
                  </a:cubicBezTo>
                  <a:lnTo>
                    <a:pt x="39032" y="40022"/>
                  </a:lnTo>
                  <a:close/>
                  <a:moveTo>
                    <a:pt x="27571" y="24510"/>
                  </a:moveTo>
                  <a:lnTo>
                    <a:pt x="38910" y="39595"/>
                  </a:lnTo>
                  <a:cubicBezTo>
                    <a:pt x="38075" y="40224"/>
                    <a:pt x="37180" y="40795"/>
                    <a:pt x="36227" y="41299"/>
                  </a:cubicBezTo>
                  <a:cubicBezTo>
                    <a:pt x="35274" y="41806"/>
                    <a:pt x="34298" y="42223"/>
                    <a:pt x="33309" y="42564"/>
                  </a:cubicBezTo>
                  <a:lnTo>
                    <a:pt x="27202" y="24706"/>
                  </a:lnTo>
                  <a:cubicBezTo>
                    <a:pt x="27266" y="24683"/>
                    <a:pt x="27330" y="24658"/>
                    <a:pt x="27394" y="24626"/>
                  </a:cubicBezTo>
                  <a:cubicBezTo>
                    <a:pt x="27458" y="24590"/>
                    <a:pt x="27516" y="24552"/>
                    <a:pt x="27571" y="24510"/>
                  </a:cubicBezTo>
                  <a:close/>
                  <a:moveTo>
                    <a:pt x="38708" y="40147"/>
                  </a:moveTo>
                  <a:lnTo>
                    <a:pt x="38894" y="42705"/>
                  </a:lnTo>
                  <a:lnTo>
                    <a:pt x="36673" y="41427"/>
                  </a:lnTo>
                  <a:cubicBezTo>
                    <a:pt x="37385" y="41036"/>
                    <a:pt x="38063" y="40609"/>
                    <a:pt x="38708" y="40147"/>
                  </a:cubicBezTo>
                  <a:close/>
                  <a:moveTo>
                    <a:pt x="15808" y="40914"/>
                  </a:moveTo>
                  <a:lnTo>
                    <a:pt x="15817" y="43411"/>
                  </a:lnTo>
                  <a:cubicBezTo>
                    <a:pt x="15038" y="42984"/>
                    <a:pt x="14283" y="42512"/>
                    <a:pt x="13555" y="41996"/>
                  </a:cubicBezTo>
                  <a:lnTo>
                    <a:pt x="15808" y="40914"/>
                  </a:lnTo>
                  <a:close/>
                  <a:moveTo>
                    <a:pt x="16138" y="41010"/>
                  </a:moveTo>
                  <a:cubicBezTo>
                    <a:pt x="16828" y="41424"/>
                    <a:pt x="17541" y="41797"/>
                    <a:pt x="18273" y="42127"/>
                  </a:cubicBezTo>
                  <a:lnTo>
                    <a:pt x="16148" y="43575"/>
                  </a:lnTo>
                  <a:lnTo>
                    <a:pt x="16138" y="41010"/>
                  </a:lnTo>
                  <a:close/>
                  <a:moveTo>
                    <a:pt x="26734" y="3233"/>
                  </a:moveTo>
                  <a:cubicBezTo>
                    <a:pt x="33984" y="3233"/>
                    <a:pt x="41004" y="7140"/>
                    <a:pt x="44629" y="13980"/>
                  </a:cubicBezTo>
                  <a:cubicBezTo>
                    <a:pt x="49094" y="22414"/>
                    <a:pt x="46969" y="32611"/>
                    <a:pt x="40078" y="38642"/>
                  </a:cubicBezTo>
                  <a:lnTo>
                    <a:pt x="27651" y="24449"/>
                  </a:lnTo>
                  <a:cubicBezTo>
                    <a:pt x="28107" y="24048"/>
                    <a:pt x="28248" y="23374"/>
                    <a:pt x="27953" y="22812"/>
                  </a:cubicBezTo>
                  <a:cubicBezTo>
                    <a:pt x="27712" y="22357"/>
                    <a:pt x="27247" y="22098"/>
                    <a:pt x="26765" y="22098"/>
                  </a:cubicBezTo>
                  <a:cubicBezTo>
                    <a:pt x="26554" y="22098"/>
                    <a:pt x="26339" y="22148"/>
                    <a:pt x="26139" y="22254"/>
                  </a:cubicBezTo>
                  <a:cubicBezTo>
                    <a:pt x="25485" y="22600"/>
                    <a:pt x="25234" y="23412"/>
                    <a:pt x="25581" y="24067"/>
                  </a:cubicBezTo>
                  <a:cubicBezTo>
                    <a:pt x="25823" y="24523"/>
                    <a:pt x="26290" y="24780"/>
                    <a:pt x="26771" y="24780"/>
                  </a:cubicBezTo>
                  <a:cubicBezTo>
                    <a:pt x="26882" y="24780"/>
                    <a:pt x="26995" y="24766"/>
                    <a:pt x="27105" y="24738"/>
                  </a:cubicBezTo>
                  <a:lnTo>
                    <a:pt x="31862" y="42994"/>
                  </a:lnTo>
                  <a:cubicBezTo>
                    <a:pt x="30187" y="43431"/>
                    <a:pt x="28484" y="43643"/>
                    <a:pt x="26793" y="43643"/>
                  </a:cubicBezTo>
                  <a:cubicBezTo>
                    <a:pt x="19546" y="43643"/>
                    <a:pt x="12530" y="39739"/>
                    <a:pt x="8907" y="32900"/>
                  </a:cubicBezTo>
                  <a:cubicBezTo>
                    <a:pt x="3689" y="23053"/>
                    <a:pt x="7460" y="10796"/>
                    <a:pt x="17307" y="5580"/>
                  </a:cubicBezTo>
                  <a:cubicBezTo>
                    <a:pt x="20314" y="3988"/>
                    <a:pt x="23546" y="3233"/>
                    <a:pt x="26734" y="3233"/>
                  </a:cubicBezTo>
                  <a:close/>
                  <a:moveTo>
                    <a:pt x="36419" y="41665"/>
                  </a:moveTo>
                  <a:lnTo>
                    <a:pt x="38595" y="42914"/>
                  </a:lnTo>
                  <a:cubicBezTo>
                    <a:pt x="38213" y="43141"/>
                    <a:pt x="37828" y="43363"/>
                    <a:pt x="37430" y="43575"/>
                  </a:cubicBezTo>
                  <a:cubicBezTo>
                    <a:pt x="37036" y="43783"/>
                    <a:pt x="36634" y="43979"/>
                    <a:pt x="36230" y="44165"/>
                  </a:cubicBezTo>
                  <a:lnTo>
                    <a:pt x="36419" y="41665"/>
                  </a:lnTo>
                  <a:close/>
                  <a:moveTo>
                    <a:pt x="36082" y="41742"/>
                  </a:moveTo>
                  <a:lnTo>
                    <a:pt x="35890" y="44297"/>
                  </a:lnTo>
                  <a:lnTo>
                    <a:pt x="33877" y="42705"/>
                  </a:lnTo>
                  <a:cubicBezTo>
                    <a:pt x="34622" y="42432"/>
                    <a:pt x="35360" y="42111"/>
                    <a:pt x="36082" y="41742"/>
                  </a:cubicBezTo>
                  <a:close/>
                  <a:moveTo>
                    <a:pt x="18536" y="42349"/>
                  </a:moveTo>
                  <a:lnTo>
                    <a:pt x="18918" y="44817"/>
                  </a:lnTo>
                  <a:cubicBezTo>
                    <a:pt x="18083" y="44512"/>
                    <a:pt x="17265" y="44156"/>
                    <a:pt x="16472" y="43754"/>
                  </a:cubicBezTo>
                  <a:lnTo>
                    <a:pt x="18536" y="42349"/>
                  </a:lnTo>
                  <a:close/>
                  <a:moveTo>
                    <a:pt x="18876" y="42397"/>
                  </a:moveTo>
                  <a:lnTo>
                    <a:pt x="18876" y="42397"/>
                  </a:lnTo>
                  <a:cubicBezTo>
                    <a:pt x="19621" y="42705"/>
                    <a:pt x="20381" y="42965"/>
                    <a:pt x="21155" y="43183"/>
                  </a:cubicBezTo>
                  <a:lnTo>
                    <a:pt x="19268" y="44932"/>
                  </a:lnTo>
                  <a:lnTo>
                    <a:pt x="18876" y="42397"/>
                  </a:lnTo>
                  <a:close/>
                  <a:moveTo>
                    <a:pt x="33595" y="42901"/>
                  </a:moveTo>
                  <a:lnTo>
                    <a:pt x="35562" y="44457"/>
                  </a:lnTo>
                  <a:cubicBezTo>
                    <a:pt x="35091" y="44653"/>
                    <a:pt x="34616" y="44833"/>
                    <a:pt x="34141" y="44996"/>
                  </a:cubicBezTo>
                  <a:lnTo>
                    <a:pt x="33528" y="43199"/>
                  </a:lnTo>
                  <a:lnTo>
                    <a:pt x="33595" y="42901"/>
                  </a:lnTo>
                  <a:close/>
                  <a:moveTo>
                    <a:pt x="31945" y="43311"/>
                  </a:moveTo>
                  <a:lnTo>
                    <a:pt x="32427" y="45154"/>
                  </a:lnTo>
                  <a:lnTo>
                    <a:pt x="32427" y="45154"/>
                  </a:lnTo>
                  <a:lnTo>
                    <a:pt x="30928" y="43552"/>
                  </a:lnTo>
                  <a:cubicBezTo>
                    <a:pt x="31268" y="43482"/>
                    <a:pt x="31608" y="43401"/>
                    <a:pt x="31945" y="43311"/>
                  </a:cubicBezTo>
                  <a:close/>
                  <a:moveTo>
                    <a:pt x="21447" y="43363"/>
                  </a:moveTo>
                  <a:lnTo>
                    <a:pt x="22188" y="45748"/>
                  </a:lnTo>
                  <a:cubicBezTo>
                    <a:pt x="21319" y="45571"/>
                    <a:pt x="20458" y="45340"/>
                    <a:pt x="19614" y="45061"/>
                  </a:cubicBezTo>
                  <a:lnTo>
                    <a:pt x="21447" y="43363"/>
                  </a:lnTo>
                  <a:close/>
                  <a:moveTo>
                    <a:pt x="21790" y="43356"/>
                  </a:moveTo>
                  <a:lnTo>
                    <a:pt x="21790" y="43356"/>
                  </a:lnTo>
                  <a:cubicBezTo>
                    <a:pt x="22570" y="43552"/>
                    <a:pt x="23363" y="43700"/>
                    <a:pt x="24162" y="43803"/>
                  </a:cubicBezTo>
                  <a:lnTo>
                    <a:pt x="22554" y="45808"/>
                  </a:lnTo>
                  <a:lnTo>
                    <a:pt x="21790" y="43356"/>
                  </a:lnTo>
                  <a:close/>
                  <a:moveTo>
                    <a:pt x="30620" y="43706"/>
                  </a:moveTo>
                  <a:lnTo>
                    <a:pt x="32330" y="45536"/>
                  </a:lnTo>
                  <a:cubicBezTo>
                    <a:pt x="31457" y="45754"/>
                    <a:pt x="30581" y="45921"/>
                    <a:pt x="29702" y="46033"/>
                  </a:cubicBezTo>
                  <a:lnTo>
                    <a:pt x="30620" y="43706"/>
                  </a:lnTo>
                  <a:close/>
                  <a:moveTo>
                    <a:pt x="30276" y="43677"/>
                  </a:moveTo>
                  <a:lnTo>
                    <a:pt x="29336" y="46062"/>
                  </a:lnTo>
                  <a:lnTo>
                    <a:pt x="27885" y="43944"/>
                  </a:lnTo>
                  <a:cubicBezTo>
                    <a:pt x="28681" y="43902"/>
                    <a:pt x="29480" y="43812"/>
                    <a:pt x="30276" y="43677"/>
                  </a:cubicBezTo>
                  <a:close/>
                  <a:moveTo>
                    <a:pt x="24477" y="43937"/>
                  </a:moveTo>
                  <a:lnTo>
                    <a:pt x="25565" y="46187"/>
                  </a:lnTo>
                  <a:cubicBezTo>
                    <a:pt x="24676" y="46136"/>
                    <a:pt x="23790" y="46036"/>
                    <a:pt x="22917" y="45886"/>
                  </a:cubicBezTo>
                  <a:lnTo>
                    <a:pt x="24477" y="43937"/>
                  </a:lnTo>
                  <a:close/>
                  <a:moveTo>
                    <a:pt x="24817" y="43880"/>
                  </a:moveTo>
                  <a:lnTo>
                    <a:pt x="24817" y="43880"/>
                  </a:lnTo>
                  <a:cubicBezTo>
                    <a:pt x="25472" y="43943"/>
                    <a:pt x="26133" y="43974"/>
                    <a:pt x="26795" y="43974"/>
                  </a:cubicBezTo>
                  <a:cubicBezTo>
                    <a:pt x="26938" y="43974"/>
                    <a:pt x="27081" y="43972"/>
                    <a:pt x="27224" y="43969"/>
                  </a:cubicBezTo>
                  <a:lnTo>
                    <a:pt x="27224" y="43969"/>
                  </a:lnTo>
                  <a:lnTo>
                    <a:pt x="25934" y="46190"/>
                  </a:lnTo>
                  <a:lnTo>
                    <a:pt x="24817" y="43880"/>
                  </a:lnTo>
                  <a:close/>
                  <a:moveTo>
                    <a:pt x="27558" y="44053"/>
                  </a:moveTo>
                  <a:lnTo>
                    <a:pt x="28973" y="46117"/>
                  </a:lnTo>
                  <a:cubicBezTo>
                    <a:pt x="28248" y="46184"/>
                    <a:pt x="27523" y="46218"/>
                    <a:pt x="26802" y="46218"/>
                  </a:cubicBezTo>
                  <a:cubicBezTo>
                    <a:pt x="26635" y="46218"/>
                    <a:pt x="26469" y="46217"/>
                    <a:pt x="26303" y="46213"/>
                  </a:cubicBezTo>
                  <a:lnTo>
                    <a:pt x="27558" y="44053"/>
                  </a:lnTo>
                  <a:close/>
                  <a:moveTo>
                    <a:pt x="26728" y="1"/>
                  </a:moveTo>
                  <a:cubicBezTo>
                    <a:pt x="23031" y="1"/>
                    <a:pt x="19283" y="876"/>
                    <a:pt x="15795" y="2724"/>
                  </a:cubicBezTo>
                  <a:cubicBezTo>
                    <a:pt x="4372" y="8774"/>
                    <a:pt x="1" y="22989"/>
                    <a:pt x="6051" y="34415"/>
                  </a:cubicBezTo>
                  <a:cubicBezTo>
                    <a:pt x="10253" y="42350"/>
                    <a:pt x="18397" y="46881"/>
                    <a:pt x="26808" y="46881"/>
                  </a:cubicBezTo>
                  <a:cubicBezTo>
                    <a:pt x="28766" y="46881"/>
                    <a:pt x="30739" y="46635"/>
                    <a:pt x="32680" y="46129"/>
                  </a:cubicBezTo>
                  <a:lnTo>
                    <a:pt x="33290" y="48472"/>
                  </a:lnTo>
                  <a:lnTo>
                    <a:pt x="35017" y="47558"/>
                  </a:lnTo>
                  <a:lnTo>
                    <a:pt x="34356" y="45622"/>
                  </a:lnTo>
                  <a:cubicBezTo>
                    <a:pt x="35501" y="45231"/>
                    <a:pt x="36634" y="44743"/>
                    <a:pt x="37738" y="44159"/>
                  </a:cubicBezTo>
                  <a:cubicBezTo>
                    <a:pt x="38846" y="43571"/>
                    <a:pt x="39882" y="42910"/>
                    <a:pt x="40855" y="42179"/>
                  </a:cubicBezTo>
                  <a:lnTo>
                    <a:pt x="42084" y="43815"/>
                  </a:lnTo>
                  <a:lnTo>
                    <a:pt x="43811" y="42901"/>
                  </a:lnTo>
                  <a:lnTo>
                    <a:pt x="42213" y="41078"/>
                  </a:lnTo>
                  <a:cubicBezTo>
                    <a:pt x="50201" y="34081"/>
                    <a:pt x="52666" y="22251"/>
                    <a:pt x="47486" y="12468"/>
                  </a:cubicBezTo>
                  <a:cubicBezTo>
                    <a:pt x="43283" y="4533"/>
                    <a:pt x="35139" y="1"/>
                    <a:pt x="267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1132325" y="4326150"/>
              <a:ext cx="298575" cy="84125"/>
            </a:xfrm>
            <a:custGeom>
              <a:avLst/>
              <a:gdLst/>
              <a:ahLst/>
              <a:cxnLst/>
              <a:rect l="l" t="t" r="r" b="b"/>
              <a:pathLst>
                <a:path w="11943" h="3365" extrusionOk="0">
                  <a:moveTo>
                    <a:pt x="11943" y="1"/>
                  </a:moveTo>
                  <a:lnTo>
                    <a:pt x="0" y="681"/>
                  </a:lnTo>
                  <a:cubicBezTo>
                    <a:pt x="45" y="823"/>
                    <a:pt x="116" y="951"/>
                    <a:pt x="209" y="1063"/>
                  </a:cubicBezTo>
                  <a:cubicBezTo>
                    <a:pt x="411" y="1307"/>
                    <a:pt x="517" y="1619"/>
                    <a:pt x="536" y="1933"/>
                  </a:cubicBezTo>
                  <a:lnTo>
                    <a:pt x="617" y="3365"/>
                  </a:lnTo>
                  <a:lnTo>
                    <a:pt x="11638" y="2735"/>
                  </a:lnTo>
                  <a:lnTo>
                    <a:pt x="11555" y="1304"/>
                  </a:lnTo>
                  <a:cubicBezTo>
                    <a:pt x="11539" y="989"/>
                    <a:pt x="11606" y="669"/>
                    <a:pt x="11783" y="402"/>
                  </a:cubicBezTo>
                  <a:cubicBezTo>
                    <a:pt x="11860" y="283"/>
                    <a:pt x="11917" y="145"/>
                    <a:pt x="11943"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1152625" y="4151650"/>
              <a:ext cx="246925" cy="145825"/>
            </a:xfrm>
            <a:custGeom>
              <a:avLst/>
              <a:gdLst/>
              <a:ahLst/>
              <a:cxnLst/>
              <a:rect l="l" t="t" r="r" b="b"/>
              <a:pathLst>
                <a:path w="9877" h="5833" extrusionOk="0">
                  <a:moveTo>
                    <a:pt x="9533" y="944"/>
                  </a:moveTo>
                  <a:cubicBezTo>
                    <a:pt x="9533" y="944"/>
                    <a:pt x="9533" y="944"/>
                    <a:pt x="9533" y="944"/>
                  </a:cubicBezTo>
                  <a:lnTo>
                    <a:pt x="9533" y="944"/>
                  </a:lnTo>
                  <a:cubicBezTo>
                    <a:pt x="9536" y="944"/>
                    <a:pt x="9539" y="944"/>
                    <a:pt x="9542" y="944"/>
                  </a:cubicBezTo>
                  <a:close/>
                  <a:moveTo>
                    <a:pt x="8233" y="0"/>
                  </a:moveTo>
                  <a:lnTo>
                    <a:pt x="1275" y="395"/>
                  </a:lnTo>
                  <a:cubicBezTo>
                    <a:pt x="1188" y="979"/>
                    <a:pt x="703" y="1441"/>
                    <a:pt x="93" y="1480"/>
                  </a:cubicBezTo>
                  <a:cubicBezTo>
                    <a:pt x="23" y="1945"/>
                    <a:pt x="0" y="2613"/>
                    <a:pt x="42" y="3348"/>
                  </a:cubicBezTo>
                  <a:cubicBezTo>
                    <a:pt x="119" y="4724"/>
                    <a:pt x="398" y="5832"/>
                    <a:pt x="662" y="5832"/>
                  </a:cubicBezTo>
                  <a:cubicBezTo>
                    <a:pt x="664" y="5832"/>
                    <a:pt x="666" y="5832"/>
                    <a:pt x="668" y="5832"/>
                  </a:cubicBezTo>
                  <a:cubicBezTo>
                    <a:pt x="934" y="5816"/>
                    <a:pt x="1085" y="4680"/>
                    <a:pt x="1005" y="3290"/>
                  </a:cubicBezTo>
                  <a:cubicBezTo>
                    <a:pt x="976" y="2741"/>
                    <a:pt x="912" y="2234"/>
                    <a:pt x="828" y="1823"/>
                  </a:cubicBezTo>
                  <a:cubicBezTo>
                    <a:pt x="790" y="1621"/>
                    <a:pt x="938" y="1432"/>
                    <a:pt x="1140" y="1422"/>
                  </a:cubicBezTo>
                  <a:lnTo>
                    <a:pt x="1599" y="1396"/>
                  </a:lnTo>
                  <a:cubicBezTo>
                    <a:pt x="1606" y="1396"/>
                    <a:pt x="1613" y="1396"/>
                    <a:pt x="1620" y="1396"/>
                  </a:cubicBezTo>
                  <a:cubicBezTo>
                    <a:pt x="1819" y="1396"/>
                    <a:pt x="1977" y="1567"/>
                    <a:pt x="1955" y="1769"/>
                  </a:cubicBezTo>
                  <a:cubicBezTo>
                    <a:pt x="1907" y="2183"/>
                    <a:pt x="1897" y="2693"/>
                    <a:pt x="1929" y="3239"/>
                  </a:cubicBezTo>
                  <a:cubicBezTo>
                    <a:pt x="2006" y="4613"/>
                    <a:pt x="2328" y="5717"/>
                    <a:pt x="2646" y="5717"/>
                  </a:cubicBezTo>
                  <a:cubicBezTo>
                    <a:pt x="2649" y="5717"/>
                    <a:pt x="2652" y="5717"/>
                    <a:pt x="2655" y="5716"/>
                  </a:cubicBezTo>
                  <a:cubicBezTo>
                    <a:pt x="2976" y="5700"/>
                    <a:pt x="3175" y="4561"/>
                    <a:pt x="3094" y="3171"/>
                  </a:cubicBezTo>
                  <a:cubicBezTo>
                    <a:pt x="3062" y="2626"/>
                    <a:pt x="2995" y="2122"/>
                    <a:pt x="2902" y="1714"/>
                  </a:cubicBezTo>
                  <a:cubicBezTo>
                    <a:pt x="2857" y="1509"/>
                    <a:pt x="3001" y="1316"/>
                    <a:pt x="3210" y="1303"/>
                  </a:cubicBezTo>
                  <a:lnTo>
                    <a:pt x="3874" y="1265"/>
                  </a:lnTo>
                  <a:cubicBezTo>
                    <a:pt x="3881" y="1264"/>
                    <a:pt x="3888" y="1264"/>
                    <a:pt x="3895" y="1264"/>
                  </a:cubicBezTo>
                  <a:cubicBezTo>
                    <a:pt x="4100" y="1264"/>
                    <a:pt x="4255" y="1448"/>
                    <a:pt x="4224" y="1653"/>
                  </a:cubicBezTo>
                  <a:cubicBezTo>
                    <a:pt x="4163" y="2067"/>
                    <a:pt x="4141" y="2571"/>
                    <a:pt x="4173" y="3110"/>
                  </a:cubicBezTo>
                  <a:cubicBezTo>
                    <a:pt x="4249" y="4486"/>
                    <a:pt x="4643" y="5582"/>
                    <a:pt x="5049" y="5582"/>
                  </a:cubicBezTo>
                  <a:cubicBezTo>
                    <a:pt x="5054" y="5582"/>
                    <a:pt x="5058" y="5582"/>
                    <a:pt x="5062" y="5582"/>
                  </a:cubicBezTo>
                  <a:cubicBezTo>
                    <a:pt x="5476" y="5559"/>
                    <a:pt x="5745" y="4413"/>
                    <a:pt x="5665" y="3027"/>
                  </a:cubicBezTo>
                  <a:cubicBezTo>
                    <a:pt x="5636" y="2488"/>
                    <a:pt x="5556" y="1990"/>
                    <a:pt x="5447" y="1586"/>
                  </a:cubicBezTo>
                  <a:cubicBezTo>
                    <a:pt x="5389" y="1377"/>
                    <a:pt x="5537" y="1172"/>
                    <a:pt x="5752" y="1159"/>
                  </a:cubicBezTo>
                  <a:lnTo>
                    <a:pt x="6416" y="1120"/>
                  </a:lnTo>
                  <a:cubicBezTo>
                    <a:pt x="6422" y="1120"/>
                    <a:pt x="6427" y="1120"/>
                    <a:pt x="6433" y="1120"/>
                  </a:cubicBezTo>
                  <a:cubicBezTo>
                    <a:pt x="6633" y="1120"/>
                    <a:pt x="6791" y="1293"/>
                    <a:pt x="6769" y="1493"/>
                  </a:cubicBezTo>
                  <a:cubicBezTo>
                    <a:pt x="6724" y="1910"/>
                    <a:pt x="6712" y="2417"/>
                    <a:pt x="6744" y="2966"/>
                  </a:cubicBezTo>
                  <a:cubicBezTo>
                    <a:pt x="6823" y="4340"/>
                    <a:pt x="7142" y="5444"/>
                    <a:pt x="7461" y="5444"/>
                  </a:cubicBezTo>
                  <a:cubicBezTo>
                    <a:pt x="7463" y="5444"/>
                    <a:pt x="7466" y="5444"/>
                    <a:pt x="7469" y="5444"/>
                  </a:cubicBezTo>
                  <a:cubicBezTo>
                    <a:pt x="7793" y="5424"/>
                    <a:pt x="7989" y="4285"/>
                    <a:pt x="7909" y="2898"/>
                  </a:cubicBezTo>
                  <a:cubicBezTo>
                    <a:pt x="7880" y="2353"/>
                    <a:pt x="7809" y="1849"/>
                    <a:pt x="7716" y="1438"/>
                  </a:cubicBezTo>
                  <a:cubicBezTo>
                    <a:pt x="7671" y="1236"/>
                    <a:pt x="7819" y="1040"/>
                    <a:pt x="8024" y="1030"/>
                  </a:cubicBezTo>
                  <a:lnTo>
                    <a:pt x="8486" y="1002"/>
                  </a:lnTo>
                  <a:cubicBezTo>
                    <a:pt x="8492" y="1001"/>
                    <a:pt x="8497" y="1001"/>
                    <a:pt x="8503" y="1001"/>
                  </a:cubicBezTo>
                  <a:cubicBezTo>
                    <a:pt x="8697" y="1001"/>
                    <a:pt x="8855" y="1168"/>
                    <a:pt x="8839" y="1367"/>
                  </a:cubicBezTo>
                  <a:cubicBezTo>
                    <a:pt x="8804" y="1785"/>
                    <a:pt x="8801" y="2295"/>
                    <a:pt x="8833" y="2847"/>
                  </a:cubicBezTo>
                  <a:cubicBezTo>
                    <a:pt x="8909" y="4224"/>
                    <a:pt x="9188" y="5331"/>
                    <a:pt x="9453" y="5331"/>
                  </a:cubicBezTo>
                  <a:cubicBezTo>
                    <a:pt x="9455" y="5331"/>
                    <a:pt x="9457" y="5331"/>
                    <a:pt x="9459" y="5331"/>
                  </a:cubicBezTo>
                  <a:cubicBezTo>
                    <a:pt x="9722" y="5315"/>
                    <a:pt x="9876" y="4179"/>
                    <a:pt x="9796" y="2789"/>
                  </a:cubicBezTo>
                  <a:cubicBezTo>
                    <a:pt x="9754" y="2055"/>
                    <a:pt x="9655" y="1397"/>
                    <a:pt x="9533" y="944"/>
                  </a:cubicBezTo>
                  <a:lnTo>
                    <a:pt x="9533" y="944"/>
                  </a:lnTo>
                  <a:cubicBezTo>
                    <a:pt x="9511" y="945"/>
                    <a:pt x="9490" y="946"/>
                    <a:pt x="9468" y="946"/>
                  </a:cubicBezTo>
                  <a:cubicBezTo>
                    <a:pt x="8883" y="946"/>
                    <a:pt x="8381" y="548"/>
                    <a:pt x="8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1240875" y="4055350"/>
              <a:ext cx="53800" cy="51075"/>
            </a:xfrm>
            <a:custGeom>
              <a:avLst/>
              <a:gdLst/>
              <a:ahLst/>
              <a:cxnLst/>
              <a:rect l="l" t="t" r="r" b="b"/>
              <a:pathLst>
                <a:path w="2152" h="2043" extrusionOk="0">
                  <a:moveTo>
                    <a:pt x="1994" y="1"/>
                  </a:moveTo>
                  <a:cubicBezTo>
                    <a:pt x="1195" y="55"/>
                    <a:pt x="797" y="84"/>
                    <a:pt x="1" y="139"/>
                  </a:cubicBezTo>
                  <a:cubicBezTo>
                    <a:pt x="23" y="915"/>
                    <a:pt x="36" y="1297"/>
                    <a:pt x="62" y="2042"/>
                  </a:cubicBezTo>
                  <a:cubicBezTo>
                    <a:pt x="896" y="1987"/>
                    <a:pt x="1314" y="1962"/>
                    <a:pt x="2151" y="1907"/>
                  </a:cubicBezTo>
                  <a:cubicBezTo>
                    <a:pt x="2090" y="1163"/>
                    <a:pt x="2058" y="777"/>
                    <a:pt x="19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1294650" y="4099725"/>
              <a:ext cx="57625" cy="48725"/>
            </a:xfrm>
            <a:custGeom>
              <a:avLst/>
              <a:gdLst/>
              <a:ahLst/>
              <a:cxnLst/>
              <a:rect l="l" t="t" r="r" b="b"/>
              <a:pathLst>
                <a:path w="2305" h="1949" extrusionOk="0">
                  <a:moveTo>
                    <a:pt x="2090" y="1"/>
                  </a:moveTo>
                  <a:cubicBezTo>
                    <a:pt x="1255" y="52"/>
                    <a:pt x="835" y="78"/>
                    <a:pt x="0" y="132"/>
                  </a:cubicBezTo>
                  <a:cubicBezTo>
                    <a:pt x="61" y="877"/>
                    <a:pt x="87" y="1243"/>
                    <a:pt x="141" y="1949"/>
                  </a:cubicBezTo>
                  <a:cubicBezTo>
                    <a:pt x="1005" y="1897"/>
                    <a:pt x="1438" y="1875"/>
                    <a:pt x="2305" y="1824"/>
                  </a:cubicBezTo>
                  <a:cubicBezTo>
                    <a:pt x="2228" y="1114"/>
                    <a:pt x="2186" y="748"/>
                    <a:pt x="2090"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1189850" y="4106400"/>
              <a:ext cx="54200" cy="48225"/>
            </a:xfrm>
            <a:custGeom>
              <a:avLst/>
              <a:gdLst/>
              <a:ahLst/>
              <a:cxnLst/>
              <a:rect l="l" t="t" r="r" b="b"/>
              <a:pathLst>
                <a:path w="2168" h="1929" extrusionOk="0">
                  <a:moveTo>
                    <a:pt x="2103" y="0"/>
                  </a:moveTo>
                  <a:cubicBezTo>
                    <a:pt x="1265" y="51"/>
                    <a:pt x="848" y="77"/>
                    <a:pt x="10" y="132"/>
                  </a:cubicBezTo>
                  <a:cubicBezTo>
                    <a:pt x="1" y="873"/>
                    <a:pt x="1" y="1232"/>
                    <a:pt x="4" y="1929"/>
                  </a:cubicBezTo>
                  <a:cubicBezTo>
                    <a:pt x="870" y="1878"/>
                    <a:pt x="1304" y="1852"/>
                    <a:pt x="2167" y="1804"/>
                  </a:cubicBezTo>
                  <a:cubicBezTo>
                    <a:pt x="2141" y="1104"/>
                    <a:pt x="2129" y="741"/>
                    <a:pt x="2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9"/>
            <p:cNvSpPr/>
            <p:nvPr/>
          </p:nvSpPr>
          <p:spPr>
            <a:xfrm>
              <a:off x="1190975" y="4009450"/>
              <a:ext cx="49925" cy="52750"/>
            </a:xfrm>
            <a:custGeom>
              <a:avLst/>
              <a:gdLst/>
              <a:ahLst/>
              <a:cxnLst/>
              <a:rect l="l" t="t" r="r" b="b"/>
              <a:pathLst>
                <a:path w="1997" h="2110" extrusionOk="0">
                  <a:moveTo>
                    <a:pt x="1939" y="1"/>
                  </a:moveTo>
                  <a:cubicBezTo>
                    <a:pt x="1188" y="55"/>
                    <a:pt x="809" y="81"/>
                    <a:pt x="58" y="136"/>
                  </a:cubicBezTo>
                  <a:cubicBezTo>
                    <a:pt x="33" y="935"/>
                    <a:pt x="20" y="1333"/>
                    <a:pt x="1" y="2110"/>
                  </a:cubicBezTo>
                  <a:cubicBezTo>
                    <a:pt x="800" y="2055"/>
                    <a:pt x="1198" y="2029"/>
                    <a:pt x="1997" y="1975"/>
                  </a:cubicBezTo>
                  <a:cubicBezTo>
                    <a:pt x="1971" y="1198"/>
                    <a:pt x="1962" y="800"/>
                    <a:pt x="19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9"/>
            <p:cNvSpPr/>
            <p:nvPr/>
          </p:nvSpPr>
          <p:spPr>
            <a:xfrm>
              <a:off x="1286450" y="4002725"/>
              <a:ext cx="54200" cy="52650"/>
            </a:xfrm>
            <a:custGeom>
              <a:avLst/>
              <a:gdLst/>
              <a:ahLst/>
              <a:cxnLst/>
              <a:rect l="l" t="t" r="r" b="b"/>
              <a:pathLst>
                <a:path w="2168" h="2106" extrusionOk="0">
                  <a:moveTo>
                    <a:pt x="1885" y="0"/>
                  </a:moveTo>
                  <a:cubicBezTo>
                    <a:pt x="1131" y="55"/>
                    <a:pt x="755" y="81"/>
                    <a:pt x="1" y="135"/>
                  </a:cubicBezTo>
                  <a:cubicBezTo>
                    <a:pt x="71" y="934"/>
                    <a:pt x="107" y="1329"/>
                    <a:pt x="171" y="2106"/>
                  </a:cubicBezTo>
                  <a:cubicBezTo>
                    <a:pt x="970" y="2051"/>
                    <a:pt x="1368" y="2026"/>
                    <a:pt x="2167" y="1971"/>
                  </a:cubicBezTo>
                  <a:cubicBezTo>
                    <a:pt x="2058" y="1194"/>
                    <a:pt x="2000" y="796"/>
                    <a:pt x="18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1238150" y="3955850"/>
              <a:ext cx="48325" cy="53625"/>
            </a:xfrm>
            <a:custGeom>
              <a:avLst/>
              <a:gdLst/>
              <a:ahLst/>
              <a:cxnLst/>
              <a:rect l="l" t="t" r="r" b="b"/>
              <a:pathLst>
                <a:path w="1933" h="2145" extrusionOk="0">
                  <a:moveTo>
                    <a:pt x="1756" y="1"/>
                  </a:moveTo>
                  <a:cubicBezTo>
                    <a:pt x="1053" y="52"/>
                    <a:pt x="704" y="78"/>
                    <a:pt x="1" y="129"/>
                  </a:cubicBezTo>
                  <a:cubicBezTo>
                    <a:pt x="20" y="938"/>
                    <a:pt x="30" y="1346"/>
                    <a:pt x="52" y="2145"/>
                  </a:cubicBezTo>
                  <a:cubicBezTo>
                    <a:pt x="806" y="2090"/>
                    <a:pt x="1182" y="2065"/>
                    <a:pt x="1933" y="2010"/>
                  </a:cubicBezTo>
                  <a:cubicBezTo>
                    <a:pt x="1865" y="1214"/>
                    <a:pt x="1830" y="810"/>
                    <a:pt x="17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1194175" y="3908200"/>
              <a:ext cx="44000" cy="54025"/>
            </a:xfrm>
            <a:custGeom>
              <a:avLst/>
              <a:gdLst/>
              <a:ahLst/>
              <a:cxnLst/>
              <a:rect l="l" t="t" r="r" b="b"/>
              <a:pathLst>
                <a:path w="1760" h="2161" extrusionOk="0">
                  <a:moveTo>
                    <a:pt x="1708" y="1"/>
                  </a:moveTo>
                  <a:cubicBezTo>
                    <a:pt x="1057" y="49"/>
                    <a:pt x="733" y="71"/>
                    <a:pt x="81" y="119"/>
                  </a:cubicBezTo>
                  <a:cubicBezTo>
                    <a:pt x="49" y="934"/>
                    <a:pt x="33" y="1345"/>
                    <a:pt x="1" y="2161"/>
                  </a:cubicBezTo>
                  <a:cubicBezTo>
                    <a:pt x="704" y="2109"/>
                    <a:pt x="1057" y="2083"/>
                    <a:pt x="1760" y="2035"/>
                  </a:cubicBezTo>
                  <a:cubicBezTo>
                    <a:pt x="1737" y="1223"/>
                    <a:pt x="1728" y="816"/>
                    <a:pt x="17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1277550" y="3902350"/>
              <a:ext cx="48500" cy="53525"/>
            </a:xfrm>
            <a:custGeom>
              <a:avLst/>
              <a:gdLst/>
              <a:ahLst/>
              <a:cxnLst/>
              <a:rect l="l" t="t" r="r" b="b"/>
              <a:pathLst>
                <a:path w="1940" h="2141" extrusionOk="0">
                  <a:moveTo>
                    <a:pt x="1625" y="0"/>
                  </a:moveTo>
                  <a:cubicBezTo>
                    <a:pt x="976" y="48"/>
                    <a:pt x="649" y="71"/>
                    <a:pt x="1" y="119"/>
                  </a:cubicBezTo>
                  <a:cubicBezTo>
                    <a:pt x="71" y="928"/>
                    <a:pt x="110" y="1332"/>
                    <a:pt x="180" y="2141"/>
                  </a:cubicBezTo>
                  <a:cubicBezTo>
                    <a:pt x="883" y="2090"/>
                    <a:pt x="1236" y="2064"/>
                    <a:pt x="1939" y="2016"/>
                  </a:cubicBezTo>
                  <a:cubicBezTo>
                    <a:pt x="1814" y="1210"/>
                    <a:pt x="1753" y="806"/>
                    <a:pt x="1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1235675" y="3855075"/>
              <a:ext cx="41900" cy="53150"/>
            </a:xfrm>
            <a:custGeom>
              <a:avLst/>
              <a:gdLst/>
              <a:ahLst/>
              <a:cxnLst/>
              <a:rect l="l" t="t" r="r" b="b"/>
              <a:pathLst>
                <a:path w="1676" h="2126" extrusionOk="0">
                  <a:moveTo>
                    <a:pt x="1496" y="1"/>
                  </a:moveTo>
                  <a:cubicBezTo>
                    <a:pt x="896" y="43"/>
                    <a:pt x="597" y="62"/>
                    <a:pt x="0" y="104"/>
                  </a:cubicBezTo>
                  <a:cubicBezTo>
                    <a:pt x="20" y="906"/>
                    <a:pt x="29" y="1313"/>
                    <a:pt x="48" y="2126"/>
                  </a:cubicBezTo>
                  <a:cubicBezTo>
                    <a:pt x="700" y="2081"/>
                    <a:pt x="1024" y="2055"/>
                    <a:pt x="1676" y="2010"/>
                  </a:cubicBezTo>
                  <a:cubicBezTo>
                    <a:pt x="1602" y="1201"/>
                    <a:pt x="1567" y="797"/>
                    <a:pt x="14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1198275" y="3808075"/>
              <a:ext cx="37425" cy="52250"/>
            </a:xfrm>
            <a:custGeom>
              <a:avLst/>
              <a:gdLst/>
              <a:ahLst/>
              <a:cxnLst/>
              <a:rect l="l" t="t" r="r" b="b"/>
              <a:pathLst>
                <a:path w="1497" h="2090" extrusionOk="0">
                  <a:moveTo>
                    <a:pt x="1445" y="0"/>
                  </a:moveTo>
                  <a:cubicBezTo>
                    <a:pt x="896" y="35"/>
                    <a:pt x="623" y="55"/>
                    <a:pt x="78" y="90"/>
                  </a:cubicBezTo>
                  <a:cubicBezTo>
                    <a:pt x="49" y="879"/>
                    <a:pt x="33" y="1281"/>
                    <a:pt x="1" y="2089"/>
                  </a:cubicBezTo>
                  <a:cubicBezTo>
                    <a:pt x="598" y="2048"/>
                    <a:pt x="896" y="2025"/>
                    <a:pt x="1496" y="1984"/>
                  </a:cubicBezTo>
                  <a:cubicBezTo>
                    <a:pt x="1477" y="1181"/>
                    <a:pt x="1464" y="783"/>
                    <a:pt x="1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1268650" y="3803500"/>
              <a:ext cx="41750" cy="51600"/>
            </a:xfrm>
            <a:custGeom>
              <a:avLst/>
              <a:gdLst/>
              <a:ahLst/>
              <a:cxnLst/>
              <a:rect l="l" t="t" r="r" b="b"/>
              <a:pathLst>
                <a:path w="1670" h="2064" extrusionOk="0">
                  <a:moveTo>
                    <a:pt x="1368" y="0"/>
                  </a:moveTo>
                  <a:cubicBezTo>
                    <a:pt x="822" y="35"/>
                    <a:pt x="546" y="55"/>
                    <a:pt x="0" y="90"/>
                  </a:cubicBezTo>
                  <a:cubicBezTo>
                    <a:pt x="68" y="867"/>
                    <a:pt x="103" y="1265"/>
                    <a:pt x="177" y="2064"/>
                  </a:cubicBezTo>
                  <a:cubicBezTo>
                    <a:pt x="774" y="2022"/>
                    <a:pt x="1072" y="2000"/>
                    <a:pt x="1669" y="1958"/>
                  </a:cubicBezTo>
                  <a:cubicBezTo>
                    <a:pt x="1547" y="1165"/>
                    <a:pt x="1486" y="770"/>
                    <a:pt x="1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1233100" y="3758075"/>
              <a:ext cx="35575" cy="50025"/>
            </a:xfrm>
            <a:custGeom>
              <a:avLst/>
              <a:gdLst/>
              <a:ahLst/>
              <a:cxnLst/>
              <a:rect l="l" t="t" r="r" b="b"/>
              <a:pathLst>
                <a:path w="1423" h="2001" extrusionOk="0">
                  <a:moveTo>
                    <a:pt x="1255" y="0"/>
                  </a:moveTo>
                  <a:cubicBezTo>
                    <a:pt x="755" y="33"/>
                    <a:pt x="501" y="49"/>
                    <a:pt x="1" y="81"/>
                  </a:cubicBezTo>
                  <a:cubicBezTo>
                    <a:pt x="23" y="832"/>
                    <a:pt x="33" y="1217"/>
                    <a:pt x="52" y="2000"/>
                  </a:cubicBezTo>
                  <a:cubicBezTo>
                    <a:pt x="601" y="1965"/>
                    <a:pt x="874" y="1945"/>
                    <a:pt x="1422" y="1907"/>
                  </a:cubicBezTo>
                  <a:cubicBezTo>
                    <a:pt x="1352" y="1130"/>
                    <a:pt x="1320" y="748"/>
                    <a:pt x="12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1201800" y="3714350"/>
              <a:ext cx="31325" cy="47675"/>
            </a:xfrm>
            <a:custGeom>
              <a:avLst/>
              <a:gdLst/>
              <a:ahLst/>
              <a:cxnLst/>
              <a:rect l="l" t="t" r="r" b="b"/>
              <a:pathLst>
                <a:path w="1253" h="1907" extrusionOk="0">
                  <a:moveTo>
                    <a:pt x="1198" y="0"/>
                  </a:moveTo>
                  <a:cubicBezTo>
                    <a:pt x="736" y="26"/>
                    <a:pt x="508" y="42"/>
                    <a:pt x="46" y="68"/>
                  </a:cubicBezTo>
                  <a:cubicBezTo>
                    <a:pt x="30" y="780"/>
                    <a:pt x="23" y="1153"/>
                    <a:pt x="1" y="1907"/>
                  </a:cubicBezTo>
                  <a:cubicBezTo>
                    <a:pt x="502" y="1875"/>
                    <a:pt x="752" y="1862"/>
                    <a:pt x="1253" y="1830"/>
                  </a:cubicBezTo>
                  <a:cubicBezTo>
                    <a:pt x="1233" y="1079"/>
                    <a:pt x="1220" y="710"/>
                    <a:pt x="1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1260625" y="3710900"/>
              <a:ext cx="35175" cy="47200"/>
            </a:xfrm>
            <a:custGeom>
              <a:avLst/>
              <a:gdLst/>
              <a:ahLst/>
              <a:cxnLst/>
              <a:rect l="l" t="t" r="r" b="b"/>
              <a:pathLst>
                <a:path w="1407" h="1888" extrusionOk="0">
                  <a:moveTo>
                    <a:pt x="1156" y="0"/>
                  </a:moveTo>
                  <a:cubicBezTo>
                    <a:pt x="694" y="29"/>
                    <a:pt x="463" y="42"/>
                    <a:pt x="0" y="68"/>
                  </a:cubicBezTo>
                  <a:cubicBezTo>
                    <a:pt x="58" y="774"/>
                    <a:pt x="90" y="1140"/>
                    <a:pt x="154" y="1887"/>
                  </a:cubicBezTo>
                  <a:cubicBezTo>
                    <a:pt x="655" y="1855"/>
                    <a:pt x="906" y="1839"/>
                    <a:pt x="1406" y="1807"/>
                  </a:cubicBezTo>
                  <a:cubicBezTo>
                    <a:pt x="1300" y="1066"/>
                    <a:pt x="1249" y="703"/>
                    <a:pt x="11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9"/>
            <p:cNvSpPr/>
            <p:nvPr/>
          </p:nvSpPr>
          <p:spPr>
            <a:xfrm>
              <a:off x="1230300" y="3670050"/>
              <a:ext cx="30350" cy="44325"/>
            </a:xfrm>
            <a:custGeom>
              <a:avLst/>
              <a:gdLst/>
              <a:ahLst/>
              <a:cxnLst/>
              <a:rect l="l" t="t" r="r" b="b"/>
              <a:pathLst>
                <a:path w="1214" h="1773" extrusionOk="0">
                  <a:moveTo>
                    <a:pt x="1079" y="1"/>
                  </a:moveTo>
                  <a:cubicBezTo>
                    <a:pt x="645" y="26"/>
                    <a:pt x="430" y="39"/>
                    <a:pt x="0" y="62"/>
                  </a:cubicBezTo>
                  <a:cubicBezTo>
                    <a:pt x="26" y="720"/>
                    <a:pt x="36" y="1063"/>
                    <a:pt x="58" y="1772"/>
                  </a:cubicBezTo>
                  <a:cubicBezTo>
                    <a:pt x="520" y="1743"/>
                    <a:pt x="751" y="1731"/>
                    <a:pt x="1213" y="1705"/>
                  </a:cubicBezTo>
                  <a:cubicBezTo>
                    <a:pt x="1156" y="999"/>
                    <a:pt x="1127" y="655"/>
                    <a:pt x="1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9"/>
            <p:cNvSpPr/>
            <p:nvPr/>
          </p:nvSpPr>
          <p:spPr>
            <a:xfrm>
              <a:off x="1203100" y="3632500"/>
              <a:ext cx="27225" cy="40625"/>
            </a:xfrm>
            <a:custGeom>
              <a:avLst/>
              <a:gdLst/>
              <a:ahLst/>
              <a:cxnLst/>
              <a:rect l="l" t="t" r="r" b="b"/>
              <a:pathLst>
                <a:path w="1089" h="1625" extrusionOk="0">
                  <a:moveTo>
                    <a:pt x="1024" y="1"/>
                  </a:moveTo>
                  <a:cubicBezTo>
                    <a:pt x="616" y="23"/>
                    <a:pt x="411" y="33"/>
                    <a:pt x="0" y="55"/>
                  </a:cubicBezTo>
                  <a:cubicBezTo>
                    <a:pt x="13" y="649"/>
                    <a:pt x="13" y="967"/>
                    <a:pt x="13" y="1625"/>
                  </a:cubicBezTo>
                  <a:cubicBezTo>
                    <a:pt x="443" y="1599"/>
                    <a:pt x="658" y="1589"/>
                    <a:pt x="1088" y="1564"/>
                  </a:cubicBezTo>
                  <a:cubicBezTo>
                    <a:pt x="1066" y="909"/>
                    <a:pt x="1053" y="594"/>
                    <a:pt x="10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1254375" y="3629700"/>
              <a:ext cx="29775" cy="40375"/>
            </a:xfrm>
            <a:custGeom>
              <a:avLst/>
              <a:gdLst/>
              <a:ahLst/>
              <a:cxnLst/>
              <a:rect l="l" t="t" r="r" b="b"/>
              <a:pathLst>
                <a:path w="1191" h="1615" extrusionOk="0">
                  <a:moveTo>
                    <a:pt x="1024" y="0"/>
                  </a:moveTo>
                  <a:cubicBezTo>
                    <a:pt x="616" y="23"/>
                    <a:pt x="411" y="32"/>
                    <a:pt x="0" y="55"/>
                  </a:cubicBezTo>
                  <a:cubicBezTo>
                    <a:pt x="42" y="649"/>
                    <a:pt x="64" y="963"/>
                    <a:pt x="112" y="1615"/>
                  </a:cubicBezTo>
                  <a:cubicBezTo>
                    <a:pt x="546" y="1592"/>
                    <a:pt x="761" y="1579"/>
                    <a:pt x="1191" y="1557"/>
                  </a:cubicBezTo>
                  <a:cubicBezTo>
                    <a:pt x="1114" y="905"/>
                    <a:pt x="1078" y="591"/>
                    <a:pt x="10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9"/>
            <p:cNvSpPr/>
            <p:nvPr/>
          </p:nvSpPr>
          <p:spPr>
            <a:xfrm>
              <a:off x="1226925" y="3596225"/>
              <a:ext cx="27475" cy="36300"/>
            </a:xfrm>
            <a:custGeom>
              <a:avLst/>
              <a:gdLst/>
              <a:ahLst/>
              <a:cxnLst/>
              <a:rect l="l" t="t" r="r" b="b"/>
              <a:pathLst>
                <a:path w="1099" h="1452" extrusionOk="0">
                  <a:moveTo>
                    <a:pt x="1008" y="1"/>
                  </a:moveTo>
                  <a:cubicBezTo>
                    <a:pt x="607" y="23"/>
                    <a:pt x="405" y="36"/>
                    <a:pt x="0" y="59"/>
                  </a:cubicBezTo>
                  <a:cubicBezTo>
                    <a:pt x="33" y="579"/>
                    <a:pt x="45" y="858"/>
                    <a:pt x="71" y="1452"/>
                  </a:cubicBezTo>
                  <a:cubicBezTo>
                    <a:pt x="482" y="1429"/>
                    <a:pt x="687" y="1416"/>
                    <a:pt x="1098" y="1394"/>
                  </a:cubicBezTo>
                  <a:cubicBezTo>
                    <a:pt x="1056" y="803"/>
                    <a:pt x="1037" y="521"/>
                    <a:pt x="10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9"/>
            <p:cNvSpPr/>
            <p:nvPr/>
          </p:nvSpPr>
          <p:spPr>
            <a:xfrm>
              <a:off x="2443900" y="2979200"/>
              <a:ext cx="115325" cy="332125"/>
            </a:xfrm>
            <a:custGeom>
              <a:avLst/>
              <a:gdLst/>
              <a:ahLst/>
              <a:cxnLst/>
              <a:rect l="l" t="t" r="r" b="b"/>
              <a:pathLst>
                <a:path w="4613" h="13285" extrusionOk="0">
                  <a:moveTo>
                    <a:pt x="3349" y="1"/>
                  </a:moveTo>
                  <a:cubicBezTo>
                    <a:pt x="3285" y="1"/>
                    <a:pt x="3227" y="48"/>
                    <a:pt x="3213" y="113"/>
                  </a:cubicBezTo>
                  <a:cubicBezTo>
                    <a:pt x="3200" y="187"/>
                    <a:pt x="3248" y="261"/>
                    <a:pt x="3322" y="277"/>
                  </a:cubicBezTo>
                  <a:lnTo>
                    <a:pt x="3357" y="283"/>
                  </a:lnTo>
                  <a:lnTo>
                    <a:pt x="3139" y="1368"/>
                  </a:lnTo>
                  <a:lnTo>
                    <a:pt x="3101" y="1361"/>
                  </a:lnTo>
                  <a:cubicBezTo>
                    <a:pt x="3091" y="1359"/>
                    <a:pt x="3081" y="1358"/>
                    <a:pt x="3072" y="1358"/>
                  </a:cubicBezTo>
                  <a:cubicBezTo>
                    <a:pt x="3009" y="1358"/>
                    <a:pt x="2951" y="1403"/>
                    <a:pt x="2940" y="1467"/>
                  </a:cubicBezTo>
                  <a:cubicBezTo>
                    <a:pt x="2924" y="1544"/>
                    <a:pt x="2972" y="1615"/>
                    <a:pt x="3046" y="1631"/>
                  </a:cubicBezTo>
                  <a:lnTo>
                    <a:pt x="3190" y="1660"/>
                  </a:lnTo>
                  <a:lnTo>
                    <a:pt x="2975" y="2732"/>
                  </a:lnTo>
                  <a:cubicBezTo>
                    <a:pt x="2965" y="2730"/>
                    <a:pt x="2955" y="2729"/>
                    <a:pt x="2946" y="2729"/>
                  </a:cubicBezTo>
                  <a:cubicBezTo>
                    <a:pt x="2881" y="2729"/>
                    <a:pt x="2826" y="2774"/>
                    <a:pt x="2812" y="2838"/>
                  </a:cubicBezTo>
                  <a:cubicBezTo>
                    <a:pt x="2796" y="2915"/>
                    <a:pt x="2844" y="2985"/>
                    <a:pt x="2921" y="3002"/>
                  </a:cubicBezTo>
                  <a:lnTo>
                    <a:pt x="2703" y="4073"/>
                  </a:lnTo>
                  <a:cubicBezTo>
                    <a:pt x="2693" y="4071"/>
                    <a:pt x="2683" y="4070"/>
                    <a:pt x="2674" y="4070"/>
                  </a:cubicBezTo>
                  <a:cubicBezTo>
                    <a:pt x="2611" y="4070"/>
                    <a:pt x="2553" y="4115"/>
                    <a:pt x="2539" y="4179"/>
                  </a:cubicBezTo>
                  <a:cubicBezTo>
                    <a:pt x="2526" y="4256"/>
                    <a:pt x="2574" y="4327"/>
                    <a:pt x="2648" y="4343"/>
                  </a:cubicBezTo>
                  <a:lnTo>
                    <a:pt x="2430" y="5415"/>
                  </a:lnTo>
                  <a:cubicBezTo>
                    <a:pt x="2420" y="5413"/>
                    <a:pt x="2411" y="5412"/>
                    <a:pt x="2401" y="5412"/>
                  </a:cubicBezTo>
                  <a:cubicBezTo>
                    <a:pt x="2338" y="5412"/>
                    <a:pt x="2280" y="5457"/>
                    <a:pt x="2269" y="5521"/>
                  </a:cubicBezTo>
                  <a:cubicBezTo>
                    <a:pt x="2253" y="5598"/>
                    <a:pt x="2301" y="5669"/>
                    <a:pt x="2375" y="5685"/>
                  </a:cubicBezTo>
                  <a:lnTo>
                    <a:pt x="2160" y="6741"/>
                  </a:lnTo>
                  <a:cubicBezTo>
                    <a:pt x="2152" y="6739"/>
                    <a:pt x="2144" y="6739"/>
                    <a:pt x="2136" y="6739"/>
                  </a:cubicBezTo>
                  <a:cubicBezTo>
                    <a:pt x="2071" y="6739"/>
                    <a:pt x="2011" y="6784"/>
                    <a:pt x="2000" y="6850"/>
                  </a:cubicBezTo>
                  <a:cubicBezTo>
                    <a:pt x="1987" y="6911"/>
                    <a:pt x="2016" y="6965"/>
                    <a:pt x="2064" y="6994"/>
                  </a:cubicBezTo>
                  <a:lnTo>
                    <a:pt x="1740" y="8602"/>
                  </a:lnTo>
                  <a:cubicBezTo>
                    <a:pt x="1682" y="8612"/>
                    <a:pt x="1634" y="8653"/>
                    <a:pt x="1621" y="8711"/>
                  </a:cubicBezTo>
                  <a:cubicBezTo>
                    <a:pt x="1605" y="8785"/>
                    <a:pt x="1656" y="8859"/>
                    <a:pt x="1730" y="8875"/>
                  </a:cubicBezTo>
                  <a:lnTo>
                    <a:pt x="1518" y="9918"/>
                  </a:lnTo>
                  <a:cubicBezTo>
                    <a:pt x="1509" y="9916"/>
                    <a:pt x="1499" y="9915"/>
                    <a:pt x="1490" y="9915"/>
                  </a:cubicBezTo>
                  <a:cubicBezTo>
                    <a:pt x="1426" y="9915"/>
                    <a:pt x="1369" y="9960"/>
                    <a:pt x="1355" y="10024"/>
                  </a:cubicBezTo>
                  <a:cubicBezTo>
                    <a:pt x="1345" y="10085"/>
                    <a:pt x="1371" y="10140"/>
                    <a:pt x="1422" y="10168"/>
                  </a:cubicBezTo>
                  <a:lnTo>
                    <a:pt x="1095" y="11780"/>
                  </a:lnTo>
                  <a:cubicBezTo>
                    <a:pt x="1037" y="11789"/>
                    <a:pt x="989" y="11831"/>
                    <a:pt x="979" y="11889"/>
                  </a:cubicBezTo>
                  <a:cubicBezTo>
                    <a:pt x="963" y="11963"/>
                    <a:pt x="1011" y="12036"/>
                    <a:pt x="1085" y="12052"/>
                  </a:cubicBezTo>
                  <a:lnTo>
                    <a:pt x="957" y="12687"/>
                  </a:lnTo>
                  <a:lnTo>
                    <a:pt x="177" y="12531"/>
                  </a:lnTo>
                  <a:cubicBezTo>
                    <a:pt x="167" y="12529"/>
                    <a:pt x="157" y="12528"/>
                    <a:pt x="148" y="12528"/>
                  </a:cubicBezTo>
                  <a:cubicBezTo>
                    <a:pt x="85" y="12528"/>
                    <a:pt x="27" y="12572"/>
                    <a:pt x="16" y="12637"/>
                  </a:cubicBezTo>
                  <a:cubicBezTo>
                    <a:pt x="0" y="12710"/>
                    <a:pt x="48" y="12784"/>
                    <a:pt x="122" y="12800"/>
                  </a:cubicBezTo>
                  <a:lnTo>
                    <a:pt x="2504" y="13282"/>
                  </a:lnTo>
                  <a:cubicBezTo>
                    <a:pt x="2514" y="13284"/>
                    <a:pt x="2524" y="13285"/>
                    <a:pt x="2533" y="13285"/>
                  </a:cubicBezTo>
                  <a:cubicBezTo>
                    <a:pt x="2598" y="13285"/>
                    <a:pt x="2653" y="13240"/>
                    <a:pt x="2667" y="13176"/>
                  </a:cubicBezTo>
                  <a:cubicBezTo>
                    <a:pt x="2683" y="13099"/>
                    <a:pt x="2635" y="13028"/>
                    <a:pt x="2558" y="13012"/>
                  </a:cubicBezTo>
                  <a:lnTo>
                    <a:pt x="1781" y="12855"/>
                  </a:lnTo>
                  <a:lnTo>
                    <a:pt x="1910" y="12219"/>
                  </a:lnTo>
                  <a:cubicBezTo>
                    <a:pt x="1919" y="12221"/>
                    <a:pt x="1928" y="12222"/>
                    <a:pt x="1937" y="12222"/>
                  </a:cubicBezTo>
                  <a:cubicBezTo>
                    <a:pt x="2001" y="12222"/>
                    <a:pt x="2059" y="12175"/>
                    <a:pt x="2073" y="12110"/>
                  </a:cubicBezTo>
                  <a:cubicBezTo>
                    <a:pt x="2083" y="12052"/>
                    <a:pt x="2054" y="11995"/>
                    <a:pt x="2006" y="11966"/>
                  </a:cubicBezTo>
                  <a:lnTo>
                    <a:pt x="2333" y="10355"/>
                  </a:lnTo>
                  <a:cubicBezTo>
                    <a:pt x="2388" y="10348"/>
                    <a:pt x="2439" y="10306"/>
                    <a:pt x="2449" y="10245"/>
                  </a:cubicBezTo>
                  <a:cubicBezTo>
                    <a:pt x="2465" y="10172"/>
                    <a:pt x="2417" y="10098"/>
                    <a:pt x="2343" y="10085"/>
                  </a:cubicBezTo>
                  <a:lnTo>
                    <a:pt x="2555" y="9042"/>
                  </a:lnTo>
                  <a:cubicBezTo>
                    <a:pt x="2564" y="9044"/>
                    <a:pt x="2573" y="9045"/>
                    <a:pt x="2582" y="9045"/>
                  </a:cubicBezTo>
                  <a:cubicBezTo>
                    <a:pt x="2646" y="9045"/>
                    <a:pt x="2704" y="8997"/>
                    <a:pt x="2715" y="8933"/>
                  </a:cubicBezTo>
                  <a:cubicBezTo>
                    <a:pt x="2728" y="8875"/>
                    <a:pt x="2699" y="8817"/>
                    <a:pt x="2651" y="8788"/>
                  </a:cubicBezTo>
                  <a:lnTo>
                    <a:pt x="2975" y="7180"/>
                  </a:lnTo>
                  <a:cubicBezTo>
                    <a:pt x="3033" y="7171"/>
                    <a:pt x="3081" y="7132"/>
                    <a:pt x="3094" y="7071"/>
                  </a:cubicBezTo>
                  <a:cubicBezTo>
                    <a:pt x="3110" y="6997"/>
                    <a:pt x="3059" y="6924"/>
                    <a:pt x="2985" y="6908"/>
                  </a:cubicBezTo>
                  <a:lnTo>
                    <a:pt x="3200" y="5852"/>
                  </a:lnTo>
                  <a:cubicBezTo>
                    <a:pt x="3210" y="5854"/>
                    <a:pt x="3219" y="5855"/>
                    <a:pt x="3229" y="5855"/>
                  </a:cubicBezTo>
                  <a:cubicBezTo>
                    <a:pt x="3292" y="5855"/>
                    <a:pt x="3350" y="5809"/>
                    <a:pt x="3364" y="5742"/>
                  </a:cubicBezTo>
                  <a:cubicBezTo>
                    <a:pt x="3377" y="5669"/>
                    <a:pt x="3328" y="5595"/>
                    <a:pt x="3255" y="5582"/>
                  </a:cubicBezTo>
                  <a:lnTo>
                    <a:pt x="3473" y="4510"/>
                  </a:lnTo>
                  <a:cubicBezTo>
                    <a:pt x="3482" y="4512"/>
                    <a:pt x="3492" y="4513"/>
                    <a:pt x="3501" y="4513"/>
                  </a:cubicBezTo>
                  <a:cubicBezTo>
                    <a:pt x="3565" y="4513"/>
                    <a:pt x="3622" y="4468"/>
                    <a:pt x="3633" y="4401"/>
                  </a:cubicBezTo>
                  <a:cubicBezTo>
                    <a:pt x="3649" y="4327"/>
                    <a:pt x="3601" y="4253"/>
                    <a:pt x="3527" y="4240"/>
                  </a:cubicBezTo>
                  <a:lnTo>
                    <a:pt x="3742" y="3168"/>
                  </a:lnTo>
                  <a:cubicBezTo>
                    <a:pt x="3752" y="3170"/>
                    <a:pt x="3762" y="3171"/>
                    <a:pt x="3772" y="3171"/>
                  </a:cubicBezTo>
                  <a:cubicBezTo>
                    <a:pt x="3837" y="3171"/>
                    <a:pt x="3892" y="3126"/>
                    <a:pt x="3906" y="3059"/>
                  </a:cubicBezTo>
                  <a:cubicBezTo>
                    <a:pt x="3922" y="2985"/>
                    <a:pt x="3874" y="2912"/>
                    <a:pt x="3800" y="2899"/>
                  </a:cubicBezTo>
                  <a:lnTo>
                    <a:pt x="4015" y="1827"/>
                  </a:lnTo>
                  <a:lnTo>
                    <a:pt x="4160" y="1856"/>
                  </a:lnTo>
                  <a:cubicBezTo>
                    <a:pt x="4170" y="1858"/>
                    <a:pt x="4180" y="1859"/>
                    <a:pt x="4189" y="1859"/>
                  </a:cubicBezTo>
                  <a:cubicBezTo>
                    <a:pt x="4254" y="1859"/>
                    <a:pt x="4309" y="1814"/>
                    <a:pt x="4323" y="1747"/>
                  </a:cubicBezTo>
                  <a:cubicBezTo>
                    <a:pt x="4339" y="1673"/>
                    <a:pt x="4291" y="1599"/>
                    <a:pt x="4214" y="1586"/>
                  </a:cubicBezTo>
                  <a:lnTo>
                    <a:pt x="4179" y="1576"/>
                  </a:lnTo>
                  <a:lnTo>
                    <a:pt x="4400" y="492"/>
                  </a:lnTo>
                  <a:lnTo>
                    <a:pt x="4436" y="501"/>
                  </a:lnTo>
                  <a:cubicBezTo>
                    <a:pt x="4444" y="503"/>
                    <a:pt x="4452" y="503"/>
                    <a:pt x="4460" y="503"/>
                  </a:cubicBezTo>
                  <a:cubicBezTo>
                    <a:pt x="4525" y="503"/>
                    <a:pt x="4585" y="458"/>
                    <a:pt x="4599" y="392"/>
                  </a:cubicBezTo>
                  <a:cubicBezTo>
                    <a:pt x="4612" y="318"/>
                    <a:pt x="4564" y="245"/>
                    <a:pt x="4490" y="228"/>
                  </a:cubicBezTo>
                  <a:lnTo>
                    <a:pt x="3377" y="4"/>
                  </a:lnTo>
                  <a:cubicBezTo>
                    <a:pt x="3367" y="2"/>
                    <a:pt x="3358" y="1"/>
                    <a:pt x="33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9"/>
            <p:cNvSpPr/>
            <p:nvPr/>
          </p:nvSpPr>
          <p:spPr>
            <a:xfrm>
              <a:off x="2173975" y="3409125"/>
              <a:ext cx="320250" cy="1040300"/>
            </a:xfrm>
            <a:custGeom>
              <a:avLst/>
              <a:gdLst/>
              <a:ahLst/>
              <a:cxnLst/>
              <a:rect l="l" t="t" r="r" b="b"/>
              <a:pathLst>
                <a:path w="12810" h="41612" extrusionOk="0">
                  <a:moveTo>
                    <a:pt x="9895" y="308"/>
                  </a:moveTo>
                  <a:lnTo>
                    <a:pt x="10040" y="337"/>
                  </a:lnTo>
                  <a:lnTo>
                    <a:pt x="9090" y="5020"/>
                  </a:lnTo>
                  <a:lnTo>
                    <a:pt x="8948" y="4991"/>
                  </a:lnTo>
                  <a:lnTo>
                    <a:pt x="9895" y="308"/>
                  </a:lnTo>
                  <a:close/>
                  <a:moveTo>
                    <a:pt x="10194" y="366"/>
                  </a:moveTo>
                  <a:lnTo>
                    <a:pt x="10335" y="395"/>
                  </a:lnTo>
                  <a:lnTo>
                    <a:pt x="9388" y="5078"/>
                  </a:lnTo>
                  <a:lnTo>
                    <a:pt x="9244" y="5049"/>
                  </a:lnTo>
                  <a:lnTo>
                    <a:pt x="10194" y="366"/>
                  </a:lnTo>
                  <a:close/>
                  <a:moveTo>
                    <a:pt x="10489" y="427"/>
                  </a:moveTo>
                  <a:lnTo>
                    <a:pt x="10633" y="456"/>
                  </a:lnTo>
                  <a:lnTo>
                    <a:pt x="9683" y="5139"/>
                  </a:lnTo>
                  <a:lnTo>
                    <a:pt x="9542" y="5110"/>
                  </a:lnTo>
                  <a:lnTo>
                    <a:pt x="10489" y="427"/>
                  </a:lnTo>
                  <a:close/>
                  <a:moveTo>
                    <a:pt x="10788" y="488"/>
                  </a:moveTo>
                  <a:lnTo>
                    <a:pt x="10929" y="517"/>
                  </a:lnTo>
                  <a:lnTo>
                    <a:pt x="9982" y="5200"/>
                  </a:lnTo>
                  <a:lnTo>
                    <a:pt x="9838" y="5171"/>
                  </a:lnTo>
                  <a:lnTo>
                    <a:pt x="10788" y="488"/>
                  </a:lnTo>
                  <a:close/>
                  <a:moveTo>
                    <a:pt x="11083" y="549"/>
                  </a:moveTo>
                  <a:lnTo>
                    <a:pt x="11227" y="578"/>
                  </a:lnTo>
                  <a:lnTo>
                    <a:pt x="10277" y="5261"/>
                  </a:lnTo>
                  <a:lnTo>
                    <a:pt x="10136" y="5232"/>
                  </a:lnTo>
                  <a:lnTo>
                    <a:pt x="11083" y="549"/>
                  </a:lnTo>
                  <a:close/>
                  <a:moveTo>
                    <a:pt x="11381" y="607"/>
                  </a:moveTo>
                  <a:lnTo>
                    <a:pt x="11523" y="636"/>
                  </a:lnTo>
                  <a:lnTo>
                    <a:pt x="10572" y="5318"/>
                  </a:lnTo>
                  <a:lnTo>
                    <a:pt x="10431" y="5290"/>
                  </a:lnTo>
                  <a:lnTo>
                    <a:pt x="11381" y="607"/>
                  </a:lnTo>
                  <a:close/>
                  <a:moveTo>
                    <a:pt x="11677" y="668"/>
                  </a:moveTo>
                  <a:lnTo>
                    <a:pt x="11821" y="697"/>
                  </a:lnTo>
                  <a:lnTo>
                    <a:pt x="10871" y="5379"/>
                  </a:lnTo>
                  <a:lnTo>
                    <a:pt x="10730" y="5351"/>
                  </a:lnTo>
                  <a:lnTo>
                    <a:pt x="11677" y="668"/>
                  </a:lnTo>
                  <a:close/>
                  <a:moveTo>
                    <a:pt x="11975" y="729"/>
                  </a:moveTo>
                  <a:lnTo>
                    <a:pt x="12116" y="758"/>
                  </a:lnTo>
                  <a:lnTo>
                    <a:pt x="11166" y="5440"/>
                  </a:lnTo>
                  <a:lnTo>
                    <a:pt x="11025" y="5412"/>
                  </a:lnTo>
                  <a:lnTo>
                    <a:pt x="11975" y="729"/>
                  </a:lnTo>
                  <a:close/>
                  <a:moveTo>
                    <a:pt x="12270" y="790"/>
                  </a:moveTo>
                  <a:lnTo>
                    <a:pt x="12412" y="819"/>
                  </a:lnTo>
                  <a:lnTo>
                    <a:pt x="11465" y="5498"/>
                  </a:lnTo>
                  <a:lnTo>
                    <a:pt x="11320" y="5469"/>
                  </a:lnTo>
                  <a:lnTo>
                    <a:pt x="12270" y="790"/>
                  </a:lnTo>
                  <a:close/>
                  <a:moveTo>
                    <a:pt x="9799" y="0"/>
                  </a:moveTo>
                  <a:lnTo>
                    <a:pt x="9744" y="276"/>
                  </a:lnTo>
                  <a:lnTo>
                    <a:pt x="8794" y="4959"/>
                  </a:lnTo>
                  <a:lnTo>
                    <a:pt x="8442" y="6707"/>
                  </a:lnTo>
                  <a:lnTo>
                    <a:pt x="8442" y="6707"/>
                  </a:lnTo>
                  <a:lnTo>
                    <a:pt x="6894" y="6394"/>
                  </a:lnTo>
                  <a:lnTo>
                    <a:pt x="6586" y="7915"/>
                  </a:lnTo>
                  <a:lnTo>
                    <a:pt x="7421" y="10990"/>
                  </a:lnTo>
                  <a:lnTo>
                    <a:pt x="0" y="40415"/>
                  </a:lnTo>
                  <a:lnTo>
                    <a:pt x="5915" y="41612"/>
                  </a:lnTo>
                  <a:lnTo>
                    <a:pt x="10537" y="11622"/>
                  </a:lnTo>
                  <a:lnTo>
                    <a:pt x="12501" y="9115"/>
                  </a:lnTo>
                  <a:lnTo>
                    <a:pt x="12810" y="7591"/>
                  </a:lnTo>
                  <a:lnTo>
                    <a:pt x="11266" y="7279"/>
                  </a:lnTo>
                  <a:lnTo>
                    <a:pt x="11619" y="5530"/>
                  </a:lnTo>
                  <a:lnTo>
                    <a:pt x="12569" y="848"/>
                  </a:lnTo>
                  <a:lnTo>
                    <a:pt x="12623" y="572"/>
                  </a:lnTo>
                  <a:lnTo>
                    <a:pt x="97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9"/>
            <p:cNvSpPr/>
            <p:nvPr/>
          </p:nvSpPr>
          <p:spPr>
            <a:xfrm>
              <a:off x="2407225" y="3299275"/>
              <a:ext cx="99125" cy="124825"/>
            </a:xfrm>
            <a:custGeom>
              <a:avLst/>
              <a:gdLst/>
              <a:ahLst/>
              <a:cxnLst/>
              <a:rect l="l" t="t" r="r" b="b"/>
              <a:pathLst>
                <a:path w="3965" h="4993" extrusionOk="0">
                  <a:moveTo>
                    <a:pt x="1669" y="302"/>
                  </a:moveTo>
                  <a:lnTo>
                    <a:pt x="1788" y="325"/>
                  </a:lnTo>
                  <a:lnTo>
                    <a:pt x="1281" y="2822"/>
                  </a:lnTo>
                  <a:lnTo>
                    <a:pt x="1162" y="2799"/>
                  </a:lnTo>
                  <a:lnTo>
                    <a:pt x="1669" y="302"/>
                  </a:lnTo>
                  <a:close/>
                  <a:moveTo>
                    <a:pt x="1916" y="353"/>
                  </a:moveTo>
                  <a:lnTo>
                    <a:pt x="2038" y="376"/>
                  </a:lnTo>
                  <a:lnTo>
                    <a:pt x="1531" y="2873"/>
                  </a:lnTo>
                  <a:lnTo>
                    <a:pt x="1413" y="2850"/>
                  </a:lnTo>
                  <a:lnTo>
                    <a:pt x="1916" y="353"/>
                  </a:lnTo>
                  <a:close/>
                  <a:moveTo>
                    <a:pt x="2167" y="402"/>
                  </a:moveTo>
                  <a:lnTo>
                    <a:pt x="2286" y="427"/>
                  </a:lnTo>
                  <a:lnTo>
                    <a:pt x="1782" y="2924"/>
                  </a:lnTo>
                  <a:lnTo>
                    <a:pt x="1660" y="2899"/>
                  </a:lnTo>
                  <a:lnTo>
                    <a:pt x="2167" y="402"/>
                  </a:lnTo>
                  <a:close/>
                  <a:moveTo>
                    <a:pt x="2417" y="453"/>
                  </a:moveTo>
                  <a:lnTo>
                    <a:pt x="2536" y="479"/>
                  </a:lnTo>
                  <a:lnTo>
                    <a:pt x="2029" y="2976"/>
                  </a:lnTo>
                  <a:lnTo>
                    <a:pt x="1910" y="2950"/>
                  </a:lnTo>
                  <a:lnTo>
                    <a:pt x="2417" y="453"/>
                  </a:lnTo>
                  <a:close/>
                  <a:moveTo>
                    <a:pt x="2664" y="504"/>
                  </a:moveTo>
                  <a:lnTo>
                    <a:pt x="2783" y="527"/>
                  </a:lnTo>
                  <a:lnTo>
                    <a:pt x="2279" y="3024"/>
                  </a:lnTo>
                  <a:lnTo>
                    <a:pt x="2160" y="3001"/>
                  </a:lnTo>
                  <a:lnTo>
                    <a:pt x="2664" y="504"/>
                  </a:lnTo>
                  <a:close/>
                  <a:moveTo>
                    <a:pt x="2915" y="556"/>
                  </a:moveTo>
                  <a:lnTo>
                    <a:pt x="3033" y="578"/>
                  </a:lnTo>
                  <a:lnTo>
                    <a:pt x="2526" y="3075"/>
                  </a:lnTo>
                  <a:lnTo>
                    <a:pt x="2408" y="3049"/>
                  </a:lnTo>
                  <a:lnTo>
                    <a:pt x="2915" y="556"/>
                  </a:lnTo>
                  <a:close/>
                  <a:moveTo>
                    <a:pt x="3162" y="604"/>
                  </a:moveTo>
                  <a:lnTo>
                    <a:pt x="3284" y="629"/>
                  </a:lnTo>
                  <a:lnTo>
                    <a:pt x="2777" y="3126"/>
                  </a:lnTo>
                  <a:lnTo>
                    <a:pt x="2658" y="3101"/>
                  </a:lnTo>
                  <a:lnTo>
                    <a:pt x="3162" y="604"/>
                  </a:lnTo>
                  <a:close/>
                  <a:moveTo>
                    <a:pt x="3412" y="655"/>
                  </a:moveTo>
                  <a:lnTo>
                    <a:pt x="3531" y="681"/>
                  </a:lnTo>
                  <a:lnTo>
                    <a:pt x="3027" y="3175"/>
                  </a:lnTo>
                  <a:lnTo>
                    <a:pt x="2905" y="3152"/>
                  </a:lnTo>
                  <a:lnTo>
                    <a:pt x="3412" y="655"/>
                  </a:lnTo>
                  <a:close/>
                  <a:moveTo>
                    <a:pt x="3662" y="707"/>
                  </a:moveTo>
                  <a:lnTo>
                    <a:pt x="3781" y="729"/>
                  </a:lnTo>
                  <a:lnTo>
                    <a:pt x="3274" y="3226"/>
                  </a:lnTo>
                  <a:lnTo>
                    <a:pt x="3155" y="3204"/>
                  </a:lnTo>
                  <a:lnTo>
                    <a:pt x="3662" y="707"/>
                  </a:lnTo>
                  <a:close/>
                  <a:moveTo>
                    <a:pt x="1596" y="0"/>
                  </a:moveTo>
                  <a:lnTo>
                    <a:pt x="963" y="3120"/>
                  </a:lnTo>
                  <a:cubicBezTo>
                    <a:pt x="946" y="3116"/>
                    <a:pt x="928" y="3115"/>
                    <a:pt x="911" y="3115"/>
                  </a:cubicBezTo>
                  <a:cubicBezTo>
                    <a:pt x="797" y="3115"/>
                    <a:pt x="696" y="3195"/>
                    <a:pt x="671" y="3313"/>
                  </a:cubicBezTo>
                  <a:cubicBezTo>
                    <a:pt x="646" y="3444"/>
                    <a:pt x="552" y="3541"/>
                    <a:pt x="552" y="3541"/>
                  </a:cubicBezTo>
                  <a:cubicBezTo>
                    <a:pt x="523" y="3534"/>
                    <a:pt x="494" y="3532"/>
                    <a:pt x="466" y="3532"/>
                  </a:cubicBezTo>
                  <a:cubicBezTo>
                    <a:pt x="267" y="3532"/>
                    <a:pt x="88" y="3672"/>
                    <a:pt x="49" y="3874"/>
                  </a:cubicBezTo>
                  <a:cubicBezTo>
                    <a:pt x="0" y="4105"/>
                    <a:pt x="151" y="4330"/>
                    <a:pt x="382" y="4378"/>
                  </a:cubicBezTo>
                  <a:lnTo>
                    <a:pt x="3380" y="4985"/>
                  </a:lnTo>
                  <a:cubicBezTo>
                    <a:pt x="3408" y="4990"/>
                    <a:pt x="3436" y="4993"/>
                    <a:pt x="3463" y="4993"/>
                  </a:cubicBezTo>
                  <a:cubicBezTo>
                    <a:pt x="3663" y="4993"/>
                    <a:pt x="3842" y="4854"/>
                    <a:pt x="3884" y="4651"/>
                  </a:cubicBezTo>
                  <a:cubicBezTo>
                    <a:pt x="3929" y="4420"/>
                    <a:pt x="3781" y="4192"/>
                    <a:pt x="3550" y="4147"/>
                  </a:cubicBezTo>
                  <a:cubicBezTo>
                    <a:pt x="3550" y="4147"/>
                    <a:pt x="3499" y="4022"/>
                    <a:pt x="3528" y="3890"/>
                  </a:cubicBezTo>
                  <a:cubicBezTo>
                    <a:pt x="3553" y="3756"/>
                    <a:pt x="3467" y="3627"/>
                    <a:pt x="3332" y="3598"/>
                  </a:cubicBezTo>
                  <a:lnTo>
                    <a:pt x="3964" y="479"/>
                  </a:lnTo>
                  <a:lnTo>
                    <a:pt x="15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324625" y="4262375"/>
              <a:ext cx="4065900" cy="2591950"/>
            </a:xfrm>
            <a:custGeom>
              <a:avLst/>
              <a:gdLst/>
              <a:ahLst/>
              <a:cxnLst/>
              <a:rect l="l" t="t" r="r" b="b"/>
              <a:pathLst>
                <a:path w="162636" h="103678" extrusionOk="0">
                  <a:moveTo>
                    <a:pt x="159523" y="103678"/>
                  </a:moveTo>
                  <a:cubicBezTo>
                    <a:pt x="161551" y="96575"/>
                    <a:pt x="162636" y="89071"/>
                    <a:pt x="162636" y="81317"/>
                  </a:cubicBezTo>
                  <a:cubicBezTo>
                    <a:pt x="162636" y="36406"/>
                    <a:pt x="126227" y="0"/>
                    <a:pt x="81320" y="0"/>
                  </a:cubicBezTo>
                  <a:cubicBezTo>
                    <a:pt x="36409" y="0"/>
                    <a:pt x="0" y="36406"/>
                    <a:pt x="0" y="81317"/>
                  </a:cubicBezTo>
                  <a:cubicBezTo>
                    <a:pt x="0" y="89071"/>
                    <a:pt x="1088" y="96575"/>
                    <a:pt x="3113" y="1036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221600" y="4262450"/>
              <a:ext cx="3904475" cy="2591950"/>
            </a:xfrm>
            <a:custGeom>
              <a:avLst/>
              <a:gdLst/>
              <a:ahLst/>
              <a:cxnLst/>
              <a:rect l="l" t="t" r="r" b="b"/>
              <a:pathLst>
                <a:path w="156179" h="103678" extrusionOk="0">
                  <a:moveTo>
                    <a:pt x="86217" y="9889"/>
                  </a:moveTo>
                  <a:cubicBezTo>
                    <a:pt x="92277" y="8089"/>
                    <a:pt x="94578" y="10342"/>
                    <a:pt x="92550" y="10907"/>
                  </a:cubicBezTo>
                  <a:cubicBezTo>
                    <a:pt x="90704" y="11417"/>
                    <a:pt x="88894" y="12226"/>
                    <a:pt x="86513" y="11693"/>
                  </a:cubicBezTo>
                  <a:cubicBezTo>
                    <a:pt x="85485" y="11407"/>
                    <a:pt x="84905" y="10951"/>
                    <a:pt x="84972" y="10271"/>
                  </a:cubicBezTo>
                  <a:cubicBezTo>
                    <a:pt x="85155" y="10159"/>
                    <a:pt x="83826" y="10528"/>
                    <a:pt x="83403" y="9995"/>
                  </a:cubicBezTo>
                  <a:cubicBezTo>
                    <a:pt x="83149" y="9674"/>
                    <a:pt x="83544" y="9433"/>
                    <a:pt x="83967" y="9302"/>
                  </a:cubicBezTo>
                  <a:cubicBezTo>
                    <a:pt x="85043" y="8978"/>
                    <a:pt x="85473" y="9674"/>
                    <a:pt x="86217" y="9889"/>
                  </a:cubicBezTo>
                  <a:close/>
                  <a:moveTo>
                    <a:pt x="151409" y="95847"/>
                  </a:moveTo>
                  <a:cubicBezTo>
                    <a:pt x="150976" y="96874"/>
                    <a:pt x="150652" y="98257"/>
                    <a:pt x="150122" y="98681"/>
                  </a:cubicBezTo>
                  <a:cubicBezTo>
                    <a:pt x="148617" y="99887"/>
                    <a:pt x="148447" y="101759"/>
                    <a:pt x="148366" y="103675"/>
                  </a:cubicBezTo>
                  <a:lnTo>
                    <a:pt x="150928" y="103675"/>
                  </a:lnTo>
                  <a:cubicBezTo>
                    <a:pt x="150995" y="103453"/>
                    <a:pt x="151072" y="103232"/>
                    <a:pt x="151165" y="103017"/>
                  </a:cubicBezTo>
                  <a:cubicBezTo>
                    <a:pt x="151852" y="98116"/>
                    <a:pt x="152154" y="97057"/>
                    <a:pt x="151409" y="95847"/>
                  </a:cubicBezTo>
                  <a:close/>
                  <a:moveTo>
                    <a:pt x="92944" y="65748"/>
                  </a:moveTo>
                  <a:cubicBezTo>
                    <a:pt x="93172" y="69480"/>
                    <a:pt x="94074" y="71708"/>
                    <a:pt x="96963" y="74458"/>
                  </a:cubicBezTo>
                  <a:cubicBezTo>
                    <a:pt x="97974" y="75424"/>
                    <a:pt x="97768" y="78493"/>
                    <a:pt x="102894" y="79866"/>
                  </a:cubicBezTo>
                  <a:cubicBezTo>
                    <a:pt x="106954" y="78871"/>
                    <a:pt x="111431" y="78846"/>
                    <a:pt x="114878" y="77421"/>
                  </a:cubicBezTo>
                  <a:cubicBezTo>
                    <a:pt x="115828" y="77026"/>
                    <a:pt x="117189" y="77328"/>
                    <a:pt x="117343" y="79077"/>
                  </a:cubicBezTo>
                  <a:cubicBezTo>
                    <a:pt x="118162" y="80126"/>
                    <a:pt x="119391" y="79379"/>
                    <a:pt x="120273" y="79969"/>
                  </a:cubicBezTo>
                  <a:cubicBezTo>
                    <a:pt x="122337" y="81349"/>
                    <a:pt x="120517" y="83753"/>
                    <a:pt x="121265" y="85470"/>
                  </a:cubicBezTo>
                  <a:cubicBezTo>
                    <a:pt x="120752" y="88866"/>
                    <a:pt x="123669" y="90163"/>
                    <a:pt x="124382" y="92688"/>
                  </a:cubicBezTo>
                  <a:cubicBezTo>
                    <a:pt x="124860" y="94380"/>
                    <a:pt x="125649" y="96485"/>
                    <a:pt x="124956" y="97898"/>
                  </a:cubicBezTo>
                  <a:cubicBezTo>
                    <a:pt x="124093" y="99653"/>
                    <a:pt x="123371" y="101646"/>
                    <a:pt x="123319" y="103678"/>
                  </a:cubicBezTo>
                  <a:lnTo>
                    <a:pt x="143834" y="103678"/>
                  </a:lnTo>
                  <a:cubicBezTo>
                    <a:pt x="144974" y="101479"/>
                    <a:pt x="147208" y="99746"/>
                    <a:pt x="146906" y="96572"/>
                  </a:cubicBezTo>
                  <a:cubicBezTo>
                    <a:pt x="146566" y="93013"/>
                    <a:pt x="145497" y="89639"/>
                    <a:pt x="147436" y="86305"/>
                  </a:cubicBezTo>
                  <a:cubicBezTo>
                    <a:pt x="150266" y="81442"/>
                    <a:pt x="151207" y="81301"/>
                    <a:pt x="151630" y="77803"/>
                  </a:cubicBezTo>
                  <a:cubicBezTo>
                    <a:pt x="151518" y="77726"/>
                    <a:pt x="153100" y="76034"/>
                    <a:pt x="152558" y="73566"/>
                  </a:cubicBezTo>
                  <a:cubicBezTo>
                    <a:pt x="151939" y="70745"/>
                    <a:pt x="149480" y="75052"/>
                    <a:pt x="148302" y="71798"/>
                  </a:cubicBezTo>
                  <a:cubicBezTo>
                    <a:pt x="145295" y="67231"/>
                    <a:pt x="144165" y="61559"/>
                    <a:pt x="142400" y="56469"/>
                  </a:cubicBezTo>
                  <a:cubicBezTo>
                    <a:pt x="145208" y="61418"/>
                    <a:pt x="146457" y="66845"/>
                    <a:pt x="148479" y="72103"/>
                  </a:cubicBezTo>
                  <a:cubicBezTo>
                    <a:pt x="152564" y="71393"/>
                    <a:pt x="156178" y="67388"/>
                    <a:pt x="155591" y="63167"/>
                  </a:cubicBezTo>
                  <a:cubicBezTo>
                    <a:pt x="154012" y="56065"/>
                    <a:pt x="153514" y="64945"/>
                    <a:pt x="151216" y="56039"/>
                  </a:cubicBezTo>
                  <a:cubicBezTo>
                    <a:pt x="152234" y="57727"/>
                    <a:pt x="152985" y="59720"/>
                    <a:pt x="154057" y="59762"/>
                  </a:cubicBezTo>
                  <a:cubicBezTo>
                    <a:pt x="154702" y="59168"/>
                    <a:pt x="154378" y="61020"/>
                    <a:pt x="155928" y="61453"/>
                  </a:cubicBezTo>
                  <a:cubicBezTo>
                    <a:pt x="155979" y="61469"/>
                    <a:pt x="156031" y="61489"/>
                    <a:pt x="156079" y="61505"/>
                  </a:cubicBezTo>
                  <a:cubicBezTo>
                    <a:pt x="151409" y="42841"/>
                    <a:pt x="140288" y="26739"/>
                    <a:pt x="125226" y="15695"/>
                  </a:cubicBezTo>
                  <a:cubicBezTo>
                    <a:pt x="125197" y="16356"/>
                    <a:pt x="125685" y="17486"/>
                    <a:pt x="127354" y="19707"/>
                  </a:cubicBezTo>
                  <a:cubicBezTo>
                    <a:pt x="127723" y="20198"/>
                    <a:pt x="128371" y="21122"/>
                    <a:pt x="127954" y="21161"/>
                  </a:cubicBezTo>
                  <a:cubicBezTo>
                    <a:pt x="126038" y="21347"/>
                    <a:pt x="126400" y="23940"/>
                    <a:pt x="123345" y="23453"/>
                  </a:cubicBezTo>
                  <a:cubicBezTo>
                    <a:pt x="119558" y="22846"/>
                    <a:pt x="119153" y="23045"/>
                    <a:pt x="117186" y="19868"/>
                  </a:cubicBezTo>
                  <a:cubicBezTo>
                    <a:pt x="113819" y="18459"/>
                    <a:pt x="116390" y="22454"/>
                    <a:pt x="114689" y="22878"/>
                  </a:cubicBezTo>
                  <a:cubicBezTo>
                    <a:pt x="112885" y="23331"/>
                    <a:pt x="111422" y="24550"/>
                    <a:pt x="109817" y="25613"/>
                  </a:cubicBezTo>
                  <a:cubicBezTo>
                    <a:pt x="109993" y="25369"/>
                    <a:pt x="110115" y="25064"/>
                    <a:pt x="110382" y="24923"/>
                  </a:cubicBezTo>
                  <a:cubicBezTo>
                    <a:pt x="110863" y="23854"/>
                    <a:pt x="110022" y="23536"/>
                    <a:pt x="108957" y="23343"/>
                  </a:cubicBezTo>
                  <a:cubicBezTo>
                    <a:pt x="108084" y="21267"/>
                    <a:pt x="106026" y="20612"/>
                    <a:pt x="105962" y="20647"/>
                  </a:cubicBezTo>
                  <a:cubicBezTo>
                    <a:pt x="105856" y="20050"/>
                    <a:pt x="105436" y="19425"/>
                    <a:pt x="105991" y="18940"/>
                  </a:cubicBezTo>
                  <a:cubicBezTo>
                    <a:pt x="105888" y="17586"/>
                    <a:pt x="104293" y="17454"/>
                    <a:pt x="103202" y="16928"/>
                  </a:cubicBezTo>
                  <a:cubicBezTo>
                    <a:pt x="102669" y="17432"/>
                    <a:pt x="101661" y="18372"/>
                    <a:pt x="102339" y="19229"/>
                  </a:cubicBezTo>
                  <a:cubicBezTo>
                    <a:pt x="102579" y="20917"/>
                    <a:pt x="103821" y="21206"/>
                    <a:pt x="103815" y="21158"/>
                  </a:cubicBezTo>
                  <a:cubicBezTo>
                    <a:pt x="107175" y="21543"/>
                    <a:pt x="103099" y="23623"/>
                    <a:pt x="105510" y="25215"/>
                  </a:cubicBezTo>
                  <a:cubicBezTo>
                    <a:pt x="105953" y="26078"/>
                    <a:pt x="106392" y="25779"/>
                    <a:pt x="108690" y="25879"/>
                  </a:cubicBezTo>
                  <a:cubicBezTo>
                    <a:pt x="108928" y="25959"/>
                    <a:pt x="109111" y="25982"/>
                    <a:pt x="109265" y="25966"/>
                  </a:cubicBezTo>
                  <a:cubicBezTo>
                    <a:pt x="107907" y="26803"/>
                    <a:pt x="106412" y="27458"/>
                    <a:pt x="104508" y="27410"/>
                  </a:cubicBezTo>
                  <a:cubicBezTo>
                    <a:pt x="101722" y="28877"/>
                    <a:pt x="108559" y="31213"/>
                    <a:pt x="108645" y="31794"/>
                  </a:cubicBezTo>
                  <a:cubicBezTo>
                    <a:pt x="108103" y="32266"/>
                    <a:pt x="107862" y="33142"/>
                    <a:pt x="106816" y="33177"/>
                  </a:cubicBezTo>
                  <a:cubicBezTo>
                    <a:pt x="101937" y="33341"/>
                    <a:pt x="99020" y="31820"/>
                    <a:pt x="100458" y="36464"/>
                  </a:cubicBezTo>
                  <a:cubicBezTo>
                    <a:pt x="99190" y="40238"/>
                    <a:pt x="100050" y="41561"/>
                    <a:pt x="104621" y="42646"/>
                  </a:cubicBezTo>
                  <a:cubicBezTo>
                    <a:pt x="107933" y="42864"/>
                    <a:pt x="110359" y="42129"/>
                    <a:pt x="111287" y="38974"/>
                  </a:cubicBezTo>
                  <a:cubicBezTo>
                    <a:pt x="112035" y="36419"/>
                    <a:pt x="117642" y="34054"/>
                    <a:pt x="119526" y="35854"/>
                  </a:cubicBezTo>
                  <a:cubicBezTo>
                    <a:pt x="121618" y="37857"/>
                    <a:pt x="124167" y="39215"/>
                    <a:pt x="125983" y="41503"/>
                  </a:cubicBezTo>
                  <a:cubicBezTo>
                    <a:pt x="126330" y="41718"/>
                    <a:pt x="124626" y="40681"/>
                    <a:pt x="125126" y="43618"/>
                  </a:cubicBezTo>
                  <a:cubicBezTo>
                    <a:pt x="126015" y="43108"/>
                    <a:pt x="125858" y="42187"/>
                    <a:pt x="126150" y="41593"/>
                  </a:cubicBezTo>
                  <a:cubicBezTo>
                    <a:pt x="126352" y="41686"/>
                    <a:pt x="126548" y="41721"/>
                    <a:pt x="126744" y="41686"/>
                  </a:cubicBezTo>
                  <a:cubicBezTo>
                    <a:pt x="127841" y="39417"/>
                    <a:pt x="127739" y="39237"/>
                    <a:pt x="123961" y="35825"/>
                  </a:cubicBezTo>
                  <a:cubicBezTo>
                    <a:pt x="127357" y="37947"/>
                    <a:pt x="129928" y="44282"/>
                    <a:pt x="132624" y="44334"/>
                  </a:cubicBezTo>
                  <a:cubicBezTo>
                    <a:pt x="133192" y="44343"/>
                    <a:pt x="133551" y="43397"/>
                    <a:pt x="133416" y="42485"/>
                  </a:cubicBezTo>
                  <a:cubicBezTo>
                    <a:pt x="133359" y="42103"/>
                    <a:pt x="132739" y="41561"/>
                    <a:pt x="133275" y="41346"/>
                  </a:cubicBezTo>
                  <a:cubicBezTo>
                    <a:pt x="133686" y="41368"/>
                    <a:pt x="134325" y="41708"/>
                    <a:pt x="134485" y="42094"/>
                  </a:cubicBezTo>
                  <a:cubicBezTo>
                    <a:pt x="136103" y="45977"/>
                    <a:pt x="141283" y="45958"/>
                    <a:pt x="141963" y="48256"/>
                  </a:cubicBezTo>
                  <a:cubicBezTo>
                    <a:pt x="142262" y="49264"/>
                    <a:pt x="141649" y="51074"/>
                    <a:pt x="140160" y="50936"/>
                  </a:cubicBezTo>
                  <a:cubicBezTo>
                    <a:pt x="138356" y="50766"/>
                    <a:pt x="136498" y="50823"/>
                    <a:pt x="134498" y="49280"/>
                  </a:cubicBezTo>
                  <a:cubicBezTo>
                    <a:pt x="129199" y="45191"/>
                    <a:pt x="131199" y="52505"/>
                    <a:pt x="126314" y="48291"/>
                  </a:cubicBezTo>
                  <a:cubicBezTo>
                    <a:pt x="124991" y="47152"/>
                    <a:pt x="122758" y="47200"/>
                    <a:pt x="122295" y="44796"/>
                  </a:cubicBezTo>
                  <a:cubicBezTo>
                    <a:pt x="121150" y="38791"/>
                    <a:pt x="109894" y="43024"/>
                    <a:pt x="105564" y="42812"/>
                  </a:cubicBezTo>
                  <a:cubicBezTo>
                    <a:pt x="100692" y="43239"/>
                    <a:pt x="100095" y="48878"/>
                    <a:pt x="96780" y="51536"/>
                  </a:cubicBezTo>
                  <a:cubicBezTo>
                    <a:pt x="96148" y="52062"/>
                    <a:pt x="95939" y="52842"/>
                    <a:pt x="95631" y="53568"/>
                  </a:cubicBezTo>
                  <a:cubicBezTo>
                    <a:pt x="94639" y="54036"/>
                    <a:pt x="94604" y="55124"/>
                    <a:pt x="94135" y="55943"/>
                  </a:cubicBezTo>
                  <a:cubicBezTo>
                    <a:pt x="93339" y="56989"/>
                    <a:pt x="92437" y="58212"/>
                    <a:pt x="92251" y="59557"/>
                  </a:cubicBezTo>
                  <a:cubicBezTo>
                    <a:pt x="94308" y="61967"/>
                    <a:pt x="92794" y="63219"/>
                    <a:pt x="92944" y="65748"/>
                  </a:cubicBezTo>
                  <a:close/>
                  <a:moveTo>
                    <a:pt x="119433" y="38062"/>
                  </a:moveTo>
                  <a:cubicBezTo>
                    <a:pt x="118893" y="37343"/>
                    <a:pt x="117693" y="38197"/>
                    <a:pt x="119272" y="39985"/>
                  </a:cubicBezTo>
                  <a:cubicBezTo>
                    <a:pt x="120055" y="39439"/>
                    <a:pt x="119975" y="38784"/>
                    <a:pt x="119433" y="38062"/>
                  </a:cubicBezTo>
                  <a:close/>
                  <a:moveTo>
                    <a:pt x="116515" y="18924"/>
                  </a:moveTo>
                  <a:cubicBezTo>
                    <a:pt x="117699" y="18654"/>
                    <a:pt x="118251" y="19951"/>
                    <a:pt x="118698" y="20664"/>
                  </a:cubicBezTo>
                  <a:cubicBezTo>
                    <a:pt x="121041" y="24422"/>
                    <a:pt x="125450" y="21780"/>
                    <a:pt x="123993" y="18115"/>
                  </a:cubicBezTo>
                  <a:cubicBezTo>
                    <a:pt x="123377" y="16562"/>
                    <a:pt x="123348" y="15705"/>
                    <a:pt x="124497" y="15217"/>
                  </a:cubicBezTo>
                  <a:cubicBezTo>
                    <a:pt x="124513" y="15211"/>
                    <a:pt x="124526" y="15201"/>
                    <a:pt x="124539" y="15194"/>
                  </a:cubicBezTo>
                  <a:cubicBezTo>
                    <a:pt x="122186" y="13506"/>
                    <a:pt x="119734" y="11940"/>
                    <a:pt x="117202" y="10505"/>
                  </a:cubicBezTo>
                  <a:cubicBezTo>
                    <a:pt x="115677" y="11837"/>
                    <a:pt x="114143" y="13436"/>
                    <a:pt x="112038" y="13757"/>
                  </a:cubicBezTo>
                  <a:cubicBezTo>
                    <a:pt x="110735" y="14726"/>
                    <a:pt x="111922" y="16324"/>
                    <a:pt x="112917" y="17756"/>
                  </a:cubicBezTo>
                  <a:cubicBezTo>
                    <a:pt x="113854" y="19100"/>
                    <a:pt x="115302" y="19200"/>
                    <a:pt x="116515" y="18924"/>
                  </a:cubicBezTo>
                  <a:close/>
                  <a:moveTo>
                    <a:pt x="102162" y="23594"/>
                  </a:moveTo>
                  <a:cubicBezTo>
                    <a:pt x="102095" y="22673"/>
                    <a:pt x="103472" y="21793"/>
                    <a:pt x="102101" y="20946"/>
                  </a:cubicBezTo>
                  <a:cubicBezTo>
                    <a:pt x="100134" y="19726"/>
                    <a:pt x="99617" y="22137"/>
                    <a:pt x="98558" y="21527"/>
                  </a:cubicBezTo>
                  <a:cubicBezTo>
                    <a:pt x="97020" y="26056"/>
                    <a:pt x="102207" y="24220"/>
                    <a:pt x="102162" y="23594"/>
                  </a:cubicBezTo>
                  <a:close/>
                  <a:moveTo>
                    <a:pt x="1656" y="59207"/>
                  </a:moveTo>
                  <a:cubicBezTo>
                    <a:pt x="1659" y="60173"/>
                    <a:pt x="1868" y="60914"/>
                    <a:pt x="2202" y="61556"/>
                  </a:cubicBezTo>
                  <a:cubicBezTo>
                    <a:pt x="2889" y="60266"/>
                    <a:pt x="1961" y="59566"/>
                    <a:pt x="2170" y="58446"/>
                  </a:cubicBezTo>
                  <a:cubicBezTo>
                    <a:pt x="2109" y="58022"/>
                    <a:pt x="661" y="53513"/>
                    <a:pt x="1781" y="56954"/>
                  </a:cubicBezTo>
                  <a:cubicBezTo>
                    <a:pt x="1887" y="57531"/>
                    <a:pt x="2231" y="57435"/>
                    <a:pt x="2459" y="57695"/>
                  </a:cubicBezTo>
                  <a:cubicBezTo>
                    <a:pt x="2901" y="60179"/>
                    <a:pt x="4718" y="60535"/>
                    <a:pt x="5235" y="63190"/>
                  </a:cubicBezTo>
                  <a:cubicBezTo>
                    <a:pt x="4827" y="64162"/>
                    <a:pt x="5215" y="63902"/>
                    <a:pt x="5248" y="65016"/>
                  </a:cubicBezTo>
                  <a:cubicBezTo>
                    <a:pt x="5633" y="66739"/>
                    <a:pt x="6746" y="66457"/>
                    <a:pt x="7639" y="66980"/>
                  </a:cubicBezTo>
                  <a:cubicBezTo>
                    <a:pt x="7931" y="67731"/>
                    <a:pt x="8528" y="67147"/>
                    <a:pt x="8929" y="67494"/>
                  </a:cubicBezTo>
                  <a:cubicBezTo>
                    <a:pt x="10049" y="68761"/>
                    <a:pt x="11599" y="67648"/>
                    <a:pt x="12954" y="68312"/>
                  </a:cubicBezTo>
                  <a:cubicBezTo>
                    <a:pt x="15345" y="71108"/>
                    <a:pt x="16760" y="69230"/>
                    <a:pt x="17726" y="71730"/>
                  </a:cubicBezTo>
                  <a:cubicBezTo>
                    <a:pt x="18477" y="72600"/>
                    <a:pt x="18971" y="73919"/>
                    <a:pt x="20140" y="74198"/>
                  </a:cubicBezTo>
                  <a:cubicBezTo>
                    <a:pt x="20303" y="74195"/>
                    <a:pt x="20323" y="75607"/>
                    <a:pt x="22688" y="75389"/>
                  </a:cubicBezTo>
                  <a:lnTo>
                    <a:pt x="22688" y="75389"/>
                  </a:lnTo>
                  <a:cubicBezTo>
                    <a:pt x="24922" y="75132"/>
                    <a:pt x="24017" y="72976"/>
                    <a:pt x="25811" y="77562"/>
                  </a:cubicBezTo>
                  <a:cubicBezTo>
                    <a:pt x="26809" y="81596"/>
                    <a:pt x="23057" y="83330"/>
                    <a:pt x="23176" y="85178"/>
                  </a:cubicBezTo>
                  <a:cubicBezTo>
                    <a:pt x="22155" y="86417"/>
                    <a:pt x="23603" y="87877"/>
                    <a:pt x="23028" y="89139"/>
                  </a:cubicBezTo>
                  <a:cubicBezTo>
                    <a:pt x="22011" y="90037"/>
                    <a:pt x="22345" y="90365"/>
                    <a:pt x="23141" y="91604"/>
                  </a:cubicBezTo>
                  <a:cubicBezTo>
                    <a:pt x="25304" y="94961"/>
                    <a:pt x="26077" y="101142"/>
                    <a:pt x="30208" y="102956"/>
                  </a:cubicBezTo>
                  <a:cubicBezTo>
                    <a:pt x="30635" y="103142"/>
                    <a:pt x="31020" y="103386"/>
                    <a:pt x="31360" y="103675"/>
                  </a:cubicBezTo>
                  <a:lnTo>
                    <a:pt x="67352" y="103675"/>
                  </a:lnTo>
                  <a:cubicBezTo>
                    <a:pt x="67580" y="101168"/>
                    <a:pt x="67807" y="98552"/>
                    <a:pt x="70349" y="96360"/>
                  </a:cubicBezTo>
                  <a:cubicBezTo>
                    <a:pt x="71874" y="95044"/>
                    <a:pt x="72407" y="92547"/>
                    <a:pt x="70674" y="91421"/>
                  </a:cubicBezTo>
                  <a:cubicBezTo>
                    <a:pt x="68552" y="90041"/>
                    <a:pt x="66771" y="87688"/>
                    <a:pt x="63632" y="87961"/>
                  </a:cubicBezTo>
                  <a:cubicBezTo>
                    <a:pt x="62027" y="88102"/>
                    <a:pt x="60191" y="87614"/>
                    <a:pt x="58946" y="86180"/>
                  </a:cubicBezTo>
                  <a:cubicBezTo>
                    <a:pt x="57531" y="84690"/>
                    <a:pt x="54867" y="85108"/>
                    <a:pt x="54016" y="82797"/>
                  </a:cubicBezTo>
                  <a:cubicBezTo>
                    <a:pt x="54080" y="82867"/>
                    <a:pt x="52466" y="77353"/>
                    <a:pt x="46599" y="77819"/>
                  </a:cubicBezTo>
                  <a:cubicBezTo>
                    <a:pt x="46037" y="76943"/>
                    <a:pt x="44112" y="76262"/>
                    <a:pt x="43996" y="76297"/>
                  </a:cubicBezTo>
                  <a:cubicBezTo>
                    <a:pt x="44028" y="76134"/>
                    <a:pt x="43370" y="75213"/>
                    <a:pt x="42321" y="75010"/>
                  </a:cubicBezTo>
                  <a:cubicBezTo>
                    <a:pt x="42305" y="73601"/>
                    <a:pt x="40530" y="72603"/>
                    <a:pt x="39355" y="72061"/>
                  </a:cubicBezTo>
                  <a:cubicBezTo>
                    <a:pt x="36046" y="72273"/>
                    <a:pt x="31678" y="69159"/>
                    <a:pt x="28748" y="71422"/>
                  </a:cubicBezTo>
                  <a:cubicBezTo>
                    <a:pt x="27233" y="72164"/>
                    <a:pt x="26559" y="72475"/>
                    <a:pt x="25875" y="74654"/>
                  </a:cubicBezTo>
                  <a:cubicBezTo>
                    <a:pt x="25849" y="74754"/>
                    <a:pt x="25217" y="74141"/>
                    <a:pt x="24848" y="74038"/>
                  </a:cubicBezTo>
                  <a:cubicBezTo>
                    <a:pt x="23526" y="72562"/>
                    <a:pt x="22861" y="75347"/>
                    <a:pt x="20955" y="73624"/>
                  </a:cubicBezTo>
                  <a:cubicBezTo>
                    <a:pt x="21247" y="72838"/>
                    <a:pt x="20961" y="70934"/>
                    <a:pt x="21115" y="69602"/>
                  </a:cubicBezTo>
                  <a:cubicBezTo>
                    <a:pt x="21562" y="65805"/>
                    <a:pt x="18606" y="66540"/>
                    <a:pt x="16603" y="66332"/>
                  </a:cubicBezTo>
                  <a:cubicBezTo>
                    <a:pt x="17104" y="65003"/>
                    <a:pt x="16917" y="63379"/>
                    <a:pt x="17819" y="62198"/>
                  </a:cubicBezTo>
                  <a:cubicBezTo>
                    <a:pt x="18320" y="61383"/>
                    <a:pt x="18192" y="60962"/>
                    <a:pt x="17431" y="60956"/>
                  </a:cubicBezTo>
                  <a:cubicBezTo>
                    <a:pt x="15297" y="60747"/>
                    <a:pt x="14924" y="63790"/>
                    <a:pt x="13599" y="64881"/>
                  </a:cubicBezTo>
                  <a:cubicBezTo>
                    <a:pt x="10469" y="63572"/>
                    <a:pt x="9908" y="61152"/>
                    <a:pt x="10851" y="57076"/>
                  </a:cubicBezTo>
                  <a:cubicBezTo>
                    <a:pt x="11429" y="54598"/>
                    <a:pt x="12366" y="53773"/>
                    <a:pt x="14953" y="53844"/>
                  </a:cubicBezTo>
                  <a:cubicBezTo>
                    <a:pt x="15666" y="53908"/>
                    <a:pt x="16275" y="53298"/>
                    <a:pt x="16949" y="52945"/>
                  </a:cubicBezTo>
                  <a:cubicBezTo>
                    <a:pt x="21619" y="50515"/>
                    <a:pt x="20920" y="58847"/>
                    <a:pt x="23529" y="56674"/>
                  </a:cubicBezTo>
                  <a:cubicBezTo>
                    <a:pt x="24607" y="55773"/>
                    <a:pt x="24450" y="54518"/>
                    <a:pt x="23673" y="53558"/>
                  </a:cubicBezTo>
                  <a:cubicBezTo>
                    <a:pt x="24389" y="54116"/>
                    <a:pt x="22444" y="50441"/>
                    <a:pt x="24059" y="48567"/>
                  </a:cubicBezTo>
                  <a:cubicBezTo>
                    <a:pt x="30949" y="42408"/>
                    <a:pt x="27403" y="43275"/>
                    <a:pt x="29004" y="41455"/>
                  </a:cubicBezTo>
                  <a:cubicBezTo>
                    <a:pt x="31630" y="38807"/>
                    <a:pt x="29483" y="38473"/>
                    <a:pt x="33610" y="37055"/>
                  </a:cubicBezTo>
                  <a:cubicBezTo>
                    <a:pt x="34682" y="35318"/>
                    <a:pt x="36351" y="34423"/>
                    <a:pt x="38014" y="33489"/>
                  </a:cubicBezTo>
                  <a:cubicBezTo>
                    <a:pt x="39278" y="32606"/>
                    <a:pt x="38877" y="32895"/>
                    <a:pt x="38569" y="33473"/>
                  </a:cubicBezTo>
                  <a:cubicBezTo>
                    <a:pt x="38367" y="34291"/>
                    <a:pt x="38755" y="34481"/>
                    <a:pt x="39532" y="34249"/>
                  </a:cubicBezTo>
                  <a:cubicBezTo>
                    <a:pt x="40472" y="32789"/>
                    <a:pt x="42366" y="32972"/>
                    <a:pt x="43483" y="31836"/>
                  </a:cubicBezTo>
                  <a:cubicBezTo>
                    <a:pt x="44179" y="31653"/>
                    <a:pt x="45042" y="31502"/>
                    <a:pt x="44664" y="30636"/>
                  </a:cubicBezTo>
                  <a:cubicBezTo>
                    <a:pt x="44410" y="30055"/>
                    <a:pt x="43884" y="30472"/>
                    <a:pt x="43479" y="30786"/>
                  </a:cubicBezTo>
                  <a:cubicBezTo>
                    <a:pt x="43537" y="31364"/>
                    <a:pt x="44041" y="31698"/>
                    <a:pt x="40860" y="30610"/>
                  </a:cubicBezTo>
                  <a:cubicBezTo>
                    <a:pt x="41140" y="28620"/>
                    <a:pt x="41457" y="28341"/>
                    <a:pt x="41168" y="27680"/>
                  </a:cubicBezTo>
                  <a:cubicBezTo>
                    <a:pt x="40912" y="27205"/>
                    <a:pt x="40080" y="27474"/>
                    <a:pt x="39811" y="27063"/>
                  </a:cubicBezTo>
                  <a:cubicBezTo>
                    <a:pt x="40693" y="27458"/>
                    <a:pt x="41801" y="27015"/>
                    <a:pt x="42918" y="26614"/>
                  </a:cubicBezTo>
                  <a:cubicBezTo>
                    <a:pt x="47539" y="26348"/>
                    <a:pt x="45338" y="25394"/>
                    <a:pt x="47912" y="25260"/>
                  </a:cubicBezTo>
                  <a:cubicBezTo>
                    <a:pt x="48278" y="26210"/>
                    <a:pt x="46946" y="26643"/>
                    <a:pt x="46644" y="27407"/>
                  </a:cubicBezTo>
                  <a:cubicBezTo>
                    <a:pt x="45126" y="29756"/>
                    <a:pt x="47141" y="28992"/>
                    <a:pt x="47963" y="29397"/>
                  </a:cubicBezTo>
                  <a:cubicBezTo>
                    <a:pt x="48210" y="29326"/>
                    <a:pt x="48467" y="29275"/>
                    <a:pt x="48647" y="29105"/>
                  </a:cubicBezTo>
                  <a:cubicBezTo>
                    <a:pt x="49102" y="29368"/>
                    <a:pt x="48913" y="30279"/>
                    <a:pt x="49911" y="30003"/>
                  </a:cubicBezTo>
                  <a:cubicBezTo>
                    <a:pt x="50903" y="29833"/>
                    <a:pt x="51513" y="29878"/>
                    <a:pt x="51847" y="29281"/>
                  </a:cubicBezTo>
                  <a:cubicBezTo>
                    <a:pt x="52277" y="27577"/>
                    <a:pt x="51792" y="26527"/>
                    <a:pt x="49834" y="26938"/>
                  </a:cubicBezTo>
                  <a:cubicBezTo>
                    <a:pt x="50094" y="26425"/>
                    <a:pt x="49866" y="25876"/>
                    <a:pt x="49497" y="25571"/>
                  </a:cubicBezTo>
                  <a:cubicBezTo>
                    <a:pt x="50210" y="24993"/>
                    <a:pt x="49632" y="24232"/>
                    <a:pt x="50075" y="23629"/>
                  </a:cubicBezTo>
                  <a:cubicBezTo>
                    <a:pt x="49799" y="23167"/>
                    <a:pt x="50698" y="21745"/>
                    <a:pt x="48798" y="22637"/>
                  </a:cubicBezTo>
                  <a:cubicBezTo>
                    <a:pt x="45582" y="19884"/>
                    <a:pt x="44230" y="19755"/>
                    <a:pt x="44779" y="17817"/>
                  </a:cubicBezTo>
                  <a:cubicBezTo>
                    <a:pt x="42754" y="13124"/>
                    <a:pt x="40251" y="18603"/>
                    <a:pt x="38912" y="16388"/>
                  </a:cubicBezTo>
                  <a:cubicBezTo>
                    <a:pt x="37516" y="14074"/>
                    <a:pt x="31710" y="13933"/>
                    <a:pt x="30956" y="17030"/>
                  </a:cubicBezTo>
                  <a:cubicBezTo>
                    <a:pt x="30689" y="18128"/>
                    <a:pt x="29723" y="19694"/>
                    <a:pt x="30272" y="20355"/>
                  </a:cubicBezTo>
                  <a:cubicBezTo>
                    <a:pt x="31819" y="21392"/>
                    <a:pt x="29573" y="22673"/>
                    <a:pt x="28838" y="23392"/>
                  </a:cubicBezTo>
                  <a:cubicBezTo>
                    <a:pt x="27965" y="24245"/>
                    <a:pt x="28170" y="25028"/>
                    <a:pt x="28000" y="25857"/>
                  </a:cubicBezTo>
                  <a:cubicBezTo>
                    <a:pt x="26998" y="26774"/>
                    <a:pt x="26918" y="26710"/>
                    <a:pt x="26588" y="25045"/>
                  </a:cubicBezTo>
                  <a:cubicBezTo>
                    <a:pt x="26546" y="23780"/>
                    <a:pt x="25451" y="23684"/>
                    <a:pt x="24428" y="23597"/>
                  </a:cubicBezTo>
                  <a:cubicBezTo>
                    <a:pt x="23336" y="23504"/>
                    <a:pt x="21863" y="22759"/>
                    <a:pt x="20669" y="22862"/>
                  </a:cubicBezTo>
                  <a:cubicBezTo>
                    <a:pt x="11349" y="31881"/>
                    <a:pt x="4179" y="43105"/>
                    <a:pt x="0" y="55699"/>
                  </a:cubicBezTo>
                  <a:cubicBezTo>
                    <a:pt x="144" y="56334"/>
                    <a:pt x="289" y="57088"/>
                    <a:pt x="424" y="57994"/>
                  </a:cubicBezTo>
                  <a:cubicBezTo>
                    <a:pt x="652" y="59528"/>
                    <a:pt x="1258" y="59711"/>
                    <a:pt x="1656" y="59207"/>
                  </a:cubicBezTo>
                  <a:close/>
                  <a:moveTo>
                    <a:pt x="28825" y="61482"/>
                  </a:moveTo>
                  <a:cubicBezTo>
                    <a:pt x="25644" y="60016"/>
                    <a:pt x="22865" y="58003"/>
                    <a:pt x="22065" y="59871"/>
                  </a:cubicBezTo>
                  <a:cubicBezTo>
                    <a:pt x="22845" y="60051"/>
                    <a:pt x="23635" y="60237"/>
                    <a:pt x="24437" y="60423"/>
                  </a:cubicBezTo>
                  <a:cubicBezTo>
                    <a:pt x="24354" y="60625"/>
                    <a:pt x="24428" y="60895"/>
                    <a:pt x="24694" y="60953"/>
                  </a:cubicBezTo>
                  <a:cubicBezTo>
                    <a:pt x="25939" y="61717"/>
                    <a:pt x="27069" y="63273"/>
                    <a:pt x="28825" y="61482"/>
                  </a:cubicBezTo>
                  <a:close/>
                  <a:moveTo>
                    <a:pt x="56581" y="4902"/>
                  </a:moveTo>
                  <a:cubicBezTo>
                    <a:pt x="56975" y="4895"/>
                    <a:pt x="57142" y="5123"/>
                    <a:pt x="57328" y="5322"/>
                  </a:cubicBezTo>
                  <a:cubicBezTo>
                    <a:pt x="56609" y="5255"/>
                    <a:pt x="55894" y="5184"/>
                    <a:pt x="55184" y="5120"/>
                  </a:cubicBezTo>
                  <a:cubicBezTo>
                    <a:pt x="53544" y="6201"/>
                    <a:pt x="54530" y="5925"/>
                    <a:pt x="54337" y="6538"/>
                  </a:cubicBezTo>
                  <a:cubicBezTo>
                    <a:pt x="58384" y="6349"/>
                    <a:pt x="57685" y="6432"/>
                    <a:pt x="57556" y="7228"/>
                  </a:cubicBezTo>
                  <a:cubicBezTo>
                    <a:pt x="56969" y="6734"/>
                    <a:pt x="54071" y="6946"/>
                    <a:pt x="55409" y="8743"/>
                  </a:cubicBezTo>
                  <a:lnTo>
                    <a:pt x="55412" y="8743"/>
                  </a:lnTo>
                  <a:cubicBezTo>
                    <a:pt x="54828" y="9058"/>
                    <a:pt x="55618" y="9854"/>
                    <a:pt x="55711" y="10082"/>
                  </a:cubicBezTo>
                  <a:cubicBezTo>
                    <a:pt x="55858" y="10098"/>
                    <a:pt x="56009" y="10114"/>
                    <a:pt x="56157" y="10127"/>
                  </a:cubicBezTo>
                  <a:cubicBezTo>
                    <a:pt x="56481" y="10541"/>
                    <a:pt x="58705" y="10582"/>
                    <a:pt x="56552" y="11520"/>
                  </a:cubicBezTo>
                  <a:cubicBezTo>
                    <a:pt x="56995" y="13837"/>
                    <a:pt x="58715" y="14341"/>
                    <a:pt x="60644" y="14784"/>
                  </a:cubicBezTo>
                  <a:cubicBezTo>
                    <a:pt x="64023" y="15564"/>
                    <a:pt x="63998" y="15419"/>
                    <a:pt x="65757" y="13121"/>
                  </a:cubicBezTo>
                  <a:cubicBezTo>
                    <a:pt x="66748" y="11824"/>
                    <a:pt x="67673" y="10560"/>
                    <a:pt x="69127" y="9578"/>
                  </a:cubicBezTo>
                  <a:cubicBezTo>
                    <a:pt x="72561" y="9023"/>
                    <a:pt x="73376" y="8714"/>
                    <a:pt x="73469" y="8560"/>
                  </a:cubicBezTo>
                  <a:cubicBezTo>
                    <a:pt x="73511" y="8570"/>
                    <a:pt x="73559" y="8580"/>
                    <a:pt x="73617" y="8592"/>
                  </a:cubicBezTo>
                  <a:cubicBezTo>
                    <a:pt x="77584" y="6760"/>
                    <a:pt x="81631" y="7668"/>
                    <a:pt x="82738" y="6227"/>
                  </a:cubicBezTo>
                  <a:cubicBezTo>
                    <a:pt x="82863" y="5823"/>
                    <a:pt x="83515" y="5688"/>
                    <a:pt x="83967" y="5749"/>
                  </a:cubicBezTo>
                  <a:cubicBezTo>
                    <a:pt x="83146" y="5466"/>
                    <a:pt x="82440" y="5595"/>
                    <a:pt x="82286" y="5492"/>
                  </a:cubicBezTo>
                  <a:cubicBezTo>
                    <a:pt x="82382" y="5386"/>
                    <a:pt x="81390" y="5178"/>
                    <a:pt x="82247" y="5210"/>
                  </a:cubicBezTo>
                  <a:cubicBezTo>
                    <a:pt x="83139" y="5245"/>
                    <a:pt x="84019" y="5473"/>
                    <a:pt x="84709" y="5068"/>
                  </a:cubicBezTo>
                  <a:cubicBezTo>
                    <a:pt x="84811" y="4956"/>
                    <a:pt x="84795" y="4844"/>
                    <a:pt x="84661" y="4735"/>
                  </a:cubicBezTo>
                  <a:cubicBezTo>
                    <a:pt x="83268" y="4369"/>
                    <a:pt x="84821" y="3923"/>
                    <a:pt x="84266" y="3573"/>
                  </a:cubicBezTo>
                  <a:cubicBezTo>
                    <a:pt x="84320" y="3576"/>
                    <a:pt x="84144" y="3643"/>
                    <a:pt x="84943" y="3143"/>
                  </a:cubicBezTo>
                  <a:cubicBezTo>
                    <a:pt x="85948" y="3229"/>
                    <a:pt x="85104" y="2507"/>
                    <a:pt x="86342" y="2693"/>
                  </a:cubicBezTo>
                  <a:cubicBezTo>
                    <a:pt x="86811" y="2632"/>
                    <a:pt x="87122" y="2533"/>
                    <a:pt x="87016" y="2334"/>
                  </a:cubicBezTo>
                  <a:cubicBezTo>
                    <a:pt x="86580" y="2032"/>
                    <a:pt x="87373" y="1718"/>
                    <a:pt x="86464" y="1487"/>
                  </a:cubicBezTo>
                  <a:cubicBezTo>
                    <a:pt x="85935" y="1352"/>
                    <a:pt x="86391" y="1339"/>
                    <a:pt x="86654" y="1307"/>
                  </a:cubicBezTo>
                  <a:cubicBezTo>
                    <a:pt x="87883" y="1085"/>
                    <a:pt x="86859" y="841"/>
                    <a:pt x="86031" y="797"/>
                  </a:cubicBezTo>
                  <a:cubicBezTo>
                    <a:pt x="85858" y="623"/>
                    <a:pt x="85197" y="758"/>
                    <a:pt x="85078" y="652"/>
                  </a:cubicBezTo>
                  <a:cubicBezTo>
                    <a:pt x="85283" y="562"/>
                    <a:pt x="85469" y="492"/>
                    <a:pt x="85646" y="431"/>
                  </a:cubicBezTo>
                  <a:cubicBezTo>
                    <a:pt x="83011" y="158"/>
                    <a:pt x="80337" y="17"/>
                    <a:pt x="77635" y="1"/>
                  </a:cubicBezTo>
                  <a:cubicBezTo>
                    <a:pt x="77487" y="1"/>
                    <a:pt x="77343" y="1"/>
                    <a:pt x="77199" y="1"/>
                  </a:cubicBezTo>
                  <a:lnTo>
                    <a:pt x="76829" y="1"/>
                  </a:lnTo>
                  <a:cubicBezTo>
                    <a:pt x="68915" y="36"/>
                    <a:pt x="61266" y="1204"/>
                    <a:pt x="54039" y="3348"/>
                  </a:cubicBezTo>
                  <a:cubicBezTo>
                    <a:pt x="54321" y="4131"/>
                    <a:pt x="54263" y="4934"/>
                    <a:pt x="56581" y="4902"/>
                  </a:cubicBezTo>
                  <a:close/>
                  <a:moveTo>
                    <a:pt x="25275" y="64249"/>
                  </a:moveTo>
                  <a:cubicBezTo>
                    <a:pt x="25285" y="64753"/>
                    <a:pt x="25670" y="65106"/>
                    <a:pt x="26517" y="64281"/>
                  </a:cubicBezTo>
                  <a:cubicBezTo>
                    <a:pt x="26347" y="63010"/>
                    <a:pt x="25269" y="63735"/>
                    <a:pt x="25275" y="64249"/>
                  </a:cubicBezTo>
                  <a:close/>
                  <a:moveTo>
                    <a:pt x="29765" y="63854"/>
                  </a:moveTo>
                  <a:cubicBezTo>
                    <a:pt x="31168" y="64130"/>
                    <a:pt x="32776" y="64284"/>
                    <a:pt x="34011" y="62602"/>
                  </a:cubicBezTo>
                  <a:cubicBezTo>
                    <a:pt x="30731" y="61813"/>
                    <a:pt x="29877" y="61286"/>
                    <a:pt x="29926" y="62615"/>
                  </a:cubicBezTo>
                  <a:cubicBezTo>
                    <a:pt x="30535" y="63100"/>
                    <a:pt x="28196" y="63546"/>
                    <a:pt x="29765" y="63854"/>
                  </a:cubicBezTo>
                  <a:close/>
                  <a:moveTo>
                    <a:pt x="32650" y="13397"/>
                  </a:moveTo>
                  <a:cubicBezTo>
                    <a:pt x="33190" y="13692"/>
                    <a:pt x="33703" y="13352"/>
                    <a:pt x="35744" y="12624"/>
                  </a:cubicBezTo>
                  <a:cubicBezTo>
                    <a:pt x="35430" y="12396"/>
                    <a:pt x="37988" y="14158"/>
                    <a:pt x="39503" y="14148"/>
                  </a:cubicBezTo>
                  <a:cubicBezTo>
                    <a:pt x="39958" y="14145"/>
                    <a:pt x="41323" y="14492"/>
                    <a:pt x="41053" y="13195"/>
                  </a:cubicBezTo>
                  <a:cubicBezTo>
                    <a:pt x="41217" y="13163"/>
                    <a:pt x="41377" y="13095"/>
                    <a:pt x="41525" y="12996"/>
                  </a:cubicBezTo>
                  <a:cubicBezTo>
                    <a:pt x="42041" y="12951"/>
                    <a:pt x="43826" y="13192"/>
                    <a:pt x="43248" y="11632"/>
                  </a:cubicBezTo>
                  <a:cubicBezTo>
                    <a:pt x="43040" y="11073"/>
                    <a:pt x="42141" y="11115"/>
                    <a:pt x="41676" y="10807"/>
                  </a:cubicBezTo>
                  <a:cubicBezTo>
                    <a:pt x="41592" y="10098"/>
                    <a:pt x="41660" y="10207"/>
                    <a:pt x="41608" y="10216"/>
                  </a:cubicBezTo>
                  <a:cubicBezTo>
                    <a:pt x="42372" y="9520"/>
                    <a:pt x="42770" y="9934"/>
                    <a:pt x="43309" y="9937"/>
                  </a:cubicBezTo>
                  <a:cubicBezTo>
                    <a:pt x="44250" y="10801"/>
                    <a:pt x="44439" y="10852"/>
                    <a:pt x="45309" y="10024"/>
                  </a:cubicBezTo>
                  <a:cubicBezTo>
                    <a:pt x="44869" y="9703"/>
                    <a:pt x="49160" y="9164"/>
                    <a:pt x="45919" y="8609"/>
                  </a:cubicBezTo>
                  <a:cubicBezTo>
                    <a:pt x="44567" y="7723"/>
                    <a:pt x="42911" y="7886"/>
                    <a:pt x="42234" y="7880"/>
                  </a:cubicBezTo>
                  <a:cubicBezTo>
                    <a:pt x="40389" y="8759"/>
                    <a:pt x="38582" y="9703"/>
                    <a:pt x="36816" y="10717"/>
                  </a:cubicBezTo>
                  <a:cubicBezTo>
                    <a:pt x="36271" y="11138"/>
                    <a:pt x="35671" y="11568"/>
                    <a:pt x="35452" y="12052"/>
                  </a:cubicBezTo>
                  <a:cubicBezTo>
                    <a:pt x="35051" y="12200"/>
                    <a:pt x="34663" y="12206"/>
                    <a:pt x="34274" y="12242"/>
                  </a:cubicBezTo>
                  <a:cubicBezTo>
                    <a:pt x="33710" y="12595"/>
                    <a:pt x="33148" y="12954"/>
                    <a:pt x="32589" y="13320"/>
                  </a:cubicBezTo>
                  <a:cubicBezTo>
                    <a:pt x="32602" y="13355"/>
                    <a:pt x="32625" y="13384"/>
                    <a:pt x="32650" y="13397"/>
                  </a:cubicBezTo>
                  <a:close/>
                  <a:moveTo>
                    <a:pt x="36261" y="63029"/>
                  </a:moveTo>
                  <a:cubicBezTo>
                    <a:pt x="35385" y="63129"/>
                    <a:pt x="35305" y="64137"/>
                    <a:pt x="35966" y="64076"/>
                  </a:cubicBezTo>
                  <a:cubicBezTo>
                    <a:pt x="36762" y="63999"/>
                    <a:pt x="36958" y="62952"/>
                    <a:pt x="36261" y="630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1714600" y="2732300"/>
              <a:ext cx="148225" cy="720900"/>
            </a:xfrm>
            <a:custGeom>
              <a:avLst/>
              <a:gdLst/>
              <a:ahLst/>
              <a:cxnLst/>
              <a:rect l="l" t="t" r="r" b="b"/>
              <a:pathLst>
                <a:path w="5929" h="28836" extrusionOk="0">
                  <a:moveTo>
                    <a:pt x="749" y="1"/>
                  </a:moveTo>
                  <a:lnTo>
                    <a:pt x="1" y="28700"/>
                  </a:lnTo>
                  <a:lnTo>
                    <a:pt x="5184" y="28835"/>
                  </a:lnTo>
                  <a:lnTo>
                    <a:pt x="5929" y="136"/>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1364300" y="3911000"/>
              <a:ext cx="780250" cy="507700"/>
            </a:xfrm>
            <a:custGeom>
              <a:avLst/>
              <a:gdLst/>
              <a:ahLst/>
              <a:cxnLst/>
              <a:rect l="l" t="t" r="r" b="b"/>
              <a:pathLst>
                <a:path w="31210" h="20308" extrusionOk="0">
                  <a:moveTo>
                    <a:pt x="9574" y="1"/>
                  </a:moveTo>
                  <a:lnTo>
                    <a:pt x="0" y="19496"/>
                  </a:lnTo>
                  <a:cubicBezTo>
                    <a:pt x="3073" y="13239"/>
                    <a:pt x="7290" y="4894"/>
                    <a:pt x="15663" y="4894"/>
                  </a:cubicBezTo>
                  <a:cubicBezTo>
                    <a:pt x="15773" y="4894"/>
                    <a:pt x="15885" y="4896"/>
                    <a:pt x="15996" y="4899"/>
                  </a:cubicBezTo>
                  <a:cubicBezTo>
                    <a:pt x="24591" y="5120"/>
                    <a:pt x="28430" y="13815"/>
                    <a:pt x="31209" y="20308"/>
                  </a:cubicBezTo>
                  <a:lnTo>
                    <a:pt x="22663" y="341"/>
                  </a:lnTo>
                  <a:lnTo>
                    <a:pt x="9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9"/>
            <p:cNvSpPr/>
            <p:nvPr/>
          </p:nvSpPr>
          <p:spPr>
            <a:xfrm>
              <a:off x="1132875" y="1932975"/>
              <a:ext cx="1243150" cy="2491750"/>
            </a:xfrm>
            <a:custGeom>
              <a:avLst/>
              <a:gdLst/>
              <a:ahLst/>
              <a:cxnLst/>
              <a:rect l="l" t="t" r="r" b="b"/>
              <a:pathLst>
                <a:path w="49726" h="99670" extrusionOk="0">
                  <a:moveTo>
                    <a:pt x="25513" y="1"/>
                  </a:moveTo>
                  <a:cubicBezTo>
                    <a:pt x="25135" y="14537"/>
                    <a:pt x="21893" y="44725"/>
                    <a:pt x="19637" y="55102"/>
                  </a:cubicBezTo>
                  <a:cubicBezTo>
                    <a:pt x="17377" y="65481"/>
                    <a:pt x="11375" y="78929"/>
                    <a:pt x="11375" y="78929"/>
                  </a:cubicBezTo>
                  <a:lnTo>
                    <a:pt x="1" y="98376"/>
                  </a:lnTo>
                  <a:lnTo>
                    <a:pt x="9257" y="98617"/>
                  </a:lnTo>
                  <a:lnTo>
                    <a:pt x="18831" y="79122"/>
                  </a:lnTo>
                  <a:cubicBezTo>
                    <a:pt x="21562" y="74064"/>
                    <a:pt x="26254" y="45484"/>
                    <a:pt x="26630" y="31044"/>
                  </a:cubicBezTo>
                  <a:lnTo>
                    <a:pt x="26630" y="31044"/>
                  </a:lnTo>
                  <a:cubicBezTo>
                    <a:pt x="26255" y="45484"/>
                    <a:pt x="29455" y="74266"/>
                    <a:pt x="31920" y="79462"/>
                  </a:cubicBezTo>
                  <a:lnTo>
                    <a:pt x="40466" y="99429"/>
                  </a:lnTo>
                  <a:lnTo>
                    <a:pt x="49726" y="99669"/>
                  </a:lnTo>
                  <a:lnTo>
                    <a:pt x="39375" y="79655"/>
                  </a:lnTo>
                  <a:cubicBezTo>
                    <a:pt x="39375" y="79655"/>
                    <a:pt x="34080" y="65915"/>
                    <a:pt x="32366" y="55432"/>
                  </a:cubicBezTo>
                  <a:cubicBezTo>
                    <a:pt x="30649" y="44953"/>
                    <a:pt x="28983" y="14636"/>
                    <a:pt x="29362" y="100"/>
                  </a:cubicBezTo>
                  <a:lnTo>
                    <a:pt x="255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9"/>
            <p:cNvSpPr/>
            <p:nvPr/>
          </p:nvSpPr>
          <p:spPr>
            <a:xfrm>
              <a:off x="2641925" y="4931225"/>
              <a:ext cx="253100" cy="260800"/>
            </a:xfrm>
            <a:custGeom>
              <a:avLst/>
              <a:gdLst/>
              <a:ahLst/>
              <a:cxnLst/>
              <a:rect l="l" t="t" r="r" b="b"/>
              <a:pathLst>
                <a:path w="10124" h="10432" extrusionOk="0">
                  <a:moveTo>
                    <a:pt x="5084" y="0"/>
                  </a:moveTo>
                  <a:cubicBezTo>
                    <a:pt x="4859" y="0"/>
                    <a:pt x="4637" y="109"/>
                    <a:pt x="4503" y="312"/>
                  </a:cubicBezTo>
                  <a:lnTo>
                    <a:pt x="337" y="6571"/>
                  </a:lnTo>
                  <a:cubicBezTo>
                    <a:pt x="0" y="7078"/>
                    <a:pt x="113" y="7758"/>
                    <a:pt x="591" y="8131"/>
                  </a:cubicBezTo>
                  <a:lnTo>
                    <a:pt x="3235" y="10188"/>
                  </a:lnTo>
                  <a:cubicBezTo>
                    <a:pt x="3447" y="10352"/>
                    <a:pt x="3698" y="10432"/>
                    <a:pt x="3948" y="10432"/>
                  </a:cubicBezTo>
                  <a:cubicBezTo>
                    <a:pt x="4267" y="10432"/>
                    <a:pt x="4583" y="10302"/>
                    <a:pt x="4811" y="10050"/>
                  </a:cubicBezTo>
                  <a:lnTo>
                    <a:pt x="9853" y="4472"/>
                  </a:lnTo>
                  <a:cubicBezTo>
                    <a:pt x="10123" y="4170"/>
                    <a:pt x="10081" y="3705"/>
                    <a:pt x="9764" y="3454"/>
                  </a:cubicBezTo>
                  <a:lnTo>
                    <a:pt x="5508" y="145"/>
                  </a:lnTo>
                  <a:cubicBezTo>
                    <a:pt x="5382" y="47"/>
                    <a:pt x="5232" y="0"/>
                    <a:pt x="50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9"/>
            <p:cNvSpPr/>
            <p:nvPr/>
          </p:nvSpPr>
          <p:spPr>
            <a:xfrm>
              <a:off x="2641925" y="4976250"/>
              <a:ext cx="253100" cy="215775"/>
            </a:xfrm>
            <a:custGeom>
              <a:avLst/>
              <a:gdLst/>
              <a:ahLst/>
              <a:cxnLst/>
              <a:rect l="l" t="t" r="r" b="b"/>
              <a:pathLst>
                <a:path w="10124" h="8631" extrusionOk="0">
                  <a:moveTo>
                    <a:pt x="7636" y="1"/>
                  </a:moveTo>
                  <a:lnTo>
                    <a:pt x="7193" y="569"/>
                  </a:lnTo>
                  <a:cubicBezTo>
                    <a:pt x="7163" y="546"/>
                    <a:pt x="7126" y="535"/>
                    <a:pt x="7081" y="535"/>
                  </a:cubicBezTo>
                  <a:cubicBezTo>
                    <a:pt x="6593" y="535"/>
                    <a:pt x="5226" y="1852"/>
                    <a:pt x="3762" y="3563"/>
                  </a:cubicBezTo>
                  <a:cubicBezTo>
                    <a:pt x="3629" y="3718"/>
                    <a:pt x="3449" y="3790"/>
                    <a:pt x="3271" y="3790"/>
                  </a:cubicBezTo>
                  <a:cubicBezTo>
                    <a:pt x="2996" y="3790"/>
                    <a:pt x="2727" y="3616"/>
                    <a:pt x="2651" y="3310"/>
                  </a:cubicBezTo>
                  <a:lnTo>
                    <a:pt x="2282" y="1846"/>
                  </a:lnTo>
                  <a:lnTo>
                    <a:pt x="337" y="4770"/>
                  </a:lnTo>
                  <a:cubicBezTo>
                    <a:pt x="0" y="5277"/>
                    <a:pt x="113" y="5957"/>
                    <a:pt x="591" y="6330"/>
                  </a:cubicBezTo>
                  <a:lnTo>
                    <a:pt x="3235" y="8387"/>
                  </a:lnTo>
                  <a:cubicBezTo>
                    <a:pt x="3447" y="8551"/>
                    <a:pt x="3698" y="8631"/>
                    <a:pt x="3948" y="8631"/>
                  </a:cubicBezTo>
                  <a:cubicBezTo>
                    <a:pt x="4267" y="8631"/>
                    <a:pt x="4583" y="8501"/>
                    <a:pt x="4811" y="8249"/>
                  </a:cubicBezTo>
                  <a:lnTo>
                    <a:pt x="9853" y="2671"/>
                  </a:lnTo>
                  <a:cubicBezTo>
                    <a:pt x="10123" y="2369"/>
                    <a:pt x="10081" y="1904"/>
                    <a:pt x="9764" y="1653"/>
                  </a:cubicBezTo>
                  <a:lnTo>
                    <a:pt x="76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9"/>
            <p:cNvSpPr/>
            <p:nvPr/>
          </p:nvSpPr>
          <p:spPr>
            <a:xfrm>
              <a:off x="2778075" y="4913825"/>
              <a:ext cx="126975" cy="102275"/>
            </a:xfrm>
            <a:custGeom>
              <a:avLst/>
              <a:gdLst/>
              <a:ahLst/>
              <a:cxnLst/>
              <a:rect l="l" t="t" r="r" b="b"/>
              <a:pathLst>
                <a:path w="5079" h="4091" extrusionOk="0">
                  <a:moveTo>
                    <a:pt x="647" y="1"/>
                  </a:moveTo>
                  <a:cubicBezTo>
                    <a:pt x="476" y="1"/>
                    <a:pt x="308" y="77"/>
                    <a:pt x="197" y="222"/>
                  </a:cubicBezTo>
                  <a:cubicBezTo>
                    <a:pt x="1" y="472"/>
                    <a:pt x="46" y="832"/>
                    <a:pt x="296" y="1024"/>
                  </a:cubicBezTo>
                  <a:lnTo>
                    <a:pt x="4083" y="3971"/>
                  </a:lnTo>
                  <a:cubicBezTo>
                    <a:pt x="4188" y="4051"/>
                    <a:pt x="4311" y="4090"/>
                    <a:pt x="4434" y="4090"/>
                  </a:cubicBezTo>
                  <a:cubicBezTo>
                    <a:pt x="4605" y="4090"/>
                    <a:pt x="4773" y="4014"/>
                    <a:pt x="4886" y="3868"/>
                  </a:cubicBezTo>
                  <a:cubicBezTo>
                    <a:pt x="5078" y="3621"/>
                    <a:pt x="5033" y="3258"/>
                    <a:pt x="4786" y="3066"/>
                  </a:cubicBezTo>
                  <a:lnTo>
                    <a:pt x="999" y="122"/>
                  </a:lnTo>
                  <a:cubicBezTo>
                    <a:pt x="894" y="40"/>
                    <a:pt x="770" y="1"/>
                    <a:pt x="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9"/>
            <p:cNvSpPr/>
            <p:nvPr/>
          </p:nvSpPr>
          <p:spPr>
            <a:xfrm>
              <a:off x="2778075" y="4919350"/>
              <a:ext cx="122150" cy="96750"/>
            </a:xfrm>
            <a:custGeom>
              <a:avLst/>
              <a:gdLst/>
              <a:ahLst/>
              <a:cxnLst/>
              <a:rect l="l" t="t" r="r" b="b"/>
              <a:pathLst>
                <a:path w="4886" h="3870" extrusionOk="0">
                  <a:moveTo>
                    <a:pt x="197" y="1"/>
                  </a:moveTo>
                  <a:cubicBezTo>
                    <a:pt x="1" y="251"/>
                    <a:pt x="46" y="611"/>
                    <a:pt x="296" y="803"/>
                  </a:cubicBezTo>
                  <a:lnTo>
                    <a:pt x="4083" y="3750"/>
                  </a:lnTo>
                  <a:cubicBezTo>
                    <a:pt x="4188" y="3830"/>
                    <a:pt x="4311" y="3869"/>
                    <a:pt x="4434" y="3869"/>
                  </a:cubicBezTo>
                  <a:cubicBezTo>
                    <a:pt x="4605" y="3869"/>
                    <a:pt x="4773" y="3793"/>
                    <a:pt x="4886" y="3647"/>
                  </a:cubicBezTo>
                  <a:lnTo>
                    <a:pt x="1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9"/>
            <p:cNvSpPr/>
            <p:nvPr/>
          </p:nvSpPr>
          <p:spPr>
            <a:xfrm>
              <a:off x="2591450" y="4998625"/>
              <a:ext cx="231825" cy="278000"/>
            </a:xfrm>
            <a:custGeom>
              <a:avLst/>
              <a:gdLst/>
              <a:ahLst/>
              <a:cxnLst/>
              <a:rect l="l" t="t" r="r" b="b"/>
              <a:pathLst>
                <a:path w="9273" h="11120" extrusionOk="0">
                  <a:moveTo>
                    <a:pt x="8877" y="1"/>
                  </a:moveTo>
                  <a:cubicBezTo>
                    <a:pt x="8387" y="1"/>
                    <a:pt x="6298" y="2195"/>
                    <a:pt x="4038" y="5098"/>
                  </a:cubicBezTo>
                  <a:cubicBezTo>
                    <a:pt x="1660" y="8156"/>
                    <a:pt x="0" y="10843"/>
                    <a:pt x="328" y="11100"/>
                  </a:cubicBezTo>
                  <a:cubicBezTo>
                    <a:pt x="345" y="11113"/>
                    <a:pt x="367" y="11119"/>
                    <a:pt x="394" y="11119"/>
                  </a:cubicBezTo>
                  <a:cubicBezTo>
                    <a:pt x="885" y="11119"/>
                    <a:pt x="2974" y="8926"/>
                    <a:pt x="5232" y="6025"/>
                  </a:cubicBezTo>
                  <a:cubicBezTo>
                    <a:pt x="7610" y="2963"/>
                    <a:pt x="9273" y="277"/>
                    <a:pt x="8942" y="20"/>
                  </a:cubicBezTo>
                  <a:cubicBezTo>
                    <a:pt x="8925" y="7"/>
                    <a:pt x="8904" y="1"/>
                    <a:pt x="88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9"/>
            <p:cNvSpPr/>
            <p:nvPr/>
          </p:nvSpPr>
          <p:spPr>
            <a:xfrm>
              <a:off x="926600" y="4089150"/>
              <a:ext cx="253100" cy="260850"/>
            </a:xfrm>
            <a:custGeom>
              <a:avLst/>
              <a:gdLst/>
              <a:ahLst/>
              <a:cxnLst/>
              <a:rect l="l" t="t" r="r" b="b"/>
              <a:pathLst>
                <a:path w="10124" h="10434" extrusionOk="0">
                  <a:moveTo>
                    <a:pt x="5080" y="0"/>
                  </a:moveTo>
                  <a:cubicBezTo>
                    <a:pt x="4856" y="0"/>
                    <a:pt x="4635" y="109"/>
                    <a:pt x="4500" y="311"/>
                  </a:cubicBezTo>
                  <a:lnTo>
                    <a:pt x="337" y="6573"/>
                  </a:lnTo>
                  <a:cubicBezTo>
                    <a:pt x="0" y="7077"/>
                    <a:pt x="109" y="7757"/>
                    <a:pt x="591" y="8133"/>
                  </a:cubicBezTo>
                  <a:lnTo>
                    <a:pt x="3235" y="10187"/>
                  </a:lnTo>
                  <a:cubicBezTo>
                    <a:pt x="3446" y="10352"/>
                    <a:pt x="3697" y="10433"/>
                    <a:pt x="3946" y="10433"/>
                  </a:cubicBezTo>
                  <a:cubicBezTo>
                    <a:pt x="4264" y="10433"/>
                    <a:pt x="4580" y="10302"/>
                    <a:pt x="4808" y="10049"/>
                  </a:cubicBezTo>
                  <a:lnTo>
                    <a:pt x="9850" y="4471"/>
                  </a:lnTo>
                  <a:cubicBezTo>
                    <a:pt x="10123" y="4172"/>
                    <a:pt x="10081" y="3704"/>
                    <a:pt x="9760" y="3457"/>
                  </a:cubicBezTo>
                  <a:lnTo>
                    <a:pt x="5508" y="148"/>
                  </a:lnTo>
                  <a:cubicBezTo>
                    <a:pt x="5380" y="48"/>
                    <a:pt x="5229" y="0"/>
                    <a:pt x="50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9"/>
            <p:cNvSpPr/>
            <p:nvPr/>
          </p:nvSpPr>
          <p:spPr>
            <a:xfrm>
              <a:off x="926600" y="4089175"/>
              <a:ext cx="190900" cy="260825"/>
            </a:xfrm>
            <a:custGeom>
              <a:avLst/>
              <a:gdLst/>
              <a:ahLst/>
              <a:cxnLst/>
              <a:rect l="l" t="t" r="r" b="b"/>
              <a:pathLst>
                <a:path w="7636" h="10433" extrusionOk="0">
                  <a:moveTo>
                    <a:pt x="5080" y="0"/>
                  </a:moveTo>
                  <a:cubicBezTo>
                    <a:pt x="4856" y="0"/>
                    <a:pt x="4635" y="108"/>
                    <a:pt x="4500" y="310"/>
                  </a:cubicBezTo>
                  <a:lnTo>
                    <a:pt x="337" y="6572"/>
                  </a:lnTo>
                  <a:cubicBezTo>
                    <a:pt x="0" y="7079"/>
                    <a:pt x="109" y="7756"/>
                    <a:pt x="591" y="8132"/>
                  </a:cubicBezTo>
                  <a:lnTo>
                    <a:pt x="3235" y="10189"/>
                  </a:lnTo>
                  <a:cubicBezTo>
                    <a:pt x="3446" y="10353"/>
                    <a:pt x="3696" y="10433"/>
                    <a:pt x="3946" y="10433"/>
                  </a:cubicBezTo>
                  <a:cubicBezTo>
                    <a:pt x="4264" y="10433"/>
                    <a:pt x="4580" y="10303"/>
                    <a:pt x="4808" y="10051"/>
                  </a:cubicBezTo>
                  <a:lnTo>
                    <a:pt x="7164" y="7445"/>
                  </a:lnTo>
                  <a:lnTo>
                    <a:pt x="5655" y="7448"/>
                  </a:lnTo>
                  <a:cubicBezTo>
                    <a:pt x="5135" y="7448"/>
                    <a:pt x="4837" y="6861"/>
                    <a:pt x="5135" y="6434"/>
                  </a:cubicBezTo>
                  <a:cubicBezTo>
                    <a:pt x="6551" y="4422"/>
                    <a:pt x="7543" y="2644"/>
                    <a:pt x="7193" y="2371"/>
                  </a:cubicBezTo>
                  <a:lnTo>
                    <a:pt x="7636" y="1800"/>
                  </a:lnTo>
                  <a:lnTo>
                    <a:pt x="5508" y="147"/>
                  </a:lnTo>
                  <a:cubicBezTo>
                    <a:pt x="5380" y="48"/>
                    <a:pt x="5229" y="0"/>
                    <a:pt x="5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9"/>
            <p:cNvSpPr/>
            <p:nvPr/>
          </p:nvSpPr>
          <p:spPr>
            <a:xfrm>
              <a:off x="1062750" y="4071800"/>
              <a:ext cx="126975" cy="102200"/>
            </a:xfrm>
            <a:custGeom>
              <a:avLst/>
              <a:gdLst/>
              <a:ahLst/>
              <a:cxnLst/>
              <a:rect l="l" t="t" r="r" b="b"/>
              <a:pathLst>
                <a:path w="5079" h="4088" extrusionOk="0">
                  <a:moveTo>
                    <a:pt x="648" y="0"/>
                  </a:moveTo>
                  <a:cubicBezTo>
                    <a:pt x="477" y="0"/>
                    <a:pt x="307" y="76"/>
                    <a:pt x="193" y="222"/>
                  </a:cubicBezTo>
                  <a:cubicBezTo>
                    <a:pt x="1" y="469"/>
                    <a:pt x="46" y="829"/>
                    <a:pt x="296" y="1025"/>
                  </a:cubicBezTo>
                  <a:lnTo>
                    <a:pt x="4080" y="3968"/>
                  </a:lnTo>
                  <a:cubicBezTo>
                    <a:pt x="4185" y="4048"/>
                    <a:pt x="4309" y="4087"/>
                    <a:pt x="4431" y="4087"/>
                  </a:cubicBezTo>
                  <a:cubicBezTo>
                    <a:pt x="4602" y="4087"/>
                    <a:pt x="4770" y="4012"/>
                    <a:pt x="4882" y="3868"/>
                  </a:cubicBezTo>
                  <a:cubicBezTo>
                    <a:pt x="5078" y="3618"/>
                    <a:pt x="5033" y="3258"/>
                    <a:pt x="4783" y="3066"/>
                  </a:cubicBezTo>
                  <a:lnTo>
                    <a:pt x="999" y="119"/>
                  </a:lnTo>
                  <a:cubicBezTo>
                    <a:pt x="894" y="39"/>
                    <a:pt x="771"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9"/>
            <p:cNvSpPr/>
            <p:nvPr/>
          </p:nvSpPr>
          <p:spPr>
            <a:xfrm>
              <a:off x="1062750" y="4077350"/>
              <a:ext cx="122150" cy="96675"/>
            </a:xfrm>
            <a:custGeom>
              <a:avLst/>
              <a:gdLst/>
              <a:ahLst/>
              <a:cxnLst/>
              <a:rect l="l" t="t" r="r" b="b"/>
              <a:pathLst>
                <a:path w="4886" h="3867" extrusionOk="0">
                  <a:moveTo>
                    <a:pt x="193" y="0"/>
                  </a:moveTo>
                  <a:lnTo>
                    <a:pt x="193" y="0"/>
                  </a:lnTo>
                  <a:cubicBezTo>
                    <a:pt x="1" y="247"/>
                    <a:pt x="46" y="607"/>
                    <a:pt x="296" y="803"/>
                  </a:cubicBezTo>
                  <a:lnTo>
                    <a:pt x="4080" y="3746"/>
                  </a:lnTo>
                  <a:cubicBezTo>
                    <a:pt x="4185" y="3827"/>
                    <a:pt x="4308" y="3867"/>
                    <a:pt x="4431" y="3867"/>
                  </a:cubicBezTo>
                  <a:cubicBezTo>
                    <a:pt x="4602" y="3867"/>
                    <a:pt x="4772" y="3790"/>
                    <a:pt x="4886" y="3646"/>
                  </a:cubicBezTo>
                  <a:lnTo>
                    <a:pt x="1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9"/>
            <p:cNvSpPr/>
            <p:nvPr/>
          </p:nvSpPr>
          <p:spPr>
            <a:xfrm>
              <a:off x="876050" y="4156600"/>
              <a:ext cx="231825" cy="278000"/>
            </a:xfrm>
            <a:custGeom>
              <a:avLst/>
              <a:gdLst/>
              <a:ahLst/>
              <a:cxnLst/>
              <a:rect l="l" t="t" r="r" b="b"/>
              <a:pathLst>
                <a:path w="9273" h="11120" extrusionOk="0">
                  <a:moveTo>
                    <a:pt x="8876" y="1"/>
                  </a:moveTo>
                  <a:cubicBezTo>
                    <a:pt x="8387" y="1"/>
                    <a:pt x="6296" y="2194"/>
                    <a:pt x="4041" y="5095"/>
                  </a:cubicBezTo>
                  <a:cubicBezTo>
                    <a:pt x="1663" y="8153"/>
                    <a:pt x="0" y="10843"/>
                    <a:pt x="328" y="11100"/>
                  </a:cubicBezTo>
                  <a:cubicBezTo>
                    <a:pt x="344" y="11113"/>
                    <a:pt x="366" y="11119"/>
                    <a:pt x="393" y="11119"/>
                  </a:cubicBezTo>
                  <a:cubicBezTo>
                    <a:pt x="883" y="11119"/>
                    <a:pt x="2975" y="8925"/>
                    <a:pt x="5232" y="6022"/>
                  </a:cubicBezTo>
                  <a:cubicBezTo>
                    <a:pt x="7610" y="2964"/>
                    <a:pt x="9272" y="277"/>
                    <a:pt x="8942" y="20"/>
                  </a:cubicBezTo>
                  <a:cubicBezTo>
                    <a:pt x="8925" y="7"/>
                    <a:pt x="8903" y="1"/>
                    <a:pt x="8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9"/>
            <p:cNvSpPr/>
            <p:nvPr/>
          </p:nvSpPr>
          <p:spPr>
            <a:xfrm>
              <a:off x="1559100" y="4089175"/>
              <a:ext cx="253100" cy="260825"/>
            </a:xfrm>
            <a:custGeom>
              <a:avLst/>
              <a:gdLst/>
              <a:ahLst/>
              <a:cxnLst/>
              <a:rect l="l" t="t" r="r" b="b"/>
              <a:pathLst>
                <a:path w="10124" h="10433" extrusionOk="0">
                  <a:moveTo>
                    <a:pt x="5081" y="1"/>
                  </a:moveTo>
                  <a:cubicBezTo>
                    <a:pt x="4857" y="1"/>
                    <a:pt x="4636" y="109"/>
                    <a:pt x="4501" y="314"/>
                  </a:cubicBezTo>
                  <a:lnTo>
                    <a:pt x="338" y="6572"/>
                  </a:lnTo>
                  <a:cubicBezTo>
                    <a:pt x="1" y="7079"/>
                    <a:pt x="110" y="7760"/>
                    <a:pt x="591" y="8132"/>
                  </a:cubicBezTo>
                  <a:lnTo>
                    <a:pt x="3236" y="10189"/>
                  </a:lnTo>
                  <a:cubicBezTo>
                    <a:pt x="3448" y="10353"/>
                    <a:pt x="3698" y="10433"/>
                    <a:pt x="3948" y="10433"/>
                  </a:cubicBezTo>
                  <a:cubicBezTo>
                    <a:pt x="4265" y="10433"/>
                    <a:pt x="4580" y="10303"/>
                    <a:pt x="4809" y="10051"/>
                  </a:cubicBezTo>
                  <a:lnTo>
                    <a:pt x="9851" y="4473"/>
                  </a:lnTo>
                  <a:cubicBezTo>
                    <a:pt x="10124" y="4171"/>
                    <a:pt x="10082" y="3706"/>
                    <a:pt x="9764" y="3456"/>
                  </a:cubicBezTo>
                  <a:lnTo>
                    <a:pt x="5508" y="147"/>
                  </a:lnTo>
                  <a:cubicBezTo>
                    <a:pt x="5380" y="48"/>
                    <a:pt x="5230" y="1"/>
                    <a:pt x="50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9"/>
            <p:cNvSpPr/>
            <p:nvPr/>
          </p:nvSpPr>
          <p:spPr>
            <a:xfrm>
              <a:off x="1559100" y="4089225"/>
              <a:ext cx="190925" cy="260800"/>
            </a:xfrm>
            <a:custGeom>
              <a:avLst/>
              <a:gdLst/>
              <a:ahLst/>
              <a:cxnLst/>
              <a:rect l="l" t="t" r="r" b="b"/>
              <a:pathLst>
                <a:path w="7637" h="10432" extrusionOk="0">
                  <a:moveTo>
                    <a:pt x="5081" y="0"/>
                  </a:moveTo>
                  <a:cubicBezTo>
                    <a:pt x="4857" y="0"/>
                    <a:pt x="4636" y="109"/>
                    <a:pt x="4501" y="312"/>
                  </a:cubicBezTo>
                  <a:lnTo>
                    <a:pt x="338" y="6570"/>
                  </a:lnTo>
                  <a:cubicBezTo>
                    <a:pt x="1" y="7077"/>
                    <a:pt x="110" y="7758"/>
                    <a:pt x="591" y="8130"/>
                  </a:cubicBezTo>
                  <a:lnTo>
                    <a:pt x="3236" y="10187"/>
                  </a:lnTo>
                  <a:cubicBezTo>
                    <a:pt x="3448" y="10351"/>
                    <a:pt x="3700" y="10432"/>
                    <a:pt x="3951" y="10432"/>
                  </a:cubicBezTo>
                  <a:cubicBezTo>
                    <a:pt x="4269" y="10432"/>
                    <a:pt x="4584" y="10302"/>
                    <a:pt x="4812" y="10049"/>
                  </a:cubicBezTo>
                  <a:lnTo>
                    <a:pt x="7164" y="7446"/>
                  </a:lnTo>
                  <a:lnTo>
                    <a:pt x="5656" y="7446"/>
                  </a:lnTo>
                  <a:cubicBezTo>
                    <a:pt x="5136" y="7446"/>
                    <a:pt x="4838" y="6859"/>
                    <a:pt x="5136" y="6435"/>
                  </a:cubicBezTo>
                  <a:cubicBezTo>
                    <a:pt x="6551" y="4423"/>
                    <a:pt x="7543" y="2642"/>
                    <a:pt x="7193" y="2369"/>
                  </a:cubicBezTo>
                  <a:lnTo>
                    <a:pt x="7636" y="1801"/>
                  </a:lnTo>
                  <a:lnTo>
                    <a:pt x="5508" y="148"/>
                  </a:lnTo>
                  <a:cubicBezTo>
                    <a:pt x="5380" y="48"/>
                    <a:pt x="5230" y="0"/>
                    <a:pt x="5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9"/>
            <p:cNvSpPr/>
            <p:nvPr/>
          </p:nvSpPr>
          <p:spPr>
            <a:xfrm>
              <a:off x="1695275" y="4071800"/>
              <a:ext cx="126950" cy="102275"/>
            </a:xfrm>
            <a:custGeom>
              <a:avLst/>
              <a:gdLst/>
              <a:ahLst/>
              <a:cxnLst/>
              <a:rect l="l" t="t" r="r" b="b"/>
              <a:pathLst>
                <a:path w="5078" h="4091" extrusionOk="0">
                  <a:moveTo>
                    <a:pt x="646" y="1"/>
                  </a:moveTo>
                  <a:cubicBezTo>
                    <a:pt x="476" y="1"/>
                    <a:pt x="308" y="77"/>
                    <a:pt x="196" y="222"/>
                  </a:cubicBezTo>
                  <a:cubicBezTo>
                    <a:pt x="0" y="473"/>
                    <a:pt x="45" y="832"/>
                    <a:pt x="296" y="1025"/>
                  </a:cubicBezTo>
                  <a:lnTo>
                    <a:pt x="4083" y="3971"/>
                  </a:lnTo>
                  <a:cubicBezTo>
                    <a:pt x="4186" y="4051"/>
                    <a:pt x="4309" y="4090"/>
                    <a:pt x="4431" y="4090"/>
                  </a:cubicBezTo>
                  <a:cubicBezTo>
                    <a:pt x="4601" y="4090"/>
                    <a:pt x="4771" y="4014"/>
                    <a:pt x="4885" y="3868"/>
                  </a:cubicBezTo>
                  <a:cubicBezTo>
                    <a:pt x="5078" y="3621"/>
                    <a:pt x="5033" y="3262"/>
                    <a:pt x="4783" y="3066"/>
                  </a:cubicBezTo>
                  <a:lnTo>
                    <a:pt x="999" y="123"/>
                  </a:lnTo>
                  <a:cubicBezTo>
                    <a:pt x="893" y="41"/>
                    <a:pt x="769" y="1"/>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9"/>
            <p:cNvSpPr/>
            <p:nvPr/>
          </p:nvSpPr>
          <p:spPr>
            <a:xfrm>
              <a:off x="1695275" y="4077350"/>
              <a:ext cx="122150" cy="96725"/>
            </a:xfrm>
            <a:custGeom>
              <a:avLst/>
              <a:gdLst/>
              <a:ahLst/>
              <a:cxnLst/>
              <a:rect l="l" t="t" r="r" b="b"/>
              <a:pathLst>
                <a:path w="4886" h="3869" extrusionOk="0">
                  <a:moveTo>
                    <a:pt x="196" y="0"/>
                  </a:moveTo>
                  <a:lnTo>
                    <a:pt x="196" y="0"/>
                  </a:lnTo>
                  <a:cubicBezTo>
                    <a:pt x="0" y="251"/>
                    <a:pt x="45" y="610"/>
                    <a:pt x="296" y="803"/>
                  </a:cubicBezTo>
                  <a:lnTo>
                    <a:pt x="4083" y="3749"/>
                  </a:lnTo>
                  <a:cubicBezTo>
                    <a:pt x="4186" y="3829"/>
                    <a:pt x="4309" y="3868"/>
                    <a:pt x="4431" y="3868"/>
                  </a:cubicBezTo>
                  <a:cubicBezTo>
                    <a:pt x="4601" y="3868"/>
                    <a:pt x="4771" y="3792"/>
                    <a:pt x="4885" y="3646"/>
                  </a:cubicBezTo>
                  <a:lnTo>
                    <a:pt x="1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9"/>
            <p:cNvSpPr/>
            <p:nvPr/>
          </p:nvSpPr>
          <p:spPr>
            <a:xfrm>
              <a:off x="1508550" y="4156625"/>
              <a:ext cx="231850" cy="277975"/>
            </a:xfrm>
            <a:custGeom>
              <a:avLst/>
              <a:gdLst/>
              <a:ahLst/>
              <a:cxnLst/>
              <a:rect l="l" t="t" r="r" b="b"/>
              <a:pathLst>
                <a:path w="9274" h="11119" extrusionOk="0">
                  <a:moveTo>
                    <a:pt x="8878" y="0"/>
                  </a:moveTo>
                  <a:cubicBezTo>
                    <a:pt x="8390" y="0"/>
                    <a:pt x="6298" y="2195"/>
                    <a:pt x="4042" y="5097"/>
                  </a:cubicBezTo>
                  <a:cubicBezTo>
                    <a:pt x="1663" y="8156"/>
                    <a:pt x="1" y="10842"/>
                    <a:pt x="331" y="11099"/>
                  </a:cubicBezTo>
                  <a:cubicBezTo>
                    <a:pt x="348" y="11112"/>
                    <a:pt x="370" y="11119"/>
                    <a:pt x="397" y="11119"/>
                  </a:cubicBezTo>
                  <a:cubicBezTo>
                    <a:pt x="886" y="11119"/>
                    <a:pt x="2977" y="8925"/>
                    <a:pt x="5232" y="6024"/>
                  </a:cubicBezTo>
                  <a:cubicBezTo>
                    <a:pt x="7611" y="2963"/>
                    <a:pt x="9273" y="276"/>
                    <a:pt x="8943" y="19"/>
                  </a:cubicBezTo>
                  <a:cubicBezTo>
                    <a:pt x="8926" y="7"/>
                    <a:pt x="8904" y="0"/>
                    <a:pt x="88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9"/>
            <p:cNvSpPr/>
            <p:nvPr/>
          </p:nvSpPr>
          <p:spPr>
            <a:xfrm>
              <a:off x="160875" y="4306675"/>
              <a:ext cx="2320425" cy="720225"/>
            </a:xfrm>
            <a:custGeom>
              <a:avLst/>
              <a:gdLst/>
              <a:ahLst/>
              <a:cxnLst/>
              <a:rect l="l" t="t" r="r" b="b"/>
              <a:pathLst>
                <a:path w="92817" h="28809" extrusionOk="0">
                  <a:moveTo>
                    <a:pt x="92817" y="0"/>
                  </a:moveTo>
                  <a:lnTo>
                    <a:pt x="8740" y="141"/>
                  </a:lnTo>
                  <a:cubicBezTo>
                    <a:pt x="7976" y="144"/>
                    <a:pt x="7235" y="385"/>
                    <a:pt x="6619" y="831"/>
                  </a:cubicBezTo>
                  <a:lnTo>
                    <a:pt x="280" y="5431"/>
                  </a:lnTo>
                  <a:cubicBezTo>
                    <a:pt x="1" y="5630"/>
                    <a:pt x="71" y="6060"/>
                    <a:pt x="396" y="6166"/>
                  </a:cubicBezTo>
                  <a:lnTo>
                    <a:pt x="70414" y="28809"/>
                  </a:lnTo>
                  <a:lnTo>
                    <a:pt x="92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9"/>
            <p:cNvSpPr/>
            <p:nvPr/>
          </p:nvSpPr>
          <p:spPr>
            <a:xfrm>
              <a:off x="160875" y="4306575"/>
              <a:ext cx="2320425" cy="720325"/>
            </a:xfrm>
            <a:custGeom>
              <a:avLst/>
              <a:gdLst/>
              <a:ahLst/>
              <a:cxnLst/>
              <a:rect l="l" t="t" r="r" b="b"/>
              <a:pathLst>
                <a:path w="92817" h="28813" extrusionOk="0">
                  <a:moveTo>
                    <a:pt x="92817" y="1"/>
                  </a:moveTo>
                  <a:lnTo>
                    <a:pt x="75078" y="33"/>
                  </a:lnTo>
                  <a:cubicBezTo>
                    <a:pt x="71169" y="5967"/>
                    <a:pt x="67272" y="11892"/>
                    <a:pt x="63408" y="17798"/>
                  </a:cubicBezTo>
                  <a:cubicBezTo>
                    <a:pt x="62393" y="19350"/>
                    <a:pt x="60683" y="20243"/>
                    <a:pt x="58890" y="20243"/>
                  </a:cubicBezTo>
                  <a:cubicBezTo>
                    <a:pt x="58443" y="20243"/>
                    <a:pt x="57992" y="20188"/>
                    <a:pt x="57544" y="20073"/>
                  </a:cubicBezTo>
                  <a:cubicBezTo>
                    <a:pt x="35752" y="14498"/>
                    <a:pt x="281" y="5435"/>
                    <a:pt x="280" y="5435"/>
                  </a:cubicBezTo>
                  <a:lnTo>
                    <a:pt x="280" y="5435"/>
                  </a:lnTo>
                  <a:cubicBezTo>
                    <a:pt x="1" y="5634"/>
                    <a:pt x="71" y="6064"/>
                    <a:pt x="396" y="6170"/>
                  </a:cubicBezTo>
                  <a:lnTo>
                    <a:pt x="70414" y="28813"/>
                  </a:lnTo>
                  <a:lnTo>
                    <a:pt x="928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9"/>
            <p:cNvSpPr/>
            <p:nvPr/>
          </p:nvSpPr>
          <p:spPr>
            <a:xfrm>
              <a:off x="1925475" y="4309950"/>
              <a:ext cx="1079150" cy="2282225"/>
            </a:xfrm>
            <a:custGeom>
              <a:avLst/>
              <a:gdLst/>
              <a:ahLst/>
              <a:cxnLst/>
              <a:rect l="l" t="t" r="r" b="b"/>
              <a:pathLst>
                <a:path w="43166" h="91289" extrusionOk="0">
                  <a:moveTo>
                    <a:pt x="22403" y="1"/>
                  </a:moveTo>
                  <a:lnTo>
                    <a:pt x="0" y="28813"/>
                  </a:lnTo>
                  <a:lnTo>
                    <a:pt x="39195" y="91093"/>
                  </a:lnTo>
                  <a:cubicBezTo>
                    <a:pt x="39279" y="91225"/>
                    <a:pt x="39414" y="91289"/>
                    <a:pt x="39549" y="91289"/>
                  </a:cubicBezTo>
                  <a:cubicBezTo>
                    <a:pt x="39709" y="91289"/>
                    <a:pt x="39868" y="91199"/>
                    <a:pt x="39936" y="91026"/>
                  </a:cubicBezTo>
                  <a:lnTo>
                    <a:pt x="42831" y="83747"/>
                  </a:lnTo>
                  <a:cubicBezTo>
                    <a:pt x="43114" y="83041"/>
                    <a:pt x="43165" y="82261"/>
                    <a:pt x="42976" y="81523"/>
                  </a:cubicBezTo>
                  <a:lnTo>
                    <a:pt x="224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9"/>
            <p:cNvSpPr/>
            <p:nvPr/>
          </p:nvSpPr>
          <p:spPr>
            <a:xfrm>
              <a:off x="2505025" y="4739950"/>
              <a:ext cx="499600" cy="1663675"/>
            </a:xfrm>
            <a:custGeom>
              <a:avLst/>
              <a:gdLst/>
              <a:ahLst/>
              <a:cxnLst/>
              <a:rect l="l" t="t" r="r" b="b"/>
              <a:pathLst>
                <a:path w="19984" h="66547" extrusionOk="0">
                  <a:moveTo>
                    <a:pt x="3563" y="0"/>
                  </a:moveTo>
                  <a:cubicBezTo>
                    <a:pt x="3053" y="556"/>
                    <a:pt x="2546" y="1114"/>
                    <a:pt x="2039" y="1669"/>
                  </a:cubicBezTo>
                  <a:cubicBezTo>
                    <a:pt x="511" y="3342"/>
                    <a:pt x="1" y="5707"/>
                    <a:pt x="697" y="7864"/>
                  </a:cubicBezTo>
                  <a:lnTo>
                    <a:pt x="19649" y="66547"/>
                  </a:lnTo>
                  <a:cubicBezTo>
                    <a:pt x="19932" y="65841"/>
                    <a:pt x="19983" y="65061"/>
                    <a:pt x="19797" y="64319"/>
                  </a:cubicBezTo>
                  <a:lnTo>
                    <a:pt x="35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9"/>
            <p:cNvSpPr/>
            <p:nvPr/>
          </p:nvSpPr>
          <p:spPr>
            <a:xfrm>
              <a:off x="832550" y="3753250"/>
              <a:ext cx="2117750" cy="2563775"/>
            </a:xfrm>
            <a:custGeom>
              <a:avLst/>
              <a:gdLst/>
              <a:ahLst/>
              <a:cxnLst/>
              <a:rect l="l" t="t" r="r" b="b"/>
              <a:pathLst>
                <a:path w="84710" h="102551" extrusionOk="0">
                  <a:moveTo>
                    <a:pt x="82563" y="0"/>
                  </a:moveTo>
                  <a:cubicBezTo>
                    <a:pt x="79696" y="0"/>
                    <a:pt x="69729" y="5469"/>
                    <a:pt x="64326" y="12419"/>
                  </a:cubicBezTo>
                  <a:lnTo>
                    <a:pt x="35838" y="49055"/>
                  </a:lnTo>
                  <a:cubicBezTo>
                    <a:pt x="21883" y="67003"/>
                    <a:pt x="1" y="99467"/>
                    <a:pt x="3711" y="102353"/>
                  </a:cubicBezTo>
                  <a:cubicBezTo>
                    <a:pt x="3883" y="102486"/>
                    <a:pt x="4103" y="102551"/>
                    <a:pt x="4368" y="102551"/>
                  </a:cubicBezTo>
                  <a:cubicBezTo>
                    <a:pt x="9813" y="102551"/>
                    <a:pt x="34139" y="75199"/>
                    <a:pt x="47450" y="58084"/>
                  </a:cubicBezTo>
                  <a:lnTo>
                    <a:pt x="75938" y="21447"/>
                  </a:lnTo>
                  <a:cubicBezTo>
                    <a:pt x="81859" y="13831"/>
                    <a:pt x="84709" y="1342"/>
                    <a:pt x="83182" y="155"/>
                  </a:cubicBezTo>
                  <a:cubicBezTo>
                    <a:pt x="83048" y="51"/>
                    <a:pt x="82838" y="0"/>
                    <a:pt x="82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9"/>
            <p:cNvSpPr/>
            <p:nvPr/>
          </p:nvSpPr>
          <p:spPr>
            <a:xfrm>
              <a:off x="925300" y="3757100"/>
              <a:ext cx="2025000" cy="2559875"/>
            </a:xfrm>
            <a:custGeom>
              <a:avLst/>
              <a:gdLst/>
              <a:ahLst/>
              <a:cxnLst/>
              <a:rect l="l" t="t" r="r" b="b"/>
              <a:pathLst>
                <a:path w="81000" h="102395" extrusionOk="0">
                  <a:moveTo>
                    <a:pt x="79468" y="1"/>
                  </a:moveTo>
                  <a:lnTo>
                    <a:pt x="1" y="102196"/>
                  </a:lnTo>
                  <a:cubicBezTo>
                    <a:pt x="173" y="102329"/>
                    <a:pt x="393" y="102394"/>
                    <a:pt x="659" y="102394"/>
                  </a:cubicBezTo>
                  <a:cubicBezTo>
                    <a:pt x="6105" y="102394"/>
                    <a:pt x="30430" y="75044"/>
                    <a:pt x="43740" y="57930"/>
                  </a:cubicBezTo>
                  <a:lnTo>
                    <a:pt x="72228" y="21293"/>
                  </a:lnTo>
                  <a:cubicBezTo>
                    <a:pt x="78149" y="13677"/>
                    <a:pt x="80999" y="1188"/>
                    <a:pt x="79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9"/>
            <p:cNvSpPr/>
            <p:nvPr/>
          </p:nvSpPr>
          <p:spPr>
            <a:xfrm>
              <a:off x="2842100" y="3824675"/>
              <a:ext cx="46900" cy="109875"/>
            </a:xfrm>
            <a:custGeom>
              <a:avLst/>
              <a:gdLst/>
              <a:ahLst/>
              <a:cxnLst/>
              <a:rect l="l" t="t" r="r" b="b"/>
              <a:pathLst>
                <a:path w="1876" h="4395" extrusionOk="0">
                  <a:moveTo>
                    <a:pt x="832" y="0"/>
                  </a:moveTo>
                  <a:lnTo>
                    <a:pt x="1" y="1069"/>
                  </a:lnTo>
                  <a:cubicBezTo>
                    <a:pt x="1323" y="2186"/>
                    <a:pt x="1455" y="4394"/>
                    <a:pt x="1455" y="4394"/>
                  </a:cubicBezTo>
                  <a:lnTo>
                    <a:pt x="1802" y="3537"/>
                  </a:lnTo>
                  <a:cubicBezTo>
                    <a:pt x="1853" y="3409"/>
                    <a:pt x="1875" y="3277"/>
                    <a:pt x="1866" y="3139"/>
                  </a:cubicBezTo>
                  <a:cubicBezTo>
                    <a:pt x="1830" y="2529"/>
                    <a:pt x="1644" y="739"/>
                    <a:pt x="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9"/>
            <p:cNvSpPr/>
            <p:nvPr/>
          </p:nvSpPr>
          <p:spPr>
            <a:xfrm>
              <a:off x="2748325" y="3811725"/>
              <a:ext cx="110250" cy="36400"/>
            </a:xfrm>
            <a:custGeom>
              <a:avLst/>
              <a:gdLst/>
              <a:ahLst/>
              <a:cxnLst/>
              <a:rect l="l" t="t" r="r" b="b"/>
              <a:pathLst>
                <a:path w="4410" h="1456" extrusionOk="0">
                  <a:moveTo>
                    <a:pt x="2683" y="0"/>
                  </a:moveTo>
                  <a:cubicBezTo>
                    <a:pt x="2034" y="0"/>
                    <a:pt x="1421" y="97"/>
                    <a:pt x="1114" y="156"/>
                  </a:cubicBezTo>
                  <a:cubicBezTo>
                    <a:pt x="979" y="181"/>
                    <a:pt x="857" y="236"/>
                    <a:pt x="748" y="316"/>
                  </a:cubicBezTo>
                  <a:lnTo>
                    <a:pt x="0" y="865"/>
                  </a:lnTo>
                  <a:cubicBezTo>
                    <a:pt x="0" y="865"/>
                    <a:pt x="445" y="779"/>
                    <a:pt x="1063" y="779"/>
                  </a:cubicBezTo>
                  <a:cubicBezTo>
                    <a:pt x="1810" y="779"/>
                    <a:pt x="2808" y="904"/>
                    <a:pt x="3579" y="1456"/>
                  </a:cubicBezTo>
                  <a:lnTo>
                    <a:pt x="4410" y="387"/>
                  </a:lnTo>
                  <a:cubicBezTo>
                    <a:pt x="3962" y="89"/>
                    <a:pt x="3306" y="0"/>
                    <a:pt x="26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8" name="Google Shape;1608;p39"/>
            <p:cNvGrpSpPr/>
            <p:nvPr/>
          </p:nvGrpSpPr>
          <p:grpSpPr>
            <a:xfrm>
              <a:off x="345350" y="3851550"/>
              <a:ext cx="1187300" cy="1279025"/>
              <a:chOff x="345350" y="3851550"/>
              <a:chExt cx="1187300" cy="1279025"/>
            </a:xfrm>
          </p:grpSpPr>
          <p:sp>
            <p:nvSpPr>
              <p:cNvPr id="1609" name="Google Shape;1609;p39"/>
              <p:cNvSpPr/>
              <p:nvPr/>
            </p:nvSpPr>
            <p:spPr>
              <a:xfrm>
                <a:off x="501000" y="3863275"/>
                <a:ext cx="13275" cy="5000"/>
              </a:xfrm>
              <a:custGeom>
                <a:avLst/>
                <a:gdLst/>
                <a:ahLst/>
                <a:cxnLst/>
                <a:rect l="l" t="t" r="r" b="b"/>
                <a:pathLst>
                  <a:path w="531" h="200" extrusionOk="0">
                    <a:moveTo>
                      <a:pt x="7" y="0"/>
                    </a:moveTo>
                    <a:lnTo>
                      <a:pt x="1" y="26"/>
                    </a:lnTo>
                    <a:lnTo>
                      <a:pt x="530" y="199"/>
                    </a:lnTo>
                    <a:lnTo>
                      <a:pt x="530" y="199"/>
                    </a:lnTo>
                    <a:lnTo>
                      <a:pt x="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9"/>
              <p:cNvSpPr/>
              <p:nvPr/>
            </p:nvSpPr>
            <p:spPr>
              <a:xfrm>
                <a:off x="446525" y="3851550"/>
                <a:ext cx="27875" cy="5800"/>
              </a:xfrm>
              <a:custGeom>
                <a:avLst/>
                <a:gdLst/>
                <a:ahLst/>
                <a:cxnLst/>
                <a:rect l="l" t="t" r="r" b="b"/>
                <a:pathLst>
                  <a:path w="1115" h="232" extrusionOk="0">
                    <a:moveTo>
                      <a:pt x="4" y="1"/>
                    </a:moveTo>
                    <a:lnTo>
                      <a:pt x="1" y="126"/>
                    </a:lnTo>
                    <a:cubicBezTo>
                      <a:pt x="370" y="132"/>
                      <a:pt x="736" y="167"/>
                      <a:pt x="1098" y="232"/>
                    </a:cubicBezTo>
                    <a:lnTo>
                      <a:pt x="1114" y="158"/>
                    </a:lnTo>
                    <a:cubicBezTo>
                      <a:pt x="752" y="78"/>
                      <a:pt x="379" y="20"/>
                      <a:pt x="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9"/>
              <p:cNvSpPr/>
              <p:nvPr/>
            </p:nvSpPr>
            <p:spPr>
              <a:xfrm>
                <a:off x="391725" y="3853400"/>
                <a:ext cx="27625" cy="14150"/>
              </a:xfrm>
              <a:custGeom>
                <a:avLst/>
                <a:gdLst/>
                <a:ahLst/>
                <a:cxnLst/>
                <a:rect l="l" t="t" r="r" b="b"/>
                <a:pathLst>
                  <a:path w="1105" h="566" extrusionOk="0">
                    <a:moveTo>
                      <a:pt x="1073" y="0"/>
                    </a:moveTo>
                    <a:cubicBezTo>
                      <a:pt x="700" y="74"/>
                      <a:pt x="334" y="199"/>
                      <a:pt x="1" y="392"/>
                    </a:cubicBezTo>
                    <a:lnTo>
                      <a:pt x="106" y="565"/>
                    </a:lnTo>
                    <a:cubicBezTo>
                      <a:pt x="411" y="376"/>
                      <a:pt x="752" y="241"/>
                      <a:pt x="1105" y="161"/>
                    </a:cubicBezTo>
                    <a:lnTo>
                      <a:pt x="1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9"/>
              <p:cNvSpPr/>
              <p:nvPr/>
            </p:nvSpPr>
            <p:spPr>
              <a:xfrm>
                <a:off x="355450" y="3881725"/>
                <a:ext cx="19125" cy="27300"/>
              </a:xfrm>
              <a:custGeom>
                <a:avLst/>
                <a:gdLst/>
                <a:ahLst/>
                <a:cxnLst/>
                <a:rect l="l" t="t" r="r" b="b"/>
                <a:pathLst>
                  <a:path w="765" h="1092" extrusionOk="0">
                    <a:moveTo>
                      <a:pt x="579" y="0"/>
                    </a:moveTo>
                    <a:cubicBezTo>
                      <a:pt x="335" y="299"/>
                      <a:pt x="142" y="639"/>
                      <a:pt x="1" y="992"/>
                    </a:cubicBezTo>
                    <a:lnTo>
                      <a:pt x="258" y="1092"/>
                    </a:lnTo>
                    <a:cubicBezTo>
                      <a:pt x="380" y="755"/>
                      <a:pt x="546" y="434"/>
                      <a:pt x="765" y="148"/>
                    </a:cubicBezTo>
                    <a:lnTo>
                      <a:pt x="5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9"/>
              <p:cNvSpPr/>
              <p:nvPr/>
            </p:nvSpPr>
            <p:spPr>
              <a:xfrm>
                <a:off x="345350" y="3934125"/>
                <a:ext cx="10300" cy="28350"/>
              </a:xfrm>
              <a:custGeom>
                <a:avLst/>
                <a:gdLst/>
                <a:ahLst/>
                <a:cxnLst/>
                <a:rect l="l" t="t" r="r" b="b"/>
                <a:pathLst>
                  <a:path w="412" h="1134" extrusionOk="0">
                    <a:moveTo>
                      <a:pt x="100" y="0"/>
                    </a:moveTo>
                    <a:cubicBezTo>
                      <a:pt x="36" y="376"/>
                      <a:pt x="7" y="754"/>
                      <a:pt x="0" y="1133"/>
                    </a:cubicBezTo>
                    <a:lnTo>
                      <a:pt x="354" y="1133"/>
                    </a:lnTo>
                    <a:cubicBezTo>
                      <a:pt x="347" y="770"/>
                      <a:pt x="363" y="405"/>
                      <a:pt x="411" y="48"/>
                    </a:cubicBezTo>
                    <a:lnTo>
                      <a:pt x="1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9"/>
              <p:cNvSpPr/>
              <p:nvPr/>
            </p:nvSpPr>
            <p:spPr>
              <a:xfrm>
                <a:off x="346725" y="3989650"/>
                <a:ext cx="14125" cy="29075"/>
              </a:xfrm>
              <a:custGeom>
                <a:avLst/>
                <a:gdLst/>
                <a:ahLst/>
                <a:cxnLst/>
                <a:rect l="l" t="t" r="r" b="b"/>
                <a:pathLst>
                  <a:path w="565" h="1163" extrusionOk="0">
                    <a:moveTo>
                      <a:pt x="382" y="0"/>
                    </a:moveTo>
                    <a:lnTo>
                      <a:pt x="0" y="45"/>
                    </a:lnTo>
                    <a:lnTo>
                      <a:pt x="167" y="1162"/>
                    </a:lnTo>
                    <a:lnTo>
                      <a:pt x="565" y="1082"/>
                    </a:lnTo>
                    <a:lnTo>
                      <a:pt x="3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9"/>
              <p:cNvSpPr/>
              <p:nvPr/>
            </p:nvSpPr>
            <p:spPr>
              <a:xfrm>
                <a:off x="357150" y="4043325"/>
                <a:ext cx="18800" cy="29875"/>
              </a:xfrm>
              <a:custGeom>
                <a:avLst/>
                <a:gdLst/>
                <a:ahLst/>
                <a:cxnLst/>
                <a:rect l="l" t="t" r="r" b="b"/>
                <a:pathLst>
                  <a:path w="752" h="1195" extrusionOk="0">
                    <a:moveTo>
                      <a:pt x="417" y="0"/>
                    </a:moveTo>
                    <a:lnTo>
                      <a:pt x="0" y="116"/>
                    </a:lnTo>
                    <a:lnTo>
                      <a:pt x="321" y="1194"/>
                    </a:lnTo>
                    <a:lnTo>
                      <a:pt x="751" y="1050"/>
                    </a:lnTo>
                    <a:lnTo>
                      <a:pt x="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9"/>
              <p:cNvSpPr/>
              <p:nvPr/>
            </p:nvSpPr>
            <p:spPr>
              <a:xfrm>
                <a:off x="374475" y="4095325"/>
                <a:ext cx="22000" cy="30425"/>
              </a:xfrm>
              <a:custGeom>
                <a:avLst/>
                <a:gdLst/>
                <a:ahLst/>
                <a:cxnLst/>
                <a:rect l="l" t="t" r="r" b="b"/>
                <a:pathLst>
                  <a:path w="880" h="1217" extrusionOk="0">
                    <a:moveTo>
                      <a:pt x="447" y="0"/>
                    </a:moveTo>
                    <a:lnTo>
                      <a:pt x="1" y="173"/>
                    </a:lnTo>
                    <a:lnTo>
                      <a:pt x="421" y="1217"/>
                    </a:lnTo>
                    <a:lnTo>
                      <a:pt x="880" y="1014"/>
                    </a:lnTo>
                    <a:lnTo>
                      <a:pt x="4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9"/>
              <p:cNvSpPr/>
              <p:nvPr/>
            </p:nvSpPr>
            <p:spPr>
              <a:xfrm>
                <a:off x="396550" y="4145625"/>
                <a:ext cx="24500" cy="30925"/>
              </a:xfrm>
              <a:custGeom>
                <a:avLst/>
                <a:gdLst/>
                <a:ahLst/>
                <a:cxnLst/>
                <a:rect l="l" t="t" r="r" b="b"/>
                <a:pathLst>
                  <a:path w="980" h="1237" extrusionOk="0">
                    <a:moveTo>
                      <a:pt x="472" y="0"/>
                    </a:moveTo>
                    <a:lnTo>
                      <a:pt x="0" y="228"/>
                    </a:lnTo>
                    <a:lnTo>
                      <a:pt x="494" y="1236"/>
                    </a:lnTo>
                    <a:lnTo>
                      <a:pt x="979" y="979"/>
                    </a:lnTo>
                    <a:lnTo>
                      <a:pt x="4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9"/>
              <p:cNvSpPr/>
              <p:nvPr/>
            </p:nvSpPr>
            <p:spPr>
              <a:xfrm>
                <a:off x="422050" y="4194250"/>
                <a:ext cx="26600" cy="31400"/>
              </a:xfrm>
              <a:custGeom>
                <a:avLst/>
                <a:gdLst/>
                <a:ahLst/>
                <a:cxnLst/>
                <a:rect l="l" t="t" r="r" b="b"/>
                <a:pathLst>
                  <a:path w="1064" h="1256" extrusionOk="0">
                    <a:moveTo>
                      <a:pt x="498" y="0"/>
                    </a:moveTo>
                    <a:lnTo>
                      <a:pt x="1" y="280"/>
                    </a:lnTo>
                    <a:lnTo>
                      <a:pt x="553" y="1255"/>
                    </a:lnTo>
                    <a:lnTo>
                      <a:pt x="1063" y="950"/>
                    </a:lnTo>
                    <a:lnTo>
                      <a:pt x="4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9"/>
              <p:cNvSpPr/>
              <p:nvPr/>
            </p:nvSpPr>
            <p:spPr>
              <a:xfrm>
                <a:off x="450300" y="4241425"/>
                <a:ext cx="28350" cy="31875"/>
              </a:xfrm>
              <a:custGeom>
                <a:avLst/>
                <a:gdLst/>
                <a:ahLst/>
                <a:cxnLst/>
                <a:rect l="l" t="t" r="r" b="b"/>
                <a:pathLst>
                  <a:path w="1134" h="1275" extrusionOk="0">
                    <a:moveTo>
                      <a:pt x="524" y="1"/>
                    </a:moveTo>
                    <a:lnTo>
                      <a:pt x="1" y="328"/>
                    </a:lnTo>
                    <a:lnTo>
                      <a:pt x="604" y="1275"/>
                    </a:lnTo>
                    <a:lnTo>
                      <a:pt x="1133" y="922"/>
                    </a:lnTo>
                    <a:lnTo>
                      <a:pt x="5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9"/>
              <p:cNvSpPr/>
              <p:nvPr/>
            </p:nvSpPr>
            <p:spPr>
              <a:xfrm>
                <a:off x="481025" y="4287250"/>
                <a:ext cx="29475" cy="32125"/>
              </a:xfrm>
              <a:custGeom>
                <a:avLst/>
                <a:gdLst/>
                <a:ahLst/>
                <a:cxnLst/>
                <a:rect l="l" t="t" r="r" b="b"/>
                <a:pathLst>
                  <a:path w="1179" h="1285" extrusionOk="0">
                    <a:moveTo>
                      <a:pt x="530" y="0"/>
                    </a:moveTo>
                    <a:lnTo>
                      <a:pt x="1" y="369"/>
                    </a:lnTo>
                    <a:lnTo>
                      <a:pt x="646" y="1284"/>
                    </a:lnTo>
                    <a:lnTo>
                      <a:pt x="1179" y="899"/>
                    </a:lnTo>
                    <a:lnTo>
                      <a:pt x="5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9"/>
              <p:cNvSpPr/>
              <p:nvPr/>
            </p:nvSpPr>
            <p:spPr>
              <a:xfrm>
                <a:off x="513700" y="4331850"/>
                <a:ext cx="30425" cy="32375"/>
              </a:xfrm>
              <a:custGeom>
                <a:avLst/>
                <a:gdLst/>
                <a:ahLst/>
                <a:cxnLst/>
                <a:rect l="l" t="t" r="r" b="b"/>
                <a:pathLst>
                  <a:path w="1217" h="1295" extrusionOk="0">
                    <a:moveTo>
                      <a:pt x="536" y="1"/>
                    </a:moveTo>
                    <a:lnTo>
                      <a:pt x="0" y="405"/>
                    </a:lnTo>
                    <a:lnTo>
                      <a:pt x="677" y="1294"/>
                    </a:lnTo>
                    <a:lnTo>
                      <a:pt x="1216" y="874"/>
                    </a:lnTo>
                    <a:lnTo>
                      <a:pt x="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9"/>
              <p:cNvSpPr/>
              <p:nvPr/>
            </p:nvSpPr>
            <p:spPr>
              <a:xfrm>
                <a:off x="547950" y="4375275"/>
                <a:ext cx="31325" cy="32600"/>
              </a:xfrm>
              <a:custGeom>
                <a:avLst/>
                <a:gdLst/>
                <a:ahLst/>
                <a:cxnLst/>
                <a:rect l="l" t="t" r="r" b="b"/>
                <a:pathLst>
                  <a:path w="1253" h="1304" extrusionOk="0">
                    <a:moveTo>
                      <a:pt x="540" y="0"/>
                    </a:moveTo>
                    <a:lnTo>
                      <a:pt x="0" y="437"/>
                    </a:lnTo>
                    <a:lnTo>
                      <a:pt x="710" y="1303"/>
                    </a:lnTo>
                    <a:lnTo>
                      <a:pt x="1252" y="851"/>
                    </a:lnTo>
                    <a:lnTo>
                      <a:pt x="5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9"/>
              <p:cNvSpPr/>
              <p:nvPr/>
            </p:nvSpPr>
            <p:spPr>
              <a:xfrm>
                <a:off x="583725" y="4417550"/>
                <a:ext cx="31900" cy="32775"/>
              </a:xfrm>
              <a:custGeom>
                <a:avLst/>
                <a:gdLst/>
                <a:ahLst/>
                <a:cxnLst/>
                <a:rect l="l" t="t" r="r" b="b"/>
                <a:pathLst>
                  <a:path w="1276" h="1311" extrusionOk="0">
                    <a:moveTo>
                      <a:pt x="540" y="1"/>
                    </a:moveTo>
                    <a:lnTo>
                      <a:pt x="1" y="466"/>
                    </a:lnTo>
                    <a:lnTo>
                      <a:pt x="739" y="1310"/>
                    </a:lnTo>
                    <a:lnTo>
                      <a:pt x="1275" y="832"/>
                    </a:lnTo>
                    <a:lnTo>
                      <a:pt x="5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9"/>
              <p:cNvSpPr/>
              <p:nvPr/>
            </p:nvSpPr>
            <p:spPr>
              <a:xfrm>
                <a:off x="620875" y="4458800"/>
                <a:ext cx="32200" cy="32750"/>
              </a:xfrm>
              <a:custGeom>
                <a:avLst/>
                <a:gdLst/>
                <a:ahLst/>
                <a:cxnLst/>
                <a:rect l="l" t="t" r="r" b="b"/>
                <a:pathLst>
                  <a:path w="1288" h="1310" extrusionOk="0">
                    <a:moveTo>
                      <a:pt x="534" y="0"/>
                    </a:moveTo>
                    <a:lnTo>
                      <a:pt x="1" y="491"/>
                    </a:lnTo>
                    <a:lnTo>
                      <a:pt x="758" y="1310"/>
                    </a:lnTo>
                    <a:lnTo>
                      <a:pt x="1288" y="812"/>
                    </a:lnTo>
                    <a:lnTo>
                      <a:pt x="5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9"/>
              <p:cNvSpPr/>
              <p:nvPr/>
            </p:nvSpPr>
            <p:spPr>
              <a:xfrm>
                <a:off x="659075" y="4499075"/>
                <a:ext cx="32600" cy="32750"/>
              </a:xfrm>
              <a:custGeom>
                <a:avLst/>
                <a:gdLst/>
                <a:ahLst/>
                <a:cxnLst/>
                <a:rect l="l" t="t" r="r" b="b"/>
                <a:pathLst>
                  <a:path w="1304" h="1310" extrusionOk="0">
                    <a:moveTo>
                      <a:pt x="527" y="0"/>
                    </a:moveTo>
                    <a:lnTo>
                      <a:pt x="1" y="511"/>
                    </a:lnTo>
                    <a:lnTo>
                      <a:pt x="784" y="1310"/>
                    </a:lnTo>
                    <a:lnTo>
                      <a:pt x="1304" y="793"/>
                    </a:lnTo>
                    <a:lnTo>
                      <a:pt x="5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9"/>
              <p:cNvSpPr/>
              <p:nvPr/>
            </p:nvSpPr>
            <p:spPr>
              <a:xfrm>
                <a:off x="698400" y="4538400"/>
                <a:ext cx="32850" cy="32750"/>
              </a:xfrm>
              <a:custGeom>
                <a:avLst/>
                <a:gdLst/>
                <a:ahLst/>
                <a:cxnLst/>
                <a:rect l="l" t="t" r="r" b="b"/>
                <a:pathLst>
                  <a:path w="1314" h="1310" extrusionOk="0">
                    <a:moveTo>
                      <a:pt x="517" y="0"/>
                    </a:moveTo>
                    <a:lnTo>
                      <a:pt x="0" y="526"/>
                    </a:lnTo>
                    <a:lnTo>
                      <a:pt x="800" y="1310"/>
                    </a:lnTo>
                    <a:lnTo>
                      <a:pt x="1313" y="774"/>
                    </a:lnTo>
                    <a:lnTo>
                      <a:pt x="5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9"/>
              <p:cNvSpPr/>
              <p:nvPr/>
            </p:nvSpPr>
            <p:spPr>
              <a:xfrm>
                <a:off x="738600" y="4576825"/>
                <a:ext cx="33075" cy="32600"/>
              </a:xfrm>
              <a:custGeom>
                <a:avLst/>
                <a:gdLst/>
                <a:ahLst/>
                <a:cxnLst/>
                <a:rect l="l" t="t" r="r" b="b"/>
                <a:pathLst>
                  <a:path w="1323" h="1304" extrusionOk="0">
                    <a:moveTo>
                      <a:pt x="511" y="0"/>
                    </a:moveTo>
                    <a:lnTo>
                      <a:pt x="0" y="543"/>
                    </a:lnTo>
                    <a:lnTo>
                      <a:pt x="822" y="1304"/>
                    </a:lnTo>
                    <a:lnTo>
                      <a:pt x="1323" y="758"/>
                    </a:lnTo>
                    <a:lnTo>
                      <a:pt x="5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9"/>
              <p:cNvSpPr/>
              <p:nvPr/>
            </p:nvSpPr>
            <p:spPr>
              <a:xfrm>
                <a:off x="779750" y="4614450"/>
                <a:ext cx="33000" cy="32275"/>
              </a:xfrm>
              <a:custGeom>
                <a:avLst/>
                <a:gdLst/>
                <a:ahLst/>
                <a:cxnLst/>
                <a:rect l="l" t="t" r="r" b="b"/>
                <a:pathLst>
                  <a:path w="1320" h="1291" extrusionOk="0">
                    <a:moveTo>
                      <a:pt x="495" y="1"/>
                    </a:moveTo>
                    <a:lnTo>
                      <a:pt x="1" y="550"/>
                    </a:lnTo>
                    <a:lnTo>
                      <a:pt x="838" y="1291"/>
                    </a:lnTo>
                    <a:lnTo>
                      <a:pt x="1320" y="742"/>
                    </a:lnTo>
                    <a:lnTo>
                      <a:pt x="4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9"/>
              <p:cNvSpPr/>
              <p:nvPr/>
            </p:nvSpPr>
            <p:spPr>
              <a:xfrm>
                <a:off x="821725" y="4651275"/>
                <a:ext cx="33000" cy="31900"/>
              </a:xfrm>
              <a:custGeom>
                <a:avLst/>
                <a:gdLst/>
                <a:ahLst/>
                <a:cxnLst/>
                <a:rect l="l" t="t" r="r" b="b"/>
                <a:pathLst>
                  <a:path w="1320" h="1276" extrusionOk="0">
                    <a:moveTo>
                      <a:pt x="475" y="1"/>
                    </a:moveTo>
                    <a:lnTo>
                      <a:pt x="0" y="550"/>
                    </a:lnTo>
                    <a:lnTo>
                      <a:pt x="851" y="1275"/>
                    </a:lnTo>
                    <a:lnTo>
                      <a:pt x="1319" y="723"/>
                    </a:lnTo>
                    <a:lnTo>
                      <a:pt x="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9"/>
              <p:cNvSpPr/>
              <p:nvPr/>
            </p:nvSpPr>
            <p:spPr>
              <a:xfrm>
                <a:off x="864400" y="4687225"/>
                <a:ext cx="32925" cy="31575"/>
              </a:xfrm>
              <a:custGeom>
                <a:avLst/>
                <a:gdLst/>
                <a:ahLst/>
                <a:cxnLst/>
                <a:rect l="l" t="t" r="r" b="b"/>
                <a:pathLst>
                  <a:path w="1317" h="1263" extrusionOk="0">
                    <a:moveTo>
                      <a:pt x="460" y="1"/>
                    </a:moveTo>
                    <a:lnTo>
                      <a:pt x="1" y="553"/>
                    </a:lnTo>
                    <a:lnTo>
                      <a:pt x="864" y="1262"/>
                    </a:lnTo>
                    <a:lnTo>
                      <a:pt x="1317" y="707"/>
                    </a:lnTo>
                    <a:lnTo>
                      <a:pt x="4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9"/>
              <p:cNvSpPr/>
              <p:nvPr/>
            </p:nvSpPr>
            <p:spPr>
              <a:xfrm>
                <a:off x="907725" y="4722375"/>
                <a:ext cx="32775" cy="31150"/>
              </a:xfrm>
              <a:custGeom>
                <a:avLst/>
                <a:gdLst/>
                <a:ahLst/>
                <a:cxnLst/>
                <a:rect l="l" t="t" r="r" b="b"/>
                <a:pathLst>
                  <a:path w="1311" h="1246" extrusionOk="0">
                    <a:moveTo>
                      <a:pt x="444" y="1"/>
                    </a:moveTo>
                    <a:lnTo>
                      <a:pt x="1" y="556"/>
                    </a:lnTo>
                    <a:lnTo>
                      <a:pt x="880" y="1246"/>
                    </a:lnTo>
                    <a:lnTo>
                      <a:pt x="1310" y="697"/>
                    </a:lnTo>
                    <a:lnTo>
                      <a:pt x="4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9"/>
              <p:cNvSpPr/>
              <p:nvPr/>
            </p:nvSpPr>
            <p:spPr>
              <a:xfrm>
                <a:off x="951775" y="4756950"/>
                <a:ext cx="32450" cy="30450"/>
              </a:xfrm>
              <a:custGeom>
                <a:avLst/>
                <a:gdLst/>
                <a:ahLst/>
                <a:cxnLst/>
                <a:rect l="l" t="t" r="r" b="b"/>
                <a:pathLst>
                  <a:path w="1298" h="1218" extrusionOk="0">
                    <a:moveTo>
                      <a:pt x="421" y="1"/>
                    </a:moveTo>
                    <a:lnTo>
                      <a:pt x="1" y="543"/>
                    </a:lnTo>
                    <a:lnTo>
                      <a:pt x="893" y="1217"/>
                    </a:lnTo>
                    <a:lnTo>
                      <a:pt x="1298" y="681"/>
                    </a:lnTo>
                    <a:lnTo>
                      <a:pt x="4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9"/>
              <p:cNvSpPr/>
              <p:nvPr/>
            </p:nvSpPr>
            <p:spPr>
              <a:xfrm>
                <a:off x="996475" y="4790825"/>
                <a:ext cx="32125" cy="29700"/>
              </a:xfrm>
              <a:custGeom>
                <a:avLst/>
                <a:gdLst/>
                <a:ahLst/>
                <a:cxnLst/>
                <a:rect l="l" t="t" r="r" b="b"/>
                <a:pathLst>
                  <a:path w="1285" h="1188" extrusionOk="0">
                    <a:moveTo>
                      <a:pt x="395" y="0"/>
                    </a:moveTo>
                    <a:lnTo>
                      <a:pt x="1" y="530"/>
                    </a:lnTo>
                    <a:lnTo>
                      <a:pt x="903" y="1188"/>
                    </a:lnTo>
                    <a:lnTo>
                      <a:pt x="1284" y="665"/>
                    </a:lnTo>
                    <a:lnTo>
                      <a:pt x="3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9"/>
              <p:cNvSpPr/>
              <p:nvPr/>
            </p:nvSpPr>
            <p:spPr>
              <a:xfrm>
                <a:off x="1041650" y="4823875"/>
                <a:ext cx="31800" cy="29000"/>
              </a:xfrm>
              <a:custGeom>
                <a:avLst/>
                <a:gdLst/>
                <a:ahLst/>
                <a:cxnLst/>
                <a:rect l="l" t="t" r="r" b="b"/>
                <a:pathLst>
                  <a:path w="1272" h="1160" extrusionOk="0">
                    <a:moveTo>
                      <a:pt x="373" y="1"/>
                    </a:moveTo>
                    <a:lnTo>
                      <a:pt x="1" y="517"/>
                    </a:lnTo>
                    <a:lnTo>
                      <a:pt x="912" y="1159"/>
                    </a:lnTo>
                    <a:lnTo>
                      <a:pt x="1272" y="652"/>
                    </a:lnTo>
                    <a:lnTo>
                      <a:pt x="3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9"/>
              <p:cNvSpPr/>
              <p:nvPr/>
            </p:nvSpPr>
            <p:spPr>
              <a:xfrm>
                <a:off x="1087475" y="4856450"/>
                <a:ext cx="31225" cy="27875"/>
              </a:xfrm>
              <a:custGeom>
                <a:avLst/>
                <a:gdLst/>
                <a:ahLst/>
                <a:cxnLst/>
                <a:rect l="l" t="t" r="r" b="b"/>
                <a:pathLst>
                  <a:path w="1249" h="1115" extrusionOk="0">
                    <a:moveTo>
                      <a:pt x="340" y="1"/>
                    </a:moveTo>
                    <a:lnTo>
                      <a:pt x="0" y="489"/>
                    </a:lnTo>
                    <a:lnTo>
                      <a:pt x="925" y="1114"/>
                    </a:lnTo>
                    <a:lnTo>
                      <a:pt x="1249" y="643"/>
                    </a:lnTo>
                    <a:lnTo>
                      <a:pt x="3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9"/>
              <p:cNvSpPr/>
              <p:nvPr/>
            </p:nvSpPr>
            <p:spPr>
              <a:xfrm>
                <a:off x="1133775" y="4888400"/>
                <a:ext cx="30575" cy="26650"/>
              </a:xfrm>
              <a:custGeom>
                <a:avLst/>
                <a:gdLst/>
                <a:ahLst/>
                <a:cxnLst/>
                <a:rect l="l" t="t" r="r" b="b"/>
                <a:pathLst>
                  <a:path w="1223" h="1066" extrusionOk="0">
                    <a:moveTo>
                      <a:pt x="308" y="0"/>
                    </a:moveTo>
                    <a:lnTo>
                      <a:pt x="0" y="456"/>
                    </a:lnTo>
                    <a:lnTo>
                      <a:pt x="934" y="1066"/>
                    </a:lnTo>
                    <a:lnTo>
                      <a:pt x="1223" y="629"/>
                    </a:lnTo>
                    <a:lnTo>
                      <a:pt x="3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9"/>
              <p:cNvSpPr/>
              <p:nvPr/>
            </p:nvSpPr>
            <p:spPr>
              <a:xfrm>
                <a:off x="1180550" y="4919675"/>
                <a:ext cx="30025" cy="25475"/>
              </a:xfrm>
              <a:custGeom>
                <a:avLst/>
                <a:gdLst/>
                <a:ahLst/>
                <a:cxnLst/>
                <a:rect l="l" t="t" r="r" b="b"/>
                <a:pathLst>
                  <a:path w="1201" h="1019" extrusionOk="0">
                    <a:moveTo>
                      <a:pt x="276" y="1"/>
                    </a:moveTo>
                    <a:lnTo>
                      <a:pt x="0" y="421"/>
                    </a:lnTo>
                    <a:lnTo>
                      <a:pt x="941" y="1018"/>
                    </a:lnTo>
                    <a:lnTo>
                      <a:pt x="1201" y="614"/>
                    </a:lnTo>
                    <a:lnTo>
                      <a:pt x="2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9"/>
              <p:cNvSpPr/>
              <p:nvPr/>
            </p:nvSpPr>
            <p:spPr>
              <a:xfrm>
                <a:off x="1227725" y="4950250"/>
                <a:ext cx="29475" cy="24350"/>
              </a:xfrm>
              <a:custGeom>
                <a:avLst/>
                <a:gdLst/>
                <a:ahLst/>
                <a:cxnLst/>
                <a:rect l="l" t="t" r="r" b="b"/>
                <a:pathLst>
                  <a:path w="1179" h="974" extrusionOk="0">
                    <a:moveTo>
                      <a:pt x="244" y="1"/>
                    </a:moveTo>
                    <a:lnTo>
                      <a:pt x="1" y="386"/>
                    </a:lnTo>
                    <a:lnTo>
                      <a:pt x="947" y="973"/>
                    </a:lnTo>
                    <a:lnTo>
                      <a:pt x="1178" y="607"/>
                    </a:lnTo>
                    <a:lnTo>
                      <a:pt x="2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9"/>
              <p:cNvSpPr/>
              <p:nvPr/>
            </p:nvSpPr>
            <p:spPr>
              <a:xfrm>
                <a:off x="1275225" y="4980350"/>
                <a:ext cx="29000" cy="23050"/>
              </a:xfrm>
              <a:custGeom>
                <a:avLst/>
                <a:gdLst/>
                <a:ahLst/>
                <a:cxnLst/>
                <a:rect l="l" t="t" r="r" b="b"/>
                <a:pathLst>
                  <a:path w="1160" h="922" extrusionOk="0">
                    <a:moveTo>
                      <a:pt x="216" y="0"/>
                    </a:moveTo>
                    <a:lnTo>
                      <a:pt x="1" y="347"/>
                    </a:lnTo>
                    <a:lnTo>
                      <a:pt x="960" y="921"/>
                    </a:lnTo>
                    <a:lnTo>
                      <a:pt x="1159" y="591"/>
                    </a:lnTo>
                    <a:lnTo>
                      <a:pt x="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9"/>
              <p:cNvSpPr/>
              <p:nvPr/>
            </p:nvSpPr>
            <p:spPr>
              <a:xfrm>
                <a:off x="1323200" y="5009800"/>
                <a:ext cx="28275" cy="21525"/>
              </a:xfrm>
              <a:custGeom>
                <a:avLst/>
                <a:gdLst/>
                <a:ahLst/>
                <a:cxnLst/>
                <a:rect l="l" t="t" r="r" b="b"/>
                <a:pathLst>
                  <a:path w="1131" h="861" extrusionOk="0">
                    <a:moveTo>
                      <a:pt x="184" y="0"/>
                    </a:moveTo>
                    <a:lnTo>
                      <a:pt x="1" y="305"/>
                    </a:lnTo>
                    <a:lnTo>
                      <a:pt x="970" y="860"/>
                    </a:lnTo>
                    <a:lnTo>
                      <a:pt x="1131" y="587"/>
                    </a:ln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9"/>
              <p:cNvSpPr/>
              <p:nvPr/>
            </p:nvSpPr>
            <p:spPr>
              <a:xfrm>
                <a:off x="1371675" y="5038925"/>
                <a:ext cx="27375" cy="19600"/>
              </a:xfrm>
              <a:custGeom>
                <a:avLst/>
                <a:gdLst/>
                <a:ahLst/>
                <a:cxnLst/>
                <a:rect l="l" t="t" r="r" b="b"/>
                <a:pathLst>
                  <a:path w="1095" h="784" extrusionOk="0">
                    <a:moveTo>
                      <a:pt x="142" y="0"/>
                    </a:moveTo>
                    <a:lnTo>
                      <a:pt x="0" y="241"/>
                    </a:lnTo>
                    <a:lnTo>
                      <a:pt x="976" y="783"/>
                    </a:lnTo>
                    <a:lnTo>
                      <a:pt x="1095" y="575"/>
                    </a:lnTo>
                    <a:lnTo>
                      <a:pt x="1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9"/>
              <p:cNvSpPr/>
              <p:nvPr/>
            </p:nvSpPr>
            <p:spPr>
              <a:xfrm>
                <a:off x="1420450" y="5067475"/>
                <a:ext cx="26600" cy="17675"/>
              </a:xfrm>
              <a:custGeom>
                <a:avLst/>
                <a:gdLst/>
                <a:ahLst/>
                <a:cxnLst/>
                <a:rect l="l" t="t" r="r" b="b"/>
                <a:pathLst>
                  <a:path w="1064" h="707" extrusionOk="0">
                    <a:moveTo>
                      <a:pt x="103" y="1"/>
                    </a:moveTo>
                    <a:lnTo>
                      <a:pt x="1" y="177"/>
                    </a:lnTo>
                    <a:lnTo>
                      <a:pt x="983" y="707"/>
                    </a:lnTo>
                    <a:lnTo>
                      <a:pt x="1063" y="562"/>
                    </a:lnTo>
                    <a:lnTo>
                      <a:pt x="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9"/>
              <p:cNvSpPr/>
              <p:nvPr/>
            </p:nvSpPr>
            <p:spPr>
              <a:xfrm>
                <a:off x="1469550" y="5095475"/>
                <a:ext cx="25725" cy="15600"/>
              </a:xfrm>
              <a:custGeom>
                <a:avLst/>
                <a:gdLst/>
                <a:ahLst/>
                <a:cxnLst/>
                <a:rect l="l" t="t" r="r" b="b"/>
                <a:pathLst>
                  <a:path w="1029" h="624" extrusionOk="0">
                    <a:moveTo>
                      <a:pt x="62" y="1"/>
                    </a:moveTo>
                    <a:lnTo>
                      <a:pt x="1" y="110"/>
                    </a:lnTo>
                    <a:lnTo>
                      <a:pt x="993" y="624"/>
                    </a:lnTo>
                    <a:lnTo>
                      <a:pt x="1028" y="556"/>
                    </a:lnTo>
                    <a:lnTo>
                      <a:pt x="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9"/>
              <p:cNvSpPr/>
              <p:nvPr/>
            </p:nvSpPr>
            <p:spPr>
              <a:xfrm>
                <a:off x="1520100" y="5123725"/>
                <a:ext cx="12550" cy="6850"/>
              </a:xfrm>
              <a:custGeom>
                <a:avLst/>
                <a:gdLst/>
                <a:ahLst/>
                <a:cxnLst/>
                <a:rect l="l" t="t" r="r" b="b"/>
                <a:pathLst>
                  <a:path w="502" h="274" extrusionOk="0">
                    <a:moveTo>
                      <a:pt x="14" y="1"/>
                    </a:moveTo>
                    <a:lnTo>
                      <a:pt x="1" y="23"/>
                    </a:lnTo>
                    <a:lnTo>
                      <a:pt x="502" y="273"/>
                    </a:lnTo>
                    <a:lnTo>
                      <a:pt x="502" y="273"/>
                    </a:lnTo>
                    <a:lnTo>
                      <a:pt x="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1645;p39"/>
            <p:cNvGrpSpPr/>
            <p:nvPr/>
          </p:nvGrpSpPr>
          <p:grpSpPr>
            <a:xfrm>
              <a:off x="2474875" y="4338275"/>
              <a:ext cx="921700" cy="970025"/>
              <a:chOff x="2474875" y="4338275"/>
              <a:chExt cx="921700" cy="970025"/>
            </a:xfrm>
          </p:grpSpPr>
          <p:sp>
            <p:nvSpPr>
              <p:cNvPr id="1646" name="Google Shape;1646;p39"/>
              <p:cNvSpPr/>
              <p:nvPr/>
            </p:nvSpPr>
            <p:spPr>
              <a:xfrm>
                <a:off x="2474875" y="5303450"/>
                <a:ext cx="11325" cy="4850"/>
              </a:xfrm>
              <a:custGeom>
                <a:avLst/>
                <a:gdLst/>
                <a:ahLst/>
                <a:cxnLst/>
                <a:rect l="l" t="t" r="r" b="b"/>
                <a:pathLst>
                  <a:path w="453" h="194" extrusionOk="0">
                    <a:moveTo>
                      <a:pt x="443" y="1"/>
                    </a:moveTo>
                    <a:lnTo>
                      <a:pt x="0" y="194"/>
                    </a:lnTo>
                    <a:lnTo>
                      <a:pt x="0" y="194"/>
                    </a:lnTo>
                    <a:lnTo>
                      <a:pt x="453" y="23"/>
                    </a:lnTo>
                    <a:lnTo>
                      <a:pt x="4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9"/>
              <p:cNvSpPr/>
              <p:nvPr/>
            </p:nvSpPr>
            <p:spPr>
              <a:xfrm>
                <a:off x="2508000" y="5282450"/>
                <a:ext cx="22975" cy="12450"/>
              </a:xfrm>
              <a:custGeom>
                <a:avLst/>
                <a:gdLst/>
                <a:ahLst/>
                <a:cxnLst/>
                <a:rect l="l" t="t" r="r" b="b"/>
                <a:pathLst>
                  <a:path w="919" h="498" extrusionOk="0">
                    <a:moveTo>
                      <a:pt x="870" y="0"/>
                    </a:moveTo>
                    <a:lnTo>
                      <a:pt x="1" y="433"/>
                    </a:lnTo>
                    <a:lnTo>
                      <a:pt x="29" y="498"/>
                    </a:lnTo>
                    <a:lnTo>
                      <a:pt x="918" y="103"/>
                    </a:lnTo>
                    <a:lnTo>
                      <a:pt x="8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9"/>
              <p:cNvSpPr/>
              <p:nvPr/>
            </p:nvSpPr>
            <p:spPr>
              <a:xfrm>
                <a:off x="2551250" y="5259325"/>
                <a:ext cx="23375" cy="15125"/>
              </a:xfrm>
              <a:custGeom>
                <a:avLst/>
                <a:gdLst/>
                <a:ahLst/>
                <a:cxnLst/>
                <a:rect l="l" t="t" r="r" b="b"/>
                <a:pathLst>
                  <a:path w="935" h="605" extrusionOk="0">
                    <a:moveTo>
                      <a:pt x="848" y="1"/>
                    </a:moveTo>
                    <a:lnTo>
                      <a:pt x="0" y="473"/>
                    </a:lnTo>
                    <a:lnTo>
                      <a:pt x="68" y="604"/>
                    </a:lnTo>
                    <a:lnTo>
                      <a:pt x="934" y="161"/>
                    </a:lnTo>
                    <a:lnTo>
                      <a:pt x="8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9"/>
              <p:cNvSpPr/>
              <p:nvPr/>
            </p:nvSpPr>
            <p:spPr>
              <a:xfrm>
                <a:off x="2593375" y="5234625"/>
                <a:ext cx="24025" cy="17350"/>
              </a:xfrm>
              <a:custGeom>
                <a:avLst/>
                <a:gdLst/>
                <a:ahLst/>
                <a:cxnLst/>
                <a:rect l="l" t="t" r="r" b="b"/>
                <a:pathLst>
                  <a:path w="961" h="694" extrusionOk="0">
                    <a:moveTo>
                      <a:pt x="832" y="0"/>
                    </a:moveTo>
                    <a:lnTo>
                      <a:pt x="0" y="501"/>
                    </a:lnTo>
                    <a:lnTo>
                      <a:pt x="110" y="693"/>
                    </a:lnTo>
                    <a:lnTo>
                      <a:pt x="960" y="218"/>
                    </a:lnTo>
                    <a:lnTo>
                      <a:pt x="8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9"/>
              <p:cNvSpPr/>
              <p:nvPr/>
            </p:nvSpPr>
            <p:spPr>
              <a:xfrm>
                <a:off x="2634700" y="5208450"/>
                <a:ext cx="24650" cy="19375"/>
              </a:xfrm>
              <a:custGeom>
                <a:avLst/>
                <a:gdLst/>
                <a:ahLst/>
                <a:cxnLst/>
                <a:rect l="l" t="t" r="r" b="b"/>
                <a:pathLst>
                  <a:path w="986" h="775" extrusionOk="0">
                    <a:moveTo>
                      <a:pt x="812" y="1"/>
                    </a:moveTo>
                    <a:lnTo>
                      <a:pt x="0" y="530"/>
                    </a:lnTo>
                    <a:lnTo>
                      <a:pt x="151" y="774"/>
                    </a:lnTo>
                    <a:lnTo>
                      <a:pt x="986" y="274"/>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9"/>
              <p:cNvSpPr/>
              <p:nvPr/>
            </p:nvSpPr>
            <p:spPr>
              <a:xfrm>
                <a:off x="2675300" y="5181500"/>
                <a:ext cx="25225" cy="20800"/>
              </a:xfrm>
              <a:custGeom>
                <a:avLst/>
                <a:gdLst/>
                <a:ahLst/>
                <a:cxnLst/>
                <a:rect l="l" t="t" r="r" b="b"/>
                <a:pathLst>
                  <a:path w="1009" h="832" extrusionOk="0">
                    <a:moveTo>
                      <a:pt x="803" y="0"/>
                    </a:moveTo>
                    <a:lnTo>
                      <a:pt x="0" y="543"/>
                    </a:lnTo>
                    <a:lnTo>
                      <a:pt x="190" y="832"/>
                    </a:lnTo>
                    <a:lnTo>
                      <a:pt x="1008" y="305"/>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9"/>
              <p:cNvSpPr/>
              <p:nvPr/>
            </p:nvSpPr>
            <p:spPr>
              <a:xfrm>
                <a:off x="2715250" y="5153500"/>
                <a:ext cx="25700" cy="22175"/>
              </a:xfrm>
              <a:custGeom>
                <a:avLst/>
                <a:gdLst/>
                <a:ahLst/>
                <a:cxnLst/>
                <a:rect l="l" t="t" r="r" b="b"/>
                <a:pathLst>
                  <a:path w="1028" h="887" extrusionOk="0">
                    <a:moveTo>
                      <a:pt x="793" y="0"/>
                    </a:moveTo>
                    <a:lnTo>
                      <a:pt x="1" y="565"/>
                    </a:lnTo>
                    <a:lnTo>
                      <a:pt x="222" y="886"/>
                    </a:lnTo>
                    <a:lnTo>
                      <a:pt x="1028" y="337"/>
                    </a:lnTo>
                    <a:lnTo>
                      <a:pt x="7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9"/>
              <p:cNvSpPr/>
              <p:nvPr/>
            </p:nvSpPr>
            <p:spPr>
              <a:xfrm>
                <a:off x="2754650" y="5124775"/>
                <a:ext cx="26175" cy="23200"/>
              </a:xfrm>
              <a:custGeom>
                <a:avLst/>
                <a:gdLst/>
                <a:ahLst/>
                <a:cxnLst/>
                <a:rect l="l" t="t" r="r" b="b"/>
                <a:pathLst>
                  <a:path w="1047" h="928" extrusionOk="0">
                    <a:moveTo>
                      <a:pt x="781" y="0"/>
                    </a:moveTo>
                    <a:lnTo>
                      <a:pt x="1" y="578"/>
                    </a:lnTo>
                    <a:lnTo>
                      <a:pt x="254" y="928"/>
                    </a:lnTo>
                    <a:lnTo>
                      <a:pt x="1047" y="363"/>
                    </a:lnTo>
                    <a:lnTo>
                      <a:pt x="7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9"/>
              <p:cNvSpPr/>
              <p:nvPr/>
            </p:nvSpPr>
            <p:spPr>
              <a:xfrm>
                <a:off x="2793500" y="5095250"/>
                <a:ext cx="26650" cy="24325"/>
              </a:xfrm>
              <a:custGeom>
                <a:avLst/>
                <a:gdLst/>
                <a:ahLst/>
                <a:cxnLst/>
                <a:rect l="l" t="t" r="r" b="b"/>
                <a:pathLst>
                  <a:path w="1066" h="973" extrusionOk="0">
                    <a:moveTo>
                      <a:pt x="767" y="0"/>
                    </a:moveTo>
                    <a:lnTo>
                      <a:pt x="0" y="594"/>
                    </a:lnTo>
                    <a:lnTo>
                      <a:pt x="282" y="973"/>
                    </a:lnTo>
                    <a:lnTo>
                      <a:pt x="1066" y="392"/>
                    </a:lnTo>
                    <a:lnTo>
                      <a:pt x="7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9"/>
              <p:cNvSpPr/>
              <p:nvPr/>
            </p:nvSpPr>
            <p:spPr>
              <a:xfrm>
                <a:off x="2831675" y="5065000"/>
                <a:ext cx="27225" cy="25450"/>
              </a:xfrm>
              <a:custGeom>
                <a:avLst/>
                <a:gdLst/>
                <a:ahLst/>
                <a:cxnLst/>
                <a:rect l="l" t="t" r="r" b="b"/>
                <a:pathLst>
                  <a:path w="1089" h="1018" extrusionOk="0">
                    <a:moveTo>
                      <a:pt x="755" y="0"/>
                    </a:moveTo>
                    <a:lnTo>
                      <a:pt x="1" y="610"/>
                    </a:lnTo>
                    <a:lnTo>
                      <a:pt x="318" y="1018"/>
                    </a:lnTo>
                    <a:lnTo>
                      <a:pt x="1089" y="424"/>
                    </a:lnTo>
                    <a:lnTo>
                      <a:pt x="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9"/>
              <p:cNvSpPr/>
              <p:nvPr/>
            </p:nvSpPr>
            <p:spPr>
              <a:xfrm>
                <a:off x="2869400" y="5034425"/>
                <a:ext cx="27625" cy="26100"/>
              </a:xfrm>
              <a:custGeom>
                <a:avLst/>
                <a:gdLst/>
                <a:ahLst/>
                <a:cxnLst/>
                <a:rect l="l" t="t" r="r" b="b"/>
                <a:pathLst>
                  <a:path w="1105" h="1044" extrusionOk="0">
                    <a:moveTo>
                      <a:pt x="748" y="0"/>
                    </a:moveTo>
                    <a:lnTo>
                      <a:pt x="0" y="613"/>
                    </a:lnTo>
                    <a:lnTo>
                      <a:pt x="344" y="1044"/>
                    </a:lnTo>
                    <a:lnTo>
                      <a:pt x="1104" y="431"/>
                    </a:lnTo>
                    <a:lnTo>
                      <a:pt x="7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9"/>
              <p:cNvSpPr/>
              <p:nvPr/>
            </p:nvSpPr>
            <p:spPr>
              <a:xfrm>
                <a:off x="2906775" y="5003200"/>
                <a:ext cx="27725" cy="26600"/>
              </a:xfrm>
              <a:custGeom>
                <a:avLst/>
                <a:gdLst/>
                <a:ahLst/>
                <a:cxnLst/>
                <a:rect l="l" t="t" r="r" b="b"/>
                <a:pathLst>
                  <a:path w="1109" h="1064" extrusionOk="0">
                    <a:moveTo>
                      <a:pt x="739" y="1"/>
                    </a:moveTo>
                    <a:lnTo>
                      <a:pt x="1" y="627"/>
                    </a:lnTo>
                    <a:lnTo>
                      <a:pt x="360" y="1063"/>
                    </a:lnTo>
                    <a:lnTo>
                      <a:pt x="1108" y="437"/>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9"/>
              <p:cNvSpPr/>
              <p:nvPr/>
            </p:nvSpPr>
            <p:spPr>
              <a:xfrm>
                <a:off x="2943625" y="4971425"/>
                <a:ext cx="27925" cy="27000"/>
              </a:xfrm>
              <a:custGeom>
                <a:avLst/>
                <a:gdLst/>
                <a:ahLst/>
                <a:cxnLst/>
                <a:rect l="l" t="t" r="r" b="b"/>
                <a:pathLst>
                  <a:path w="1117" h="1080" extrusionOk="0">
                    <a:moveTo>
                      <a:pt x="729" y="1"/>
                    </a:moveTo>
                    <a:lnTo>
                      <a:pt x="0" y="640"/>
                    </a:lnTo>
                    <a:lnTo>
                      <a:pt x="379" y="1079"/>
                    </a:lnTo>
                    <a:lnTo>
                      <a:pt x="1117" y="441"/>
                    </a:lnTo>
                    <a:lnTo>
                      <a:pt x="7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9"/>
              <p:cNvSpPr/>
              <p:nvPr/>
            </p:nvSpPr>
            <p:spPr>
              <a:xfrm>
                <a:off x="2979950" y="4939025"/>
                <a:ext cx="28125" cy="27375"/>
              </a:xfrm>
              <a:custGeom>
                <a:avLst/>
                <a:gdLst/>
                <a:ahLst/>
                <a:cxnLst/>
                <a:rect l="l" t="t" r="r" b="b"/>
                <a:pathLst>
                  <a:path w="1125" h="1095" extrusionOk="0">
                    <a:moveTo>
                      <a:pt x="723" y="0"/>
                    </a:moveTo>
                    <a:lnTo>
                      <a:pt x="1" y="652"/>
                    </a:lnTo>
                    <a:lnTo>
                      <a:pt x="396" y="1095"/>
                    </a:lnTo>
                    <a:lnTo>
                      <a:pt x="1124" y="446"/>
                    </a:lnTo>
                    <a:lnTo>
                      <a:pt x="7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9"/>
              <p:cNvSpPr/>
              <p:nvPr/>
            </p:nvSpPr>
            <p:spPr>
              <a:xfrm>
                <a:off x="3015825" y="4906050"/>
                <a:ext cx="28275" cy="27775"/>
              </a:xfrm>
              <a:custGeom>
                <a:avLst/>
                <a:gdLst/>
                <a:ahLst/>
                <a:cxnLst/>
                <a:rect l="l" t="t" r="r" b="b"/>
                <a:pathLst>
                  <a:path w="1131" h="1111" extrusionOk="0">
                    <a:moveTo>
                      <a:pt x="710" y="0"/>
                    </a:moveTo>
                    <a:lnTo>
                      <a:pt x="1" y="661"/>
                    </a:lnTo>
                    <a:lnTo>
                      <a:pt x="411" y="1111"/>
                    </a:lnTo>
                    <a:lnTo>
                      <a:pt x="1130" y="450"/>
                    </a:lnTo>
                    <a:lnTo>
                      <a:pt x="7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9"/>
              <p:cNvSpPr/>
              <p:nvPr/>
            </p:nvSpPr>
            <p:spPr>
              <a:xfrm>
                <a:off x="3051125" y="4872500"/>
                <a:ext cx="28425" cy="28100"/>
              </a:xfrm>
              <a:custGeom>
                <a:avLst/>
                <a:gdLst/>
                <a:ahLst/>
                <a:cxnLst/>
                <a:rect l="l" t="t" r="r" b="b"/>
                <a:pathLst>
                  <a:path w="1137" h="1124" extrusionOk="0">
                    <a:moveTo>
                      <a:pt x="700" y="1"/>
                    </a:moveTo>
                    <a:lnTo>
                      <a:pt x="1" y="675"/>
                    </a:lnTo>
                    <a:lnTo>
                      <a:pt x="431" y="1124"/>
                    </a:lnTo>
                    <a:lnTo>
                      <a:pt x="1137" y="450"/>
                    </a:lnTo>
                    <a:lnTo>
                      <a:pt x="7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9"/>
              <p:cNvSpPr/>
              <p:nvPr/>
            </p:nvSpPr>
            <p:spPr>
              <a:xfrm>
                <a:off x="3085875" y="4838325"/>
                <a:ext cx="28500" cy="28500"/>
              </a:xfrm>
              <a:custGeom>
                <a:avLst/>
                <a:gdLst/>
                <a:ahLst/>
                <a:cxnLst/>
                <a:rect l="l" t="t" r="r" b="b"/>
                <a:pathLst>
                  <a:path w="1140" h="1140" extrusionOk="0">
                    <a:moveTo>
                      <a:pt x="687" y="0"/>
                    </a:moveTo>
                    <a:lnTo>
                      <a:pt x="0" y="687"/>
                    </a:lnTo>
                    <a:lnTo>
                      <a:pt x="447" y="1140"/>
                    </a:lnTo>
                    <a:lnTo>
                      <a:pt x="1140" y="456"/>
                    </a:lnTo>
                    <a:lnTo>
                      <a:pt x="6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9"/>
              <p:cNvSpPr/>
              <p:nvPr/>
            </p:nvSpPr>
            <p:spPr>
              <a:xfrm>
                <a:off x="3120050" y="4803750"/>
                <a:ext cx="28425" cy="28575"/>
              </a:xfrm>
              <a:custGeom>
                <a:avLst/>
                <a:gdLst/>
                <a:ahLst/>
                <a:cxnLst/>
                <a:rect l="l" t="t" r="r" b="b"/>
                <a:pathLst>
                  <a:path w="1137" h="1143" extrusionOk="0">
                    <a:moveTo>
                      <a:pt x="678" y="0"/>
                    </a:moveTo>
                    <a:lnTo>
                      <a:pt x="1" y="693"/>
                    </a:lnTo>
                    <a:lnTo>
                      <a:pt x="460" y="1143"/>
                    </a:lnTo>
                    <a:lnTo>
                      <a:pt x="1137" y="440"/>
                    </a:lnTo>
                    <a:lnTo>
                      <a:pt x="6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9"/>
              <p:cNvSpPr/>
              <p:nvPr/>
            </p:nvSpPr>
            <p:spPr>
              <a:xfrm>
                <a:off x="3153675" y="4768525"/>
                <a:ext cx="28100" cy="28500"/>
              </a:xfrm>
              <a:custGeom>
                <a:avLst/>
                <a:gdLst/>
                <a:ahLst/>
                <a:cxnLst/>
                <a:rect l="l" t="t" r="r" b="b"/>
                <a:pathLst>
                  <a:path w="1124" h="1140" extrusionOk="0">
                    <a:moveTo>
                      <a:pt x="665" y="0"/>
                    </a:moveTo>
                    <a:lnTo>
                      <a:pt x="1" y="709"/>
                    </a:lnTo>
                    <a:lnTo>
                      <a:pt x="459" y="1139"/>
                    </a:lnTo>
                    <a:lnTo>
                      <a:pt x="1124" y="424"/>
                    </a:lnTo>
                    <a:lnTo>
                      <a:pt x="6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9"/>
              <p:cNvSpPr/>
              <p:nvPr/>
            </p:nvSpPr>
            <p:spPr>
              <a:xfrm>
                <a:off x="3186650" y="4732650"/>
                <a:ext cx="27550" cy="28350"/>
              </a:xfrm>
              <a:custGeom>
                <a:avLst/>
                <a:gdLst/>
                <a:ahLst/>
                <a:cxnLst/>
                <a:rect l="l" t="t" r="r" b="b"/>
                <a:pathLst>
                  <a:path w="1102" h="1134" extrusionOk="0">
                    <a:moveTo>
                      <a:pt x="646" y="0"/>
                    </a:moveTo>
                    <a:lnTo>
                      <a:pt x="1" y="723"/>
                    </a:lnTo>
                    <a:lnTo>
                      <a:pt x="456" y="1133"/>
                    </a:lnTo>
                    <a:lnTo>
                      <a:pt x="1102" y="402"/>
                    </a:lnTo>
                    <a:lnTo>
                      <a:pt x="6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9"/>
              <p:cNvSpPr/>
              <p:nvPr/>
            </p:nvSpPr>
            <p:spPr>
              <a:xfrm>
                <a:off x="3218675" y="4695975"/>
                <a:ext cx="27150" cy="28200"/>
              </a:xfrm>
              <a:custGeom>
                <a:avLst/>
                <a:gdLst/>
                <a:ahLst/>
                <a:cxnLst/>
                <a:rect l="l" t="t" r="r" b="b"/>
                <a:pathLst>
                  <a:path w="1086" h="1128" extrusionOk="0">
                    <a:moveTo>
                      <a:pt x="629" y="1"/>
                    </a:moveTo>
                    <a:lnTo>
                      <a:pt x="0" y="739"/>
                    </a:lnTo>
                    <a:lnTo>
                      <a:pt x="459" y="1127"/>
                    </a:lnTo>
                    <a:lnTo>
                      <a:pt x="1085" y="379"/>
                    </a:lnTo>
                    <a:lnTo>
                      <a:pt x="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9"/>
              <p:cNvSpPr/>
              <p:nvPr/>
            </p:nvSpPr>
            <p:spPr>
              <a:xfrm>
                <a:off x="3249800" y="4658350"/>
                <a:ext cx="26500" cy="28175"/>
              </a:xfrm>
              <a:custGeom>
                <a:avLst/>
                <a:gdLst/>
                <a:ahLst/>
                <a:cxnLst/>
                <a:rect l="l" t="t" r="r" b="b"/>
                <a:pathLst>
                  <a:path w="1060" h="1127" extrusionOk="0">
                    <a:moveTo>
                      <a:pt x="604" y="0"/>
                    </a:moveTo>
                    <a:lnTo>
                      <a:pt x="1" y="758"/>
                    </a:lnTo>
                    <a:lnTo>
                      <a:pt x="456" y="1127"/>
                    </a:lnTo>
                    <a:lnTo>
                      <a:pt x="1060" y="357"/>
                    </a:lnTo>
                    <a:lnTo>
                      <a:pt x="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9"/>
              <p:cNvSpPr/>
              <p:nvPr/>
            </p:nvSpPr>
            <p:spPr>
              <a:xfrm>
                <a:off x="3279650" y="4619750"/>
                <a:ext cx="25850" cy="28100"/>
              </a:xfrm>
              <a:custGeom>
                <a:avLst/>
                <a:gdLst/>
                <a:ahLst/>
                <a:cxnLst/>
                <a:rect l="l" t="t" r="r" b="b"/>
                <a:pathLst>
                  <a:path w="1034" h="1124" extrusionOk="0">
                    <a:moveTo>
                      <a:pt x="575" y="1"/>
                    </a:moveTo>
                    <a:lnTo>
                      <a:pt x="0" y="781"/>
                    </a:lnTo>
                    <a:lnTo>
                      <a:pt x="456" y="1124"/>
                    </a:lnTo>
                    <a:lnTo>
                      <a:pt x="1034" y="331"/>
                    </a:lnTo>
                    <a:lnTo>
                      <a:pt x="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9"/>
              <p:cNvSpPr/>
              <p:nvPr/>
            </p:nvSpPr>
            <p:spPr>
              <a:xfrm>
                <a:off x="3307900" y="4580025"/>
                <a:ext cx="25050" cy="27950"/>
              </a:xfrm>
              <a:custGeom>
                <a:avLst/>
                <a:gdLst/>
                <a:ahLst/>
                <a:cxnLst/>
                <a:rect l="l" t="t" r="r" b="b"/>
                <a:pathLst>
                  <a:path w="1002" h="1118" extrusionOk="0">
                    <a:moveTo>
                      <a:pt x="536" y="1"/>
                    </a:moveTo>
                    <a:lnTo>
                      <a:pt x="0" y="803"/>
                    </a:lnTo>
                    <a:lnTo>
                      <a:pt x="462" y="1118"/>
                    </a:lnTo>
                    <a:lnTo>
                      <a:pt x="1002" y="299"/>
                    </a:lnTo>
                    <a:lnTo>
                      <a:pt x="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9"/>
              <p:cNvSpPr/>
              <p:nvPr/>
            </p:nvSpPr>
            <p:spPr>
              <a:xfrm>
                <a:off x="3334125" y="4538875"/>
                <a:ext cx="23625" cy="27700"/>
              </a:xfrm>
              <a:custGeom>
                <a:avLst/>
                <a:gdLst/>
                <a:ahLst/>
                <a:cxnLst/>
                <a:rect l="l" t="t" r="r" b="b"/>
                <a:pathLst>
                  <a:path w="945" h="1108" extrusionOk="0">
                    <a:moveTo>
                      <a:pt x="489" y="0"/>
                    </a:moveTo>
                    <a:lnTo>
                      <a:pt x="1" y="828"/>
                    </a:lnTo>
                    <a:lnTo>
                      <a:pt x="466" y="1108"/>
                    </a:lnTo>
                    <a:lnTo>
                      <a:pt x="944" y="251"/>
                    </a:lnTo>
                    <a:lnTo>
                      <a:pt x="4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9"/>
              <p:cNvSpPr/>
              <p:nvPr/>
            </p:nvSpPr>
            <p:spPr>
              <a:xfrm>
                <a:off x="3357650" y="4496025"/>
                <a:ext cx="21200" cy="27150"/>
              </a:xfrm>
              <a:custGeom>
                <a:avLst/>
                <a:gdLst/>
                <a:ahLst/>
                <a:cxnLst/>
                <a:rect l="l" t="t" r="r" b="b"/>
                <a:pathLst>
                  <a:path w="848" h="1086" extrusionOk="0">
                    <a:moveTo>
                      <a:pt x="408" y="0"/>
                    </a:moveTo>
                    <a:lnTo>
                      <a:pt x="0" y="867"/>
                    </a:lnTo>
                    <a:lnTo>
                      <a:pt x="449" y="1085"/>
                    </a:lnTo>
                    <a:lnTo>
                      <a:pt x="847" y="183"/>
                    </a:lnTo>
                    <a:lnTo>
                      <a:pt x="4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9"/>
              <p:cNvSpPr/>
              <p:nvPr/>
            </p:nvSpPr>
            <p:spPr>
              <a:xfrm>
                <a:off x="3376425" y="4450925"/>
                <a:ext cx="17025" cy="26350"/>
              </a:xfrm>
              <a:custGeom>
                <a:avLst/>
                <a:gdLst/>
                <a:ahLst/>
                <a:cxnLst/>
                <a:rect l="l" t="t" r="r" b="b"/>
                <a:pathLst>
                  <a:path w="681" h="1054" extrusionOk="0">
                    <a:moveTo>
                      <a:pt x="254" y="1"/>
                    </a:moveTo>
                    <a:lnTo>
                      <a:pt x="0" y="912"/>
                    </a:lnTo>
                    <a:lnTo>
                      <a:pt x="430" y="1053"/>
                    </a:lnTo>
                    <a:lnTo>
                      <a:pt x="681" y="87"/>
                    </a:lnTo>
                    <a:lnTo>
                      <a:pt x="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9"/>
              <p:cNvSpPr/>
              <p:nvPr/>
            </p:nvSpPr>
            <p:spPr>
              <a:xfrm>
                <a:off x="3384525" y="4402700"/>
                <a:ext cx="12050" cy="25475"/>
              </a:xfrm>
              <a:custGeom>
                <a:avLst/>
                <a:gdLst/>
                <a:ahLst/>
                <a:cxnLst/>
                <a:rect l="l" t="t" r="r" b="b"/>
                <a:pathLst>
                  <a:path w="482" h="1019" extrusionOk="0">
                    <a:moveTo>
                      <a:pt x="382" y="1"/>
                    </a:moveTo>
                    <a:lnTo>
                      <a:pt x="0" y="84"/>
                    </a:lnTo>
                    <a:cubicBezTo>
                      <a:pt x="61" y="383"/>
                      <a:pt x="77" y="691"/>
                      <a:pt x="61" y="1002"/>
                    </a:cubicBezTo>
                    <a:lnTo>
                      <a:pt x="472" y="1018"/>
                    </a:lnTo>
                    <a:cubicBezTo>
                      <a:pt x="482" y="681"/>
                      <a:pt x="456" y="338"/>
                      <a:pt x="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9"/>
              <p:cNvSpPr/>
              <p:nvPr/>
            </p:nvSpPr>
            <p:spPr>
              <a:xfrm>
                <a:off x="3361325" y="4360100"/>
                <a:ext cx="22900" cy="23625"/>
              </a:xfrm>
              <a:custGeom>
                <a:avLst/>
                <a:gdLst/>
                <a:ahLst/>
                <a:cxnLst/>
                <a:rect l="l" t="t" r="r" b="b"/>
                <a:pathLst>
                  <a:path w="916" h="945" extrusionOk="0">
                    <a:moveTo>
                      <a:pt x="209" y="1"/>
                    </a:moveTo>
                    <a:lnTo>
                      <a:pt x="1" y="277"/>
                    </a:lnTo>
                    <a:cubicBezTo>
                      <a:pt x="241" y="463"/>
                      <a:pt x="450" y="687"/>
                      <a:pt x="604" y="944"/>
                    </a:cubicBezTo>
                    <a:lnTo>
                      <a:pt x="915" y="752"/>
                    </a:lnTo>
                    <a:cubicBezTo>
                      <a:pt x="729" y="456"/>
                      <a:pt x="485" y="203"/>
                      <a:pt x="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9"/>
              <p:cNvSpPr/>
              <p:nvPr/>
            </p:nvSpPr>
            <p:spPr>
              <a:xfrm>
                <a:off x="3318650" y="4341575"/>
                <a:ext cx="25525" cy="14050"/>
              </a:xfrm>
              <a:custGeom>
                <a:avLst/>
                <a:gdLst/>
                <a:ahLst/>
                <a:cxnLst/>
                <a:rect l="l" t="t" r="r" b="b"/>
                <a:pathLst>
                  <a:path w="1021" h="562" extrusionOk="0">
                    <a:moveTo>
                      <a:pt x="58" y="0"/>
                    </a:moveTo>
                    <a:lnTo>
                      <a:pt x="0" y="286"/>
                    </a:lnTo>
                    <a:cubicBezTo>
                      <a:pt x="312" y="353"/>
                      <a:pt x="613" y="443"/>
                      <a:pt x="902" y="562"/>
                    </a:cubicBezTo>
                    <a:lnTo>
                      <a:pt x="1021" y="260"/>
                    </a:lnTo>
                    <a:cubicBezTo>
                      <a:pt x="706" y="141"/>
                      <a:pt x="385" y="61"/>
                      <a:pt x="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9"/>
              <p:cNvSpPr/>
              <p:nvPr/>
            </p:nvSpPr>
            <p:spPr>
              <a:xfrm>
                <a:off x="3270975" y="4338275"/>
                <a:ext cx="24575" cy="6850"/>
              </a:xfrm>
              <a:custGeom>
                <a:avLst/>
                <a:gdLst/>
                <a:ahLst/>
                <a:cxnLst/>
                <a:rect l="l" t="t" r="r" b="b"/>
                <a:pathLst>
                  <a:path w="983" h="274" extrusionOk="0">
                    <a:moveTo>
                      <a:pt x="1" y="1"/>
                    </a:moveTo>
                    <a:lnTo>
                      <a:pt x="4" y="222"/>
                    </a:lnTo>
                    <a:lnTo>
                      <a:pt x="964" y="273"/>
                    </a:lnTo>
                    <a:lnTo>
                      <a:pt x="983" y="17"/>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9"/>
              <p:cNvSpPr/>
              <p:nvPr/>
            </p:nvSpPr>
            <p:spPr>
              <a:xfrm>
                <a:off x="3222350" y="4339725"/>
                <a:ext cx="24575" cy="6350"/>
              </a:xfrm>
              <a:custGeom>
                <a:avLst/>
                <a:gdLst/>
                <a:ahLst/>
                <a:cxnLst/>
                <a:rect l="l" t="t" r="r" b="b"/>
                <a:pathLst>
                  <a:path w="983" h="254" extrusionOk="0">
                    <a:moveTo>
                      <a:pt x="970" y="0"/>
                    </a:moveTo>
                    <a:lnTo>
                      <a:pt x="1" y="106"/>
                    </a:lnTo>
                    <a:lnTo>
                      <a:pt x="17" y="254"/>
                    </a:lnTo>
                    <a:lnTo>
                      <a:pt x="983" y="183"/>
                    </a:lnTo>
                    <a:lnTo>
                      <a:pt x="9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9"/>
              <p:cNvSpPr/>
              <p:nvPr/>
            </p:nvSpPr>
            <p:spPr>
              <a:xfrm>
                <a:off x="3174375" y="4346150"/>
                <a:ext cx="24350" cy="6350"/>
              </a:xfrm>
              <a:custGeom>
                <a:avLst/>
                <a:gdLst/>
                <a:ahLst/>
                <a:cxnLst/>
                <a:rect l="l" t="t" r="r" b="b"/>
                <a:pathLst>
                  <a:path w="974" h="254" extrusionOk="0">
                    <a:moveTo>
                      <a:pt x="957" y="0"/>
                    </a:moveTo>
                    <a:lnTo>
                      <a:pt x="1" y="186"/>
                    </a:lnTo>
                    <a:lnTo>
                      <a:pt x="13" y="254"/>
                    </a:lnTo>
                    <a:lnTo>
                      <a:pt x="973" y="112"/>
                    </a:lnTo>
                    <a:lnTo>
                      <a:pt x="9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9"/>
              <p:cNvSpPr/>
              <p:nvPr/>
            </p:nvSpPr>
            <p:spPr>
              <a:xfrm>
                <a:off x="3138600" y="4356250"/>
                <a:ext cx="11900" cy="2925"/>
              </a:xfrm>
              <a:custGeom>
                <a:avLst/>
                <a:gdLst/>
                <a:ahLst/>
                <a:cxnLst/>
                <a:rect l="l" t="t" r="r" b="b"/>
                <a:pathLst>
                  <a:path w="476" h="117" extrusionOk="0">
                    <a:moveTo>
                      <a:pt x="472" y="1"/>
                    </a:moveTo>
                    <a:lnTo>
                      <a:pt x="0" y="116"/>
                    </a:lnTo>
                    <a:lnTo>
                      <a:pt x="475" y="23"/>
                    </a:lnTo>
                    <a:lnTo>
                      <a:pt x="4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0" name="Google Shape;1680;p39"/>
            <p:cNvGrpSpPr/>
            <p:nvPr/>
          </p:nvGrpSpPr>
          <p:grpSpPr>
            <a:xfrm>
              <a:off x="1020075" y="4850675"/>
              <a:ext cx="2607425" cy="1204150"/>
              <a:chOff x="1020075" y="4850675"/>
              <a:chExt cx="2607425" cy="1204150"/>
            </a:xfrm>
          </p:grpSpPr>
          <p:sp>
            <p:nvSpPr>
              <p:cNvPr id="1681" name="Google Shape;1681;p39"/>
              <p:cNvSpPr/>
              <p:nvPr/>
            </p:nvSpPr>
            <p:spPr>
              <a:xfrm>
                <a:off x="1020075" y="6051775"/>
                <a:ext cx="24400" cy="3050"/>
              </a:xfrm>
              <a:custGeom>
                <a:avLst/>
                <a:gdLst/>
                <a:ahLst/>
                <a:cxnLst/>
                <a:rect l="l" t="t" r="r" b="b"/>
                <a:pathLst>
                  <a:path w="976" h="122" extrusionOk="0">
                    <a:moveTo>
                      <a:pt x="973" y="0"/>
                    </a:moveTo>
                    <a:lnTo>
                      <a:pt x="0" y="83"/>
                    </a:lnTo>
                    <a:lnTo>
                      <a:pt x="3" y="122"/>
                    </a:lnTo>
                    <a:lnTo>
                      <a:pt x="976" y="61"/>
                    </a:lnTo>
                    <a:lnTo>
                      <a:pt x="9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9"/>
              <p:cNvSpPr/>
              <p:nvPr/>
            </p:nvSpPr>
            <p:spPr>
              <a:xfrm>
                <a:off x="1068625" y="6046700"/>
                <a:ext cx="24475" cy="4775"/>
              </a:xfrm>
              <a:custGeom>
                <a:avLst/>
                <a:gdLst/>
                <a:ahLst/>
                <a:cxnLst/>
                <a:rect l="l" t="t" r="r" b="b"/>
                <a:pathLst>
                  <a:path w="979" h="191" extrusionOk="0">
                    <a:moveTo>
                      <a:pt x="969" y="1"/>
                    </a:moveTo>
                    <a:lnTo>
                      <a:pt x="0" y="107"/>
                    </a:lnTo>
                    <a:lnTo>
                      <a:pt x="6" y="190"/>
                    </a:lnTo>
                    <a:lnTo>
                      <a:pt x="979" y="110"/>
                    </a:lnTo>
                    <a:lnTo>
                      <a:pt x="9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9"/>
              <p:cNvSpPr/>
              <p:nvPr/>
            </p:nvSpPr>
            <p:spPr>
              <a:xfrm>
                <a:off x="1117000" y="6040850"/>
                <a:ext cx="24650" cy="6200"/>
              </a:xfrm>
              <a:custGeom>
                <a:avLst/>
                <a:gdLst/>
                <a:ahLst/>
                <a:cxnLst/>
                <a:rect l="l" t="t" r="r" b="b"/>
                <a:pathLst>
                  <a:path w="986" h="248" extrusionOk="0">
                    <a:moveTo>
                      <a:pt x="970" y="1"/>
                    </a:moveTo>
                    <a:lnTo>
                      <a:pt x="0" y="122"/>
                    </a:lnTo>
                    <a:lnTo>
                      <a:pt x="16" y="248"/>
                    </a:lnTo>
                    <a:lnTo>
                      <a:pt x="986" y="145"/>
                    </a:lnTo>
                    <a:lnTo>
                      <a:pt x="9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1165375" y="6034200"/>
                <a:ext cx="24750" cy="7475"/>
              </a:xfrm>
              <a:custGeom>
                <a:avLst/>
                <a:gdLst/>
                <a:ahLst/>
                <a:cxnLst/>
                <a:rect l="l" t="t" r="r" b="b"/>
                <a:pathLst>
                  <a:path w="990" h="299" extrusionOk="0">
                    <a:moveTo>
                      <a:pt x="964" y="0"/>
                    </a:moveTo>
                    <a:lnTo>
                      <a:pt x="1" y="138"/>
                    </a:lnTo>
                    <a:lnTo>
                      <a:pt x="20" y="299"/>
                    </a:lnTo>
                    <a:lnTo>
                      <a:pt x="989" y="180"/>
                    </a:lnTo>
                    <a:lnTo>
                      <a:pt x="9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1213525" y="6026800"/>
                <a:ext cx="24900" cy="8775"/>
              </a:xfrm>
              <a:custGeom>
                <a:avLst/>
                <a:gdLst/>
                <a:ahLst/>
                <a:cxnLst/>
                <a:rect l="l" t="t" r="r" b="b"/>
                <a:pathLst>
                  <a:path w="996" h="351" extrusionOk="0">
                    <a:moveTo>
                      <a:pt x="963" y="1"/>
                    </a:moveTo>
                    <a:lnTo>
                      <a:pt x="0" y="152"/>
                    </a:lnTo>
                    <a:lnTo>
                      <a:pt x="29" y="351"/>
                    </a:lnTo>
                    <a:lnTo>
                      <a:pt x="995" y="216"/>
                    </a:lnTo>
                    <a:lnTo>
                      <a:pt x="9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9"/>
              <p:cNvSpPr/>
              <p:nvPr/>
            </p:nvSpPr>
            <p:spPr>
              <a:xfrm>
                <a:off x="1261575" y="6018625"/>
                <a:ext cx="25150" cy="10050"/>
              </a:xfrm>
              <a:custGeom>
                <a:avLst/>
                <a:gdLst/>
                <a:ahLst/>
                <a:cxnLst/>
                <a:rect l="l" t="t" r="r" b="b"/>
                <a:pathLst>
                  <a:path w="1006" h="402" extrusionOk="0">
                    <a:moveTo>
                      <a:pt x="961" y="0"/>
                    </a:moveTo>
                    <a:lnTo>
                      <a:pt x="1" y="167"/>
                    </a:lnTo>
                    <a:lnTo>
                      <a:pt x="39" y="402"/>
                    </a:lnTo>
                    <a:lnTo>
                      <a:pt x="1006" y="254"/>
                    </a:lnTo>
                    <a:lnTo>
                      <a:pt x="9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9"/>
              <p:cNvSpPr/>
              <p:nvPr/>
            </p:nvSpPr>
            <p:spPr>
              <a:xfrm>
                <a:off x="1309575" y="6009875"/>
                <a:ext cx="25300" cy="11250"/>
              </a:xfrm>
              <a:custGeom>
                <a:avLst/>
                <a:gdLst/>
                <a:ahLst/>
                <a:cxnLst/>
                <a:rect l="l" t="t" r="r" b="b"/>
                <a:pathLst>
                  <a:path w="1012" h="450" extrusionOk="0">
                    <a:moveTo>
                      <a:pt x="957" y="1"/>
                    </a:moveTo>
                    <a:lnTo>
                      <a:pt x="0" y="180"/>
                    </a:lnTo>
                    <a:lnTo>
                      <a:pt x="48" y="450"/>
                    </a:lnTo>
                    <a:lnTo>
                      <a:pt x="1011" y="290"/>
                    </a:lnTo>
                    <a:lnTo>
                      <a:pt x="9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9"/>
              <p:cNvSpPr/>
              <p:nvPr/>
            </p:nvSpPr>
            <p:spPr>
              <a:xfrm>
                <a:off x="1357400" y="6000575"/>
                <a:ext cx="25450" cy="12375"/>
              </a:xfrm>
              <a:custGeom>
                <a:avLst/>
                <a:gdLst/>
                <a:ahLst/>
                <a:cxnLst/>
                <a:rect l="l" t="t" r="r" b="b"/>
                <a:pathLst>
                  <a:path w="1018" h="495" extrusionOk="0">
                    <a:moveTo>
                      <a:pt x="957" y="0"/>
                    </a:moveTo>
                    <a:lnTo>
                      <a:pt x="0" y="190"/>
                    </a:lnTo>
                    <a:lnTo>
                      <a:pt x="58" y="495"/>
                    </a:lnTo>
                    <a:lnTo>
                      <a:pt x="1018" y="321"/>
                    </a:lnTo>
                    <a:lnTo>
                      <a:pt x="9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1405125" y="5990775"/>
                <a:ext cx="25625" cy="13275"/>
              </a:xfrm>
              <a:custGeom>
                <a:avLst/>
                <a:gdLst/>
                <a:ahLst/>
                <a:cxnLst/>
                <a:rect l="l" t="t" r="r" b="b"/>
                <a:pathLst>
                  <a:path w="1025" h="531" extrusionOk="0">
                    <a:moveTo>
                      <a:pt x="954" y="1"/>
                    </a:moveTo>
                    <a:lnTo>
                      <a:pt x="1" y="200"/>
                    </a:lnTo>
                    <a:lnTo>
                      <a:pt x="68" y="530"/>
                    </a:lnTo>
                    <a:lnTo>
                      <a:pt x="1025" y="344"/>
                    </a:lnTo>
                    <a:lnTo>
                      <a:pt x="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9"/>
              <p:cNvSpPr/>
              <p:nvPr/>
            </p:nvSpPr>
            <p:spPr>
              <a:xfrm>
                <a:off x="1452800" y="5980600"/>
                <a:ext cx="25775" cy="13975"/>
              </a:xfrm>
              <a:custGeom>
                <a:avLst/>
                <a:gdLst/>
                <a:ahLst/>
                <a:cxnLst/>
                <a:rect l="l" t="t" r="r" b="b"/>
                <a:pathLst>
                  <a:path w="1031" h="559" extrusionOk="0">
                    <a:moveTo>
                      <a:pt x="953" y="0"/>
                    </a:moveTo>
                    <a:lnTo>
                      <a:pt x="0" y="206"/>
                    </a:lnTo>
                    <a:lnTo>
                      <a:pt x="74" y="559"/>
                    </a:lnTo>
                    <a:lnTo>
                      <a:pt x="1030" y="363"/>
                    </a:lnTo>
                    <a:lnTo>
                      <a:pt x="9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9"/>
              <p:cNvSpPr/>
              <p:nvPr/>
            </p:nvSpPr>
            <p:spPr>
              <a:xfrm>
                <a:off x="1500375" y="5969850"/>
                <a:ext cx="25950" cy="14775"/>
              </a:xfrm>
              <a:custGeom>
                <a:avLst/>
                <a:gdLst/>
                <a:ahLst/>
                <a:cxnLst/>
                <a:rect l="l" t="t" r="r" b="b"/>
                <a:pathLst>
                  <a:path w="1038" h="591" extrusionOk="0">
                    <a:moveTo>
                      <a:pt x="950" y="0"/>
                    </a:moveTo>
                    <a:lnTo>
                      <a:pt x="0" y="215"/>
                    </a:lnTo>
                    <a:lnTo>
                      <a:pt x="81" y="591"/>
                    </a:lnTo>
                    <a:lnTo>
                      <a:pt x="1037" y="382"/>
                    </a:lnTo>
                    <a:lnTo>
                      <a:pt x="9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9"/>
              <p:cNvSpPr/>
              <p:nvPr/>
            </p:nvSpPr>
            <p:spPr>
              <a:xfrm>
                <a:off x="1547800" y="5958600"/>
                <a:ext cx="26100" cy="15600"/>
              </a:xfrm>
              <a:custGeom>
                <a:avLst/>
                <a:gdLst/>
                <a:ahLst/>
                <a:cxnLst/>
                <a:rect l="l" t="t" r="r" b="b"/>
                <a:pathLst>
                  <a:path w="1044" h="624" extrusionOk="0">
                    <a:moveTo>
                      <a:pt x="947" y="1"/>
                    </a:moveTo>
                    <a:lnTo>
                      <a:pt x="0" y="229"/>
                    </a:lnTo>
                    <a:lnTo>
                      <a:pt x="90" y="623"/>
                    </a:lnTo>
                    <a:lnTo>
                      <a:pt x="1043" y="405"/>
                    </a:lnTo>
                    <a:lnTo>
                      <a:pt x="9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9"/>
              <p:cNvSpPr/>
              <p:nvPr/>
            </p:nvSpPr>
            <p:spPr>
              <a:xfrm>
                <a:off x="1595125" y="5946975"/>
                <a:ext cx="26275" cy="16300"/>
              </a:xfrm>
              <a:custGeom>
                <a:avLst/>
                <a:gdLst/>
                <a:ahLst/>
                <a:cxnLst/>
                <a:rect l="l" t="t" r="r" b="b"/>
                <a:pathLst>
                  <a:path w="1051" h="652" extrusionOk="0">
                    <a:moveTo>
                      <a:pt x="944" y="0"/>
                    </a:moveTo>
                    <a:lnTo>
                      <a:pt x="1" y="235"/>
                    </a:lnTo>
                    <a:lnTo>
                      <a:pt x="100" y="652"/>
                    </a:lnTo>
                    <a:lnTo>
                      <a:pt x="1050" y="427"/>
                    </a:lnTo>
                    <a:lnTo>
                      <a:pt x="9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9"/>
              <p:cNvSpPr/>
              <p:nvPr/>
            </p:nvSpPr>
            <p:spPr>
              <a:xfrm>
                <a:off x="1642325" y="5934925"/>
                <a:ext cx="26500" cy="16975"/>
              </a:xfrm>
              <a:custGeom>
                <a:avLst/>
                <a:gdLst/>
                <a:ahLst/>
                <a:cxnLst/>
                <a:rect l="l" t="t" r="r" b="b"/>
                <a:pathLst>
                  <a:path w="1060" h="679" extrusionOk="0">
                    <a:moveTo>
                      <a:pt x="944" y="1"/>
                    </a:moveTo>
                    <a:lnTo>
                      <a:pt x="0" y="242"/>
                    </a:lnTo>
                    <a:lnTo>
                      <a:pt x="109" y="678"/>
                    </a:lnTo>
                    <a:lnTo>
                      <a:pt x="1059" y="447"/>
                    </a:lnTo>
                    <a:lnTo>
                      <a:pt x="9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9"/>
              <p:cNvSpPr/>
              <p:nvPr/>
            </p:nvSpPr>
            <p:spPr>
              <a:xfrm>
                <a:off x="1689500" y="5922425"/>
                <a:ext cx="26575" cy="17750"/>
              </a:xfrm>
              <a:custGeom>
                <a:avLst/>
                <a:gdLst/>
                <a:ahLst/>
                <a:cxnLst/>
                <a:rect l="l" t="t" r="r" b="b"/>
                <a:pathLst>
                  <a:path w="1063" h="710" extrusionOk="0">
                    <a:moveTo>
                      <a:pt x="941" y="0"/>
                    </a:moveTo>
                    <a:lnTo>
                      <a:pt x="0" y="251"/>
                    </a:lnTo>
                    <a:lnTo>
                      <a:pt x="119" y="710"/>
                    </a:lnTo>
                    <a:lnTo>
                      <a:pt x="1063" y="469"/>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9"/>
              <p:cNvSpPr/>
              <p:nvPr/>
            </p:nvSpPr>
            <p:spPr>
              <a:xfrm>
                <a:off x="1736525" y="5909575"/>
                <a:ext cx="26725" cy="18475"/>
              </a:xfrm>
              <a:custGeom>
                <a:avLst/>
                <a:gdLst/>
                <a:ahLst/>
                <a:cxnLst/>
                <a:rect l="l" t="t" r="r" b="b"/>
                <a:pathLst>
                  <a:path w="1069" h="739" extrusionOk="0">
                    <a:moveTo>
                      <a:pt x="937" y="1"/>
                    </a:moveTo>
                    <a:lnTo>
                      <a:pt x="0" y="261"/>
                    </a:lnTo>
                    <a:lnTo>
                      <a:pt x="125" y="739"/>
                    </a:lnTo>
                    <a:lnTo>
                      <a:pt x="1069" y="489"/>
                    </a:lnTo>
                    <a:lnTo>
                      <a:pt x="9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9"/>
              <p:cNvSpPr/>
              <p:nvPr/>
            </p:nvSpPr>
            <p:spPr>
              <a:xfrm>
                <a:off x="1783375" y="5896350"/>
                <a:ext cx="27075" cy="19200"/>
              </a:xfrm>
              <a:custGeom>
                <a:avLst/>
                <a:gdLst/>
                <a:ahLst/>
                <a:cxnLst/>
                <a:rect l="l" t="t" r="r" b="b"/>
                <a:pathLst>
                  <a:path w="1083" h="768" extrusionOk="0">
                    <a:moveTo>
                      <a:pt x="938" y="0"/>
                    </a:moveTo>
                    <a:lnTo>
                      <a:pt x="0" y="267"/>
                    </a:lnTo>
                    <a:lnTo>
                      <a:pt x="138" y="767"/>
                    </a:lnTo>
                    <a:lnTo>
                      <a:pt x="1082" y="510"/>
                    </a:lnTo>
                    <a:lnTo>
                      <a:pt x="9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9"/>
              <p:cNvSpPr/>
              <p:nvPr/>
            </p:nvSpPr>
            <p:spPr>
              <a:xfrm>
                <a:off x="1830225" y="5882850"/>
                <a:ext cx="27225" cy="19775"/>
              </a:xfrm>
              <a:custGeom>
                <a:avLst/>
                <a:gdLst/>
                <a:ahLst/>
                <a:cxnLst/>
                <a:rect l="l" t="t" r="r" b="b"/>
                <a:pathLst>
                  <a:path w="1089" h="791" extrusionOk="0">
                    <a:moveTo>
                      <a:pt x="935" y="1"/>
                    </a:moveTo>
                    <a:lnTo>
                      <a:pt x="1" y="271"/>
                    </a:lnTo>
                    <a:lnTo>
                      <a:pt x="148" y="791"/>
                    </a:lnTo>
                    <a:lnTo>
                      <a:pt x="1089" y="527"/>
                    </a:lnTo>
                    <a:lnTo>
                      <a:pt x="9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9"/>
              <p:cNvSpPr/>
              <p:nvPr/>
            </p:nvSpPr>
            <p:spPr>
              <a:xfrm>
                <a:off x="1877000" y="5869150"/>
                <a:ext cx="27325" cy="20150"/>
              </a:xfrm>
              <a:custGeom>
                <a:avLst/>
                <a:gdLst/>
                <a:ahLst/>
                <a:cxnLst/>
                <a:rect l="l" t="t" r="r" b="b"/>
                <a:pathLst>
                  <a:path w="1093" h="806" extrusionOk="0">
                    <a:moveTo>
                      <a:pt x="935" y="0"/>
                    </a:moveTo>
                    <a:lnTo>
                      <a:pt x="1" y="276"/>
                    </a:lnTo>
                    <a:lnTo>
                      <a:pt x="155" y="806"/>
                    </a:lnTo>
                    <a:lnTo>
                      <a:pt x="1092" y="533"/>
                    </a:lnTo>
                    <a:lnTo>
                      <a:pt x="9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9"/>
              <p:cNvSpPr/>
              <p:nvPr/>
            </p:nvSpPr>
            <p:spPr>
              <a:xfrm>
                <a:off x="1923625" y="5855025"/>
                <a:ext cx="27475" cy="20475"/>
              </a:xfrm>
              <a:custGeom>
                <a:avLst/>
                <a:gdLst/>
                <a:ahLst/>
                <a:cxnLst/>
                <a:rect l="l" t="t" r="r" b="b"/>
                <a:pathLst>
                  <a:path w="1099" h="819" extrusionOk="0">
                    <a:moveTo>
                      <a:pt x="935" y="0"/>
                    </a:moveTo>
                    <a:lnTo>
                      <a:pt x="1" y="286"/>
                    </a:lnTo>
                    <a:lnTo>
                      <a:pt x="161" y="819"/>
                    </a:lnTo>
                    <a:lnTo>
                      <a:pt x="1098" y="539"/>
                    </a:lnTo>
                    <a:lnTo>
                      <a:pt x="9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9"/>
              <p:cNvSpPr/>
              <p:nvPr/>
            </p:nvSpPr>
            <p:spPr>
              <a:xfrm>
                <a:off x="1970250" y="5840650"/>
                <a:ext cx="27550" cy="20825"/>
              </a:xfrm>
              <a:custGeom>
                <a:avLst/>
                <a:gdLst/>
                <a:ahLst/>
                <a:cxnLst/>
                <a:rect l="l" t="t" r="r" b="b"/>
                <a:pathLst>
                  <a:path w="1102" h="833" extrusionOk="0">
                    <a:moveTo>
                      <a:pt x="931" y="1"/>
                    </a:moveTo>
                    <a:lnTo>
                      <a:pt x="0" y="290"/>
                    </a:lnTo>
                    <a:lnTo>
                      <a:pt x="167" y="832"/>
                    </a:lnTo>
                    <a:lnTo>
                      <a:pt x="1101" y="546"/>
                    </a:lnTo>
                    <a:lnTo>
                      <a:pt x="9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9"/>
              <p:cNvSpPr/>
              <p:nvPr/>
            </p:nvSpPr>
            <p:spPr>
              <a:xfrm>
                <a:off x="2016700" y="5825900"/>
                <a:ext cx="27625" cy="21125"/>
              </a:xfrm>
              <a:custGeom>
                <a:avLst/>
                <a:gdLst/>
                <a:ahLst/>
                <a:cxnLst/>
                <a:rect l="l" t="t" r="r" b="b"/>
                <a:pathLst>
                  <a:path w="1105" h="845" extrusionOk="0">
                    <a:moveTo>
                      <a:pt x="928" y="0"/>
                    </a:moveTo>
                    <a:lnTo>
                      <a:pt x="1" y="299"/>
                    </a:lnTo>
                    <a:lnTo>
                      <a:pt x="174" y="844"/>
                    </a:lnTo>
                    <a:lnTo>
                      <a:pt x="1105" y="552"/>
                    </a:lnTo>
                    <a:lnTo>
                      <a:pt x="9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9"/>
              <p:cNvSpPr/>
              <p:nvPr/>
            </p:nvSpPr>
            <p:spPr>
              <a:xfrm>
                <a:off x="2063075" y="5810900"/>
                <a:ext cx="27725" cy="21425"/>
              </a:xfrm>
              <a:custGeom>
                <a:avLst/>
                <a:gdLst/>
                <a:ahLst/>
                <a:cxnLst/>
                <a:rect l="l" t="t" r="r" b="b"/>
                <a:pathLst>
                  <a:path w="1109" h="857" extrusionOk="0">
                    <a:moveTo>
                      <a:pt x="928" y="0"/>
                    </a:moveTo>
                    <a:lnTo>
                      <a:pt x="1" y="302"/>
                    </a:lnTo>
                    <a:lnTo>
                      <a:pt x="181" y="857"/>
                    </a:lnTo>
                    <a:lnTo>
                      <a:pt x="1108" y="555"/>
                    </a:lnTo>
                    <a:lnTo>
                      <a:pt x="9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9"/>
              <p:cNvSpPr/>
              <p:nvPr/>
            </p:nvSpPr>
            <p:spPr>
              <a:xfrm>
                <a:off x="2109375" y="5795550"/>
                <a:ext cx="27875" cy="21700"/>
              </a:xfrm>
              <a:custGeom>
                <a:avLst/>
                <a:gdLst/>
                <a:ahLst/>
                <a:cxnLst/>
                <a:rect l="l" t="t" r="r" b="b"/>
                <a:pathLst>
                  <a:path w="1115" h="868" extrusionOk="0">
                    <a:moveTo>
                      <a:pt x="925" y="1"/>
                    </a:moveTo>
                    <a:lnTo>
                      <a:pt x="1" y="309"/>
                    </a:lnTo>
                    <a:lnTo>
                      <a:pt x="187" y="868"/>
                    </a:lnTo>
                    <a:lnTo>
                      <a:pt x="1114" y="563"/>
                    </a:lnTo>
                    <a:lnTo>
                      <a:pt x="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9"/>
              <p:cNvSpPr/>
              <p:nvPr/>
            </p:nvSpPr>
            <p:spPr>
              <a:xfrm>
                <a:off x="2155600" y="5779925"/>
                <a:ext cx="27950" cy="22000"/>
              </a:xfrm>
              <a:custGeom>
                <a:avLst/>
                <a:gdLst/>
                <a:ahLst/>
                <a:cxnLst/>
                <a:rect l="l" t="t" r="r" b="b"/>
                <a:pathLst>
                  <a:path w="1118" h="880" extrusionOk="0">
                    <a:moveTo>
                      <a:pt x="921" y="0"/>
                    </a:moveTo>
                    <a:lnTo>
                      <a:pt x="0" y="315"/>
                    </a:lnTo>
                    <a:lnTo>
                      <a:pt x="190" y="880"/>
                    </a:lnTo>
                    <a:lnTo>
                      <a:pt x="1117" y="568"/>
                    </a:lnTo>
                    <a:lnTo>
                      <a:pt x="9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9"/>
              <p:cNvSpPr/>
              <p:nvPr/>
            </p:nvSpPr>
            <p:spPr>
              <a:xfrm>
                <a:off x="2201650" y="5763950"/>
                <a:ext cx="28025" cy="22250"/>
              </a:xfrm>
              <a:custGeom>
                <a:avLst/>
                <a:gdLst/>
                <a:ahLst/>
                <a:cxnLst/>
                <a:rect l="l" t="t" r="r" b="b"/>
                <a:pathLst>
                  <a:path w="1121" h="890" extrusionOk="0">
                    <a:moveTo>
                      <a:pt x="922" y="0"/>
                    </a:moveTo>
                    <a:lnTo>
                      <a:pt x="1" y="321"/>
                    </a:lnTo>
                    <a:lnTo>
                      <a:pt x="200" y="889"/>
                    </a:lnTo>
                    <a:lnTo>
                      <a:pt x="1121" y="572"/>
                    </a:lnTo>
                    <a:lnTo>
                      <a:pt x="9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9"/>
              <p:cNvSpPr/>
              <p:nvPr/>
            </p:nvSpPr>
            <p:spPr>
              <a:xfrm>
                <a:off x="2247700" y="5747650"/>
                <a:ext cx="28125" cy="22650"/>
              </a:xfrm>
              <a:custGeom>
                <a:avLst/>
                <a:gdLst/>
                <a:ahLst/>
                <a:cxnLst/>
                <a:rect l="l" t="t" r="r" b="b"/>
                <a:pathLst>
                  <a:path w="1125" h="906" extrusionOk="0">
                    <a:moveTo>
                      <a:pt x="919" y="1"/>
                    </a:moveTo>
                    <a:lnTo>
                      <a:pt x="1" y="328"/>
                    </a:lnTo>
                    <a:lnTo>
                      <a:pt x="203" y="906"/>
                    </a:lnTo>
                    <a:lnTo>
                      <a:pt x="1124" y="582"/>
                    </a:lnTo>
                    <a:lnTo>
                      <a:pt x="9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9"/>
              <p:cNvSpPr/>
              <p:nvPr/>
            </p:nvSpPr>
            <p:spPr>
              <a:xfrm>
                <a:off x="2293600" y="5731125"/>
                <a:ext cx="28200" cy="22900"/>
              </a:xfrm>
              <a:custGeom>
                <a:avLst/>
                <a:gdLst/>
                <a:ahLst/>
                <a:cxnLst/>
                <a:rect l="l" t="t" r="r" b="b"/>
                <a:pathLst>
                  <a:path w="1128" h="916" extrusionOk="0">
                    <a:moveTo>
                      <a:pt x="915" y="1"/>
                    </a:moveTo>
                    <a:lnTo>
                      <a:pt x="1" y="335"/>
                    </a:lnTo>
                    <a:lnTo>
                      <a:pt x="209" y="915"/>
                    </a:lnTo>
                    <a:lnTo>
                      <a:pt x="1127" y="585"/>
                    </a:lnTo>
                    <a:lnTo>
                      <a:pt x="9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9"/>
              <p:cNvSpPr/>
              <p:nvPr/>
            </p:nvSpPr>
            <p:spPr>
              <a:xfrm>
                <a:off x="2339350" y="5714275"/>
                <a:ext cx="28350" cy="23225"/>
              </a:xfrm>
              <a:custGeom>
                <a:avLst/>
                <a:gdLst/>
                <a:ahLst/>
                <a:cxnLst/>
                <a:rect l="l" t="t" r="r" b="b"/>
                <a:pathLst>
                  <a:path w="1134" h="929" extrusionOk="0">
                    <a:moveTo>
                      <a:pt x="915" y="1"/>
                    </a:moveTo>
                    <a:lnTo>
                      <a:pt x="0" y="341"/>
                    </a:lnTo>
                    <a:lnTo>
                      <a:pt x="215" y="928"/>
                    </a:lnTo>
                    <a:lnTo>
                      <a:pt x="1133" y="591"/>
                    </a:lnTo>
                    <a:lnTo>
                      <a:pt x="9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9"/>
              <p:cNvSpPr/>
              <p:nvPr/>
            </p:nvSpPr>
            <p:spPr>
              <a:xfrm>
                <a:off x="2385075" y="5697100"/>
                <a:ext cx="28425" cy="23550"/>
              </a:xfrm>
              <a:custGeom>
                <a:avLst/>
                <a:gdLst/>
                <a:ahLst/>
                <a:cxnLst/>
                <a:rect l="l" t="t" r="r" b="b"/>
                <a:pathLst>
                  <a:path w="1137" h="942" extrusionOk="0">
                    <a:moveTo>
                      <a:pt x="912" y="1"/>
                    </a:moveTo>
                    <a:lnTo>
                      <a:pt x="1" y="348"/>
                    </a:lnTo>
                    <a:lnTo>
                      <a:pt x="222" y="941"/>
                    </a:lnTo>
                    <a:lnTo>
                      <a:pt x="1137" y="598"/>
                    </a:lnTo>
                    <a:lnTo>
                      <a:pt x="9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9"/>
              <p:cNvSpPr/>
              <p:nvPr/>
            </p:nvSpPr>
            <p:spPr>
              <a:xfrm>
                <a:off x="2430650" y="5679700"/>
                <a:ext cx="28500" cy="23775"/>
              </a:xfrm>
              <a:custGeom>
                <a:avLst/>
                <a:gdLst/>
                <a:ahLst/>
                <a:cxnLst/>
                <a:rect l="l" t="t" r="r" b="b"/>
                <a:pathLst>
                  <a:path w="1140" h="951" extrusionOk="0">
                    <a:moveTo>
                      <a:pt x="909" y="0"/>
                    </a:moveTo>
                    <a:lnTo>
                      <a:pt x="1" y="350"/>
                    </a:lnTo>
                    <a:lnTo>
                      <a:pt x="228" y="950"/>
                    </a:lnTo>
                    <a:lnTo>
                      <a:pt x="1140" y="601"/>
                    </a:lnTo>
                    <a:lnTo>
                      <a:pt x="9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9"/>
              <p:cNvSpPr/>
              <p:nvPr/>
            </p:nvSpPr>
            <p:spPr>
              <a:xfrm>
                <a:off x="2476150" y="5662050"/>
                <a:ext cx="28575" cy="23925"/>
              </a:xfrm>
              <a:custGeom>
                <a:avLst/>
                <a:gdLst/>
                <a:ahLst/>
                <a:cxnLst/>
                <a:rect l="l" t="t" r="r" b="b"/>
                <a:pathLst>
                  <a:path w="1143" h="957" extrusionOk="0">
                    <a:moveTo>
                      <a:pt x="909" y="0"/>
                    </a:moveTo>
                    <a:lnTo>
                      <a:pt x="0" y="353"/>
                    </a:lnTo>
                    <a:lnTo>
                      <a:pt x="231" y="957"/>
                    </a:lnTo>
                    <a:lnTo>
                      <a:pt x="1143" y="597"/>
                    </a:lnTo>
                    <a:lnTo>
                      <a:pt x="9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9"/>
              <p:cNvSpPr/>
              <p:nvPr/>
            </p:nvSpPr>
            <p:spPr>
              <a:xfrm>
                <a:off x="2521550" y="5644150"/>
                <a:ext cx="28600" cy="23850"/>
              </a:xfrm>
              <a:custGeom>
                <a:avLst/>
                <a:gdLst/>
                <a:ahLst/>
                <a:cxnLst/>
                <a:rect l="l" t="t" r="r" b="b"/>
                <a:pathLst>
                  <a:path w="1144" h="954" extrusionOk="0">
                    <a:moveTo>
                      <a:pt x="906" y="1"/>
                    </a:moveTo>
                    <a:lnTo>
                      <a:pt x="1" y="360"/>
                    </a:lnTo>
                    <a:lnTo>
                      <a:pt x="235" y="954"/>
                    </a:lnTo>
                    <a:lnTo>
                      <a:pt x="1144" y="591"/>
                    </a:lnTo>
                    <a:lnTo>
                      <a:pt x="9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9"/>
              <p:cNvSpPr/>
              <p:nvPr/>
            </p:nvSpPr>
            <p:spPr>
              <a:xfrm>
                <a:off x="2566825" y="5626025"/>
                <a:ext cx="28575" cy="23775"/>
              </a:xfrm>
              <a:custGeom>
                <a:avLst/>
                <a:gdLst/>
                <a:ahLst/>
                <a:cxnLst/>
                <a:rect l="l" t="t" r="r" b="b"/>
                <a:pathLst>
                  <a:path w="1143" h="951" extrusionOk="0">
                    <a:moveTo>
                      <a:pt x="905" y="0"/>
                    </a:moveTo>
                    <a:lnTo>
                      <a:pt x="0" y="363"/>
                    </a:lnTo>
                    <a:lnTo>
                      <a:pt x="238" y="950"/>
                    </a:lnTo>
                    <a:lnTo>
                      <a:pt x="1143" y="578"/>
                    </a:lnTo>
                    <a:lnTo>
                      <a:pt x="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9"/>
              <p:cNvSpPr/>
              <p:nvPr/>
            </p:nvSpPr>
            <p:spPr>
              <a:xfrm>
                <a:off x="2612075" y="5607475"/>
                <a:ext cx="28500" cy="23700"/>
              </a:xfrm>
              <a:custGeom>
                <a:avLst/>
                <a:gdLst/>
                <a:ahLst/>
                <a:cxnLst/>
                <a:rect l="l" t="t" r="r" b="b"/>
                <a:pathLst>
                  <a:path w="1140" h="948" extrusionOk="0">
                    <a:moveTo>
                      <a:pt x="902" y="1"/>
                    </a:moveTo>
                    <a:lnTo>
                      <a:pt x="0" y="373"/>
                    </a:lnTo>
                    <a:lnTo>
                      <a:pt x="238" y="948"/>
                    </a:lnTo>
                    <a:lnTo>
                      <a:pt x="1140" y="572"/>
                    </a:lnTo>
                    <a:lnTo>
                      <a:pt x="9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9"/>
              <p:cNvSpPr/>
              <p:nvPr/>
            </p:nvSpPr>
            <p:spPr>
              <a:xfrm>
                <a:off x="2657075" y="5588625"/>
                <a:ext cx="28425" cy="23700"/>
              </a:xfrm>
              <a:custGeom>
                <a:avLst/>
                <a:gdLst/>
                <a:ahLst/>
                <a:cxnLst/>
                <a:rect l="l" t="t" r="r" b="b"/>
                <a:pathLst>
                  <a:path w="1137" h="948" extrusionOk="0">
                    <a:moveTo>
                      <a:pt x="900" y="1"/>
                    </a:moveTo>
                    <a:lnTo>
                      <a:pt x="1" y="379"/>
                    </a:lnTo>
                    <a:lnTo>
                      <a:pt x="238" y="947"/>
                    </a:lnTo>
                    <a:lnTo>
                      <a:pt x="1137" y="566"/>
                    </a:lnTo>
                    <a:lnTo>
                      <a:pt x="9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9"/>
              <p:cNvSpPr/>
              <p:nvPr/>
            </p:nvSpPr>
            <p:spPr>
              <a:xfrm>
                <a:off x="2701925" y="5569525"/>
                <a:ext cx="28450" cy="23625"/>
              </a:xfrm>
              <a:custGeom>
                <a:avLst/>
                <a:gdLst/>
                <a:ahLst/>
                <a:cxnLst/>
                <a:rect l="l" t="t" r="r" b="b"/>
                <a:pathLst>
                  <a:path w="1138" h="945" extrusionOk="0">
                    <a:moveTo>
                      <a:pt x="896" y="1"/>
                    </a:moveTo>
                    <a:lnTo>
                      <a:pt x="1" y="386"/>
                    </a:lnTo>
                    <a:lnTo>
                      <a:pt x="242" y="944"/>
                    </a:lnTo>
                    <a:lnTo>
                      <a:pt x="1137" y="556"/>
                    </a:lnTo>
                    <a:lnTo>
                      <a:pt x="8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9"/>
              <p:cNvSpPr/>
              <p:nvPr/>
            </p:nvSpPr>
            <p:spPr>
              <a:xfrm>
                <a:off x="2746700" y="5550025"/>
                <a:ext cx="28350" cy="23625"/>
              </a:xfrm>
              <a:custGeom>
                <a:avLst/>
                <a:gdLst/>
                <a:ahLst/>
                <a:cxnLst/>
                <a:rect l="l" t="t" r="r" b="b"/>
                <a:pathLst>
                  <a:path w="1134" h="945" extrusionOk="0">
                    <a:moveTo>
                      <a:pt x="893" y="1"/>
                    </a:moveTo>
                    <a:lnTo>
                      <a:pt x="1" y="392"/>
                    </a:lnTo>
                    <a:lnTo>
                      <a:pt x="242" y="944"/>
                    </a:lnTo>
                    <a:lnTo>
                      <a:pt x="1134" y="550"/>
                    </a:lnTo>
                    <a:lnTo>
                      <a:pt x="8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9"/>
              <p:cNvSpPr/>
              <p:nvPr/>
            </p:nvSpPr>
            <p:spPr>
              <a:xfrm>
                <a:off x="2791250" y="5530225"/>
                <a:ext cx="28350" cy="23525"/>
              </a:xfrm>
              <a:custGeom>
                <a:avLst/>
                <a:gdLst/>
                <a:ahLst/>
                <a:cxnLst/>
                <a:rect l="l" t="t" r="r" b="b"/>
                <a:pathLst>
                  <a:path w="1134" h="941" extrusionOk="0">
                    <a:moveTo>
                      <a:pt x="889" y="0"/>
                    </a:moveTo>
                    <a:lnTo>
                      <a:pt x="0" y="401"/>
                    </a:lnTo>
                    <a:lnTo>
                      <a:pt x="244" y="940"/>
                    </a:lnTo>
                    <a:lnTo>
                      <a:pt x="1133" y="539"/>
                    </a:lnTo>
                    <a:lnTo>
                      <a:pt x="8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9"/>
              <p:cNvSpPr/>
              <p:nvPr/>
            </p:nvSpPr>
            <p:spPr>
              <a:xfrm>
                <a:off x="2835700" y="5510075"/>
                <a:ext cx="28250" cy="23450"/>
              </a:xfrm>
              <a:custGeom>
                <a:avLst/>
                <a:gdLst/>
                <a:ahLst/>
                <a:cxnLst/>
                <a:rect l="l" t="t" r="r" b="b"/>
                <a:pathLst>
                  <a:path w="1130" h="938" extrusionOk="0">
                    <a:moveTo>
                      <a:pt x="886" y="1"/>
                    </a:moveTo>
                    <a:lnTo>
                      <a:pt x="0" y="405"/>
                    </a:lnTo>
                    <a:lnTo>
                      <a:pt x="244" y="938"/>
                    </a:lnTo>
                    <a:lnTo>
                      <a:pt x="1130" y="530"/>
                    </a:lnTo>
                    <a:lnTo>
                      <a:pt x="8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9"/>
              <p:cNvSpPr/>
              <p:nvPr/>
            </p:nvSpPr>
            <p:spPr>
              <a:xfrm>
                <a:off x="2879975" y="5489525"/>
                <a:ext cx="28200" cy="23475"/>
              </a:xfrm>
              <a:custGeom>
                <a:avLst/>
                <a:gdLst/>
                <a:ahLst/>
                <a:cxnLst/>
                <a:rect l="l" t="t" r="r" b="b"/>
                <a:pathLst>
                  <a:path w="1128" h="939" extrusionOk="0">
                    <a:moveTo>
                      <a:pt x="883" y="1"/>
                    </a:moveTo>
                    <a:lnTo>
                      <a:pt x="1" y="415"/>
                    </a:lnTo>
                    <a:lnTo>
                      <a:pt x="245" y="938"/>
                    </a:lnTo>
                    <a:lnTo>
                      <a:pt x="1127" y="521"/>
                    </a:lnTo>
                    <a:lnTo>
                      <a:pt x="8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9"/>
              <p:cNvSpPr/>
              <p:nvPr/>
            </p:nvSpPr>
            <p:spPr>
              <a:xfrm>
                <a:off x="2924025" y="5468600"/>
                <a:ext cx="28200" cy="23450"/>
              </a:xfrm>
              <a:custGeom>
                <a:avLst/>
                <a:gdLst/>
                <a:ahLst/>
                <a:cxnLst/>
                <a:rect l="l" t="t" r="r" b="b"/>
                <a:pathLst>
                  <a:path w="1128" h="938" extrusionOk="0">
                    <a:moveTo>
                      <a:pt x="880" y="0"/>
                    </a:moveTo>
                    <a:lnTo>
                      <a:pt x="1" y="421"/>
                    </a:lnTo>
                    <a:lnTo>
                      <a:pt x="248" y="937"/>
                    </a:lnTo>
                    <a:lnTo>
                      <a:pt x="1127" y="510"/>
                    </a:lnTo>
                    <a:lnTo>
                      <a:pt x="8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9"/>
              <p:cNvSpPr/>
              <p:nvPr/>
            </p:nvSpPr>
            <p:spPr>
              <a:xfrm>
                <a:off x="2967925" y="5447250"/>
                <a:ext cx="28100" cy="23450"/>
              </a:xfrm>
              <a:custGeom>
                <a:avLst/>
                <a:gdLst/>
                <a:ahLst/>
                <a:cxnLst/>
                <a:rect l="l" t="t" r="r" b="b"/>
                <a:pathLst>
                  <a:path w="1124" h="938" extrusionOk="0">
                    <a:moveTo>
                      <a:pt x="873" y="0"/>
                    </a:moveTo>
                    <a:lnTo>
                      <a:pt x="1" y="431"/>
                    </a:lnTo>
                    <a:lnTo>
                      <a:pt x="248" y="938"/>
                    </a:lnTo>
                    <a:lnTo>
                      <a:pt x="1124" y="501"/>
                    </a:lnTo>
                    <a:lnTo>
                      <a:pt x="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9"/>
              <p:cNvSpPr/>
              <p:nvPr/>
            </p:nvSpPr>
            <p:spPr>
              <a:xfrm>
                <a:off x="3011575" y="5425500"/>
                <a:ext cx="28025" cy="23375"/>
              </a:xfrm>
              <a:custGeom>
                <a:avLst/>
                <a:gdLst/>
                <a:ahLst/>
                <a:cxnLst/>
                <a:rect l="l" t="t" r="r" b="b"/>
                <a:pathLst>
                  <a:path w="1121" h="935" extrusionOk="0">
                    <a:moveTo>
                      <a:pt x="870" y="1"/>
                    </a:moveTo>
                    <a:lnTo>
                      <a:pt x="0" y="437"/>
                    </a:lnTo>
                    <a:lnTo>
                      <a:pt x="251" y="935"/>
                    </a:lnTo>
                    <a:lnTo>
                      <a:pt x="1121" y="492"/>
                    </a:lnTo>
                    <a:lnTo>
                      <a:pt x="8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9"/>
              <p:cNvSpPr/>
              <p:nvPr/>
            </p:nvSpPr>
            <p:spPr>
              <a:xfrm>
                <a:off x="3055075" y="5403275"/>
                <a:ext cx="27925" cy="23375"/>
              </a:xfrm>
              <a:custGeom>
                <a:avLst/>
                <a:gdLst/>
                <a:ahLst/>
                <a:cxnLst/>
                <a:rect l="l" t="t" r="r" b="b"/>
                <a:pathLst>
                  <a:path w="1117" h="935" extrusionOk="0">
                    <a:moveTo>
                      <a:pt x="863" y="1"/>
                    </a:moveTo>
                    <a:lnTo>
                      <a:pt x="0" y="447"/>
                    </a:lnTo>
                    <a:lnTo>
                      <a:pt x="250" y="935"/>
                    </a:lnTo>
                    <a:lnTo>
                      <a:pt x="1117" y="482"/>
                    </a:lnTo>
                    <a:lnTo>
                      <a:pt x="8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9"/>
              <p:cNvSpPr/>
              <p:nvPr/>
            </p:nvSpPr>
            <p:spPr>
              <a:xfrm>
                <a:off x="3098300" y="5380725"/>
                <a:ext cx="27725" cy="23150"/>
              </a:xfrm>
              <a:custGeom>
                <a:avLst/>
                <a:gdLst/>
                <a:ahLst/>
                <a:cxnLst/>
                <a:rect l="l" t="t" r="r" b="b"/>
                <a:pathLst>
                  <a:path w="1109" h="926" extrusionOk="0">
                    <a:moveTo>
                      <a:pt x="861" y="1"/>
                    </a:moveTo>
                    <a:lnTo>
                      <a:pt x="1" y="453"/>
                    </a:lnTo>
                    <a:lnTo>
                      <a:pt x="248" y="925"/>
                    </a:lnTo>
                    <a:lnTo>
                      <a:pt x="1108" y="460"/>
                    </a:lnTo>
                    <a:lnTo>
                      <a:pt x="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9"/>
              <p:cNvSpPr/>
              <p:nvPr/>
            </p:nvSpPr>
            <p:spPr>
              <a:xfrm>
                <a:off x="3141325" y="5357625"/>
                <a:ext cx="27450" cy="22800"/>
              </a:xfrm>
              <a:custGeom>
                <a:avLst/>
                <a:gdLst/>
                <a:ahLst/>
                <a:cxnLst/>
                <a:rect l="l" t="t" r="r" b="b"/>
                <a:pathLst>
                  <a:path w="1098" h="912" extrusionOk="0">
                    <a:moveTo>
                      <a:pt x="857" y="0"/>
                    </a:moveTo>
                    <a:lnTo>
                      <a:pt x="0" y="466"/>
                    </a:lnTo>
                    <a:lnTo>
                      <a:pt x="244" y="912"/>
                    </a:lnTo>
                    <a:lnTo>
                      <a:pt x="1098" y="437"/>
                    </a:lnTo>
                    <a:lnTo>
                      <a:pt x="8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9"/>
              <p:cNvSpPr/>
              <p:nvPr/>
            </p:nvSpPr>
            <p:spPr>
              <a:xfrm>
                <a:off x="3184000" y="5333950"/>
                <a:ext cx="27225" cy="22500"/>
              </a:xfrm>
              <a:custGeom>
                <a:avLst/>
                <a:gdLst/>
                <a:ahLst/>
                <a:cxnLst/>
                <a:rect l="l" t="t" r="r" b="b"/>
                <a:pathLst>
                  <a:path w="1089" h="900" extrusionOk="0">
                    <a:moveTo>
                      <a:pt x="851" y="1"/>
                    </a:moveTo>
                    <a:lnTo>
                      <a:pt x="1" y="476"/>
                    </a:lnTo>
                    <a:lnTo>
                      <a:pt x="241" y="899"/>
                    </a:lnTo>
                    <a:lnTo>
                      <a:pt x="1089" y="411"/>
                    </a:lnTo>
                    <a:lnTo>
                      <a:pt x="8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9"/>
              <p:cNvSpPr/>
              <p:nvPr/>
            </p:nvSpPr>
            <p:spPr>
              <a:xfrm>
                <a:off x="3226375" y="5309650"/>
                <a:ext cx="26900" cy="22250"/>
              </a:xfrm>
              <a:custGeom>
                <a:avLst/>
                <a:gdLst/>
                <a:ahLst/>
                <a:cxnLst/>
                <a:rect l="l" t="t" r="r" b="b"/>
                <a:pathLst>
                  <a:path w="1076" h="890" extrusionOk="0">
                    <a:moveTo>
                      <a:pt x="844" y="0"/>
                    </a:moveTo>
                    <a:lnTo>
                      <a:pt x="0" y="491"/>
                    </a:lnTo>
                    <a:lnTo>
                      <a:pt x="235" y="889"/>
                    </a:lnTo>
                    <a:lnTo>
                      <a:pt x="1076" y="388"/>
                    </a:lnTo>
                    <a:lnTo>
                      <a:pt x="8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9"/>
              <p:cNvSpPr/>
              <p:nvPr/>
            </p:nvSpPr>
            <p:spPr>
              <a:xfrm>
                <a:off x="3268425" y="5284600"/>
                <a:ext cx="26500" cy="22100"/>
              </a:xfrm>
              <a:custGeom>
                <a:avLst/>
                <a:gdLst/>
                <a:ahLst/>
                <a:cxnLst/>
                <a:rect l="l" t="t" r="r" b="b"/>
                <a:pathLst>
                  <a:path w="1060" h="884" extrusionOk="0">
                    <a:moveTo>
                      <a:pt x="831" y="1"/>
                    </a:moveTo>
                    <a:lnTo>
                      <a:pt x="0" y="505"/>
                    </a:lnTo>
                    <a:lnTo>
                      <a:pt x="228" y="883"/>
                    </a:lnTo>
                    <a:lnTo>
                      <a:pt x="1059" y="367"/>
                    </a:lnTo>
                    <a:lnTo>
                      <a:pt x="8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9"/>
              <p:cNvSpPr/>
              <p:nvPr/>
            </p:nvSpPr>
            <p:spPr>
              <a:xfrm>
                <a:off x="3309900" y="5258850"/>
                <a:ext cx="26100" cy="21850"/>
              </a:xfrm>
              <a:custGeom>
                <a:avLst/>
                <a:gdLst/>
                <a:ahLst/>
                <a:cxnLst/>
                <a:rect l="l" t="t" r="r" b="b"/>
                <a:pathLst>
                  <a:path w="1044" h="874" extrusionOk="0">
                    <a:moveTo>
                      <a:pt x="822" y="0"/>
                    </a:moveTo>
                    <a:lnTo>
                      <a:pt x="0" y="520"/>
                    </a:lnTo>
                    <a:lnTo>
                      <a:pt x="225" y="873"/>
                    </a:lnTo>
                    <a:lnTo>
                      <a:pt x="1044" y="341"/>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9"/>
              <p:cNvSpPr/>
              <p:nvPr/>
            </p:nvSpPr>
            <p:spPr>
              <a:xfrm>
                <a:off x="3350900" y="5232125"/>
                <a:ext cx="25700" cy="21700"/>
              </a:xfrm>
              <a:custGeom>
                <a:avLst/>
                <a:gdLst/>
                <a:ahLst/>
                <a:cxnLst/>
                <a:rect l="l" t="t" r="r" b="b"/>
                <a:pathLst>
                  <a:path w="1028" h="868" extrusionOk="0">
                    <a:moveTo>
                      <a:pt x="809" y="1"/>
                    </a:moveTo>
                    <a:lnTo>
                      <a:pt x="1" y="540"/>
                    </a:lnTo>
                    <a:lnTo>
                      <a:pt x="219" y="867"/>
                    </a:lnTo>
                    <a:lnTo>
                      <a:pt x="1028" y="318"/>
                    </a:lnTo>
                    <a:lnTo>
                      <a:pt x="8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9"/>
              <p:cNvSpPr/>
              <p:nvPr/>
            </p:nvSpPr>
            <p:spPr>
              <a:xfrm>
                <a:off x="3391250" y="5204375"/>
                <a:ext cx="25225" cy="21675"/>
              </a:xfrm>
              <a:custGeom>
                <a:avLst/>
                <a:gdLst/>
                <a:ahLst/>
                <a:cxnLst/>
                <a:rect l="l" t="t" r="r" b="b"/>
                <a:pathLst>
                  <a:path w="1009" h="867" extrusionOk="0">
                    <a:moveTo>
                      <a:pt x="794" y="0"/>
                    </a:moveTo>
                    <a:lnTo>
                      <a:pt x="1" y="562"/>
                    </a:lnTo>
                    <a:lnTo>
                      <a:pt x="213" y="867"/>
                    </a:lnTo>
                    <a:lnTo>
                      <a:pt x="1009" y="292"/>
                    </a:lnTo>
                    <a:lnTo>
                      <a:pt x="7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9"/>
              <p:cNvSpPr/>
              <p:nvPr/>
            </p:nvSpPr>
            <p:spPr>
              <a:xfrm>
                <a:off x="3430725" y="5175400"/>
                <a:ext cx="24675" cy="21700"/>
              </a:xfrm>
              <a:custGeom>
                <a:avLst/>
                <a:gdLst/>
                <a:ahLst/>
                <a:cxnLst/>
                <a:rect l="l" t="t" r="r" b="b"/>
                <a:pathLst>
                  <a:path w="987" h="868" extrusionOk="0">
                    <a:moveTo>
                      <a:pt x="778" y="1"/>
                    </a:moveTo>
                    <a:lnTo>
                      <a:pt x="1" y="588"/>
                    </a:lnTo>
                    <a:lnTo>
                      <a:pt x="213" y="867"/>
                    </a:lnTo>
                    <a:lnTo>
                      <a:pt x="986" y="270"/>
                    </a:lnTo>
                    <a:lnTo>
                      <a:pt x="7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9"/>
              <p:cNvSpPr/>
              <p:nvPr/>
            </p:nvSpPr>
            <p:spPr>
              <a:xfrm>
                <a:off x="3469250" y="5145000"/>
                <a:ext cx="23925" cy="21750"/>
              </a:xfrm>
              <a:custGeom>
                <a:avLst/>
                <a:gdLst/>
                <a:ahLst/>
                <a:cxnLst/>
                <a:rect l="l" t="t" r="r" b="b"/>
                <a:pathLst>
                  <a:path w="957" h="870" extrusionOk="0">
                    <a:moveTo>
                      <a:pt x="755" y="0"/>
                    </a:moveTo>
                    <a:lnTo>
                      <a:pt x="1" y="616"/>
                    </a:lnTo>
                    <a:lnTo>
                      <a:pt x="209" y="870"/>
                    </a:lnTo>
                    <a:lnTo>
                      <a:pt x="957" y="238"/>
                    </a:lnTo>
                    <a:lnTo>
                      <a:pt x="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9"/>
              <p:cNvSpPr/>
              <p:nvPr/>
            </p:nvSpPr>
            <p:spPr>
              <a:xfrm>
                <a:off x="3506550" y="5112900"/>
                <a:ext cx="22750" cy="21775"/>
              </a:xfrm>
              <a:custGeom>
                <a:avLst/>
                <a:gdLst/>
                <a:ahLst/>
                <a:cxnLst/>
                <a:rect l="l" t="t" r="r" b="b"/>
                <a:pathLst>
                  <a:path w="910" h="871" extrusionOk="0">
                    <a:moveTo>
                      <a:pt x="720" y="0"/>
                    </a:moveTo>
                    <a:lnTo>
                      <a:pt x="1" y="652"/>
                    </a:lnTo>
                    <a:lnTo>
                      <a:pt x="197" y="870"/>
                    </a:lnTo>
                    <a:lnTo>
                      <a:pt x="909" y="199"/>
                    </a:lnTo>
                    <a:lnTo>
                      <a:pt x="7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9"/>
              <p:cNvSpPr/>
              <p:nvPr/>
            </p:nvSpPr>
            <p:spPr>
              <a:xfrm>
                <a:off x="3541950" y="5078400"/>
                <a:ext cx="21200" cy="22075"/>
              </a:xfrm>
              <a:custGeom>
                <a:avLst/>
                <a:gdLst/>
                <a:ahLst/>
                <a:cxnLst/>
                <a:rect l="l" t="t" r="r" b="b"/>
                <a:pathLst>
                  <a:path w="848" h="883" extrusionOk="0">
                    <a:moveTo>
                      <a:pt x="668" y="0"/>
                    </a:moveTo>
                    <a:lnTo>
                      <a:pt x="0" y="703"/>
                    </a:lnTo>
                    <a:lnTo>
                      <a:pt x="183" y="883"/>
                    </a:lnTo>
                    <a:lnTo>
                      <a:pt x="848" y="158"/>
                    </a:lnTo>
                    <a:lnTo>
                      <a:pt x="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9"/>
              <p:cNvSpPr/>
              <p:nvPr/>
            </p:nvSpPr>
            <p:spPr>
              <a:xfrm>
                <a:off x="3574450" y="5040750"/>
                <a:ext cx="18875" cy="22750"/>
              </a:xfrm>
              <a:custGeom>
                <a:avLst/>
                <a:gdLst/>
                <a:ahLst/>
                <a:cxnLst/>
                <a:rect l="l" t="t" r="r" b="b"/>
                <a:pathLst>
                  <a:path w="755" h="910" extrusionOk="0">
                    <a:moveTo>
                      <a:pt x="588" y="1"/>
                    </a:moveTo>
                    <a:lnTo>
                      <a:pt x="0" y="771"/>
                    </a:lnTo>
                    <a:lnTo>
                      <a:pt x="174" y="909"/>
                    </a:lnTo>
                    <a:lnTo>
                      <a:pt x="754" y="113"/>
                    </a:lnTo>
                    <a:lnTo>
                      <a:pt x="5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9"/>
              <p:cNvSpPr/>
              <p:nvPr/>
            </p:nvSpPr>
            <p:spPr>
              <a:xfrm>
                <a:off x="3602200" y="4998875"/>
                <a:ext cx="14800" cy="23850"/>
              </a:xfrm>
              <a:custGeom>
                <a:avLst/>
                <a:gdLst/>
                <a:ahLst/>
                <a:cxnLst/>
                <a:rect l="l" t="t" r="r" b="b"/>
                <a:pathLst>
                  <a:path w="592" h="954" extrusionOk="0">
                    <a:moveTo>
                      <a:pt x="440" y="1"/>
                    </a:moveTo>
                    <a:lnTo>
                      <a:pt x="1" y="861"/>
                    </a:lnTo>
                    <a:lnTo>
                      <a:pt x="161" y="954"/>
                    </a:lnTo>
                    <a:lnTo>
                      <a:pt x="591" y="65"/>
                    </a:lnTo>
                    <a:lnTo>
                      <a:pt x="4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9"/>
              <p:cNvSpPr/>
              <p:nvPr/>
            </p:nvSpPr>
            <p:spPr>
              <a:xfrm>
                <a:off x="3620975" y="4952425"/>
                <a:ext cx="6525" cy="24575"/>
              </a:xfrm>
              <a:custGeom>
                <a:avLst/>
                <a:gdLst/>
                <a:ahLst/>
                <a:cxnLst/>
                <a:rect l="l" t="t" r="r" b="b"/>
                <a:pathLst>
                  <a:path w="261" h="983" extrusionOk="0">
                    <a:moveTo>
                      <a:pt x="132" y="0"/>
                    </a:moveTo>
                    <a:cubicBezTo>
                      <a:pt x="126" y="318"/>
                      <a:pt x="78" y="639"/>
                      <a:pt x="1" y="947"/>
                    </a:cubicBezTo>
                    <a:lnTo>
                      <a:pt x="142" y="982"/>
                    </a:lnTo>
                    <a:cubicBezTo>
                      <a:pt x="216" y="661"/>
                      <a:pt x="258" y="331"/>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9"/>
              <p:cNvSpPr/>
              <p:nvPr/>
            </p:nvSpPr>
            <p:spPr>
              <a:xfrm>
                <a:off x="3612725" y="4905250"/>
                <a:ext cx="11650" cy="23375"/>
              </a:xfrm>
              <a:custGeom>
                <a:avLst/>
                <a:gdLst/>
                <a:ahLst/>
                <a:cxnLst/>
                <a:rect l="l" t="t" r="r" b="b"/>
                <a:pathLst>
                  <a:path w="466" h="935" extrusionOk="0">
                    <a:moveTo>
                      <a:pt x="77" y="0"/>
                    </a:moveTo>
                    <a:lnTo>
                      <a:pt x="0" y="45"/>
                    </a:lnTo>
                    <a:cubicBezTo>
                      <a:pt x="161" y="324"/>
                      <a:pt x="279" y="623"/>
                      <a:pt x="360" y="934"/>
                    </a:cubicBezTo>
                    <a:lnTo>
                      <a:pt x="466" y="908"/>
                    </a:lnTo>
                    <a:cubicBezTo>
                      <a:pt x="379" y="587"/>
                      <a:pt x="244" y="283"/>
                      <a:pt x="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9"/>
              <p:cNvSpPr/>
              <p:nvPr/>
            </p:nvSpPr>
            <p:spPr>
              <a:xfrm>
                <a:off x="3580625" y="4869775"/>
                <a:ext cx="19050" cy="17125"/>
              </a:xfrm>
              <a:custGeom>
                <a:avLst/>
                <a:gdLst/>
                <a:ahLst/>
                <a:cxnLst/>
                <a:rect l="l" t="t" r="r" b="b"/>
                <a:pathLst>
                  <a:path w="762" h="685" extrusionOk="0">
                    <a:moveTo>
                      <a:pt x="23" y="0"/>
                    </a:moveTo>
                    <a:lnTo>
                      <a:pt x="0" y="29"/>
                    </a:lnTo>
                    <a:cubicBezTo>
                      <a:pt x="254" y="228"/>
                      <a:pt x="498" y="447"/>
                      <a:pt x="716" y="684"/>
                    </a:cubicBezTo>
                    <a:lnTo>
                      <a:pt x="761" y="642"/>
                    </a:lnTo>
                    <a:cubicBezTo>
                      <a:pt x="533" y="408"/>
                      <a:pt x="283" y="193"/>
                      <a:pt x="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9"/>
              <p:cNvSpPr/>
              <p:nvPr/>
            </p:nvSpPr>
            <p:spPr>
              <a:xfrm>
                <a:off x="3549500" y="4850675"/>
                <a:ext cx="10775" cy="5975"/>
              </a:xfrm>
              <a:custGeom>
                <a:avLst/>
                <a:gdLst/>
                <a:ahLst/>
                <a:cxnLst/>
                <a:rect l="l" t="t" r="r" b="b"/>
                <a:pathLst>
                  <a:path w="431" h="239" extrusionOk="0">
                    <a:moveTo>
                      <a:pt x="0" y="1"/>
                    </a:moveTo>
                    <a:lnTo>
                      <a:pt x="424" y="238"/>
                    </a:lnTo>
                    <a:lnTo>
                      <a:pt x="430" y="228"/>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4" name="Google Shape;1744;p39"/>
            <p:cNvGrpSpPr/>
            <p:nvPr/>
          </p:nvGrpSpPr>
          <p:grpSpPr>
            <a:xfrm>
              <a:off x="-225" y="4543375"/>
              <a:ext cx="833600" cy="824150"/>
              <a:chOff x="-225" y="4543375"/>
              <a:chExt cx="833600" cy="824150"/>
            </a:xfrm>
          </p:grpSpPr>
          <p:sp>
            <p:nvSpPr>
              <p:cNvPr id="1745" name="Google Shape;1745;p39"/>
              <p:cNvSpPr/>
              <p:nvPr/>
            </p:nvSpPr>
            <p:spPr>
              <a:xfrm>
                <a:off x="132725" y="4543375"/>
                <a:ext cx="13975" cy="900"/>
              </a:xfrm>
              <a:custGeom>
                <a:avLst/>
                <a:gdLst/>
                <a:ahLst/>
                <a:cxnLst/>
                <a:rect l="l" t="t" r="r" b="b"/>
                <a:pathLst>
                  <a:path w="559" h="36" extrusionOk="0">
                    <a:moveTo>
                      <a:pt x="0" y="0"/>
                    </a:moveTo>
                    <a:lnTo>
                      <a:pt x="3" y="35"/>
                    </a:lnTo>
                    <a:lnTo>
                      <a:pt x="559" y="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9"/>
              <p:cNvSpPr/>
              <p:nvPr/>
            </p:nvSpPr>
            <p:spPr>
              <a:xfrm>
                <a:off x="77600" y="4545375"/>
                <a:ext cx="27875" cy="10125"/>
              </a:xfrm>
              <a:custGeom>
                <a:avLst/>
                <a:gdLst/>
                <a:ahLst/>
                <a:cxnLst/>
                <a:rect l="l" t="t" r="r" b="b"/>
                <a:pathLst>
                  <a:path w="1115" h="405" extrusionOk="0">
                    <a:moveTo>
                      <a:pt x="1095" y="0"/>
                    </a:moveTo>
                    <a:cubicBezTo>
                      <a:pt x="726" y="55"/>
                      <a:pt x="360" y="135"/>
                      <a:pt x="0" y="247"/>
                    </a:cubicBezTo>
                    <a:lnTo>
                      <a:pt x="58" y="405"/>
                    </a:lnTo>
                    <a:cubicBezTo>
                      <a:pt x="398" y="280"/>
                      <a:pt x="755" y="183"/>
                      <a:pt x="1114" y="109"/>
                    </a:cubicBezTo>
                    <a:lnTo>
                      <a:pt x="10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9"/>
              <p:cNvSpPr/>
              <p:nvPr/>
            </p:nvSpPr>
            <p:spPr>
              <a:xfrm>
                <a:off x="29050" y="4562775"/>
                <a:ext cx="25625" cy="22100"/>
              </a:xfrm>
              <a:custGeom>
                <a:avLst/>
                <a:gdLst/>
                <a:ahLst/>
                <a:cxnLst/>
                <a:rect l="l" t="t" r="r" b="b"/>
                <a:pathLst>
                  <a:path w="1025" h="884" extrusionOk="0">
                    <a:moveTo>
                      <a:pt x="909" y="1"/>
                    </a:moveTo>
                    <a:cubicBezTo>
                      <a:pt x="578" y="187"/>
                      <a:pt x="270" y="418"/>
                      <a:pt x="1" y="691"/>
                    </a:cubicBezTo>
                    <a:lnTo>
                      <a:pt x="206" y="883"/>
                    </a:lnTo>
                    <a:cubicBezTo>
                      <a:pt x="443" y="617"/>
                      <a:pt x="719" y="386"/>
                      <a:pt x="1024" y="190"/>
                    </a:cubicBezTo>
                    <a:lnTo>
                      <a:pt x="9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9"/>
              <p:cNvSpPr/>
              <p:nvPr/>
            </p:nvSpPr>
            <p:spPr>
              <a:xfrm>
                <a:off x="2500" y="4603375"/>
                <a:ext cx="17200" cy="29000"/>
              </a:xfrm>
              <a:custGeom>
                <a:avLst/>
                <a:gdLst/>
                <a:ahLst/>
                <a:cxnLst/>
                <a:rect l="l" t="t" r="r" b="b"/>
                <a:pathLst>
                  <a:path w="688" h="1160" extrusionOk="0">
                    <a:moveTo>
                      <a:pt x="385" y="1"/>
                    </a:moveTo>
                    <a:cubicBezTo>
                      <a:pt x="206" y="341"/>
                      <a:pt x="77" y="710"/>
                      <a:pt x="0" y="1089"/>
                    </a:cubicBezTo>
                    <a:lnTo>
                      <a:pt x="379" y="1159"/>
                    </a:lnTo>
                    <a:cubicBezTo>
                      <a:pt x="440" y="813"/>
                      <a:pt x="536" y="469"/>
                      <a:pt x="687" y="148"/>
                    </a:cubicBezTo>
                    <a:lnTo>
                      <a:pt x="3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9"/>
              <p:cNvSpPr/>
              <p:nvPr/>
            </p:nvSpPr>
            <p:spPr>
              <a:xfrm>
                <a:off x="-225" y="4659000"/>
                <a:ext cx="14125" cy="28750"/>
              </a:xfrm>
              <a:custGeom>
                <a:avLst/>
                <a:gdLst/>
                <a:ahLst/>
                <a:cxnLst/>
                <a:rect l="l" t="t" r="r" b="b"/>
                <a:pathLst>
                  <a:path w="565" h="1150" extrusionOk="0">
                    <a:moveTo>
                      <a:pt x="427" y="0"/>
                    </a:moveTo>
                    <a:lnTo>
                      <a:pt x="0" y="10"/>
                    </a:lnTo>
                    <a:cubicBezTo>
                      <a:pt x="3" y="392"/>
                      <a:pt x="42" y="774"/>
                      <a:pt x="106" y="1149"/>
                    </a:cubicBezTo>
                    <a:lnTo>
                      <a:pt x="565" y="1062"/>
                    </a:lnTo>
                    <a:cubicBezTo>
                      <a:pt x="491" y="713"/>
                      <a:pt x="443" y="356"/>
                      <a:pt x="4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9"/>
              <p:cNvSpPr/>
              <p:nvPr/>
            </p:nvSpPr>
            <p:spPr>
              <a:xfrm>
                <a:off x="8900" y="4711625"/>
                <a:ext cx="21850" cy="30525"/>
              </a:xfrm>
              <a:custGeom>
                <a:avLst/>
                <a:gdLst/>
                <a:ahLst/>
                <a:cxnLst/>
                <a:rect l="l" t="t" r="r" b="b"/>
                <a:pathLst>
                  <a:path w="874" h="1221" extrusionOk="0">
                    <a:moveTo>
                      <a:pt x="482" y="1"/>
                    </a:moveTo>
                    <a:lnTo>
                      <a:pt x="1" y="151"/>
                    </a:lnTo>
                    <a:lnTo>
                      <a:pt x="383" y="1220"/>
                    </a:lnTo>
                    <a:lnTo>
                      <a:pt x="874" y="1012"/>
                    </a:lnTo>
                    <a:lnTo>
                      <a:pt x="4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9"/>
              <p:cNvSpPr/>
              <p:nvPr/>
            </p:nvSpPr>
            <p:spPr>
              <a:xfrm>
                <a:off x="30100" y="4761375"/>
                <a:ext cx="26175" cy="31325"/>
              </a:xfrm>
              <a:custGeom>
                <a:avLst/>
                <a:gdLst/>
                <a:ahLst/>
                <a:cxnLst/>
                <a:rect l="l" t="t" r="r" b="b"/>
                <a:pathLst>
                  <a:path w="1047" h="1253" extrusionOk="0">
                    <a:moveTo>
                      <a:pt x="504" y="0"/>
                    </a:moveTo>
                    <a:lnTo>
                      <a:pt x="0" y="260"/>
                    </a:lnTo>
                    <a:lnTo>
                      <a:pt x="536" y="1252"/>
                    </a:lnTo>
                    <a:lnTo>
                      <a:pt x="1047" y="947"/>
                    </a:lnTo>
                    <a:lnTo>
                      <a:pt x="5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9"/>
              <p:cNvSpPr/>
              <p:nvPr/>
            </p:nvSpPr>
            <p:spPr>
              <a:xfrm>
                <a:off x="58175" y="4808000"/>
                <a:ext cx="28925" cy="31800"/>
              </a:xfrm>
              <a:custGeom>
                <a:avLst/>
                <a:gdLst/>
                <a:ahLst/>
                <a:cxnLst/>
                <a:rect l="l" t="t" r="r" b="b"/>
                <a:pathLst>
                  <a:path w="1157" h="1272" extrusionOk="0">
                    <a:moveTo>
                      <a:pt x="521" y="0"/>
                    </a:moveTo>
                    <a:lnTo>
                      <a:pt x="1" y="344"/>
                    </a:lnTo>
                    <a:lnTo>
                      <a:pt x="639" y="1271"/>
                    </a:lnTo>
                    <a:lnTo>
                      <a:pt x="1156" y="889"/>
                    </a:lnTo>
                    <a:lnTo>
                      <a:pt x="5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9"/>
              <p:cNvSpPr/>
              <p:nvPr/>
            </p:nvSpPr>
            <p:spPr>
              <a:xfrm>
                <a:off x="91000" y="4851875"/>
                <a:ext cx="30600" cy="32050"/>
              </a:xfrm>
              <a:custGeom>
                <a:avLst/>
                <a:gdLst/>
                <a:ahLst/>
                <a:cxnLst/>
                <a:rect l="l" t="t" r="r" b="b"/>
                <a:pathLst>
                  <a:path w="1224" h="1282" extrusionOk="0">
                    <a:moveTo>
                      <a:pt x="517" y="1"/>
                    </a:moveTo>
                    <a:lnTo>
                      <a:pt x="0" y="412"/>
                    </a:lnTo>
                    <a:lnTo>
                      <a:pt x="706" y="1281"/>
                    </a:lnTo>
                    <a:lnTo>
                      <a:pt x="1223" y="842"/>
                    </a:lnTo>
                    <a:lnTo>
                      <a:pt x="5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9"/>
              <p:cNvSpPr/>
              <p:nvPr/>
            </p:nvSpPr>
            <p:spPr>
              <a:xfrm>
                <a:off x="127025" y="4893375"/>
                <a:ext cx="31800" cy="32275"/>
              </a:xfrm>
              <a:custGeom>
                <a:avLst/>
                <a:gdLst/>
                <a:ahLst/>
                <a:cxnLst/>
                <a:rect l="l" t="t" r="r" b="b"/>
                <a:pathLst>
                  <a:path w="1272" h="1291" extrusionOk="0">
                    <a:moveTo>
                      <a:pt x="514" y="0"/>
                    </a:moveTo>
                    <a:lnTo>
                      <a:pt x="0" y="469"/>
                    </a:lnTo>
                    <a:lnTo>
                      <a:pt x="758" y="1290"/>
                    </a:lnTo>
                    <a:lnTo>
                      <a:pt x="1271" y="799"/>
                    </a:lnTo>
                    <a:lnTo>
                      <a:pt x="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9"/>
              <p:cNvSpPr/>
              <p:nvPr/>
            </p:nvSpPr>
            <p:spPr>
              <a:xfrm>
                <a:off x="165525" y="4932850"/>
                <a:ext cx="32525" cy="32275"/>
              </a:xfrm>
              <a:custGeom>
                <a:avLst/>
                <a:gdLst/>
                <a:ahLst/>
                <a:cxnLst/>
                <a:rect l="l" t="t" r="r" b="b"/>
                <a:pathLst>
                  <a:path w="1301" h="1291" extrusionOk="0">
                    <a:moveTo>
                      <a:pt x="505" y="0"/>
                    </a:moveTo>
                    <a:lnTo>
                      <a:pt x="1" y="510"/>
                    </a:lnTo>
                    <a:lnTo>
                      <a:pt x="803" y="1290"/>
                    </a:lnTo>
                    <a:lnTo>
                      <a:pt x="1301" y="764"/>
                    </a:lnTo>
                    <a:lnTo>
                      <a:pt x="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9"/>
              <p:cNvSpPr/>
              <p:nvPr/>
            </p:nvSpPr>
            <p:spPr>
              <a:xfrm>
                <a:off x="205975" y="4970625"/>
                <a:ext cx="32925" cy="32125"/>
              </a:xfrm>
              <a:custGeom>
                <a:avLst/>
                <a:gdLst/>
                <a:ahLst/>
                <a:cxnLst/>
                <a:rect l="l" t="t" r="r" b="b"/>
                <a:pathLst>
                  <a:path w="1317" h="1285" extrusionOk="0">
                    <a:moveTo>
                      <a:pt x="492" y="1"/>
                    </a:moveTo>
                    <a:lnTo>
                      <a:pt x="1" y="540"/>
                    </a:lnTo>
                    <a:lnTo>
                      <a:pt x="835" y="1285"/>
                    </a:lnTo>
                    <a:lnTo>
                      <a:pt x="1316" y="729"/>
                    </a:lnTo>
                    <a:lnTo>
                      <a:pt x="4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9"/>
              <p:cNvSpPr/>
              <p:nvPr/>
            </p:nvSpPr>
            <p:spPr>
              <a:xfrm>
                <a:off x="248025" y="5006750"/>
                <a:ext cx="33250" cy="31950"/>
              </a:xfrm>
              <a:custGeom>
                <a:avLst/>
                <a:gdLst/>
                <a:ahLst/>
                <a:cxnLst/>
                <a:rect l="l" t="t" r="r" b="b"/>
                <a:pathLst>
                  <a:path w="1330" h="1278" extrusionOk="0">
                    <a:moveTo>
                      <a:pt x="475" y="0"/>
                    </a:moveTo>
                    <a:lnTo>
                      <a:pt x="0" y="568"/>
                    </a:lnTo>
                    <a:lnTo>
                      <a:pt x="860" y="1278"/>
                    </a:lnTo>
                    <a:lnTo>
                      <a:pt x="1329" y="700"/>
                    </a:lnTo>
                    <a:lnTo>
                      <a:pt x="4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9"/>
              <p:cNvSpPr/>
              <p:nvPr/>
            </p:nvSpPr>
            <p:spPr>
              <a:xfrm>
                <a:off x="291350" y="5041475"/>
                <a:ext cx="33250" cy="31575"/>
              </a:xfrm>
              <a:custGeom>
                <a:avLst/>
                <a:gdLst/>
                <a:ahLst/>
                <a:cxnLst/>
                <a:rect l="l" t="t" r="r" b="b"/>
                <a:pathLst>
                  <a:path w="1330" h="1263" extrusionOk="0">
                    <a:moveTo>
                      <a:pt x="456" y="1"/>
                    </a:moveTo>
                    <a:lnTo>
                      <a:pt x="0" y="582"/>
                    </a:lnTo>
                    <a:lnTo>
                      <a:pt x="886" y="1262"/>
                    </a:lnTo>
                    <a:lnTo>
                      <a:pt x="1329" y="678"/>
                    </a:lnTo>
                    <a:lnTo>
                      <a:pt x="4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9"/>
              <p:cNvSpPr/>
              <p:nvPr/>
            </p:nvSpPr>
            <p:spPr>
              <a:xfrm>
                <a:off x="335875" y="5075025"/>
                <a:ext cx="33100" cy="30925"/>
              </a:xfrm>
              <a:custGeom>
                <a:avLst/>
                <a:gdLst/>
                <a:ahLst/>
                <a:cxnLst/>
                <a:rect l="l" t="t" r="r" b="b"/>
                <a:pathLst>
                  <a:path w="1324" h="1237" extrusionOk="0">
                    <a:moveTo>
                      <a:pt x="431" y="0"/>
                    </a:moveTo>
                    <a:lnTo>
                      <a:pt x="1" y="585"/>
                    </a:lnTo>
                    <a:lnTo>
                      <a:pt x="903" y="1236"/>
                    </a:lnTo>
                    <a:lnTo>
                      <a:pt x="1323" y="652"/>
                    </a:lnTo>
                    <a:lnTo>
                      <a:pt x="4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9"/>
              <p:cNvSpPr/>
              <p:nvPr/>
            </p:nvSpPr>
            <p:spPr>
              <a:xfrm>
                <a:off x="381225" y="5107275"/>
                <a:ext cx="32925" cy="30275"/>
              </a:xfrm>
              <a:custGeom>
                <a:avLst/>
                <a:gdLst/>
                <a:ahLst/>
                <a:cxnLst/>
                <a:rect l="l" t="t" r="r" b="b"/>
                <a:pathLst>
                  <a:path w="1317" h="1211" extrusionOk="0">
                    <a:moveTo>
                      <a:pt x="408" y="1"/>
                    </a:moveTo>
                    <a:lnTo>
                      <a:pt x="0" y="588"/>
                    </a:lnTo>
                    <a:lnTo>
                      <a:pt x="924" y="1211"/>
                    </a:lnTo>
                    <a:lnTo>
                      <a:pt x="1316" y="633"/>
                    </a:lnTo>
                    <a:lnTo>
                      <a:pt x="4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9"/>
              <p:cNvSpPr/>
              <p:nvPr/>
            </p:nvSpPr>
            <p:spPr>
              <a:xfrm>
                <a:off x="427600" y="5138650"/>
                <a:ext cx="32425" cy="29225"/>
              </a:xfrm>
              <a:custGeom>
                <a:avLst/>
                <a:gdLst/>
                <a:ahLst/>
                <a:cxnLst/>
                <a:rect l="l" t="t" r="r" b="b"/>
                <a:pathLst>
                  <a:path w="1297" h="1169" extrusionOk="0">
                    <a:moveTo>
                      <a:pt x="373" y="1"/>
                    </a:moveTo>
                    <a:lnTo>
                      <a:pt x="0" y="569"/>
                    </a:lnTo>
                    <a:lnTo>
                      <a:pt x="937" y="1169"/>
                    </a:lnTo>
                    <a:lnTo>
                      <a:pt x="1297" y="614"/>
                    </a:lnTo>
                    <a:lnTo>
                      <a:pt x="3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9"/>
              <p:cNvSpPr/>
              <p:nvPr/>
            </p:nvSpPr>
            <p:spPr>
              <a:xfrm>
                <a:off x="474600" y="5168975"/>
                <a:ext cx="31975" cy="28200"/>
              </a:xfrm>
              <a:custGeom>
                <a:avLst/>
                <a:gdLst/>
                <a:ahLst/>
                <a:cxnLst/>
                <a:rect l="l" t="t" r="r" b="b"/>
                <a:pathLst>
                  <a:path w="1279" h="1128" extrusionOk="0">
                    <a:moveTo>
                      <a:pt x="344" y="1"/>
                    </a:moveTo>
                    <a:lnTo>
                      <a:pt x="1" y="546"/>
                    </a:lnTo>
                    <a:lnTo>
                      <a:pt x="951" y="1127"/>
                    </a:lnTo>
                    <a:lnTo>
                      <a:pt x="1278" y="595"/>
                    </a:lnTo>
                    <a:lnTo>
                      <a:pt x="3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9"/>
              <p:cNvSpPr/>
              <p:nvPr/>
            </p:nvSpPr>
            <p:spPr>
              <a:xfrm>
                <a:off x="522350" y="5198500"/>
                <a:ext cx="31325" cy="26675"/>
              </a:xfrm>
              <a:custGeom>
                <a:avLst/>
                <a:gdLst/>
                <a:ahLst/>
                <a:cxnLst/>
                <a:rect l="l" t="t" r="r" b="b"/>
                <a:pathLst>
                  <a:path w="1253" h="1067" extrusionOk="0">
                    <a:moveTo>
                      <a:pt x="306" y="1"/>
                    </a:moveTo>
                    <a:lnTo>
                      <a:pt x="1" y="511"/>
                    </a:lnTo>
                    <a:lnTo>
                      <a:pt x="964" y="1066"/>
                    </a:lnTo>
                    <a:lnTo>
                      <a:pt x="1252" y="579"/>
                    </a:lnTo>
                    <a:lnTo>
                      <a:pt x="3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9"/>
              <p:cNvSpPr/>
              <p:nvPr/>
            </p:nvSpPr>
            <p:spPr>
              <a:xfrm>
                <a:off x="570650" y="5227150"/>
                <a:ext cx="30600" cy="25150"/>
              </a:xfrm>
              <a:custGeom>
                <a:avLst/>
                <a:gdLst/>
                <a:ahLst/>
                <a:cxnLst/>
                <a:rect l="l" t="t" r="r" b="b"/>
                <a:pathLst>
                  <a:path w="1224" h="1006" extrusionOk="0">
                    <a:moveTo>
                      <a:pt x="267" y="1"/>
                    </a:moveTo>
                    <a:lnTo>
                      <a:pt x="1" y="466"/>
                    </a:lnTo>
                    <a:lnTo>
                      <a:pt x="973" y="1005"/>
                    </a:lnTo>
                    <a:lnTo>
                      <a:pt x="1224" y="562"/>
                    </a:lnTo>
                    <a:lnTo>
                      <a:pt x="2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9"/>
              <p:cNvSpPr/>
              <p:nvPr/>
            </p:nvSpPr>
            <p:spPr>
              <a:xfrm>
                <a:off x="619525" y="5255075"/>
                <a:ext cx="29800" cy="23225"/>
              </a:xfrm>
              <a:custGeom>
                <a:avLst/>
                <a:gdLst/>
                <a:ahLst/>
                <a:cxnLst/>
                <a:rect l="l" t="t" r="r" b="b"/>
                <a:pathLst>
                  <a:path w="1192" h="929" extrusionOk="0">
                    <a:moveTo>
                      <a:pt x="228" y="1"/>
                    </a:moveTo>
                    <a:lnTo>
                      <a:pt x="0" y="411"/>
                    </a:lnTo>
                    <a:lnTo>
                      <a:pt x="986" y="928"/>
                    </a:lnTo>
                    <a:lnTo>
                      <a:pt x="1191" y="549"/>
                    </a:lnTo>
                    <a:lnTo>
                      <a:pt x="2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9"/>
              <p:cNvSpPr/>
              <p:nvPr/>
            </p:nvSpPr>
            <p:spPr>
              <a:xfrm>
                <a:off x="668875" y="5282350"/>
                <a:ext cx="28825" cy="20975"/>
              </a:xfrm>
              <a:custGeom>
                <a:avLst/>
                <a:gdLst/>
                <a:ahLst/>
                <a:cxnLst/>
                <a:rect l="l" t="t" r="r" b="b"/>
                <a:pathLst>
                  <a:path w="1153" h="839" extrusionOk="0">
                    <a:moveTo>
                      <a:pt x="183" y="1"/>
                    </a:moveTo>
                    <a:lnTo>
                      <a:pt x="0" y="341"/>
                    </a:lnTo>
                    <a:lnTo>
                      <a:pt x="998" y="839"/>
                    </a:lnTo>
                    <a:lnTo>
                      <a:pt x="1152" y="537"/>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9"/>
              <p:cNvSpPr/>
              <p:nvPr/>
            </p:nvSpPr>
            <p:spPr>
              <a:xfrm>
                <a:off x="718775" y="5309075"/>
                <a:ext cx="27700" cy="18250"/>
              </a:xfrm>
              <a:custGeom>
                <a:avLst/>
                <a:gdLst/>
                <a:ahLst/>
                <a:cxnLst/>
                <a:rect l="l" t="t" r="r" b="b"/>
                <a:pathLst>
                  <a:path w="1108" h="730" extrusionOk="0">
                    <a:moveTo>
                      <a:pt x="129" y="1"/>
                    </a:moveTo>
                    <a:lnTo>
                      <a:pt x="1" y="251"/>
                    </a:lnTo>
                    <a:lnTo>
                      <a:pt x="1005" y="729"/>
                    </a:lnTo>
                    <a:lnTo>
                      <a:pt x="1108" y="527"/>
                    </a:lnTo>
                    <a:lnTo>
                      <a:pt x="1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9"/>
              <p:cNvSpPr/>
              <p:nvPr/>
            </p:nvSpPr>
            <p:spPr>
              <a:xfrm>
                <a:off x="769075" y="5335150"/>
                <a:ext cx="26525" cy="15350"/>
              </a:xfrm>
              <a:custGeom>
                <a:avLst/>
                <a:gdLst/>
                <a:ahLst/>
                <a:cxnLst/>
                <a:rect l="l" t="t" r="r" b="b"/>
                <a:pathLst>
                  <a:path w="1061" h="614" extrusionOk="0">
                    <a:moveTo>
                      <a:pt x="75" y="1"/>
                    </a:moveTo>
                    <a:lnTo>
                      <a:pt x="1" y="155"/>
                    </a:lnTo>
                    <a:lnTo>
                      <a:pt x="1012" y="614"/>
                    </a:lnTo>
                    <a:lnTo>
                      <a:pt x="1060" y="514"/>
                    </a:lnTo>
                    <a:lnTo>
                      <a:pt x="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9"/>
              <p:cNvSpPr/>
              <p:nvPr/>
            </p:nvSpPr>
            <p:spPr>
              <a:xfrm>
                <a:off x="820525" y="5361150"/>
                <a:ext cx="12850" cy="6375"/>
              </a:xfrm>
              <a:custGeom>
                <a:avLst/>
                <a:gdLst/>
                <a:ahLst/>
                <a:cxnLst/>
                <a:rect l="l" t="t" r="r" b="b"/>
                <a:pathLst>
                  <a:path w="514" h="255" extrusionOk="0">
                    <a:moveTo>
                      <a:pt x="16" y="1"/>
                    </a:moveTo>
                    <a:lnTo>
                      <a:pt x="0" y="33"/>
                    </a:lnTo>
                    <a:lnTo>
                      <a:pt x="514" y="254"/>
                    </a:lnTo>
                    <a:lnTo>
                      <a:pt x="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0" name="Google Shape;1770;p39"/>
            <p:cNvSpPr/>
            <p:nvPr/>
          </p:nvSpPr>
          <p:spPr>
            <a:xfrm>
              <a:off x="1595775" y="3230642"/>
              <a:ext cx="375300" cy="135300"/>
            </a:xfrm>
            <a:custGeom>
              <a:avLst/>
              <a:gdLst/>
              <a:ahLst/>
              <a:cxnLst/>
              <a:rect l="l" t="t" r="r" b="b"/>
              <a:pathLst>
                <a:path w="15012" h="5412" extrusionOk="0">
                  <a:moveTo>
                    <a:pt x="1185" y="575"/>
                  </a:moveTo>
                  <a:lnTo>
                    <a:pt x="1727" y="588"/>
                  </a:lnTo>
                  <a:lnTo>
                    <a:pt x="1695" y="1737"/>
                  </a:lnTo>
                  <a:lnTo>
                    <a:pt x="1156" y="1721"/>
                  </a:lnTo>
                  <a:lnTo>
                    <a:pt x="1185" y="575"/>
                  </a:lnTo>
                  <a:close/>
                  <a:moveTo>
                    <a:pt x="2125" y="597"/>
                  </a:moveTo>
                  <a:lnTo>
                    <a:pt x="2665" y="613"/>
                  </a:lnTo>
                  <a:lnTo>
                    <a:pt x="2633" y="1759"/>
                  </a:lnTo>
                  <a:lnTo>
                    <a:pt x="2093" y="1746"/>
                  </a:lnTo>
                  <a:lnTo>
                    <a:pt x="2125" y="597"/>
                  </a:lnTo>
                  <a:close/>
                  <a:moveTo>
                    <a:pt x="3063" y="623"/>
                  </a:moveTo>
                  <a:lnTo>
                    <a:pt x="3602" y="636"/>
                  </a:lnTo>
                  <a:lnTo>
                    <a:pt x="3570" y="1785"/>
                  </a:lnTo>
                  <a:lnTo>
                    <a:pt x="3031" y="1769"/>
                  </a:lnTo>
                  <a:lnTo>
                    <a:pt x="3063" y="623"/>
                  </a:lnTo>
                  <a:close/>
                  <a:moveTo>
                    <a:pt x="3997" y="645"/>
                  </a:moveTo>
                  <a:lnTo>
                    <a:pt x="4539" y="662"/>
                  </a:lnTo>
                  <a:lnTo>
                    <a:pt x="4507" y="1807"/>
                  </a:lnTo>
                  <a:lnTo>
                    <a:pt x="3968" y="1794"/>
                  </a:lnTo>
                  <a:lnTo>
                    <a:pt x="3997" y="645"/>
                  </a:lnTo>
                  <a:close/>
                  <a:moveTo>
                    <a:pt x="4937" y="671"/>
                  </a:moveTo>
                  <a:lnTo>
                    <a:pt x="5476" y="684"/>
                  </a:lnTo>
                  <a:lnTo>
                    <a:pt x="5447" y="1833"/>
                  </a:lnTo>
                  <a:lnTo>
                    <a:pt x="4905" y="1820"/>
                  </a:lnTo>
                  <a:lnTo>
                    <a:pt x="4937" y="671"/>
                  </a:lnTo>
                  <a:close/>
                  <a:moveTo>
                    <a:pt x="5874" y="697"/>
                  </a:moveTo>
                  <a:lnTo>
                    <a:pt x="6413" y="710"/>
                  </a:lnTo>
                  <a:lnTo>
                    <a:pt x="6385" y="1859"/>
                  </a:lnTo>
                  <a:lnTo>
                    <a:pt x="5842" y="1843"/>
                  </a:lnTo>
                  <a:lnTo>
                    <a:pt x="5874" y="697"/>
                  </a:lnTo>
                  <a:close/>
                  <a:moveTo>
                    <a:pt x="6811" y="719"/>
                  </a:moveTo>
                  <a:lnTo>
                    <a:pt x="7351" y="735"/>
                  </a:lnTo>
                  <a:lnTo>
                    <a:pt x="7322" y="1881"/>
                  </a:lnTo>
                  <a:lnTo>
                    <a:pt x="6779" y="1868"/>
                  </a:lnTo>
                  <a:lnTo>
                    <a:pt x="6811" y="719"/>
                  </a:lnTo>
                  <a:close/>
                  <a:moveTo>
                    <a:pt x="7749" y="745"/>
                  </a:moveTo>
                  <a:lnTo>
                    <a:pt x="8288" y="758"/>
                  </a:lnTo>
                  <a:lnTo>
                    <a:pt x="8259" y="1907"/>
                  </a:lnTo>
                  <a:lnTo>
                    <a:pt x="7716" y="1891"/>
                  </a:lnTo>
                  <a:lnTo>
                    <a:pt x="7749" y="745"/>
                  </a:lnTo>
                  <a:close/>
                  <a:moveTo>
                    <a:pt x="8686" y="767"/>
                  </a:moveTo>
                  <a:lnTo>
                    <a:pt x="9225" y="783"/>
                  </a:lnTo>
                  <a:lnTo>
                    <a:pt x="9196" y="1929"/>
                  </a:lnTo>
                  <a:lnTo>
                    <a:pt x="8654" y="1916"/>
                  </a:lnTo>
                  <a:lnTo>
                    <a:pt x="8686" y="767"/>
                  </a:lnTo>
                  <a:close/>
                  <a:moveTo>
                    <a:pt x="9623" y="793"/>
                  </a:moveTo>
                  <a:lnTo>
                    <a:pt x="10162" y="806"/>
                  </a:lnTo>
                  <a:lnTo>
                    <a:pt x="10133" y="1955"/>
                  </a:lnTo>
                  <a:lnTo>
                    <a:pt x="9594" y="1942"/>
                  </a:lnTo>
                  <a:lnTo>
                    <a:pt x="9623" y="793"/>
                  </a:lnTo>
                  <a:close/>
                  <a:moveTo>
                    <a:pt x="10560" y="819"/>
                  </a:moveTo>
                  <a:lnTo>
                    <a:pt x="11099" y="832"/>
                  </a:lnTo>
                  <a:lnTo>
                    <a:pt x="11070" y="1981"/>
                  </a:lnTo>
                  <a:lnTo>
                    <a:pt x="10528" y="1965"/>
                  </a:lnTo>
                  <a:lnTo>
                    <a:pt x="10560" y="819"/>
                  </a:lnTo>
                  <a:close/>
                  <a:moveTo>
                    <a:pt x="11497" y="841"/>
                  </a:moveTo>
                  <a:lnTo>
                    <a:pt x="12036" y="857"/>
                  </a:lnTo>
                  <a:lnTo>
                    <a:pt x="12008" y="2003"/>
                  </a:lnTo>
                  <a:lnTo>
                    <a:pt x="11468" y="1990"/>
                  </a:lnTo>
                  <a:lnTo>
                    <a:pt x="11497" y="841"/>
                  </a:lnTo>
                  <a:close/>
                  <a:moveTo>
                    <a:pt x="12434" y="867"/>
                  </a:moveTo>
                  <a:lnTo>
                    <a:pt x="12974" y="880"/>
                  </a:lnTo>
                  <a:lnTo>
                    <a:pt x="12945" y="2029"/>
                  </a:lnTo>
                  <a:lnTo>
                    <a:pt x="12406" y="2013"/>
                  </a:lnTo>
                  <a:lnTo>
                    <a:pt x="12434" y="867"/>
                  </a:lnTo>
                  <a:close/>
                  <a:moveTo>
                    <a:pt x="13372" y="889"/>
                  </a:moveTo>
                  <a:lnTo>
                    <a:pt x="13911" y="905"/>
                  </a:lnTo>
                  <a:lnTo>
                    <a:pt x="13882" y="2051"/>
                  </a:lnTo>
                  <a:lnTo>
                    <a:pt x="13343" y="2038"/>
                  </a:lnTo>
                  <a:lnTo>
                    <a:pt x="13372" y="889"/>
                  </a:lnTo>
                  <a:close/>
                  <a:moveTo>
                    <a:pt x="803" y="0"/>
                  </a:moveTo>
                  <a:lnTo>
                    <a:pt x="790" y="562"/>
                  </a:lnTo>
                  <a:lnTo>
                    <a:pt x="758" y="1711"/>
                  </a:lnTo>
                  <a:lnTo>
                    <a:pt x="389" y="1701"/>
                  </a:lnTo>
                  <a:cubicBezTo>
                    <a:pt x="385" y="1701"/>
                    <a:pt x="381" y="1701"/>
                    <a:pt x="377" y="1701"/>
                  </a:cubicBezTo>
                  <a:cubicBezTo>
                    <a:pt x="180" y="1701"/>
                    <a:pt x="17" y="1859"/>
                    <a:pt x="10" y="2061"/>
                  </a:cubicBezTo>
                  <a:lnTo>
                    <a:pt x="7" y="2269"/>
                  </a:lnTo>
                  <a:cubicBezTo>
                    <a:pt x="1" y="2472"/>
                    <a:pt x="161" y="2642"/>
                    <a:pt x="367" y="2648"/>
                  </a:cubicBezTo>
                  <a:cubicBezTo>
                    <a:pt x="569" y="2651"/>
                    <a:pt x="729" y="2822"/>
                    <a:pt x="726" y="3027"/>
                  </a:cubicBezTo>
                  <a:lnTo>
                    <a:pt x="672" y="5062"/>
                  </a:lnTo>
                  <a:lnTo>
                    <a:pt x="14193" y="5412"/>
                  </a:lnTo>
                  <a:lnTo>
                    <a:pt x="14245" y="3377"/>
                  </a:lnTo>
                  <a:cubicBezTo>
                    <a:pt x="14251" y="3177"/>
                    <a:pt x="14418" y="3017"/>
                    <a:pt x="14617" y="3017"/>
                  </a:cubicBezTo>
                  <a:cubicBezTo>
                    <a:pt x="14619" y="3017"/>
                    <a:pt x="14621" y="3017"/>
                    <a:pt x="14623" y="3017"/>
                  </a:cubicBezTo>
                  <a:cubicBezTo>
                    <a:pt x="14627" y="3017"/>
                    <a:pt x="14631" y="3017"/>
                    <a:pt x="14635" y="3017"/>
                  </a:cubicBezTo>
                  <a:cubicBezTo>
                    <a:pt x="14835" y="3017"/>
                    <a:pt x="14999" y="2859"/>
                    <a:pt x="15002" y="2658"/>
                  </a:cubicBezTo>
                  <a:lnTo>
                    <a:pt x="15008" y="2449"/>
                  </a:lnTo>
                  <a:cubicBezTo>
                    <a:pt x="15012" y="2247"/>
                    <a:pt x="14851" y="2077"/>
                    <a:pt x="14649" y="2071"/>
                  </a:cubicBezTo>
                  <a:lnTo>
                    <a:pt x="14280" y="2061"/>
                  </a:lnTo>
                  <a:lnTo>
                    <a:pt x="14309" y="915"/>
                  </a:lnTo>
                  <a:lnTo>
                    <a:pt x="14325" y="350"/>
                  </a:lnTo>
                  <a:lnTo>
                    <a:pt x="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1" name="Google Shape;1771;p39"/>
            <p:cNvGrpSpPr/>
            <p:nvPr/>
          </p:nvGrpSpPr>
          <p:grpSpPr>
            <a:xfrm>
              <a:off x="1595850" y="3245525"/>
              <a:ext cx="375150" cy="70450"/>
              <a:chOff x="1595850" y="3245525"/>
              <a:chExt cx="375150" cy="70450"/>
            </a:xfrm>
          </p:grpSpPr>
          <p:sp>
            <p:nvSpPr>
              <p:cNvPr id="1772" name="Google Shape;1772;p39"/>
              <p:cNvSpPr/>
              <p:nvPr/>
            </p:nvSpPr>
            <p:spPr>
              <a:xfrm>
                <a:off x="1595850" y="3286025"/>
                <a:ext cx="375150" cy="29950"/>
              </a:xfrm>
              <a:custGeom>
                <a:avLst/>
                <a:gdLst/>
                <a:ahLst/>
                <a:cxnLst/>
                <a:rect l="l" t="t" r="r" b="b"/>
                <a:pathLst>
                  <a:path w="15006" h="1198" extrusionOk="0">
                    <a:moveTo>
                      <a:pt x="7" y="1"/>
                    </a:moveTo>
                    <a:lnTo>
                      <a:pt x="7" y="87"/>
                    </a:lnTo>
                    <a:cubicBezTo>
                      <a:pt x="1" y="290"/>
                      <a:pt x="161" y="460"/>
                      <a:pt x="367" y="466"/>
                    </a:cubicBezTo>
                    <a:cubicBezTo>
                      <a:pt x="569" y="473"/>
                      <a:pt x="729" y="640"/>
                      <a:pt x="726" y="845"/>
                    </a:cubicBezTo>
                    <a:lnTo>
                      <a:pt x="14245" y="1198"/>
                    </a:lnTo>
                    <a:cubicBezTo>
                      <a:pt x="14251" y="997"/>
                      <a:pt x="14415" y="838"/>
                      <a:pt x="14612" y="838"/>
                    </a:cubicBezTo>
                    <a:cubicBezTo>
                      <a:pt x="14616" y="838"/>
                      <a:pt x="14619" y="838"/>
                      <a:pt x="14623" y="839"/>
                    </a:cubicBezTo>
                    <a:cubicBezTo>
                      <a:pt x="14625" y="839"/>
                      <a:pt x="14627" y="839"/>
                      <a:pt x="14629" y="839"/>
                    </a:cubicBezTo>
                    <a:cubicBezTo>
                      <a:pt x="14832" y="839"/>
                      <a:pt x="14996" y="679"/>
                      <a:pt x="15002" y="479"/>
                    </a:cubicBezTo>
                    <a:lnTo>
                      <a:pt x="15005" y="392"/>
                    </a:lnTo>
                    <a:lnTo>
                      <a:pt x="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9"/>
              <p:cNvSpPr/>
              <p:nvPr/>
            </p:nvSpPr>
            <p:spPr>
              <a:xfrm>
                <a:off x="1615425" y="3245525"/>
                <a:ext cx="10225" cy="10600"/>
              </a:xfrm>
              <a:custGeom>
                <a:avLst/>
                <a:gdLst/>
                <a:ahLst/>
                <a:cxnLst/>
                <a:rect l="l" t="t" r="r" b="b"/>
                <a:pathLst>
                  <a:path w="409" h="424" extrusionOk="0">
                    <a:moveTo>
                      <a:pt x="11" y="0"/>
                    </a:moveTo>
                    <a:lnTo>
                      <a:pt x="1" y="411"/>
                    </a:lnTo>
                    <a:lnTo>
                      <a:pt x="396" y="424"/>
                    </a:lnTo>
                    <a:lnTo>
                      <a:pt x="409" y="10"/>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9"/>
              <p:cNvSpPr/>
              <p:nvPr/>
            </p:nvSpPr>
            <p:spPr>
              <a:xfrm>
                <a:off x="1638875" y="3246150"/>
                <a:ext cx="10200" cy="10550"/>
              </a:xfrm>
              <a:custGeom>
                <a:avLst/>
                <a:gdLst/>
                <a:ahLst/>
                <a:cxnLst/>
                <a:rect l="l" t="t" r="r" b="b"/>
                <a:pathLst>
                  <a:path w="408" h="422" extrusionOk="0">
                    <a:moveTo>
                      <a:pt x="10" y="1"/>
                    </a:moveTo>
                    <a:lnTo>
                      <a:pt x="0" y="412"/>
                    </a:lnTo>
                    <a:lnTo>
                      <a:pt x="398" y="421"/>
                    </a:lnTo>
                    <a:lnTo>
                      <a:pt x="408" y="10"/>
                    </a:lnTo>
                    <a:lnTo>
                      <a:pt x="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9"/>
              <p:cNvSpPr/>
              <p:nvPr/>
            </p:nvSpPr>
            <p:spPr>
              <a:xfrm>
                <a:off x="1662225" y="3246725"/>
                <a:ext cx="10200" cy="10525"/>
              </a:xfrm>
              <a:custGeom>
                <a:avLst/>
                <a:gdLst/>
                <a:ahLst/>
                <a:cxnLst/>
                <a:rect l="l" t="t" r="r" b="b"/>
                <a:pathLst>
                  <a:path w="408" h="421" extrusionOk="0">
                    <a:moveTo>
                      <a:pt x="10" y="0"/>
                    </a:moveTo>
                    <a:lnTo>
                      <a:pt x="0" y="411"/>
                    </a:lnTo>
                    <a:lnTo>
                      <a:pt x="398" y="421"/>
                    </a:lnTo>
                    <a:lnTo>
                      <a:pt x="408" y="10"/>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9"/>
              <p:cNvSpPr/>
              <p:nvPr/>
            </p:nvSpPr>
            <p:spPr>
              <a:xfrm>
                <a:off x="1685725" y="3247350"/>
                <a:ext cx="10225" cy="10550"/>
              </a:xfrm>
              <a:custGeom>
                <a:avLst/>
                <a:gdLst/>
                <a:ahLst/>
                <a:cxnLst/>
                <a:rect l="l" t="t" r="r" b="b"/>
                <a:pathLst>
                  <a:path w="409" h="422" extrusionOk="0">
                    <a:moveTo>
                      <a:pt x="10" y="1"/>
                    </a:moveTo>
                    <a:lnTo>
                      <a:pt x="0" y="412"/>
                    </a:lnTo>
                    <a:lnTo>
                      <a:pt x="398" y="421"/>
                    </a:lnTo>
                    <a:lnTo>
                      <a:pt x="408" y="10"/>
                    </a:lnTo>
                    <a:lnTo>
                      <a:pt x="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9"/>
              <p:cNvSpPr/>
              <p:nvPr/>
            </p:nvSpPr>
            <p:spPr>
              <a:xfrm>
                <a:off x="1709150" y="3247925"/>
                <a:ext cx="10225" cy="10600"/>
              </a:xfrm>
              <a:custGeom>
                <a:avLst/>
                <a:gdLst/>
                <a:ahLst/>
                <a:cxnLst/>
                <a:rect l="l" t="t" r="r" b="b"/>
                <a:pathLst>
                  <a:path w="409" h="424" extrusionOk="0">
                    <a:moveTo>
                      <a:pt x="10" y="0"/>
                    </a:moveTo>
                    <a:lnTo>
                      <a:pt x="1" y="414"/>
                    </a:lnTo>
                    <a:lnTo>
                      <a:pt x="399" y="424"/>
                    </a:lnTo>
                    <a:lnTo>
                      <a:pt x="408"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9"/>
              <p:cNvSpPr/>
              <p:nvPr/>
            </p:nvSpPr>
            <p:spPr>
              <a:xfrm>
                <a:off x="1732575" y="3248475"/>
                <a:ext cx="10225" cy="10625"/>
              </a:xfrm>
              <a:custGeom>
                <a:avLst/>
                <a:gdLst/>
                <a:ahLst/>
                <a:cxnLst/>
                <a:rect l="l" t="t" r="r" b="b"/>
                <a:pathLst>
                  <a:path w="409" h="425" extrusionOk="0">
                    <a:moveTo>
                      <a:pt x="10" y="1"/>
                    </a:moveTo>
                    <a:lnTo>
                      <a:pt x="1" y="415"/>
                    </a:lnTo>
                    <a:lnTo>
                      <a:pt x="396" y="424"/>
                    </a:lnTo>
                    <a:lnTo>
                      <a:pt x="408" y="14"/>
                    </a:lnTo>
                    <a:lnTo>
                      <a:pt x="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9"/>
              <p:cNvSpPr/>
              <p:nvPr/>
            </p:nvSpPr>
            <p:spPr>
              <a:xfrm>
                <a:off x="1756000" y="3249200"/>
                <a:ext cx="10225" cy="10550"/>
              </a:xfrm>
              <a:custGeom>
                <a:avLst/>
                <a:gdLst/>
                <a:ahLst/>
                <a:cxnLst/>
                <a:rect l="l" t="t" r="r" b="b"/>
                <a:pathLst>
                  <a:path w="409" h="422" extrusionOk="0">
                    <a:moveTo>
                      <a:pt x="14" y="1"/>
                    </a:moveTo>
                    <a:lnTo>
                      <a:pt x="1" y="411"/>
                    </a:lnTo>
                    <a:lnTo>
                      <a:pt x="399" y="421"/>
                    </a:lnTo>
                    <a:lnTo>
                      <a:pt x="409" y="10"/>
                    </a:lnTo>
                    <a:lnTo>
                      <a:pt x="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9"/>
              <p:cNvSpPr/>
              <p:nvPr/>
            </p:nvSpPr>
            <p:spPr>
              <a:xfrm>
                <a:off x="1779350" y="3249675"/>
                <a:ext cx="10225" cy="10625"/>
              </a:xfrm>
              <a:custGeom>
                <a:avLst/>
                <a:gdLst/>
                <a:ahLst/>
                <a:cxnLst/>
                <a:rect l="l" t="t" r="r" b="b"/>
                <a:pathLst>
                  <a:path w="409" h="425" extrusionOk="0">
                    <a:moveTo>
                      <a:pt x="11" y="1"/>
                    </a:moveTo>
                    <a:lnTo>
                      <a:pt x="1" y="415"/>
                    </a:lnTo>
                    <a:lnTo>
                      <a:pt x="399" y="425"/>
                    </a:lnTo>
                    <a:lnTo>
                      <a:pt x="409" y="11"/>
                    </a:lnTo>
                    <a:lnTo>
                      <a:pt x="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9"/>
              <p:cNvSpPr/>
              <p:nvPr/>
            </p:nvSpPr>
            <p:spPr>
              <a:xfrm>
                <a:off x="1802700" y="3250250"/>
                <a:ext cx="10300" cy="10625"/>
              </a:xfrm>
              <a:custGeom>
                <a:avLst/>
                <a:gdLst/>
                <a:ahLst/>
                <a:cxnLst/>
                <a:rect l="l" t="t" r="r" b="b"/>
                <a:pathLst>
                  <a:path w="412" h="425" extrusionOk="0">
                    <a:moveTo>
                      <a:pt x="14" y="0"/>
                    </a:moveTo>
                    <a:lnTo>
                      <a:pt x="1" y="414"/>
                    </a:lnTo>
                    <a:lnTo>
                      <a:pt x="399" y="424"/>
                    </a:lnTo>
                    <a:lnTo>
                      <a:pt x="412" y="13"/>
                    </a:lnTo>
                    <a:lnTo>
                      <a:pt x="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9"/>
              <p:cNvSpPr/>
              <p:nvPr/>
            </p:nvSpPr>
            <p:spPr>
              <a:xfrm>
                <a:off x="1826300" y="3250975"/>
                <a:ext cx="10225" cy="10600"/>
              </a:xfrm>
              <a:custGeom>
                <a:avLst/>
                <a:gdLst/>
                <a:ahLst/>
                <a:cxnLst/>
                <a:rect l="l" t="t" r="r" b="b"/>
                <a:pathLst>
                  <a:path w="409" h="424" extrusionOk="0">
                    <a:moveTo>
                      <a:pt x="10" y="0"/>
                    </a:moveTo>
                    <a:lnTo>
                      <a:pt x="1" y="414"/>
                    </a:lnTo>
                    <a:lnTo>
                      <a:pt x="398" y="424"/>
                    </a:lnTo>
                    <a:lnTo>
                      <a:pt x="408" y="10"/>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9"/>
              <p:cNvSpPr/>
              <p:nvPr/>
            </p:nvSpPr>
            <p:spPr>
              <a:xfrm>
                <a:off x="1849725" y="3251600"/>
                <a:ext cx="10225" cy="10550"/>
              </a:xfrm>
              <a:custGeom>
                <a:avLst/>
                <a:gdLst/>
                <a:ahLst/>
                <a:cxnLst/>
                <a:rect l="l" t="t" r="r" b="b"/>
                <a:pathLst>
                  <a:path w="409" h="422" extrusionOk="0">
                    <a:moveTo>
                      <a:pt x="10" y="1"/>
                    </a:moveTo>
                    <a:lnTo>
                      <a:pt x="1" y="412"/>
                    </a:lnTo>
                    <a:lnTo>
                      <a:pt x="399" y="421"/>
                    </a:lnTo>
                    <a:lnTo>
                      <a:pt x="408" y="11"/>
                    </a:lnTo>
                    <a:lnTo>
                      <a:pt x="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9"/>
              <p:cNvSpPr/>
              <p:nvPr/>
            </p:nvSpPr>
            <p:spPr>
              <a:xfrm>
                <a:off x="1873150" y="3252175"/>
                <a:ext cx="10225" cy="10625"/>
              </a:xfrm>
              <a:custGeom>
                <a:avLst/>
                <a:gdLst/>
                <a:ahLst/>
                <a:cxnLst/>
                <a:rect l="l" t="t" r="r" b="b"/>
                <a:pathLst>
                  <a:path w="409" h="425" extrusionOk="0">
                    <a:moveTo>
                      <a:pt x="10" y="0"/>
                    </a:moveTo>
                    <a:lnTo>
                      <a:pt x="1" y="414"/>
                    </a:lnTo>
                    <a:lnTo>
                      <a:pt x="399" y="424"/>
                    </a:lnTo>
                    <a:lnTo>
                      <a:pt x="408"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9"/>
              <p:cNvSpPr/>
              <p:nvPr/>
            </p:nvSpPr>
            <p:spPr>
              <a:xfrm>
                <a:off x="1896600" y="3252825"/>
                <a:ext cx="10200" cy="10600"/>
              </a:xfrm>
              <a:custGeom>
                <a:avLst/>
                <a:gdLst/>
                <a:ahLst/>
                <a:cxnLst/>
                <a:rect l="l" t="t" r="r" b="b"/>
                <a:pathLst>
                  <a:path w="408" h="424" extrusionOk="0">
                    <a:moveTo>
                      <a:pt x="10" y="0"/>
                    </a:moveTo>
                    <a:lnTo>
                      <a:pt x="0" y="411"/>
                    </a:lnTo>
                    <a:lnTo>
                      <a:pt x="398" y="424"/>
                    </a:lnTo>
                    <a:lnTo>
                      <a:pt x="408" y="10"/>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9"/>
              <p:cNvSpPr/>
              <p:nvPr/>
            </p:nvSpPr>
            <p:spPr>
              <a:xfrm>
                <a:off x="1920025" y="3253375"/>
                <a:ext cx="10200" cy="10625"/>
              </a:xfrm>
              <a:custGeom>
                <a:avLst/>
                <a:gdLst/>
                <a:ahLst/>
                <a:cxnLst/>
                <a:rect l="l" t="t" r="r" b="b"/>
                <a:pathLst>
                  <a:path w="408" h="425" extrusionOk="0">
                    <a:moveTo>
                      <a:pt x="10" y="1"/>
                    </a:moveTo>
                    <a:lnTo>
                      <a:pt x="0" y="415"/>
                    </a:lnTo>
                    <a:lnTo>
                      <a:pt x="395" y="424"/>
                    </a:lnTo>
                    <a:lnTo>
                      <a:pt x="408" y="10"/>
                    </a:lnTo>
                    <a:lnTo>
                      <a:pt x="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9"/>
              <p:cNvSpPr/>
              <p:nvPr/>
            </p:nvSpPr>
            <p:spPr>
              <a:xfrm>
                <a:off x="1943450" y="3254025"/>
                <a:ext cx="10300" cy="10600"/>
              </a:xfrm>
              <a:custGeom>
                <a:avLst/>
                <a:gdLst/>
                <a:ahLst/>
                <a:cxnLst/>
                <a:rect l="l" t="t" r="r" b="b"/>
                <a:pathLst>
                  <a:path w="412" h="424" extrusionOk="0">
                    <a:moveTo>
                      <a:pt x="13" y="0"/>
                    </a:moveTo>
                    <a:lnTo>
                      <a:pt x="0" y="414"/>
                    </a:lnTo>
                    <a:lnTo>
                      <a:pt x="398" y="424"/>
                    </a:lnTo>
                    <a:lnTo>
                      <a:pt x="411" y="10"/>
                    </a:lnTo>
                    <a:lnTo>
                      <a:pt x="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8" name="Google Shape;1788;p39"/>
            <p:cNvSpPr/>
            <p:nvPr/>
          </p:nvSpPr>
          <p:spPr>
            <a:xfrm>
              <a:off x="1395425" y="3771400"/>
              <a:ext cx="747675" cy="152950"/>
            </a:xfrm>
            <a:custGeom>
              <a:avLst/>
              <a:gdLst/>
              <a:ahLst/>
              <a:cxnLst/>
              <a:rect l="l" t="t" r="r" b="b"/>
              <a:pathLst>
                <a:path w="29907" h="6118" extrusionOk="0">
                  <a:moveTo>
                    <a:pt x="1448" y="610"/>
                  </a:moveTo>
                  <a:lnTo>
                    <a:pt x="2058" y="626"/>
                  </a:lnTo>
                  <a:lnTo>
                    <a:pt x="2026" y="1859"/>
                  </a:lnTo>
                  <a:lnTo>
                    <a:pt x="1416" y="1843"/>
                  </a:lnTo>
                  <a:lnTo>
                    <a:pt x="1448" y="610"/>
                  </a:lnTo>
                  <a:close/>
                  <a:moveTo>
                    <a:pt x="2507" y="639"/>
                  </a:moveTo>
                  <a:lnTo>
                    <a:pt x="3117" y="655"/>
                  </a:lnTo>
                  <a:lnTo>
                    <a:pt x="3085" y="1887"/>
                  </a:lnTo>
                  <a:lnTo>
                    <a:pt x="2475" y="1871"/>
                  </a:lnTo>
                  <a:lnTo>
                    <a:pt x="2507" y="639"/>
                  </a:lnTo>
                  <a:close/>
                  <a:moveTo>
                    <a:pt x="3566" y="668"/>
                  </a:moveTo>
                  <a:lnTo>
                    <a:pt x="4176" y="684"/>
                  </a:lnTo>
                  <a:lnTo>
                    <a:pt x="4144" y="1913"/>
                  </a:lnTo>
                  <a:lnTo>
                    <a:pt x="3534" y="1897"/>
                  </a:lnTo>
                  <a:lnTo>
                    <a:pt x="3566" y="668"/>
                  </a:lnTo>
                  <a:close/>
                  <a:moveTo>
                    <a:pt x="4625" y="694"/>
                  </a:moveTo>
                  <a:lnTo>
                    <a:pt x="5238" y="710"/>
                  </a:lnTo>
                  <a:lnTo>
                    <a:pt x="5206" y="1942"/>
                  </a:lnTo>
                  <a:lnTo>
                    <a:pt x="4593" y="1926"/>
                  </a:lnTo>
                  <a:lnTo>
                    <a:pt x="4625" y="694"/>
                  </a:lnTo>
                  <a:close/>
                  <a:moveTo>
                    <a:pt x="5684" y="722"/>
                  </a:moveTo>
                  <a:lnTo>
                    <a:pt x="6297" y="738"/>
                  </a:lnTo>
                  <a:lnTo>
                    <a:pt x="6265" y="1968"/>
                  </a:lnTo>
                  <a:lnTo>
                    <a:pt x="5656" y="1952"/>
                  </a:lnTo>
                  <a:lnTo>
                    <a:pt x="5684" y="722"/>
                  </a:lnTo>
                  <a:close/>
                  <a:moveTo>
                    <a:pt x="6747" y="748"/>
                  </a:moveTo>
                  <a:lnTo>
                    <a:pt x="7357" y="764"/>
                  </a:lnTo>
                  <a:lnTo>
                    <a:pt x="7325" y="1997"/>
                  </a:lnTo>
                  <a:lnTo>
                    <a:pt x="6715" y="1981"/>
                  </a:lnTo>
                  <a:lnTo>
                    <a:pt x="6747" y="748"/>
                  </a:lnTo>
                  <a:close/>
                  <a:moveTo>
                    <a:pt x="7806" y="777"/>
                  </a:moveTo>
                  <a:lnTo>
                    <a:pt x="8416" y="793"/>
                  </a:lnTo>
                  <a:lnTo>
                    <a:pt x="8384" y="2022"/>
                  </a:lnTo>
                  <a:lnTo>
                    <a:pt x="7774" y="2006"/>
                  </a:lnTo>
                  <a:lnTo>
                    <a:pt x="7806" y="777"/>
                  </a:lnTo>
                  <a:close/>
                  <a:moveTo>
                    <a:pt x="8865" y="806"/>
                  </a:moveTo>
                  <a:lnTo>
                    <a:pt x="9475" y="822"/>
                  </a:lnTo>
                  <a:lnTo>
                    <a:pt x="9443" y="2051"/>
                  </a:lnTo>
                  <a:lnTo>
                    <a:pt x="8833" y="2035"/>
                  </a:lnTo>
                  <a:lnTo>
                    <a:pt x="8865" y="806"/>
                  </a:lnTo>
                  <a:close/>
                  <a:moveTo>
                    <a:pt x="9924" y="832"/>
                  </a:moveTo>
                  <a:lnTo>
                    <a:pt x="10534" y="848"/>
                  </a:lnTo>
                  <a:lnTo>
                    <a:pt x="10502" y="2080"/>
                  </a:lnTo>
                  <a:lnTo>
                    <a:pt x="9892" y="2064"/>
                  </a:lnTo>
                  <a:lnTo>
                    <a:pt x="9924" y="832"/>
                  </a:lnTo>
                  <a:close/>
                  <a:moveTo>
                    <a:pt x="10983" y="860"/>
                  </a:moveTo>
                  <a:lnTo>
                    <a:pt x="11596" y="876"/>
                  </a:lnTo>
                  <a:lnTo>
                    <a:pt x="11564" y="2106"/>
                  </a:lnTo>
                  <a:lnTo>
                    <a:pt x="10951" y="2090"/>
                  </a:lnTo>
                  <a:lnTo>
                    <a:pt x="10983" y="860"/>
                  </a:lnTo>
                  <a:close/>
                  <a:moveTo>
                    <a:pt x="12043" y="886"/>
                  </a:moveTo>
                  <a:lnTo>
                    <a:pt x="12656" y="902"/>
                  </a:lnTo>
                  <a:lnTo>
                    <a:pt x="12623" y="2135"/>
                  </a:lnTo>
                  <a:lnTo>
                    <a:pt x="12010" y="2119"/>
                  </a:lnTo>
                  <a:lnTo>
                    <a:pt x="12043" y="886"/>
                  </a:lnTo>
                  <a:close/>
                  <a:moveTo>
                    <a:pt x="13105" y="915"/>
                  </a:moveTo>
                  <a:lnTo>
                    <a:pt x="13715" y="931"/>
                  </a:lnTo>
                  <a:lnTo>
                    <a:pt x="13683" y="2160"/>
                  </a:lnTo>
                  <a:lnTo>
                    <a:pt x="13073" y="2144"/>
                  </a:lnTo>
                  <a:lnTo>
                    <a:pt x="13105" y="915"/>
                  </a:lnTo>
                  <a:close/>
                  <a:moveTo>
                    <a:pt x="14164" y="944"/>
                  </a:moveTo>
                  <a:lnTo>
                    <a:pt x="14774" y="960"/>
                  </a:lnTo>
                  <a:lnTo>
                    <a:pt x="14742" y="2189"/>
                  </a:lnTo>
                  <a:lnTo>
                    <a:pt x="14132" y="2173"/>
                  </a:lnTo>
                  <a:lnTo>
                    <a:pt x="14164" y="944"/>
                  </a:lnTo>
                  <a:close/>
                  <a:moveTo>
                    <a:pt x="15223" y="970"/>
                  </a:moveTo>
                  <a:lnTo>
                    <a:pt x="15833" y="986"/>
                  </a:lnTo>
                  <a:lnTo>
                    <a:pt x="15801" y="2218"/>
                  </a:lnTo>
                  <a:lnTo>
                    <a:pt x="15191" y="2202"/>
                  </a:lnTo>
                  <a:lnTo>
                    <a:pt x="15223" y="970"/>
                  </a:lnTo>
                  <a:close/>
                  <a:moveTo>
                    <a:pt x="16282" y="998"/>
                  </a:moveTo>
                  <a:lnTo>
                    <a:pt x="16892" y="1014"/>
                  </a:lnTo>
                  <a:lnTo>
                    <a:pt x="16860" y="2244"/>
                  </a:lnTo>
                  <a:lnTo>
                    <a:pt x="16250" y="2228"/>
                  </a:lnTo>
                  <a:lnTo>
                    <a:pt x="16282" y="998"/>
                  </a:lnTo>
                  <a:close/>
                  <a:moveTo>
                    <a:pt x="17341" y="1024"/>
                  </a:moveTo>
                  <a:lnTo>
                    <a:pt x="17954" y="1040"/>
                  </a:lnTo>
                  <a:lnTo>
                    <a:pt x="17922" y="2273"/>
                  </a:lnTo>
                  <a:lnTo>
                    <a:pt x="17309" y="2257"/>
                  </a:lnTo>
                  <a:lnTo>
                    <a:pt x="17341" y="1024"/>
                  </a:lnTo>
                  <a:close/>
                  <a:moveTo>
                    <a:pt x="18401" y="1053"/>
                  </a:moveTo>
                  <a:lnTo>
                    <a:pt x="19014" y="1069"/>
                  </a:lnTo>
                  <a:lnTo>
                    <a:pt x="18981" y="2298"/>
                  </a:lnTo>
                  <a:lnTo>
                    <a:pt x="18368" y="2282"/>
                  </a:lnTo>
                  <a:lnTo>
                    <a:pt x="18401" y="1053"/>
                  </a:lnTo>
                  <a:close/>
                  <a:moveTo>
                    <a:pt x="19463" y="1082"/>
                  </a:moveTo>
                  <a:lnTo>
                    <a:pt x="20073" y="1098"/>
                  </a:lnTo>
                  <a:lnTo>
                    <a:pt x="20041" y="2327"/>
                  </a:lnTo>
                  <a:lnTo>
                    <a:pt x="19431" y="2311"/>
                  </a:lnTo>
                  <a:lnTo>
                    <a:pt x="19463" y="1082"/>
                  </a:lnTo>
                  <a:close/>
                  <a:moveTo>
                    <a:pt x="20522" y="1108"/>
                  </a:moveTo>
                  <a:lnTo>
                    <a:pt x="21132" y="1124"/>
                  </a:lnTo>
                  <a:lnTo>
                    <a:pt x="21100" y="2353"/>
                  </a:lnTo>
                  <a:lnTo>
                    <a:pt x="20490" y="2337"/>
                  </a:lnTo>
                  <a:lnTo>
                    <a:pt x="20522" y="1108"/>
                  </a:lnTo>
                  <a:close/>
                  <a:moveTo>
                    <a:pt x="21581" y="1136"/>
                  </a:moveTo>
                  <a:lnTo>
                    <a:pt x="22191" y="1152"/>
                  </a:lnTo>
                  <a:lnTo>
                    <a:pt x="22159" y="2382"/>
                  </a:lnTo>
                  <a:lnTo>
                    <a:pt x="21549" y="2366"/>
                  </a:lnTo>
                  <a:lnTo>
                    <a:pt x="21581" y="1136"/>
                  </a:lnTo>
                  <a:close/>
                  <a:moveTo>
                    <a:pt x="22640" y="1162"/>
                  </a:moveTo>
                  <a:lnTo>
                    <a:pt x="23250" y="1178"/>
                  </a:lnTo>
                  <a:lnTo>
                    <a:pt x="23218" y="2411"/>
                  </a:lnTo>
                  <a:lnTo>
                    <a:pt x="22608" y="2395"/>
                  </a:lnTo>
                  <a:lnTo>
                    <a:pt x="22640" y="1162"/>
                  </a:lnTo>
                  <a:close/>
                  <a:moveTo>
                    <a:pt x="23699" y="1191"/>
                  </a:moveTo>
                  <a:lnTo>
                    <a:pt x="24309" y="1207"/>
                  </a:lnTo>
                  <a:lnTo>
                    <a:pt x="24277" y="2436"/>
                  </a:lnTo>
                  <a:lnTo>
                    <a:pt x="23667" y="2420"/>
                  </a:lnTo>
                  <a:lnTo>
                    <a:pt x="23699" y="1191"/>
                  </a:lnTo>
                  <a:close/>
                  <a:moveTo>
                    <a:pt x="24759" y="1217"/>
                  </a:moveTo>
                  <a:lnTo>
                    <a:pt x="25372" y="1233"/>
                  </a:lnTo>
                  <a:lnTo>
                    <a:pt x="25340" y="2465"/>
                  </a:lnTo>
                  <a:lnTo>
                    <a:pt x="24727" y="2449"/>
                  </a:lnTo>
                  <a:lnTo>
                    <a:pt x="24759" y="1217"/>
                  </a:lnTo>
                  <a:close/>
                  <a:moveTo>
                    <a:pt x="25821" y="1246"/>
                  </a:moveTo>
                  <a:lnTo>
                    <a:pt x="26431" y="1262"/>
                  </a:lnTo>
                  <a:lnTo>
                    <a:pt x="26399" y="2491"/>
                  </a:lnTo>
                  <a:lnTo>
                    <a:pt x="25789" y="2475"/>
                  </a:lnTo>
                  <a:lnTo>
                    <a:pt x="25821" y="1246"/>
                  </a:lnTo>
                  <a:close/>
                  <a:moveTo>
                    <a:pt x="26880" y="1274"/>
                  </a:moveTo>
                  <a:lnTo>
                    <a:pt x="27490" y="1290"/>
                  </a:lnTo>
                  <a:lnTo>
                    <a:pt x="27458" y="2520"/>
                  </a:lnTo>
                  <a:lnTo>
                    <a:pt x="26848" y="2504"/>
                  </a:lnTo>
                  <a:lnTo>
                    <a:pt x="26880" y="1274"/>
                  </a:lnTo>
                  <a:close/>
                  <a:moveTo>
                    <a:pt x="27939" y="1300"/>
                  </a:moveTo>
                  <a:lnTo>
                    <a:pt x="28549" y="1316"/>
                  </a:lnTo>
                  <a:lnTo>
                    <a:pt x="28517" y="2549"/>
                  </a:lnTo>
                  <a:lnTo>
                    <a:pt x="27907" y="2533"/>
                  </a:lnTo>
                  <a:lnTo>
                    <a:pt x="27939" y="1300"/>
                  </a:lnTo>
                  <a:close/>
                  <a:moveTo>
                    <a:pt x="1015" y="0"/>
                  </a:moveTo>
                  <a:lnTo>
                    <a:pt x="966" y="1830"/>
                  </a:lnTo>
                  <a:lnTo>
                    <a:pt x="491" y="1817"/>
                  </a:lnTo>
                  <a:cubicBezTo>
                    <a:pt x="487" y="1817"/>
                    <a:pt x="484" y="1817"/>
                    <a:pt x="480" y="1817"/>
                  </a:cubicBezTo>
                  <a:cubicBezTo>
                    <a:pt x="225" y="1817"/>
                    <a:pt x="13" y="2020"/>
                    <a:pt x="7" y="2279"/>
                  </a:cubicBezTo>
                  <a:cubicBezTo>
                    <a:pt x="0" y="2539"/>
                    <a:pt x="206" y="2757"/>
                    <a:pt x="469" y="2764"/>
                  </a:cubicBezTo>
                  <a:cubicBezTo>
                    <a:pt x="729" y="2770"/>
                    <a:pt x="938" y="2988"/>
                    <a:pt x="928" y="3248"/>
                  </a:cubicBezTo>
                  <a:lnTo>
                    <a:pt x="873" y="5389"/>
                  </a:lnTo>
                  <a:lnTo>
                    <a:pt x="28873" y="6118"/>
                  </a:lnTo>
                  <a:lnTo>
                    <a:pt x="28931" y="3977"/>
                  </a:lnTo>
                  <a:cubicBezTo>
                    <a:pt x="28937" y="3721"/>
                    <a:pt x="29146" y="3518"/>
                    <a:pt x="29404" y="3518"/>
                  </a:cubicBezTo>
                  <a:cubicBezTo>
                    <a:pt x="29408" y="3518"/>
                    <a:pt x="29412" y="3518"/>
                    <a:pt x="29416" y="3518"/>
                  </a:cubicBezTo>
                  <a:cubicBezTo>
                    <a:pt x="29420" y="3518"/>
                    <a:pt x="29423" y="3518"/>
                    <a:pt x="29427" y="3518"/>
                  </a:cubicBezTo>
                  <a:cubicBezTo>
                    <a:pt x="29682" y="3518"/>
                    <a:pt x="29894" y="3312"/>
                    <a:pt x="29900" y="3056"/>
                  </a:cubicBezTo>
                  <a:cubicBezTo>
                    <a:pt x="29907" y="2796"/>
                    <a:pt x="29701" y="2578"/>
                    <a:pt x="29441" y="2571"/>
                  </a:cubicBezTo>
                  <a:lnTo>
                    <a:pt x="28966" y="2558"/>
                  </a:lnTo>
                  <a:lnTo>
                    <a:pt x="29014" y="726"/>
                  </a:lnTo>
                  <a:lnTo>
                    <a:pt x="10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9"/>
            <p:cNvSpPr/>
            <p:nvPr/>
          </p:nvSpPr>
          <p:spPr>
            <a:xfrm>
              <a:off x="1420225" y="3786400"/>
              <a:ext cx="11500" cy="10625"/>
            </a:xfrm>
            <a:custGeom>
              <a:avLst/>
              <a:gdLst/>
              <a:ahLst/>
              <a:cxnLst/>
              <a:rect l="l" t="t" r="r" b="b"/>
              <a:pathLst>
                <a:path w="460" h="425" extrusionOk="0">
                  <a:moveTo>
                    <a:pt x="10" y="0"/>
                  </a:moveTo>
                  <a:lnTo>
                    <a:pt x="0" y="411"/>
                  </a:lnTo>
                  <a:lnTo>
                    <a:pt x="449" y="424"/>
                  </a:lnTo>
                  <a:lnTo>
                    <a:pt x="459" y="10"/>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9"/>
            <p:cNvSpPr/>
            <p:nvPr/>
          </p:nvSpPr>
          <p:spPr>
            <a:xfrm>
              <a:off x="1446700" y="3787050"/>
              <a:ext cx="11500" cy="10600"/>
            </a:xfrm>
            <a:custGeom>
              <a:avLst/>
              <a:gdLst/>
              <a:ahLst/>
              <a:cxnLst/>
              <a:rect l="l" t="t" r="r" b="b"/>
              <a:pathLst>
                <a:path w="460" h="424" extrusionOk="0">
                  <a:moveTo>
                    <a:pt x="10" y="0"/>
                  </a:moveTo>
                  <a:lnTo>
                    <a:pt x="0" y="414"/>
                  </a:lnTo>
                  <a:lnTo>
                    <a:pt x="450" y="424"/>
                  </a:lnTo>
                  <a:lnTo>
                    <a:pt x="459"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9"/>
            <p:cNvSpPr/>
            <p:nvPr/>
          </p:nvSpPr>
          <p:spPr>
            <a:xfrm>
              <a:off x="1473175" y="3787775"/>
              <a:ext cx="11500" cy="10600"/>
            </a:xfrm>
            <a:custGeom>
              <a:avLst/>
              <a:gdLst/>
              <a:ahLst/>
              <a:cxnLst/>
              <a:rect l="l" t="t" r="r" b="b"/>
              <a:pathLst>
                <a:path w="460" h="424" extrusionOk="0">
                  <a:moveTo>
                    <a:pt x="13" y="0"/>
                  </a:moveTo>
                  <a:lnTo>
                    <a:pt x="0" y="411"/>
                  </a:lnTo>
                  <a:lnTo>
                    <a:pt x="450" y="424"/>
                  </a:lnTo>
                  <a:lnTo>
                    <a:pt x="459" y="10"/>
                  </a:lnTo>
                  <a:lnTo>
                    <a:pt x="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9"/>
            <p:cNvSpPr/>
            <p:nvPr/>
          </p:nvSpPr>
          <p:spPr>
            <a:xfrm>
              <a:off x="1499650" y="3788325"/>
              <a:ext cx="11500" cy="10700"/>
            </a:xfrm>
            <a:custGeom>
              <a:avLst/>
              <a:gdLst/>
              <a:ahLst/>
              <a:cxnLst/>
              <a:rect l="l" t="t" r="r" b="b"/>
              <a:pathLst>
                <a:path w="460" h="428" extrusionOk="0">
                  <a:moveTo>
                    <a:pt x="10" y="0"/>
                  </a:moveTo>
                  <a:lnTo>
                    <a:pt x="1" y="415"/>
                  </a:lnTo>
                  <a:lnTo>
                    <a:pt x="450" y="427"/>
                  </a:lnTo>
                  <a:lnTo>
                    <a:pt x="460"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9"/>
            <p:cNvSpPr/>
            <p:nvPr/>
          </p:nvSpPr>
          <p:spPr>
            <a:xfrm>
              <a:off x="1526125" y="3789050"/>
              <a:ext cx="11500" cy="10625"/>
            </a:xfrm>
            <a:custGeom>
              <a:avLst/>
              <a:gdLst/>
              <a:ahLst/>
              <a:cxnLst/>
              <a:rect l="l" t="t" r="r" b="b"/>
              <a:pathLst>
                <a:path w="460" h="425" extrusionOk="0">
                  <a:moveTo>
                    <a:pt x="10" y="0"/>
                  </a:moveTo>
                  <a:lnTo>
                    <a:pt x="1" y="414"/>
                  </a:lnTo>
                  <a:lnTo>
                    <a:pt x="450" y="424"/>
                  </a:lnTo>
                  <a:lnTo>
                    <a:pt x="460"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9"/>
            <p:cNvSpPr/>
            <p:nvPr/>
          </p:nvSpPr>
          <p:spPr>
            <a:xfrm>
              <a:off x="1552700" y="3789775"/>
              <a:ext cx="11500" cy="10700"/>
            </a:xfrm>
            <a:custGeom>
              <a:avLst/>
              <a:gdLst/>
              <a:ahLst/>
              <a:cxnLst/>
              <a:rect l="l" t="t" r="r" b="b"/>
              <a:pathLst>
                <a:path w="460" h="428" extrusionOk="0">
                  <a:moveTo>
                    <a:pt x="10" y="0"/>
                  </a:moveTo>
                  <a:lnTo>
                    <a:pt x="0" y="414"/>
                  </a:lnTo>
                  <a:lnTo>
                    <a:pt x="449" y="427"/>
                  </a:lnTo>
                  <a:lnTo>
                    <a:pt x="459"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9"/>
            <p:cNvSpPr/>
            <p:nvPr/>
          </p:nvSpPr>
          <p:spPr>
            <a:xfrm>
              <a:off x="1579175" y="3790500"/>
              <a:ext cx="11500" cy="10600"/>
            </a:xfrm>
            <a:custGeom>
              <a:avLst/>
              <a:gdLst/>
              <a:ahLst/>
              <a:cxnLst/>
              <a:rect l="l" t="t" r="r" b="b"/>
              <a:pathLst>
                <a:path w="460" h="424" extrusionOk="0">
                  <a:moveTo>
                    <a:pt x="10" y="0"/>
                  </a:moveTo>
                  <a:lnTo>
                    <a:pt x="0" y="414"/>
                  </a:lnTo>
                  <a:lnTo>
                    <a:pt x="450" y="424"/>
                  </a:lnTo>
                  <a:lnTo>
                    <a:pt x="459"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9"/>
            <p:cNvSpPr/>
            <p:nvPr/>
          </p:nvSpPr>
          <p:spPr>
            <a:xfrm>
              <a:off x="1605650" y="3791225"/>
              <a:ext cx="11500" cy="10600"/>
            </a:xfrm>
            <a:custGeom>
              <a:avLst/>
              <a:gdLst/>
              <a:ahLst/>
              <a:cxnLst/>
              <a:rect l="l" t="t" r="r" b="b"/>
              <a:pathLst>
                <a:path w="460" h="424" extrusionOk="0">
                  <a:moveTo>
                    <a:pt x="10" y="0"/>
                  </a:moveTo>
                  <a:lnTo>
                    <a:pt x="0" y="411"/>
                  </a:lnTo>
                  <a:lnTo>
                    <a:pt x="450" y="424"/>
                  </a:lnTo>
                  <a:lnTo>
                    <a:pt x="459" y="10"/>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9"/>
            <p:cNvSpPr/>
            <p:nvPr/>
          </p:nvSpPr>
          <p:spPr>
            <a:xfrm>
              <a:off x="1632050" y="3791700"/>
              <a:ext cx="11500" cy="10600"/>
            </a:xfrm>
            <a:custGeom>
              <a:avLst/>
              <a:gdLst/>
              <a:ahLst/>
              <a:cxnLst/>
              <a:rect l="l" t="t" r="r" b="b"/>
              <a:pathLst>
                <a:path w="460" h="424" extrusionOk="0">
                  <a:moveTo>
                    <a:pt x="10" y="0"/>
                  </a:moveTo>
                  <a:lnTo>
                    <a:pt x="0" y="414"/>
                  </a:lnTo>
                  <a:lnTo>
                    <a:pt x="450" y="424"/>
                  </a:lnTo>
                  <a:lnTo>
                    <a:pt x="459"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9"/>
            <p:cNvSpPr/>
            <p:nvPr/>
          </p:nvSpPr>
          <p:spPr>
            <a:xfrm>
              <a:off x="1658600" y="3792500"/>
              <a:ext cx="11500" cy="10625"/>
            </a:xfrm>
            <a:custGeom>
              <a:avLst/>
              <a:gdLst/>
              <a:ahLst/>
              <a:cxnLst/>
              <a:rect l="l" t="t" r="r" b="b"/>
              <a:pathLst>
                <a:path w="460" h="425" extrusionOk="0">
                  <a:moveTo>
                    <a:pt x="10" y="0"/>
                  </a:moveTo>
                  <a:lnTo>
                    <a:pt x="1" y="411"/>
                  </a:lnTo>
                  <a:lnTo>
                    <a:pt x="450" y="424"/>
                  </a:lnTo>
                  <a:lnTo>
                    <a:pt x="460" y="10"/>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9"/>
            <p:cNvSpPr/>
            <p:nvPr/>
          </p:nvSpPr>
          <p:spPr>
            <a:xfrm>
              <a:off x="1685075" y="3793150"/>
              <a:ext cx="11500" cy="10675"/>
            </a:xfrm>
            <a:custGeom>
              <a:avLst/>
              <a:gdLst/>
              <a:ahLst/>
              <a:cxnLst/>
              <a:rect l="l" t="t" r="r" b="b"/>
              <a:pathLst>
                <a:path w="460" h="427" extrusionOk="0">
                  <a:moveTo>
                    <a:pt x="10" y="0"/>
                  </a:moveTo>
                  <a:lnTo>
                    <a:pt x="1" y="414"/>
                  </a:lnTo>
                  <a:lnTo>
                    <a:pt x="450" y="427"/>
                  </a:lnTo>
                  <a:lnTo>
                    <a:pt x="460"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9"/>
            <p:cNvSpPr/>
            <p:nvPr/>
          </p:nvSpPr>
          <p:spPr>
            <a:xfrm>
              <a:off x="1711650" y="3793950"/>
              <a:ext cx="11500" cy="10600"/>
            </a:xfrm>
            <a:custGeom>
              <a:avLst/>
              <a:gdLst/>
              <a:ahLst/>
              <a:cxnLst/>
              <a:rect l="l" t="t" r="r" b="b"/>
              <a:pathLst>
                <a:path w="460" h="424" extrusionOk="0">
                  <a:moveTo>
                    <a:pt x="10" y="0"/>
                  </a:moveTo>
                  <a:lnTo>
                    <a:pt x="0" y="411"/>
                  </a:lnTo>
                  <a:lnTo>
                    <a:pt x="449" y="424"/>
                  </a:lnTo>
                  <a:lnTo>
                    <a:pt x="459" y="10"/>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9"/>
            <p:cNvSpPr/>
            <p:nvPr/>
          </p:nvSpPr>
          <p:spPr>
            <a:xfrm>
              <a:off x="1738125" y="3794575"/>
              <a:ext cx="11500" cy="10700"/>
            </a:xfrm>
            <a:custGeom>
              <a:avLst/>
              <a:gdLst/>
              <a:ahLst/>
              <a:cxnLst/>
              <a:rect l="l" t="t" r="r" b="b"/>
              <a:pathLst>
                <a:path w="460" h="428" extrusionOk="0">
                  <a:moveTo>
                    <a:pt x="10" y="1"/>
                  </a:moveTo>
                  <a:lnTo>
                    <a:pt x="0" y="415"/>
                  </a:lnTo>
                  <a:lnTo>
                    <a:pt x="450" y="428"/>
                  </a:lnTo>
                  <a:lnTo>
                    <a:pt x="459" y="14"/>
                  </a:lnTo>
                  <a:lnTo>
                    <a:pt x="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9"/>
            <p:cNvSpPr/>
            <p:nvPr/>
          </p:nvSpPr>
          <p:spPr>
            <a:xfrm>
              <a:off x="1764600" y="3795300"/>
              <a:ext cx="11500" cy="10625"/>
            </a:xfrm>
            <a:custGeom>
              <a:avLst/>
              <a:gdLst/>
              <a:ahLst/>
              <a:cxnLst/>
              <a:rect l="l" t="t" r="r" b="b"/>
              <a:pathLst>
                <a:path w="460" h="425" extrusionOk="0">
                  <a:moveTo>
                    <a:pt x="13" y="1"/>
                  </a:moveTo>
                  <a:lnTo>
                    <a:pt x="0" y="415"/>
                  </a:lnTo>
                  <a:lnTo>
                    <a:pt x="450" y="424"/>
                  </a:lnTo>
                  <a:lnTo>
                    <a:pt x="459" y="14"/>
                  </a:lnTo>
                  <a:lnTo>
                    <a:pt x="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9"/>
            <p:cNvSpPr/>
            <p:nvPr/>
          </p:nvSpPr>
          <p:spPr>
            <a:xfrm>
              <a:off x="1791075" y="3796025"/>
              <a:ext cx="11575" cy="10625"/>
            </a:xfrm>
            <a:custGeom>
              <a:avLst/>
              <a:gdLst/>
              <a:ahLst/>
              <a:cxnLst/>
              <a:rect l="l" t="t" r="r" b="b"/>
              <a:pathLst>
                <a:path w="463" h="425" extrusionOk="0">
                  <a:moveTo>
                    <a:pt x="13" y="1"/>
                  </a:moveTo>
                  <a:lnTo>
                    <a:pt x="1" y="411"/>
                  </a:lnTo>
                  <a:lnTo>
                    <a:pt x="450" y="424"/>
                  </a:lnTo>
                  <a:lnTo>
                    <a:pt x="463" y="10"/>
                  </a:lnTo>
                  <a:lnTo>
                    <a:pt x="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9"/>
            <p:cNvSpPr/>
            <p:nvPr/>
          </p:nvSpPr>
          <p:spPr>
            <a:xfrm>
              <a:off x="1817550" y="3796675"/>
              <a:ext cx="11575" cy="10600"/>
            </a:xfrm>
            <a:custGeom>
              <a:avLst/>
              <a:gdLst/>
              <a:ahLst/>
              <a:cxnLst/>
              <a:rect l="l" t="t" r="r" b="b"/>
              <a:pathLst>
                <a:path w="463" h="424" extrusionOk="0">
                  <a:moveTo>
                    <a:pt x="14" y="0"/>
                  </a:moveTo>
                  <a:lnTo>
                    <a:pt x="1" y="414"/>
                  </a:lnTo>
                  <a:lnTo>
                    <a:pt x="450" y="424"/>
                  </a:lnTo>
                  <a:lnTo>
                    <a:pt x="463" y="13"/>
                  </a:lnTo>
                  <a:lnTo>
                    <a:pt x="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9"/>
            <p:cNvSpPr/>
            <p:nvPr/>
          </p:nvSpPr>
          <p:spPr>
            <a:xfrm>
              <a:off x="1844125" y="3797400"/>
              <a:ext cx="11475" cy="10600"/>
            </a:xfrm>
            <a:custGeom>
              <a:avLst/>
              <a:gdLst/>
              <a:ahLst/>
              <a:cxnLst/>
              <a:rect l="l" t="t" r="r" b="b"/>
              <a:pathLst>
                <a:path w="459" h="424" extrusionOk="0">
                  <a:moveTo>
                    <a:pt x="10" y="0"/>
                  </a:moveTo>
                  <a:lnTo>
                    <a:pt x="0" y="411"/>
                  </a:lnTo>
                  <a:lnTo>
                    <a:pt x="449" y="424"/>
                  </a:lnTo>
                  <a:lnTo>
                    <a:pt x="459" y="10"/>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9"/>
            <p:cNvSpPr/>
            <p:nvPr/>
          </p:nvSpPr>
          <p:spPr>
            <a:xfrm>
              <a:off x="1870675" y="3798125"/>
              <a:ext cx="11500" cy="10600"/>
            </a:xfrm>
            <a:custGeom>
              <a:avLst/>
              <a:gdLst/>
              <a:ahLst/>
              <a:cxnLst/>
              <a:rect l="l" t="t" r="r" b="b"/>
              <a:pathLst>
                <a:path w="460" h="424" extrusionOk="0">
                  <a:moveTo>
                    <a:pt x="10" y="0"/>
                  </a:moveTo>
                  <a:lnTo>
                    <a:pt x="0" y="414"/>
                  </a:lnTo>
                  <a:lnTo>
                    <a:pt x="450" y="424"/>
                  </a:lnTo>
                  <a:lnTo>
                    <a:pt x="459"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9"/>
            <p:cNvSpPr/>
            <p:nvPr/>
          </p:nvSpPr>
          <p:spPr>
            <a:xfrm>
              <a:off x="1897150" y="3798825"/>
              <a:ext cx="11500" cy="10625"/>
            </a:xfrm>
            <a:custGeom>
              <a:avLst/>
              <a:gdLst/>
              <a:ahLst/>
              <a:cxnLst/>
              <a:rect l="l" t="t" r="r" b="b"/>
              <a:pathLst>
                <a:path w="460" h="425" extrusionOk="0">
                  <a:moveTo>
                    <a:pt x="10" y="1"/>
                  </a:moveTo>
                  <a:lnTo>
                    <a:pt x="1" y="412"/>
                  </a:lnTo>
                  <a:lnTo>
                    <a:pt x="450" y="425"/>
                  </a:lnTo>
                  <a:lnTo>
                    <a:pt x="459" y="11"/>
                  </a:lnTo>
                  <a:lnTo>
                    <a:pt x="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9"/>
            <p:cNvSpPr/>
            <p:nvPr/>
          </p:nvSpPr>
          <p:spPr>
            <a:xfrm>
              <a:off x="1923475" y="3799325"/>
              <a:ext cx="11500" cy="10700"/>
            </a:xfrm>
            <a:custGeom>
              <a:avLst/>
              <a:gdLst/>
              <a:ahLst/>
              <a:cxnLst/>
              <a:rect l="l" t="t" r="r" b="b"/>
              <a:pathLst>
                <a:path w="460" h="428" extrusionOk="0">
                  <a:moveTo>
                    <a:pt x="13" y="0"/>
                  </a:moveTo>
                  <a:lnTo>
                    <a:pt x="0" y="414"/>
                  </a:lnTo>
                  <a:lnTo>
                    <a:pt x="450" y="427"/>
                  </a:lnTo>
                  <a:lnTo>
                    <a:pt x="459" y="13"/>
                  </a:lnTo>
                  <a:lnTo>
                    <a:pt x="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9"/>
            <p:cNvSpPr/>
            <p:nvPr/>
          </p:nvSpPr>
          <p:spPr>
            <a:xfrm>
              <a:off x="1949950" y="3800050"/>
              <a:ext cx="11575" cy="10600"/>
            </a:xfrm>
            <a:custGeom>
              <a:avLst/>
              <a:gdLst/>
              <a:ahLst/>
              <a:cxnLst/>
              <a:rect l="l" t="t" r="r" b="b"/>
              <a:pathLst>
                <a:path w="463" h="424" extrusionOk="0">
                  <a:moveTo>
                    <a:pt x="13" y="0"/>
                  </a:moveTo>
                  <a:lnTo>
                    <a:pt x="0" y="414"/>
                  </a:lnTo>
                  <a:lnTo>
                    <a:pt x="450" y="424"/>
                  </a:lnTo>
                  <a:lnTo>
                    <a:pt x="463" y="13"/>
                  </a:lnTo>
                  <a:lnTo>
                    <a:pt x="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9"/>
            <p:cNvSpPr/>
            <p:nvPr/>
          </p:nvSpPr>
          <p:spPr>
            <a:xfrm>
              <a:off x="1976500" y="3800750"/>
              <a:ext cx="11500" cy="10625"/>
            </a:xfrm>
            <a:custGeom>
              <a:avLst/>
              <a:gdLst/>
              <a:ahLst/>
              <a:cxnLst/>
              <a:rect l="l" t="t" r="r" b="b"/>
              <a:pathLst>
                <a:path w="460" h="425" extrusionOk="0">
                  <a:moveTo>
                    <a:pt x="10" y="1"/>
                  </a:moveTo>
                  <a:lnTo>
                    <a:pt x="1" y="412"/>
                  </a:lnTo>
                  <a:lnTo>
                    <a:pt x="450" y="425"/>
                  </a:lnTo>
                  <a:lnTo>
                    <a:pt x="460" y="11"/>
                  </a:lnTo>
                  <a:lnTo>
                    <a:pt x="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9"/>
            <p:cNvSpPr/>
            <p:nvPr/>
          </p:nvSpPr>
          <p:spPr>
            <a:xfrm>
              <a:off x="2002900" y="3801325"/>
              <a:ext cx="11500" cy="10625"/>
            </a:xfrm>
            <a:custGeom>
              <a:avLst/>
              <a:gdLst/>
              <a:ahLst/>
              <a:cxnLst/>
              <a:rect l="l" t="t" r="r" b="b"/>
              <a:pathLst>
                <a:path w="460" h="425" extrusionOk="0">
                  <a:moveTo>
                    <a:pt x="10" y="0"/>
                  </a:moveTo>
                  <a:lnTo>
                    <a:pt x="1" y="414"/>
                  </a:lnTo>
                  <a:lnTo>
                    <a:pt x="450" y="424"/>
                  </a:lnTo>
                  <a:lnTo>
                    <a:pt x="460"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9"/>
            <p:cNvSpPr/>
            <p:nvPr/>
          </p:nvSpPr>
          <p:spPr>
            <a:xfrm>
              <a:off x="2029375" y="3802050"/>
              <a:ext cx="11500" cy="10600"/>
            </a:xfrm>
            <a:custGeom>
              <a:avLst/>
              <a:gdLst/>
              <a:ahLst/>
              <a:cxnLst/>
              <a:rect l="l" t="t" r="r" b="b"/>
              <a:pathLst>
                <a:path w="460" h="424" extrusionOk="0">
                  <a:moveTo>
                    <a:pt x="10" y="0"/>
                  </a:moveTo>
                  <a:lnTo>
                    <a:pt x="1" y="414"/>
                  </a:lnTo>
                  <a:lnTo>
                    <a:pt x="450" y="424"/>
                  </a:lnTo>
                  <a:lnTo>
                    <a:pt x="460"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9"/>
            <p:cNvSpPr/>
            <p:nvPr/>
          </p:nvSpPr>
          <p:spPr>
            <a:xfrm>
              <a:off x="2055850" y="3802775"/>
              <a:ext cx="11500" cy="10600"/>
            </a:xfrm>
            <a:custGeom>
              <a:avLst/>
              <a:gdLst/>
              <a:ahLst/>
              <a:cxnLst/>
              <a:rect l="l" t="t" r="r" b="b"/>
              <a:pathLst>
                <a:path w="460" h="424" extrusionOk="0">
                  <a:moveTo>
                    <a:pt x="11" y="0"/>
                  </a:moveTo>
                  <a:lnTo>
                    <a:pt x="1" y="411"/>
                  </a:lnTo>
                  <a:lnTo>
                    <a:pt x="450" y="424"/>
                  </a:lnTo>
                  <a:lnTo>
                    <a:pt x="460" y="10"/>
                  </a:lnTo>
                  <a:lnTo>
                    <a:pt x="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9"/>
            <p:cNvSpPr/>
            <p:nvPr/>
          </p:nvSpPr>
          <p:spPr>
            <a:xfrm>
              <a:off x="2082425" y="3803500"/>
              <a:ext cx="11500" cy="10600"/>
            </a:xfrm>
            <a:custGeom>
              <a:avLst/>
              <a:gdLst/>
              <a:ahLst/>
              <a:cxnLst/>
              <a:rect l="l" t="t" r="r" b="b"/>
              <a:pathLst>
                <a:path w="460" h="424" extrusionOk="0">
                  <a:moveTo>
                    <a:pt x="10" y="0"/>
                  </a:moveTo>
                  <a:lnTo>
                    <a:pt x="0" y="411"/>
                  </a:lnTo>
                  <a:lnTo>
                    <a:pt x="450" y="424"/>
                  </a:lnTo>
                  <a:lnTo>
                    <a:pt x="459" y="13"/>
                  </a:lnTo>
                  <a:lnTo>
                    <a:pt x="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9"/>
            <p:cNvSpPr/>
            <p:nvPr/>
          </p:nvSpPr>
          <p:spPr>
            <a:xfrm>
              <a:off x="2108825" y="3804125"/>
              <a:ext cx="11575" cy="10625"/>
            </a:xfrm>
            <a:custGeom>
              <a:avLst/>
              <a:gdLst/>
              <a:ahLst/>
              <a:cxnLst/>
              <a:rect l="l" t="t" r="r" b="b"/>
              <a:pathLst>
                <a:path w="463" h="425" extrusionOk="0">
                  <a:moveTo>
                    <a:pt x="13" y="1"/>
                  </a:moveTo>
                  <a:lnTo>
                    <a:pt x="0" y="412"/>
                  </a:lnTo>
                  <a:lnTo>
                    <a:pt x="450" y="424"/>
                  </a:lnTo>
                  <a:lnTo>
                    <a:pt x="462" y="10"/>
                  </a:lnTo>
                  <a:lnTo>
                    <a:pt x="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9"/>
            <p:cNvSpPr/>
            <p:nvPr/>
          </p:nvSpPr>
          <p:spPr>
            <a:xfrm>
              <a:off x="1395425" y="3828375"/>
              <a:ext cx="747525" cy="42450"/>
            </a:xfrm>
            <a:custGeom>
              <a:avLst/>
              <a:gdLst/>
              <a:ahLst/>
              <a:cxnLst/>
              <a:rect l="l" t="t" r="r" b="b"/>
              <a:pathLst>
                <a:path w="29901" h="1698" extrusionOk="0">
                  <a:moveTo>
                    <a:pt x="7" y="0"/>
                  </a:moveTo>
                  <a:lnTo>
                    <a:pt x="7" y="0"/>
                  </a:lnTo>
                  <a:cubicBezTo>
                    <a:pt x="0" y="263"/>
                    <a:pt x="206" y="478"/>
                    <a:pt x="469" y="485"/>
                  </a:cubicBezTo>
                  <a:cubicBezTo>
                    <a:pt x="729" y="494"/>
                    <a:pt x="938" y="709"/>
                    <a:pt x="928" y="973"/>
                  </a:cubicBezTo>
                  <a:lnTo>
                    <a:pt x="28931" y="1698"/>
                  </a:lnTo>
                  <a:cubicBezTo>
                    <a:pt x="28937" y="1442"/>
                    <a:pt x="29146" y="1239"/>
                    <a:pt x="29404" y="1239"/>
                  </a:cubicBezTo>
                  <a:cubicBezTo>
                    <a:pt x="29408" y="1239"/>
                    <a:pt x="29412" y="1239"/>
                    <a:pt x="29416" y="1239"/>
                  </a:cubicBezTo>
                  <a:cubicBezTo>
                    <a:pt x="29420" y="1239"/>
                    <a:pt x="29424" y="1239"/>
                    <a:pt x="29427" y="1239"/>
                  </a:cubicBezTo>
                  <a:cubicBezTo>
                    <a:pt x="29682" y="1239"/>
                    <a:pt x="29894" y="1036"/>
                    <a:pt x="29900" y="777"/>
                  </a:cubicBezTo>
                  <a:lnTo>
                    <a:pt x="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TextBox 326">
            <a:extLst>
              <a:ext uri="{FF2B5EF4-FFF2-40B4-BE49-F238E27FC236}">
                <a16:creationId xmlns:a16="http://schemas.microsoft.com/office/drawing/2014/main" id="{7741AC22-BC6B-4277-BF50-379A81A8DD53}"/>
              </a:ext>
            </a:extLst>
          </p:cNvPr>
          <p:cNvSpPr txBox="1"/>
          <p:nvPr/>
        </p:nvSpPr>
        <p:spPr>
          <a:xfrm>
            <a:off x="3102546" y="1522284"/>
            <a:ext cx="5178845" cy="2585323"/>
          </a:xfrm>
          <a:prstGeom prst="rect">
            <a:avLst/>
          </a:prstGeom>
          <a:noFill/>
        </p:spPr>
        <p:txBody>
          <a:bodyPr wrap="square">
            <a:spAutoFit/>
          </a:bodyPr>
          <a:lstStyle/>
          <a:p>
            <a:r>
              <a:rPr lang="en-GB" sz="1800" dirty="0">
                <a:solidFill>
                  <a:schemeClr val="tx1"/>
                </a:solidFill>
                <a:latin typeface="Bahnschrift SemiBold" panose="020B0502040204020203" pitchFamily="34" charset="0"/>
              </a:rPr>
              <a:t>The Tourist Management System helps bring admins, agents, and tourists together in one organized platform. It ensures safe and verified bookings, easy account management, and smooth handling of travel packages. Admins can control quality, agents can promote destinations, and tourists can book trips with confidence. Overall, it makes traveling more convenient, reliable, and enjoyable.</a:t>
            </a:r>
            <a:endParaRPr lang="en-US" sz="1800" dirty="0">
              <a:solidFill>
                <a:schemeClr val="tx1"/>
              </a:solidFill>
              <a:latin typeface="Bahnschrift SemiBold" panose="020B0502040204020203" pitchFamily="34" charset="0"/>
            </a:endParaRPr>
          </a:p>
        </p:txBody>
      </p:sp>
      <p:sp>
        <p:nvSpPr>
          <p:cNvPr id="328" name="Google Shape;2610;p42">
            <a:extLst>
              <a:ext uri="{FF2B5EF4-FFF2-40B4-BE49-F238E27FC236}">
                <a16:creationId xmlns:a16="http://schemas.microsoft.com/office/drawing/2014/main" id="{78E9F857-A492-4317-AD3A-8AEC3BA13D28}"/>
              </a:ext>
            </a:extLst>
          </p:cNvPr>
          <p:cNvSpPr txBox="1">
            <a:spLocks noGrp="1"/>
          </p:cNvSpPr>
          <p:nvPr>
            <p:ph type="title"/>
          </p:nvPr>
        </p:nvSpPr>
        <p:spPr>
          <a:xfrm>
            <a:off x="3120450" y="421491"/>
            <a:ext cx="4004700" cy="76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CONCLUSION</a:t>
            </a:r>
            <a:endParaRPr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11;p42">
            <a:extLst>
              <a:ext uri="{FF2B5EF4-FFF2-40B4-BE49-F238E27FC236}">
                <a16:creationId xmlns:a16="http://schemas.microsoft.com/office/drawing/2014/main" id="{FEF62905-CC08-46AC-A703-E62F0779814A}"/>
              </a:ext>
            </a:extLst>
          </p:cNvPr>
          <p:cNvSpPr txBox="1">
            <a:spLocks/>
          </p:cNvSpPr>
          <p:nvPr/>
        </p:nvSpPr>
        <p:spPr>
          <a:xfrm>
            <a:off x="527883" y="615578"/>
            <a:ext cx="8088234" cy="36685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07000"/>
              </a:lnSpc>
              <a:spcAft>
                <a:spcPts val="800"/>
              </a:spcAft>
            </a:pPr>
            <a:r>
              <a:rPr lang="en-GB" sz="1300" dirty="0" err="1">
                <a:solidFill>
                  <a:schemeClr val="tx1"/>
                </a:solidFill>
                <a:latin typeface="Bahnschrift SemiBold" panose="020B0502040204020203" pitchFamily="34" charset="0"/>
                <a:ea typeface="Calibri" panose="020F0502020204030204" pitchFamily="34" charset="0"/>
                <a:cs typeface="Times New Roman" panose="02020603050405020304" pitchFamily="18" charset="0"/>
              </a:rPr>
              <a:t>TravelTouch</a:t>
            </a:r>
            <a:r>
              <a:rPr lang="en-GB" sz="1300" dirty="0">
                <a:solidFill>
                  <a:schemeClr val="tx1"/>
                </a:solidFill>
                <a:latin typeface="Bahnschrift SemiBold" panose="020B0502040204020203" pitchFamily="34" charset="0"/>
                <a:ea typeface="Calibri" panose="020F0502020204030204" pitchFamily="34" charset="0"/>
                <a:cs typeface="Times New Roman" panose="02020603050405020304" pitchFamily="18" charset="0"/>
              </a:rPr>
              <a:t> is a simple and smart platform that connects admins, travel agents, and tourists. It helps everyone manage trips easily, keeps records organized, and ensures all bookings are safe and trustworthy. Each type of user has its own set of tools and features.</a:t>
            </a:r>
          </a:p>
          <a:p>
            <a:pPr marL="285750" indent="-285750">
              <a:lnSpc>
                <a:spcPct val="107000"/>
              </a:lnSpc>
              <a:spcAft>
                <a:spcPts val="800"/>
              </a:spcAft>
              <a:buClr>
                <a:schemeClr val="tx1"/>
              </a:buClr>
              <a:buFont typeface="Arial" panose="020B0604020202020204" pitchFamily="34" charset="0"/>
              <a:buChar char="•"/>
            </a:pPr>
            <a:r>
              <a:rPr lang="en-GB" sz="1300" b="1" dirty="0">
                <a:solidFill>
                  <a:schemeClr val="tx1"/>
                </a:solidFill>
                <a:latin typeface="Bahnschrift SemiBold" panose="020B0502040204020203" pitchFamily="34" charset="0"/>
              </a:rPr>
              <a:t>Admins</a:t>
            </a:r>
            <a:r>
              <a:rPr lang="en-GB" sz="1300" dirty="0">
                <a:solidFill>
                  <a:schemeClr val="tx1"/>
                </a:solidFill>
                <a:latin typeface="Bahnschrift SemiBold" panose="020B0502040204020203" pitchFamily="34" charset="0"/>
              </a:rPr>
              <a:t> oversee the system, approve new listings, and make sure everything is safe and reliable. Example: Admin checks if a hotel added by an agent actually exists and meets quality standards.</a:t>
            </a:r>
          </a:p>
          <a:p>
            <a:pPr marL="285750" indent="-285750">
              <a:lnSpc>
                <a:spcPct val="107000"/>
              </a:lnSpc>
              <a:spcAft>
                <a:spcPts val="800"/>
              </a:spcAft>
              <a:buClr>
                <a:schemeClr val="tx1"/>
              </a:buClr>
              <a:buFont typeface="Arial" panose="020B0604020202020204" pitchFamily="34" charset="0"/>
              <a:buChar char="•"/>
            </a:pPr>
            <a:r>
              <a:rPr lang="en-GB" sz="1300" b="1" dirty="0">
                <a:solidFill>
                  <a:schemeClr val="tx1"/>
                </a:solidFill>
                <a:latin typeface="Bahnschrift SemiBold" panose="020B0502040204020203" pitchFamily="34" charset="0"/>
              </a:rPr>
              <a:t>Agents</a:t>
            </a:r>
            <a:r>
              <a:rPr lang="en-GB" sz="1300" dirty="0">
                <a:solidFill>
                  <a:schemeClr val="tx1"/>
                </a:solidFill>
                <a:latin typeface="Bahnschrift SemiBold" panose="020B0502040204020203" pitchFamily="34" charset="0"/>
              </a:rPr>
              <a:t> manage tourist spots, upload new destinations, track bookings, and handle packages in one place. Example: An agent uploads pictures of a new beach resort, adds hotel and flight details, and sets package prices.</a:t>
            </a:r>
          </a:p>
          <a:p>
            <a:pPr marL="285750" indent="-285750">
              <a:lnSpc>
                <a:spcPct val="107000"/>
              </a:lnSpc>
              <a:spcAft>
                <a:spcPts val="800"/>
              </a:spcAft>
              <a:buClr>
                <a:schemeClr val="tx1"/>
              </a:buClr>
              <a:buFont typeface="Arial" panose="020B0604020202020204" pitchFamily="34" charset="0"/>
              <a:buChar char="•"/>
            </a:pPr>
            <a:r>
              <a:rPr lang="en-GB" sz="1300" b="1" dirty="0">
                <a:solidFill>
                  <a:schemeClr val="tx1"/>
                </a:solidFill>
                <a:latin typeface="Bahnschrift SemiBold" panose="020B0502040204020203" pitchFamily="34" charset="0"/>
              </a:rPr>
              <a:t>Tourists</a:t>
            </a:r>
            <a:r>
              <a:rPr lang="en-GB" sz="1300" dirty="0">
                <a:solidFill>
                  <a:schemeClr val="tx1"/>
                </a:solidFill>
                <a:latin typeface="Bahnschrift SemiBold" panose="020B0502040204020203" pitchFamily="34" charset="0"/>
              </a:rPr>
              <a:t> explore verified destinations, book trips, and give ratings or reviews to help other </a:t>
            </a:r>
            <a:r>
              <a:rPr lang="en-GB" sz="1300" dirty="0" err="1">
                <a:solidFill>
                  <a:schemeClr val="tx1"/>
                </a:solidFill>
                <a:latin typeface="Bahnschrift SemiBold" panose="020B0502040204020203" pitchFamily="34" charset="0"/>
              </a:rPr>
              <a:t>travelers</a:t>
            </a:r>
            <a:r>
              <a:rPr lang="en-GB" sz="1300" dirty="0">
                <a:solidFill>
                  <a:schemeClr val="tx1"/>
                </a:solidFill>
                <a:latin typeface="Bahnschrift SemiBold" panose="020B0502040204020203" pitchFamily="34" charset="0"/>
              </a:rPr>
              <a:t>. Example: A tourist books a 3-day trip to Cox’s Bazar and leaves a 5-star review for the hotel.</a:t>
            </a:r>
          </a:p>
          <a:p>
            <a:pPr marL="285750" indent="-285750">
              <a:lnSpc>
                <a:spcPct val="107000"/>
              </a:lnSpc>
              <a:spcAft>
                <a:spcPts val="800"/>
              </a:spcAft>
              <a:buClr>
                <a:schemeClr val="tx1"/>
              </a:buClr>
              <a:buFont typeface="Arial" panose="020B0604020202020204" pitchFamily="34" charset="0"/>
              <a:buChar char="•"/>
            </a:pPr>
            <a:r>
              <a:rPr lang="en-GB" sz="1300" dirty="0" err="1">
                <a:solidFill>
                  <a:schemeClr val="tx1"/>
                </a:solidFill>
                <a:latin typeface="Bahnschrift SemiBold" panose="020B0502040204020203" pitchFamily="34" charset="0"/>
              </a:rPr>
              <a:t>TravelTouch</a:t>
            </a:r>
            <a:r>
              <a:rPr lang="en-GB" sz="1300" dirty="0">
                <a:solidFill>
                  <a:schemeClr val="tx1"/>
                </a:solidFill>
                <a:latin typeface="Bahnschrift SemiBold" panose="020B0502040204020203" pitchFamily="34" charset="0"/>
              </a:rPr>
              <a:t> uses secure login, verified listings, and multiple payment options to make everything safe and convenient.</a:t>
            </a:r>
          </a:p>
          <a:p>
            <a:pPr>
              <a:lnSpc>
                <a:spcPct val="107000"/>
              </a:lnSpc>
              <a:spcAft>
                <a:spcPts val="800"/>
              </a:spcAft>
            </a:pPr>
            <a:endParaRPr lang="en-GB" sz="1100" dirty="0"/>
          </a:p>
          <a:p>
            <a:pPr>
              <a:lnSpc>
                <a:spcPct val="107000"/>
              </a:lnSpc>
              <a:spcAft>
                <a:spcPts val="800"/>
              </a:spcAft>
              <a:buFont typeface="Arial" panose="020B0604020202020204" pitchFamily="34" charset="0"/>
              <a:buChar char="•"/>
            </a:pPr>
            <a:endParaRPr lang="en-GB" sz="1100" dirty="0">
              <a:latin typeface="Calibri" panose="020F0502020204030204" pitchFamily="34" charset="0"/>
              <a:ea typeface="Calibri" panose="020F0502020204030204" pitchFamily="34" charset="0"/>
              <a:cs typeface="Times New Roman" panose="02020603050405020304" pitchFamily="18" charset="0"/>
            </a:endParaRPr>
          </a:p>
          <a:p>
            <a:pPr>
              <a:spcAft>
                <a:spcPts val="1600"/>
              </a:spcAft>
            </a:pPr>
            <a:endParaRPr lang="en-GB" sz="600" dirty="0"/>
          </a:p>
        </p:txBody>
      </p:sp>
    </p:spTree>
    <p:extLst>
      <p:ext uri="{BB962C8B-B14F-4D97-AF65-F5344CB8AC3E}">
        <p14:creationId xmlns:p14="http://schemas.microsoft.com/office/powerpoint/2010/main" val="336905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33"/>
          <p:cNvSpPr txBox="1">
            <a:spLocks noGrp="1"/>
          </p:cNvSpPr>
          <p:nvPr>
            <p:ph type="title"/>
          </p:nvPr>
        </p:nvSpPr>
        <p:spPr>
          <a:xfrm>
            <a:off x="138758" y="2033358"/>
            <a:ext cx="6139543" cy="18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2. USE CASE DIAGRAM</a:t>
            </a:r>
            <a:endParaRPr sz="4000" dirty="0"/>
          </a:p>
        </p:txBody>
      </p:sp>
      <p:grpSp>
        <p:nvGrpSpPr>
          <p:cNvPr id="1316" name="Google Shape;1316;p33"/>
          <p:cNvGrpSpPr/>
          <p:nvPr/>
        </p:nvGrpSpPr>
        <p:grpSpPr>
          <a:xfrm>
            <a:off x="-510357" y="-593318"/>
            <a:ext cx="1984609" cy="2054620"/>
            <a:chOff x="3230575" y="3172075"/>
            <a:chExt cx="1018375" cy="1054300"/>
          </a:xfrm>
        </p:grpSpPr>
        <p:sp>
          <p:nvSpPr>
            <p:cNvPr id="1317" name="Google Shape;1317;p33"/>
            <p:cNvSpPr/>
            <p:nvPr/>
          </p:nvSpPr>
          <p:spPr>
            <a:xfrm>
              <a:off x="3374175" y="3655350"/>
              <a:ext cx="789450" cy="99825"/>
            </a:xfrm>
            <a:custGeom>
              <a:avLst/>
              <a:gdLst/>
              <a:ahLst/>
              <a:cxnLst/>
              <a:rect l="l" t="t" r="r" b="b"/>
              <a:pathLst>
                <a:path w="31578" h="3993" extrusionOk="0">
                  <a:moveTo>
                    <a:pt x="31577" y="1996"/>
                  </a:moveTo>
                  <a:lnTo>
                    <a:pt x="15694" y="1"/>
                  </a:lnTo>
                  <a:lnTo>
                    <a:pt x="0" y="1996"/>
                  </a:lnTo>
                  <a:lnTo>
                    <a:pt x="15694" y="39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3554950" y="3491250"/>
              <a:ext cx="427950" cy="427975"/>
            </a:xfrm>
            <a:custGeom>
              <a:avLst/>
              <a:gdLst/>
              <a:ahLst/>
              <a:cxnLst/>
              <a:rect l="l" t="t" r="r" b="b"/>
              <a:pathLst>
                <a:path w="17118" h="17119" extrusionOk="0">
                  <a:moveTo>
                    <a:pt x="17118" y="1"/>
                  </a:moveTo>
                  <a:lnTo>
                    <a:pt x="7425" y="7529"/>
                  </a:lnTo>
                  <a:lnTo>
                    <a:pt x="0" y="17118"/>
                  </a:lnTo>
                  <a:lnTo>
                    <a:pt x="9589" y="96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3"/>
            <p:cNvSpPr/>
            <p:nvPr/>
          </p:nvSpPr>
          <p:spPr>
            <a:xfrm>
              <a:off x="3554950" y="3491250"/>
              <a:ext cx="427950" cy="428025"/>
            </a:xfrm>
            <a:custGeom>
              <a:avLst/>
              <a:gdLst/>
              <a:ahLst/>
              <a:cxnLst/>
              <a:rect l="l" t="t" r="r" b="b"/>
              <a:pathLst>
                <a:path w="17118" h="17121" extrusionOk="0">
                  <a:moveTo>
                    <a:pt x="17118" y="17120"/>
                  </a:moveTo>
                  <a:lnTo>
                    <a:pt x="9589" y="7425"/>
                  </a:lnTo>
                  <a:lnTo>
                    <a:pt x="0" y="1"/>
                  </a:lnTo>
                  <a:lnTo>
                    <a:pt x="7425" y="95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0" name="Google Shape;1320;p33"/>
            <p:cNvGrpSpPr/>
            <p:nvPr/>
          </p:nvGrpSpPr>
          <p:grpSpPr>
            <a:xfrm>
              <a:off x="3230575" y="3172075"/>
              <a:ext cx="1018375" cy="1054300"/>
              <a:chOff x="3230575" y="3172075"/>
              <a:chExt cx="1018375" cy="1054300"/>
            </a:xfrm>
          </p:grpSpPr>
          <p:sp>
            <p:nvSpPr>
              <p:cNvPr id="1321" name="Google Shape;1321;p33"/>
              <p:cNvSpPr/>
              <p:nvPr/>
            </p:nvSpPr>
            <p:spPr>
              <a:xfrm>
                <a:off x="3734675" y="3172075"/>
                <a:ext cx="66325" cy="90375"/>
              </a:xfrm>
              <a:custGeom>
                <a:avLst/>
                <a:gdLst/>
                <a:ahLst/>
                <a:cxnLst/>
                <a:rect l="l" t="t" r="r" b="b"/>
                <a:pathLst>
                  <a:path w="2653" h="3615" extrusionOk="0">
                    <a:moveTo>
                      <a:pt x="2107" y="2518"/>
                    </a:moveTo>
                    <a:lnTo>
                      <a:pt x="2107" y="0"/>
                    </a:lnTo>
                    <a:lnTo>
                      <a:pt x="2653" y="0"/>
                    </a:lnTo>
                    <a:lnTo>
                      <a:pt x="2653" y="3614"/>
                    </a:lnTo>
                    <a:lnTo>
                      <a:pt x="2100" y="3614"/>
                    </a:lnTo>
                    <a:lnTo>
                      <a:pt x="547" y="965"/>
                    </a:lnTo>
                    <a:lnTo>
                      <a:pt x="547" y="3614"/>
                    </a:lnTo>
                    <a:lnTo>
                      <a:pt x="1" y="3614"/>
                    </a:lnTo>
                    <a:lnTo>
                      <a:pt x="1" y="0"/>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3"/>
              <p:cNvSpPr/>
              <p:nvPr/>
            </p:nvSpPr>
            <p:spPr>
              <a:xfrm>
                <a:off x="3230575" y="3643700"/>
                <a:ext cx="114550" cy="90425"/>
              </a:xfrm>
              <a:custGeom>
                <a:avLst/>
                <a:gdLst/>
                <a:ahLst/>
                <a:cxnLst/>
                <a:rect l="l" t="t" r="r" b="b"/>
                <a:pathLst>
                  <a:path w="4582" h="3617" extrusionOk="0">
                    <a:moveTo>
                      <a:pt x="3351" y="2652"/>
                    </a:moveTo>
                    <a:lnTo>
                      <a:pt x="4022" y="0"/>
                    </a:lnTo>
                    <a:lnTo>
                      <a:pt x="4581" y="0"/>
                    </a:lnTo>
                    <a:lnTo>
                      <a:pt x="3641" y="3615"/>
                    </a:lnTo>
                    <a:lnTo>
                      <a:pt x="2985" y="3615"/>
                    </a:lnTo>
                    <a:lnTo>
                      <a:pt x="2275" y="1040"/>
                    </a:lnTo>
                    <a:lnTo>
                      <a:pt x="1642" y="3617"/>
                    </a:lnTo>
                    <a:lnTo>
                      <a:pt x="999" y="3615"/>
                    </a:lnTo>
                    <a:lnTo>
                      <a:pt x="0" y="0"/>
                    </a:lnTo>
                    <a:lnTo>
                      <a:pt x="680" y="0"/>
                    </a:lnTo>
                    <a:lnTo>
                      <a:pt x="1377" y="2648"/>
                    </a:lnTo>
                    <a:lnTo>
                      <a:pt x="2022" y="0"/>
                    </a:lnTo>
                    <a:lnTo>
                      <a:pt x="2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3"/>
              <p:cNvSpPr/>
              <p:nvPr/>
            </p:nvSpPr>
            <p:spPr>
              <a:xfrm>
                <a:off x="4190300" y="3643700"/>
                <a:ext cx="58650" cy="90375"/>
              </a:xfrm>
              <a:custGeom>
                <a:avLst/>
                <a:gdLst/>
                <a:ahLst/>
                <a:cxnLst/>
                <a:rect l="l" t="t" r="r" b="b"/>
                <a:pathLst>
                  <a:path w="2346" h="3615" extrusionOk="0">
                    <a:moveTo>
                      <a:pt x="2346" y="3615"/>
                    </a:moveTo>
                    <a:lnTo>
                      <a:pt x="0" y="3615"/>
                    </a:lnTo>
                    <a:lnTo>
                      <a:pt x="0" y="0"/>
                    </a:lnTo>
                    <a:lnTo>
                      <a:pt x="2346" y="0"/>
                    </a:lnTo>
                    <a:lnTo>
                      <a:pt x="2346" y="533"/>
                    </a:lnTo>
                    <a:lnTo>
                      <a:pt x="669" y="533"/>
                    </a:lnTo>
                    <a:lnTo>
                      <a:pt x="669" y="1543"/>
                    </a:lnTo>
                    <a:lnTo>
                      <a:pt x="2018" y="1543"/>
                    </a:lnTo>
                    <a:lnTo>
                      <a:pt x="2018" y="2076"/>
                    </a:lnTo>
                    <a:lnTo>
                      <a:pt x="669" y="2076"/>
                    </a:lnTo>
                    <a:lnTo>
                      <a:pt x="669" y="3082"/>
                    </a:lnTo>
                    <a:lnTo>
                      <a:pt x="2346" y="308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3"/>
              <p:cNvSpPr/>
              <p:nvPr/>
            </p:nvSpPr>
            <p:spPr>
              <a:xfrm>
                <a:off x="3731725" y="4134050"/>
                <a:ext cx="71175" cy="92325"/>
              </a:xfrm>
              <a:custGeom>
                <a:avLst/>
                <a:gdLst/>
                <a:ahLst/>
                <a:cxnLst/>
                <a:rect l="l" t="t" r="r" b="b"/>
                <a:pathLst>
                  <a:path w="2847" h="3693" extrusionOk="0">
                    <a:moveTo>
                      <a:pt x="2674" y="795"/>
                    </a:moveTo>
                    <a:lnTo>
                      <a:pt x="2093" y="950"/>
                    </a:lnTo>
                    <a:cubicBezTo>
                      <a:pt x="2035" y="818"/>
                      <a:pt x="1946" y="717"/>
                      <a:pt x="1830" y="644"/>
                    </a:cubicBezTo>
                    <a:cubicBezTo>
                      <a:pt x="1716" y="570"/>
                      <a:pt x="1582" y="534"/>
                      <a:pt x="1433" y="534"/>
                    </a:cubicBezTo>
                    <a:cubicBezTo>
                      <a:pt x="1260" y="534"/>
                      <a:pt x="1120" y="572"/>
                      <a:pt x="1008" y="646"/>
                    </a:cubicBezTo>
                    <a:cubicBezTo>
                      <a:pt x="896" y="721"/>
                      <a:pt x="839" y="829"/>
                      <a:pt x="839" y="974"/>
                    </a:cubicBezTo>
                    <a:cubicBezTo>
                      <a:pt x="839" y="1123"/>
                      <a:pt x="930" y="1241"/>
                      <a:pt x="1113" y="1330"/>
                    </a:cubicBezTo>
                    <a:cubicBezTo>
                      <a:pt x="1206" y="1375"/>
                      <a:pt x="1375" y="1423"/>
                      <a:pt x="1621" y="1474"/>
                    </a:cubicBezTo>
                    <a:cubicBezTo>
                      <a:pt x="1886" y="1537"/>
                      <a:pt x="2084" y="1599"/>
                      <a:pt x="2214" y="1658"/>
                    </a:cubicBezTo>
                    <a:cubicBezTo>
                      <a:pt x="2412" y="1746"/>
                      <a:pt x="2564" y="1856"/>
                      <a:pt x="2667" y="1990"/>
                    </a:cubicBezTo>
                    <a:cubicBezTo>
                      <a:pt x="2788" y="2152"/>
                      <a:pt x="2846" y="2355"/>
                      <a:pt x="2846" y="2596"/>
                    </a:cubicBezTo>
                    <a:cubicBezTo>
                      <a:pt x="2846" y="2931"/>
                      <a:pt x="2706" y="3203"/>
                      <a:pt x="2423" y="3410"/>
                    </a:cubicBezTo>
                    <a:cubicBezTo>
                      <a:pt x="2156" y="3598"/>
                      <a:pt x="1817" y="3692"/>
                      <a:pt x="1407" y="3692"/>
                    </a:cubicBezTo>
                    <a:cubicBezTo>
                      <a:pt x="1060" y="3692"/>
                      <a:pt x="762" y="3617"/>
                      <a:pt x="516" y="3464"/>
                    </a:cubicBezTo>
                    <a:cubicBezTo>
                      <a:pt x="250" y="3302"/>
                      <a:pt x="78" y="3065"/>
                      <a:pt x="0" y="2758"/>
                    </a:cubicBezTo>
                    <a:lnTo>
                      <a:pt x="604" y="2622"/>
                    </a:lnTo>
                    <a:cubicBezTo>
                      <a:pt x="650" y="2784"/>
                      <a:pt x="745" y="2909"/>
                      <a:pt x="893" y="2998"/>
                    </a:cubicBezTo>
                    <a:cubicBezTo>
                      <a:pt x="1042" y="3086"/>
                      <a:pt x="1213" y="3129"/>
                      <a:pt x="1407" y="3129"/>
                    </a:cubicBezTo>
                    <a:cubicBezTo>
                      <a:pt x="1621" y="3129"/>
                      <a:pt x="1793" y="3097"/>
                      <a:pt x="1923" y="3026"/>
                    </a:cubicBezTo>
                    <a:cubicBezTo>
                      <a:pt x="2080" y="2942"/>
                      <a:pt x="2158" y="2808"/>
                      <a:pt x="2158" y="2629"/>
                    </a:cubicBezTo>
                    <a:cubicBezTo>
                      <a:pt x="2158" y="2430"/>
                      <a:pt x="1979" y="2281"/>
                      <a:pt x="1621" y="2184"/>
                    </a:cubicBezTo>
                    <a:lnTo>
                      <a:pt x="766" y="1955"/>
                    </a:lnTo>
                    <a:cubicBezTo>
                      <a:pt x="546" y="1850"/>
                      <a:pt x="391" y="1727"/>
                      <a:pt x="300" y="1587"/>
                    </a:cubicBezTo>
                    <a:cubicBezTo>
                      <a:pt x="212" y="1446"/>
                      <a:pt x="166" y="1267"/>
                      <a:pt x="166" y="1045"/>
                    </a:cubicBezTo>
                    <a:cubicBezTo>
                      <a:pt x="166" y="730"/>
                      <a:pt x="294" y="473"/>
                      <a:pt x="550" y="277"/>
                    </a:cubicBezTo>
                    <a:cubicBezTo>
                      <a:pt x="786" y="91"/>
                      <a:pt x="1070" y="1"/>
                      <a:pt x="1407" y="1"/>
                    </a:cubicBezTo>
                    <a:cubicBezTo>
                      <a:pt x="1718" y="1"/>
                      <a:pt x="1987" y="70"/>
                      <a:pt x="2214" y="210"/>
                    </a:cubicBezTo>
                    <a:cubicBezTo>
                      <a:pt x="2441" y="350"/>
                      <a:pt x="2594" y="544"/>
                      <a:pt x="2674" y="7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3"/>
              <p:cNvSpPr/>
              <p:nvPr/>
            </p:nvSpPr>
            <p:spPr>
              <a:xfrm>
                <a:off x="3365325" y="3302875"/>
                <a:ext cx="802450" cy="802400"/>
              </a:xfrm>
              <a:custGeom>
                <a:avLst/>
                <a:gdLst/>
                <a:ahLst/>
                <a:cxnLst/>
                <a:rect l="l" t="t" r="r" b="b"/>
                <a:pathLst>
                  <a:path w="32098" h="32096" extrusionOk="0">
                    <a:moveTo>
                      <a:pt x="16093" y="32095"/>
                    </a:moveTo>
                    <a:lnTo>
                      <a:pt x="16091" y="31957"/>
                    </a:lnTo>
                    <a:cubicBezTo>
                      <a:pt x="16205" y="31955"/>
                      <a:pt x="16318" y="31955"/>
                      <a:pt x="16430" y="31951"/>
                    </a:cubicBezTo>
                    <a:lnTo>
                      <a:pt x="16434" y="32091"/>
                    </a:lnTo>
                    <a:cubicBezTo>
                      <a:pt x="16320" y="32093"/>
                      <a:pt x="16208" y="32095"/>
                      <a:pt x="16093" y="32095"/>
                    </a:cubicBezTo>
                    <a:close/>
                    <a:moveTo>
                      <a:pt x="15752" y="32093"/>
                    </a:moveTo>
                    <a:cubicBezTo>
                      <a:pt x="15638" y="32091"/>
                      <a:pt x="15526" y="32087"/>
                      <a:pt x="15411" y="32082"/>
                    </a:cubicBezTo>
                    <a:lnTo>
                      <a:pt x="15418" y="31944"/>
                    </a:lnTo>
                    <a:cubicBezTo>
                      <a:pt x="15530" y="31949"/>
                      <a:pt x="15642" y="31951"/>
                      <a:pt x="15754" y="31953"/>
                    </a:cubicBezTo>
                    <a:close/>
                    <a:moveTo>
                      <a:pt x="16775" y="32078"/>
                    </a:moveTo>
                    <a:lnTo>
                      <a:pt x="16769" y="31940"/>
                    </a:lnTo>
                    <a:cubicBezTo>
                      <a:pt x="16881" y="31936"/>
                      <a:pt x="16993" y="31929"/>
                      <a:pt x="17105" y="31921"/>
                    </a:cubicBezTo>
                    <a:lnTo>
                      <a:pt x="17114" y="32061"/>
                    </a:lnTo>
                    <a:cubicBezTo>
                      <a:pt x="17002" y="32067"/>
                      <a:pt x="16887" y="32074"/>
                      <a:pt x="16775" y="32078"/>
                    </a:cubicBezTo>
                    <a:close/>
                    <a:moveTo>
                      <a:pt x="15070" y="32067"/>
                    </a:moveTo>
                    <a:cubicBezTo>
                      <a:pt x="14958" y="32059"/>
                      <a:pt x="14844" y="32050"/>
                      <a:pt x="14732" y="32041"/>
                    </a:cubicBezTo>
                    <a:lnTo>
                      <a:pt x="14742" y="31903"/>
                    </a:lnTo>
                    <a:cubicBezTo>
                      <a:pt x="14855" y="31912"/>
                      <a:pt x="14967" y="31921"/>
                      <a:pt x="15079" y="31927"/>
                    </a:cubicBezTo>
                    <a:close/>
                    <a:moveTo>
                      <a:pt x="17455" y="32035"/>
                    </a:moveTo>
                    <a:lnTo>
                      <a:pt x="17442" y="31897"/>
                    </a:lnTo>
                    <a:cubicBezTo>
                      <a:pt x="17554" y="31886"/>
                      <a:pt x="17666" y="31875"/>
                      <a:pt x="17778" y="31862"/>
                    </a:cubicBezTo>
                    <a:lnTo>
                      <a:pt x="17793" y="32003"/>
                    </a:lnTo>
                    <a:cubicBezTo>
                      <a:pt x="17681" y="32013"/>
                      <a:pt x="17567" y="32024"/>
                      <a:pt x="17455" y="32035"/>
                    </a:cubicBezTo>
                    <a:close/>
                    <a:moveTo>
                      <a:pt x="14391" y="32011"/>
                    </a:moveTo>
                    <a:cubicBezTo>
                      <a:pt x="14278" y="31998"/>
                      <a:pt x="14164" y="31987"/>
                      <a:pt x="14052" y="31972"/>
                    </a:cubicBezTo>
                    <a:lnTo>
                      <a:pt x="14071" y="31834"/>
                    </a:lnTo>
                    <a:cubicBezTo>
                      <a:pt x="14181" y="31849"/>
                      <a:pt x="14294" y="31860"/>
                      <a:pt x="14406" y="31873"/>
                    </a:cubicBezTo>
                    <a:close/>
                    <a:moveTo>
                      <a:pt x="18132" y="31962"/>
                    </a:moveTo>
                    <a:lnTo>
                      <a:pt x="18115" y="31823"/>
                    </a:lnTo>
                    <a:cubicBezTo>
                      <a:pt x="18225" y="31808"/>
                      <a:pt x="18337" y="31793"/>
                      <a:pt x="18449" y="31776"/>
                    </a:cubicBezTo>
                    <a:lnTo>
                      <a:pt x="18469" y="31914"/>
                    </a:lnTo>
                    <a:cubicBezTo>
                      <a:pt x="18357" y="31931"/>
                      <a:pt x="18244" y="31946"/>
                      <a:pt x="18132" y="31962"/>
                    </a:cubicBezTo>
                    <a:close/>
                    <a:moveTo>
                      <a:pt x="13715" y="31927"/>
                    </a:moveTo>
                    <a:cubicBezTo>
                      <a:pt x="13603" y="31910"/>
                      <a:pt x="13491" y="31892"/>
                      <a:pt x="13379" y="31875"/>
                    </a:cubicBezTo>
                    <a:lnTo>
                      <a:pt x="13402" y="31737"/>
                    </a:lnTo>
                    <a:cubicBezTo>
                      <a:pt x="13512" y="31757"/>
                      <a:pt x="13622" y="31774"/>
                      <a:pt x="13735" y="31789"/>
                    </a:cubicBezTo>
                    <a:close/>
                    <a:moveTo>
                      <a:pt x="18805" y="31860"/>
                    </a:moveTo>
                    <a:lnTo>
                      <a:pt x="18782" y="31722"/>
                    </a:lnTo>
                    <a:cubicBezTo>
                      <a:pt x="18894" y="31703"/>
                      <a:pt x="19004" y="31683"/>
                      <a:pt x="19114" y="31662"/>
                    </a:cubicBezTo>
                    <a:lnTo>
                      <a:pt x="19142" y="31798"/>
                    </a:lnTo>
                    <a:cubicBezTo>
                      <a:pt x="19030" y="31819"/>
                      <a:pt x="18918" y="31841"/>
                      <a:pt x="18805" y="31860"/>
                    </a:cubicBezTo>
                    <a:close/>
                    <a:moveTo>
                      <a:pt x="13044" y="31815"/>
                    </a:moveTo>
                    <a:cubicBezTo>
                      <a:pt x="12932" y="31793"/>
                      <a:pt x="12820" y="31772"/>
                      <a:pt x="12708" y="31748"/>
                    </a:cubicBezTo>
                    <a:lnTo>
                      <a:pt x="12738" y="31612"/>
                    </a:lnTo>
                    <a:cubicBezTo>
                      <a:pt x="12848" y="31636"/>
                      <a:pt x="12958" y="31657"/>
                      <a:pt x="13070" y="31677"/>
                    </a:cubicBezTo>
                    <a:close/>
                    <a:moveTo>
                      <a:pt x="19474" y="31728"/>
                    </a:moveTo>
                    <a:lnTo>
                      <a:pt x="19446" y="31593"/>
                    </a:lnTo>
                    <a:cubicBezTo>
                      <a:pt x="19556" y="31569"/>
                      <a:pt x="19666" y="31543"/>
                      <a:pt x="19774" y="31517"/>
                    </a:cubicBezTo>
                    <a:lnTo>
                      <a:pt x="19809" y="31653"/>
                    </a:lnTo>
                    <a:cubicBezTo>
                      <a:pt x="19697" y="31679"/>
                      <a:pt x="19587" y="31705"/>
                      <a:pt x="19474" y="31728"/>
                    </a:cubicBezTo>
                    <a:close/>
                    <a:moveTo>
                      <a:pt x="12375" y="31672"/>
                    </a:moveTo>
                    <a:cubicBezTo>
                      <a:pt x="12265" y="31646"/>
                      <a:pt x="12155" y="31621"/>
                      <a:pt x="12045" y="31593"/>
                    </a:cubicBezTo>
                    <a:lnTo>
                      <a:pt x="12080" y="31457"/>
                    </a:lnTo>
                    <a:cubicBezTo>
                      <a:pt x="12190" y="31485"/>
                      <a:pt x="12298" y="31513"/>
                      <a:pt x="12408" y="31536"/>
                    </a:cubicBezTo>
                    <a:close/>
                    <a:moveTo>
                      <a:pt x="20139" y="31569"/>
                    </a:moveTo>
                    <a:lnTo>
                      <a:pt x="20102" y="31435"/>
                    </a:lnTo>
                    <a:cubicBezTo>
                      <a:pt x="20212" y="31407"/>
                      <a:pt x="20320" y="31377"/>
                      <a:pt x="20428" y="31347"/>
                    </a:cubicBezTo>
                    <a:lnTo>
                      <a:pt x="20467" y="31480"/>
                    </a:lnTo>
                    <a:cubicBezTo>
                      <a:pt x="20359" y="31511"/>
                      <a:pt x="20249" y="31541"/>
                      <a:pt x="20139" y="31569"/>
                    </a:cubicBezTo>
                    <a:close/>
                    <a:moveTo>
                      <a:pt x="11715" y="31504"/>
                    </a:moveTo>
                    <a:cubicBezTo>
                      <a:pt x="11605" y="31474"/>
                      <a:pt x="11497" y="31442"/>
                      <a:pt x="11389" y="31409"/>
                    </a:cubicBezTo>
                    <a:lnTo>
                      <a:pt x="11428" y="31275"/>
                    </a:lnTo>
                    <a:cubicBezTo>
                      <a:pt x="11536" y="31308"/>
                      <a:pt x="11644" y="31340"/>
                      <a:pt x="11754" y="31370"/>
                    </a:cubicBezTo>
                    <a:close/>
                    <a:moveTo>
                      <a:pt x="20795" y="31383"/>
                    </a:moveTo>
                    <a:lnTo>
                      <a:pt x="20754" y="31249"/>
                    </a:lnTo>
                    <a:cubicBezTo>
                      <a:pt x="20862" y="31217"/>
                      <a:pt x="20968" y="31180"/>
                      <a:pt x="21075" y="31146"/>
                    </a:cubicBezTo>
                    <a:lnTo>
                      <a:pt x="21119" y="31278"/>
                    </a:lnTo>
                    <a:cubicBezTo>
                      <a:pt x="21011" y="31314"/>
                      <a:pt x="20903" y="31349"/>
                      <a:pt x="20795" y="31383"/>
                    </a:cubicBezTo>
                    <a:close/>
                    <a:moveTo>
                      <a:pt x="11063" y="31308"/>
                    </a:moveTo>
                    <a:cubicBezTo>
                      <a:pt x="10955" y="31271"/>
                      <a:pt x="10848" y="31234"/>
                      <a:pt x="10740" y="31198"/>
                    </a:cubicBezTo>
                    <a:lnTo>
                      <a:pt x="10787" y="31066"/>
                    </a:lnTo>
                    <a:cubicBezTo>
                      <a:pt x="10893" y="31103"/>
                      <a:pt x="10999" y="31139"/>
                      <a:pt x="11107" y="31174"/>
                    </a:cubicBezTo>
                    <a:close/>
                    <a:moveTo>
                      <a:pt x="21444" y="31167"/>
                    </a:moveTo>
                    <a:lnTo>
                      <a:pt x="21397" y="31036"/>
                    </a:lnTo>
                    <a:cubicBezTo>
                      <a:pt x="21503" y="30997"/>
                      <a:pt x="21611" y="30958"/>
                      <a:pt x="21714" y="30917"/>
                    </a:cubicBezTo>
                    <a:lnTo>
                      <a:pt x="21766" y="31049"/>
                    </a:lnTo>
                    <a:cubicBezTo>
                      <a:pt x="21658" y="31088"/>
                      <a:pt x="21550" y="31129"/>
                      <a:pt x="21444" y="31167"/>
                    </a:cubicBezTo>
                    <a:close/>
                    <a:moveTo>
                      <a:pt x="10420" y="31081"/>
                    </a:moveTo>
                    <a:cubicBezTo>
                      <a:pt x="10312" y="31040"/>
                      <a:pt x="10207" y="30999"/>
                      <a:pt x="10101" y="30958"/>
                    </a:cubicBezTo>
                    <a:lnTo>
                      <a:pt x="10153" y="30829"/>
                    </a:lnTo>
                    <a:cubicBezTo>
                      <a:pt x="10259" y="30870"/>
                      <a:pt x="10362" y="30911"/>
                      <a:pt x="10468" y="30952"/>
                    </a:cubicBezTo>
                    <a:close/>
                    <a:moveTo>
                      <a:pt x="22083" y="30924"/>
                    </a:moveTo>
                    <a:lnTo>
                      <a:pt x="22029" y="30794"/>
                    </a:lnTo>
                    <a:cubicBezTo>
                      <a:pt x="22135" y="30751"/>
                      <a:pt x="22239" y="30708"/>
                      <a:pt x="22342" y="30663"/>
                    </a:cubicBezTo>
                    <a:lnTo>
                      <a:pt x="22398" y="30790"/>
                    </a:lnTo>
                    <a:cubicBezTo>
                      <a:pt x="22295" y="30835"/>
                      <a:pt x="22189" y="30880"/>
                      <a:pt x="22083" y="30924"/>
                    </a:cubicBezTo>
                    <a:close/>
                    <a:moveTo>
                      <a:pt x="9788" y="30829"/>
                    </a:moveTo>
                    <a:cubicBezTo>
                      <a:pt x="9682" y="30783"/>
                      <a:pt x="9579" y="30738"/>
                      <a:pt x="9477" y="30693"/>
                    </a:cubicBezTo>
                    <a:lnTo>
                      <a:pt x="9534" y="30565"/>
                    </a:lnTo>
                    <a:cubicBezTo>
                      <a:pt x="9635" y="30611"/>
                      <a:pt x="9739" y="30656"/>
                      <a:pt x="9842" y="30699"/>
                    </a:cubicBezTo>
                    <a:close/>
                    <a:moveTo>
                      <a:pt x="22711" y="30652"/>
                    </a:moveTo>
                    <a:lnTo>
                      <a:pt x="22653" y="30524"/>
                    </a:lnTo>
                    <a:cubicBezTo>
                      <a:pt x="22756" y="30479"/>
                      <a:pt x="22858" y="30430"/>
                      <a:pt x="22959" y="30382"/>
                    </a:cubicBezTo>
                    <a:lnTo>
                      <a:pt x="23020" y="30507"/>
                    </a:lnTo>
                    <a:cubicBezTo>
                      <a:pt x="22916" y="30555"/>
                      <a:pt x="22815" y="30604"/>
                      <a:pt x="22711" y="30652"/>
                    </a:cubicBezTo>
                    <a:close/>
                    <a:moveTo>
                      <a:pt x="9169" y="30550"/>
                    </a:moveTo>
                    <a:cubicBezTo>
                      <a:pt x="9065" y="30503"/>
                      <a:pt x="8964" y="30451"/>
                      <a:pt x="8862" y="30401"/>
                    </a:cubicBezTo>
                    <a:lnTo>
                      <a:pt x="8925" y="30276"/>
                    </a:lnTo>
                    <a:cubicBezTo>
                      <a:pt x="9026" y="30326"/>
                      <a:pt x="9126" y="30376"/>
                      <a:pt x="9227" y="30425"/>
                    </a:cubicBezTo>
                    <a:close/>
                    <a:moveTo>
                      <a:pt x="23326" y="30356"/>
                    </a:moveTo>
                    <a:lnTo>
                      <a:pt x="23261" y="30231"/>
                    </a:lnTo>
                    <a:cubicBezTo>
                      <a:pt x="23363" y="30179"/>
                      <a:pt x="23462" y="30127"/>
                      <a:pt x="23563" y="30073"/>
                    </a:cubicBezTo>
                    <a:lnTo>
                      <a:pt x="23628" y="30196"/>
                    </a:lnTo>
                    <a:cubicBezTo>
                      <a:pt x="23529" y="30250"/>
                      <a:pt x="23427" y="30304"/>
                      <a:pt x="23326" y="30356"/>
                    </a:cubicBezTo>
                    <a:close/>
                    <a:moveTo>
                      <a:pt x="8560" y="30246"/>
                    </a:moveTo>
                    <a:cubicBezTo>
                      <a:pt x="8461" y="30192"/>
                      <a:pt x="8362" y="30138"/>
                      <a:pt x="8260" y="30082"/>
                    </a:cubicBezTo>
                    <a:lnTo>
                      <a:pt x="8329" y="29961"/>
                    </a:lnTo>
                    <a:cubicBezTo>
                      <a:pt x="8427" y="30015"/>
                      <a:pt x="8526" y="30069"/>
                      <a:pt x="8625" y="30123"/>
                    </a:cubicBezTo>
                    <a:close/>
                    <a:moveTo>
                      <a:pt x="23928" y="30032"/>
                    </a:moveTo>
                    <a:lnTo>
                      <a:pt x="23859" y="29912"/>
                    </a:lnTo>
                    <a:cubicBezTo>
                      <a:pt x="23956" y="29856"/>
                      <a:pt x="24055" y="29799"/>
                      <a:pt x="24152" y="29741"/>
                    </a:cubicBezTo>
                    <a:lnTo>
                      <a:pt x="24224" y="29862"/>
                    </a:lnTo>
                    <a:cubicBezTo>
                      <a:pt x="24127" y="29918"/>
                      <a:pt x="24027" y="29976"/>
                      <a:pt x="23928" y="30032"/>
                    </a:cubicBezTo>
                    <a:close/>
                    <a:moveTo>
                      <a:pt x="7967" y="29916"/>
                    </a:moveTo>
                    <a:cubicBezTo>
                      <a:pt x="7868" y="29858"/>
                      <a:pt x="7771" y="29799"/>
                      <a:pt x="7674" y="29739"/>
                    </a:cubicBezTo>
                    <a:lnTo>
                      <a:pt x="7747" y="29620"/>
                    </a:lnTo>
                    <a:cubicBezTo>
                      <a:pt x="7844" y="29681"/>
                      <a:pt x="7939" y="29739"/>
                      <a:pt x="8036" y="29795"/>
                    </a:cubicBezTo>
                    <a:close/>
                    <a:moveTo>
                      <a:pt x="24515" y="29683"/>
                    </a:moveTo>
                    <a:lnTo>
                      <a:pt x="24442" y="29564"/>
                    </a:lnTo>
                    <a:cubicBezTo>
                      <a:pt x="24537" y="29506"/>
                      <a:pt x="24631" y="29446"/>
                      <a:pt x="24726" y="29383"/>
                    </a:cubicBezTo>
                    <a:lnTo>
                      <a:pt x="24804" y="29500"/>
                    </a:lnTo>
                    <a:cubicBezTo>
                      <a:pt x="24707" y="29562"/>
                      <a:pt x="24612" y="29625"/>
                      <a:pt x="24515" y="29683"/>
                    </a:cubicBezTo>
                    <a:close/>
                    <a:moveTo>
                      <a:pt x="7387" y="29560"/>
                    </a:moveTo>
                    <a:cubicBezTo>
                      <a:pt x="7289" y="29497"/>
                      <a:pt x="7197" y="29435"/>
                      <a:pt x="7102" y="29372"/>
                    </a:cubicBezTo>
                    <a:lnTo>
                      <a:pt x="7179" y="29258"/>
                    </a:lnTo>
                    <a:cubicBezTo>
                      <a:pt x="7272" y="29320"/>
                      <a:pt x="7367" y="29381"/>
                      <a:pt x="7462" y="29441"/>
                    </a:cubicBezTo>
                    <a:close/>
                    <a:moveTo>
                      <a:pt x="25087" y="29312"/>
                    </a:moveTo>
                    <a:lnTo>
                      <a:pt x="25009" y="29195"/>
                    </a:lnTo>
                    <a:cubicBezTo>
                      <a:pt x="25102" y="29133"/>
                      <a:pt x="25195" y="29068"/>
                      <a:pt x="25285" y="29001"/>
                    </a:cubicBezTo>
                    <a:lnTo>
                      <a:pt x="25367" y="29115"/>
                    </a:lnTo>
                    <a:cubicBezTo>
                      <a:pt x="25274" y="29182"/>
                      <a:pt x="25182" y="29247"/>
                      <a:pt x="25087" y="29312"/>
                    </a:cubicBezTo>
                    <a:close/>
                    <a:moveTo>
                      <a:pt x="6821" y="29180"/>
                    </a:moveTo>
                    <a:cubicBezTo>
                      <a:pt x="6728" y="29113"/>
                      <a:pt x="6638" y="29049"/>
                      <a:pt x="6545" y="28979"/>
                    </a:cubicBezTo>
                    <a:lnTo>
                      <a:pt x="6627" y="28869"/>
                    </a:lnTo>
                    <a:cubicBezTo>
                      <a:pt x="6718" y="28934"/>
                      <a:pt x="6810" y="29001"/>
                      <a:pt x="6901" y="29066"/>
                    </a:cubicBezTo>
                    <a:close/>
                    <a:moveTo>
                      <a:pt x="25641" y="28915"/>
                    </a:moveTo>
                    <a:lnTo>
                      <a:pt x="25559" y="28803"/>
                    </a:lnTo>
                    <a:cubicBezTo>
                      <a:pt x="25650" y="28736"/>
                      <a:pt x="25738" y="28667"/>
                      <a:pt x="25829" y="28598"/>
                    </a:cubicBezTo>
                    <a:lnTo>
                      <a:pt x="25913" y="28708"/>
                    </a:lnTo>
                    <a:cubicBezTo>
                      <a:pt x="25823" y="28777"/>
                      <a:pt x="25734" y="28846"/>
                      <a:pt x="25641" y="28915"/>
                    </a:cubicBezTo>
                    <a:close/>
                    <a:moveTo>
                      <a:pt x="6273" y="28777"/>
                    </a:moveTo>
                    <a:cubicBezTo>
                      <a:pt x="6182" y="28705"/>
                      <a:pt x="6094" y="28636"/>
                      <a:pt x="6006" y="28565"/>
                    </a:cubicBezTo>
                    <a:lnTo>
                      <a:pt x="6092" y="28457"/>
                    </a:lnTo>
                    <a:cubicBezTo>
                      <a:pt x="6180" y="28526"/>
                      <a:pt x="6269" y="28598"/>
                      <a:pt x="6357" y="28664"/>
                    </a:cubicBezTo>
                    <a:close/>
                    <a:moveTo>
                      <a:pt x="26181" y="28494"/>
                    </a:moveTo>
                    <a:lnTo>
                      <a:pt x="26092" y="28386"/>
                    </a:lnTo>
                    <a:cubicBezTo>
                      <a:pt x="26179" y="28315"/>
                      <a:pt x="26267" y="28244"/>
                      <a:pt x="26351" y="28170"/>
                    </a:cubicBezTo>
                    <a:lnTo>
                      <a:pt x="26442" y="28276"/>
                    </a:lnTo>
                    <a:cubicBezTo>
                      <a:pt x="26356" y="28349"/>
                      <a:pt x="26269" y="28423"/>
                      <a:pt x="26181" y="28494"/>
                    </a:cubicBezTo>
                    <a:close/>
                    <a:moveTo>
                      <a:pt x="5742" y="28349"/>
                    </a:moveTo>
                    <a:cubicBezTo>
                      <a:pt x="5654" y="28276"/>
                      <a:pt x="5570" y="28203"/>
                      <a:pt x="5483" y="28127"/>
                    </a:cubicBezTo>
                    <a:lnTo>
                      <a:pt x="5574" y="28024"/>
                    </a:lnTo>
                    <a:cubicBezTo>
                      <a:pt x="5660" y="28097"/>
                      <a:pt x="5744" y="28170"/>
                      <a:pt x="5831" y="28244"/>
                    </a:cubicBezTo>
                    <a:close/>
                    <a:moveTo>
                      <a:pt x="26699" y="28054"/>
                    </a:moveTo>
                    <a:lnTo>
                      <a:pt x="26606" y="27948"/>
                    </a:lnTo>
                    <a:cubicBezTo>
                      <a:pt x="26690" y="27873"/>
                      <a:pt x="26774" y="27799"/>
                      <a:pt x="26858" y="27722"/>
                    </a:cubicBezTo>
                    <a:lnTo>
                      <a:pt x="26951" y="27823"/>
                    </a:lnTo>
                    <a:cubicBezTo>
                      <a:pt x="26869" y="27901"/>
                      <a:pt x="26785" y="27978"/>
                      <a:pt x="26699" y="28054"/>
                    </a:cubicBezTo>
                    <a:close/>
                    <a:moveTo>
                      <a:pt x="5229" y="27901"/>
                    </a:moveTo>
                    <a:cubicBezTo>
                      <a:pt x="5145" y="27825"/>
                      <a:pt x="5063" y="27747"/>
                      <a:pt x="4981" y="27668"/>
                    </a:cubicBezTo>
                    <a:lnTo>
                      <a:pt x="5076" y="27568"/>
                    </a:lnTo>
                    <a:cubicBezTo>
                      <a:pt x="5158" y="27646"/>
                      <a:pt x="5240" y="27722"/>
                      <a:pt x="5324" y="27797"/>
                    </a:cubicBezTo>
                    <a:close/>
                    <a:moveTo>
                      <a:pt x="27199" y="27590"/>
                    </a:moveTo>
                    <a:lnTo>
                      <a:pt x="27102" y="27491"/>
                    </a:lnTo>
                    <a:cubicBezTo>
                      <a:pt x="27184" y="27411"/>
                      <a:pt x="27264" y="27333"/>
                      <a:pt x="27344" y="27251"/>
                    </a:cubicBezTo>
                    <a:lnTo>
                      <a:pt x="27443" y="27350"/>
                    </a:lnTo>
                    <a:cubicBezTo>
                      <a:pt x="27363" y="27430"/>
                      <a:pt x="27281" y="27510"/>
                      <a:pt x="27199" y="27590"/>
                    </a:cubicBezTo>
                    <a:close/>
                    <a:moveTo>
                      <a:pt x="4737" y="27430"/>
                    </a:moveTo>
                    <a:cubicBezTo>
                      <a:pt x="4655" y="27350"/>
                      <a:pt x="4575" y="27268"/>
                      <a:pt x="4497" y="27186"/>
                    </a:cubicBezTo>
                    <a:lnTo>
                      <a:pt x="4597" y="27091"/>
                    </a:lnTo>
                    <a:cubicBezTo>
                      <a:pt x="4676" y="27171"/>
                      <a:pt x="4754" y="27251"/>
                      <a:pt x="4834" y="27331"/>
                    </a:cubicBezTo>
                    <a:close/>
                    <a:moveTo>
                      <a:pt x="27680" y="27107"/>
                    </a:moveTo>
                    <a:lnTo>
                      <a:pt x="27579" y="27009"/>
                    </a:lnTo>
                    <a:cubicBezTo>
                      <a:pt x="27657" y="26927"/>
                      <a:pt x="27734" y="26845"/>
                      <a:pt x="27810" y="26763"/>
                    </a:cubicBezTo>
                    <a:lnTo>
                      <a:pt x="27911" y="26856"/>
                    </a:lnTo>
                    <a:cubicBezTo>
                      <a:pt x="27836" y="26940"/>
                      <a:pt x="27758" y="27022"/>
                      <a:pt x="27680" y="27107"/>
                    </a:cubicBezTo>
                    <a:close/>
                    <a:moveTo>
                      <a:pt x="4262" y="26940"/>
                    </a:moveTo>
                    <a:cubicBezTo>
                      <a:pt x="4184" y="26856"/>
                      <a:pt x="4109" y="26772"/>
                      <a:pt x="4033" y="26688"/>
                    </a:cubicBezTo>
                    <a:lnTo>
                      <a:pt x="4137" y="26595"/>
                    </a:lnTo>
                    <a:cubicBezTo>
                      <a:pt x="4212" y="26679"/>
                      <a:pt x="4288" y="26763"/>
                      <a:pt x="4366" y="26845"/>
                    </a:cubicBezTo>
                    <a:close/>
                    <a:moveTo>
                      <a:pt x="28138" y="26602"/>
                    </a:moveTo>
                    <a:lnTo>
                      <a:pt x="28034" y="26511"/>
                    </a:lnTo>
                    <a:cubicBezTo>
                      <a:pt x="28108" y="26425"/>
                      <a:pt x="28181" y="26341"/>
                      <a:pt x="28252" y="26254"/>
                    </a:cubicBezTo>
                    <a:lnTo>
                      <a:pt x="28360" y="26343"/>
                    </a:lnTo>
                    <a:cubicBezTo>
                      <a:pt x="28287" y="26429"/>
                      <a:pt x="28213" y="26517"/>
                      <a:pt x="28138" y="26602"/>
                    </a:cubicBezTo>
                    <a:close/>
                    <a:moveTo>
                      <a:pt x="3811" y="26429"/>
                    </a:moveTo>
                    <a:cubicBezTo>
                      <a:pt x="3738" y="26343"/>
                      <a:pt x="3664" y="26256"/>
                      <a:pt x="3593" y="26168"/>
                    </a:cubicBezTo>
                    <a:lnTo>
                      <a:pt x="3701" y="26079"/>
                    </a:lnTo>
                    <a:cubicBezTo>
                      <a:pt x="3772" y="26168"/>
                      <a:pt x="3843" y="26254"/>
                      <a:pt x="3917" y="26338"/>
                    </a:cubicBezTo>
                    <a:close/>
                    <a:moveTo>
                      <a:pt x="28576" y="26079"/>
                    </a:moveTo>
                    <a:lnTo>
                      <a:pt x="28468" y="25993"/>
                    </a:lnTo>
                    <a:cubicBezTo>
                      <a:pt x="28537" y="25905"/>
                      <a:pt x="28606" y="25816"/>
                      <a:pt x="28675" y="25728"/>
                    </a:cubicBezTo>
                    <a:lnTo>
                      <a:pt x="28785" y="25812"/>
                    </a:lnTo>
                    <a:cubicBezTo>
                      <a:pt x="28716" y="25903"/>
                      <a:pt x="28647" y="25991"/>
                      <a:pt x="28576" y="26079"/>
                    </a:cubicBezTo>
                    <a:close/>
                    <a:moveTo>
                      <a:pt x="3380" y="25900"/>
                    </a:moveTo>
                    <a:cubicBezTo>
                      <a:pt x="3310" y="25810"/>
                      <a:pt x="3241" y="25719"/>
                      <a:pt x="3172" y="25628"/>
                    </a:cubicBezTo>
                    <a:lnTo>
                      <a:pt x="3285" y="25546"/>
                    </a:lnTo>
                    <a:cubicBezTo>
                      <a:pt x="3351" y="25637"/>
                      <a:pt x="3421" y="25726"/>
                      <a:pt x="3490" y="25814"/>
                    </a:cubicBezTo>
                    <a:close/>
                    <a:moveTo>
                      <a:pt x="28990" y="25540"/>
                    </a:moveTo>
                    <a:lnTo>
                      <a:pt x="28878" y="25458"/>
                    </a:lnTo>
                    <a:cubicBezTo>
                      <a:pt x="28945" y="25367"/>
                      <a:pt x="29012" y="25275"/>
                      <a:pt x="29076" y="25184"/>
                    </a:cubicBezTo>
                    <a:lnTo>
                      <a:pt x="29189" y="25264"/>
                    </a:lnTo>
                    <a:cubicBezTo>
                      <a:pt x="29124" y="25357"/>
                      <a:pt x="29057" y="25447"/>
                      <a:pt x="28990" y="25540"/>
                    </a:cubicBezTo>
                    <a:close/>
                    <a:moveTo>
                      <a:pt x="2972" y="25354"/>
                    </a:moveTo>
                    <a:cubicBezTo>
                      <a:pt x="2907" y="25262"/>
                      <a:pt x="2842" y="25167"/>
                      <a:pt x="2778" y="25074"/>
                    </a:cubicBezTo>
                    <a:lnTo>
                      <a:pt x="2892" y="24994"/>
                    </a:lnTo>
                    <a:cubicBezTo>
                      <a:pt x="2957" y="25089"/>
                      <a:pt x="3021" y="25182"/>
                      <a:pt x="3086" y="25272"/>
                    </a:cubicBezTo>
                    <a:close/>
                    <a:moveTo>
                      <a:pt x="29383" y="24983"/>
                    </a:moveTo>
                    <a:lnTo>
                      <a:pt x="29266" y="24906"/>
                    </a:lnTo>
                    <a:cubicBezTo>
                      <a:pt x="29329" y="24811"/>
                      <a:pt x="29392" y="24718"/>
                      <a:pt x="29452" y="24623"/>
                    </a:cubicBezTo>
                    <a:lnTo>
                      <a:pt x="29568" y="24698"/>
                    </a:lnTo>
                    <a:cubicBezTo>
                      <a:pt x="29508" y="24793"/>
                      <a:pt x="29445" y="24888"/>
                      <a:pt x="29383" y="24983"/>
                    </a:cubicBezTo>
                    <a:close/>
                    <a:moveTo>
                      <a:pt x="2588" y="24789"/>
                    </a:moveTo>
                    <a:cubicBezTo>
                      <a:pt x="2525" y="24694"/>
                      <a:pt x="2465" y="24597"/>
                      <a:pt x="2404" y="24502"/>
                    </a:cubicBezTo>
                    <a:lnTo>
                      <a:pt x="2523" y="24429"/>
                    </a:lnTo>
                    <a:cubicBezTo>
                      <a:pt x="2583" y="24524"/>
                      <a:pt x="2644" y="24619"/>
                      <a:pt x="2704" y="24714"/>
                    </a:cubicBezTo>
                    <a:close/>
                    <a:moveTo>
                      <a:pt x="29750" y="24409"/>
                    </a:moveTo>
                    <a:lnTo>
                      <a:pt x="29631" y="24338"/>
                    </a:lnTo>
                    <a:cubicBezTo>
                      <a:pt x="29689" y="24241"/>
                      <a:pt x="29748" y="24146"/>
                      <a:pt x="29804" y="24047"/>
                    </a:cubicBezTo>
                    <a:lnTo>
                      <a:pt x="29924" y="24118"/>
                    </a:lnTo>
                    <a:cubicBezTo>
                      <a:pt x="29866" y="24215"/>
                      <a:pt x="29808" y="24312"/>
                      <a:pt x="29750" y="24409"/>
                    </a:cubicBezTo>
                    <a:close/>
                    <a:moveTo>
                      <a:pt x="2227" y="24209"/>
                    </a:moveTo>
                    <a:cubicBezTo>
                      <a:pt x="2169" y="24112"/>
                      <a:pt x="2113" y="24012"/>
                      <a:pt x="2057" y="23913"/>
                    </a:cubicBezTo>
                    <a:lnTo>
                      <a:pt x="2178" y="23846"/>
                    </a:lnTo>
                    <a:cubicBezTo>
                      <a:pt x="2234" y="23943"/>
                      <a:pt x="2290" y="24040"/>
                      <a:pt x="2348" y="24137"/>
                    </a:cubicBezTo>
                    <a:close/>
                    <a:moveTo>
                      <a:pt x="30093" y="23822"/>
                    </a:moveTo>
                    <a:lnTo>
                      <a:pt x="29970" y="23756"/>
                    </a:lnTo>
                    <a:cubicBezTo>
                      <a:pt x="30024" y="23656"/>
                      <a:pt x="30078" y="23557"/>
                      <a:pt x="30132" y="23458"/>
                    </a:cubicBezTo>
                    <a:lnTo>
                      <a:pt x="30255" y="23522"/>
                    </a:lnTo>
                    <a:cubicBezTo>
                      <a:pt x="30201" y="23624"/>
                      <a:pt x="30147" y="23723"/>
                      <a:pt x="30093" y="23822"/>
                    </a:cubicBezTo>
                    <a:close/>
                    <a:moveTo>
                      <a:pt x="1893" y="23615"/>
                    </a:moveTo>
                    <a:cubicBezTo>
                      <a:pt x="1839" y="23514"/>
                      <a:pt x="1787" y="23412"/>
                      <a:pt x="1735" y="23311"/>
                    </a:cubicBezTo>
                    <a:lnTo>
                      <a:pt x="1858" y="23248"/>
                    </a:lnTo>
                    <a:cubicBezTo>
                      <a:pt x="1910" y="23350"/>
                      <a:pt x="1962" y="23449"/>
                      <a:pt x="2016" y="23548"/>
                    </a:cubicBezTo>
                    <a:close/>
                    <a:moveTo>
                      <a:pt x="30408" y="23220"/>
                    </a:moveTo>
                    <a:lnTo>
                      <a:pt x="30285" y="23160"/>
                    </a:lnTo>
                    <a:cubicBezTo>
                      <a:pt x="30334" y="23059"/>
                      <a:pt x="30384" y="22957"/>
                      <a:pt x="30432" y="22856"/>
                    </a:cubicBezTo>
                    <a:lnTo>
                      <a:pt x="30557" y="22914"/>
                    </a:lnTo>
                    <a:cubicBezTo>
                      <a:pt x="30509" y="23018"/>
                      <a:pt x="30460" y="23119"/>
                      <a:pt x="30408" y="23220"/>
                    </a:cubicBezTo>
                    <a:close/>
                    <a:moveTo>
                      <a:pt x="1582" y="23005"/>
                    </a:moveTo>
                    <a:cubicBezTo>
                      <a:pt x="1535" y="22903"/>
                      <a:pt x="1485" y="22800"/>
                      <a:pt x="1438" y="22696"/>
                    </a:cubicBezTo>
                    <a:lnTo>
                      <a:pt x="1565" y="22638"/>
                    </a:lnTo>
                    <a:cubicBezTo>
                      <a:pt x="1612" y="22741"/>
                      <a:pt x="1660" y="22843"/>
                      <a:pt x="1709" y="22944"/>
                    </a:cubicBezTo>
                    <a:close/>
                    <a:moveTo>
                      <a:pt x="30701" y="22608"/>
                    </a:moveTo>
                    <a:lnTo>
                      <a:pt x="30574" y="22549"/>
                    </a:lnTo>
                    <a:cubicBezTo>
                      <a:pt x="30619" y="22448"/>
                      <a:pt x="30665" y="22344"/>
                      <a:pt x="30708" y="22241"/>
                    </a:cubicBezTo>
                    <a:lnTo>
                      <a:pt x="30837" y="22295"/>
                    </a:lnTo>
                    <a:cubicBezTo>
                      <a:pt x="30792" y="22400"/>
                      <a:pt x="30747" y="22504"/>
                      <a:pt x="30701" y="22608"/>
                    </a:cubicBezTo>
                    <a:close/>
                    <a:moveTo>
                      <a:pt x="1299" y="22383"/>
                    </a:moveTo>
                    <a:cubicBezTo>
                      <a:pt x="1254" y="22280"/>
                      <a:pt x="1211" y="22174"/>
                      <a:pt x="1168" y="22068"/>
                    </a:cubicBezTo>
                    <a:lnTo>
                      <a:pt x="1297" y="22016"/>
                    </a:lnTo>
                    <a:cubicBezTo>
                      <a:pt x="1338" y="22120"/>
                      <a:pt x="1384" y="22226"/>
                      <a:pt x="1427" y="22329"/>
                    </a:cubicBezTo>
                    <a:close/>
                    <a:moveTo>
                      <a:pt x="30965" y="21982"/>
                    </a:moveTo>
                    <a:lnTo>
                      <a:pt x="30835" y="21930"/>
                    </a:lnTo>
                    <a:cubicBezTo>
                      <a:pt x="30878" y="21826"/>
                      <a:pt x="30917" y="21721"/>
                      <a:pt x="30958" y="21615"/>
                    </a:cubicBezTo>
                    <a:lnTo>
                      <a:pt x="31088" y="21662"/>
                    </a:lnTo>
                    <a:cubicBezTo>
                      <a:pt x="31049" y="21770"/>
                      <a:pt x="31008" y="21876"/>
                      <a:pt x="30965" y="21982"/>
                    </a:cubicBezTo>
                    <a:close/>
                    <a:moveTo>
                      <a:pt x="1043" y="21749"/>
                    </a:moveTo>
                    <a:cubicBezTo>
                      <a:pt x="1002" y="21643"/>
                      <a:pt x="963" y="21535"/>
                      <a:pt x="924" y="21427"/>
                    </a:cubicBezTo>
                    <a:lnTo>
                      <a:pt x="1056" y="21382"/>
                    </a:lnTo>
                    <a:cubicBezTo>
                      <a:pt x="1094" y="21488"/>
                      <a:pt x="1133" y="21596"/>
                      <a:pt x="1172" y="21699"/>
                    </a:cubicBezTo>
                    <a:close/>
                    <a:moveTo>
                      <a:pt x="31204" y="21343"/>
                    </a:moveTo>
                    <a:lnTo>
                      <a:pt x="31072" y="21296"/>
                    </a:lnTo>
                    <a:cubicBezTo>
                      <a:pt x="31109" y="21190"/>
                      <a:pt x="31146" y="21084"/>
                      <a:pt x="31180" y="20976"/>
                    </a:cubicBezTo>
                    <a:lnTo>
                      <a:pt x="31312" y="21019"/>
                    </a:lnTo>
                    <a:cubicBezTo>
                      <a:pt x="31277" y="21127"/>
                      <a:pt x="31241" y="21235"/>
                      <a:pt x="31204" y="21343"/>
                    </a:cubicBezTo>
                    <a:close/>
                    <a:moveTo>
                      <a:pt x="814" y="21106"/>
                    </a:moveTo>
                    <a:cubicBezTo>
                      <a:pt x="777" y="20996"/>
                      <a:pt x="743" y="20888"/>
                      <a:pt x="710" y="20780"/>
                    </a:cubicBezTo>
                    <a:lnTo>
                      <a:pt x="842" y="20739"/>
                    </a:lnTo>
                    <a:cubicBezTo>
                      <a:pt x="877" y="20845"/>
                      <a:pt x="911" y="20953"/>
                      <a:pt x="946" y="21060"/>
                    </a:cubicBezTo>
                    <a:close/>
                    <a:moveTo>
                      <a:pt x="31416" y="20694"/>
                    </a:moveTo>
                    <a:lnTo>
                      <a:pt x="31282" y="20655"/>
                    </a:lnTo>
                    <a:cubicBezTo>
                      <a:pt x="31314" y="20547"/>
                      <a:pt x="31344" y="20437"/>
                      <a:pt x="31375" y="20329"/>
                    </a:cubicBezTo>
                    <a:lnTo>
                      <a:pt x="31508" y="20366"/>
                    </a:lnTo>
                    <a:cubicBezTo>
                      <a:pt x="31478" y="20476"/>
                      <a:pt x="31448" y="20586"/>
                      <a:pt x="31416" y="20694"/>
                    </a:cubicBezTo>
                    <a:close/>
                    <a:moveTo>
                      <a:pt x="611" y="20452"/>
                    </a:moveTo>
                    <a:cubicBezTo>
                      <a:pt x="581" y="20344"/>
                      <a:pt x="551" y="20234"/>
                      <a:pt x="523" y="20122"/>
                    </a:cubicBezTo>
                    <a:lnTo>
                      <a:pt x="656" y="20087"/>
                    </a:lnTo>
                    <a:cubicBezTo>
                      <a:pt x="687" y="20197"/>
                      <a:pt x="715" y="20305"/>
                      <a:pt x="747" y="20413"/>
                    </a:cubicBezTo>
                    <a:close/>
                    <a:moveTo>
                      <a:pt x="31597" y="20038"/>
                    </a:moveTo>
                    <a:lnTo>
                      <a:pt x="31463" y="20003"/>
                    </a:lnTo>
                    <a:cubicBezTo>
                      <a:pt x="31491" y="19895"/>
                      <a:pt x="31517" y="19785"/>
                      <a:pt x="31543" y="19675"/>
                    </a:cubicBezTo>
                    <a:lnTo>
                      <a:pt x="31679" y="19708"/>
                    </a:lnTo>
                    <a:cubicBezTo>
                      <a:pt x="31653" y="19818"/>
                      <a:pt x="31625" y="19928"/>
                      <a:pt x="31597" y="20038"/>
                    </a:cubicBezTo>
                    <a:close/>
                    <a:moveTo>
                      <a:pt x="438" y="19792"/>
                    </a:moveTo>
                    <a:cubicBezTo>
                      <a:pt x="415" y="19682"/>
                      <a:pt x="389" y="19572"/>
                      <a:pt x="363" y="19459"/>
                    </a:cubicBezTo>
                    <a:lnTo>
                      <a:pt x="501" y="19431"/>
                    </a:lnTo>
                    <a:cubicBezTo>
                      <a:pt x="525" y="19541"/>
                      <a:pt x="549" y="19651"/>
                      <a:pt x="574" y="19761"/>
                    </a:cubicBezTo>
                    <a:close/>
                    <a:moveTo>
                      <a:pt x="31752" y="19373"/>
                    </a:moveTo>
                    <a:lnTo>
                      <a:pt x="31616" y="19345"/>
                    </a:lnTo>
                    <a:cubicBezTo>
                      <a:pt x="31640" y="19235"/>
                      <a:pt x="31662" y="19125"/>
                      <a:pt x="31683" y="19013"/>
                    </a:cubicBezTo>
                    <a:lnTo>
                      <a:pt x="31819" y="19039"/>
                    </a:lnTo>
                    <a:cubicBezTo>
                      <a:pt x="31797" y="19151"/>
                      <a:pt x="31776" y="19263"/>
                      <a:pt x="31752" y="19373"/>
                    </a:cubicBezTo>
                    <a:close/>
                    <a:moveTo>
                      <a:pt x="296" y="19127"/>
                    </a:moveTo>
                    <a:cubicBezTo>
                      <a:pt x="274" y="19015"/>
                      <a:pt x="253" y="18903"/>
                      <a:pt x="233" y="18790"/>
                    </a:cubicBezTo>
                    <a:lnTo>
                      <a:pt x="372" y="18767"/>
                    </a:lnTo>
                    <a:cubicBezTo>
                      <a:pt x="391" y="18879"/>
                      <a:pt x="410" y="18989"/>
                      <a:pt x="432" y="19099"/>
                    </a:cubicBezTo>
                    <a:close/>
                    <a:moveTo>
                      <a:pt x="31879" y="18704"/>
                    </a:moveTo>
                    <a:lnTo>
                      <a:pt x="31741" y="18680"/>
                    </a:lnTo>
                    <a:cubicBezTo>
                      <a:pt x="31759" y="18570"/>
                      <a:pt x="31778" y="18458"/>
                      <a:pt x="31793" y="18348"/>
                    </a:cubicBezTo>
                    <a:lnTo>
                      <a:pt x="31931" y="18365"/>
                    </a:lnTo>
                    <a:cubicBezTo>
                      <a:pt x="31914" y="18480"/>
                      <a:pt x="31897" y="18592"/>
                      <a:pt x="31879" y="18704"/>
                    </a:cubicBezTo>
                    <a:close/>
                    <a:moveTo>
                      <a:pt x="180" y="18456"/>
                    </a:moveTo>
                    <a:cubicBezTo>
                      <a:pt x="162" y="18342"/>
                      <a:pt x="147" y="18229"/>
                      <a:pt x="132" y="18117"/>
                    </a:cubicBezTo>
                    <a:lnTo>
                      <a:pt x="270" y="18100"/>
                    </a:lnTo>
                    <a:cubicBezTo>
                      <a:pt x="285" y="18210"/>
                      <a:pt x="300" y="18322"/>
                      <a:pt x="318" y="18434"/>
                    </a:cubicBezTo>
                    <a:close/>
                    <a:moveTo>
                      <a:pt x="31977" y="18029"/>
                    </a:moveTo>
                    <a:lnTo>
                      <a:pt x="31838" y="18012"/>
                    </a:lnTo>
                    <a:cubicBezTo>
                      <a:pt x="31851" y="17901"/>
                      <a:pt x="31864" y="17789"/>
                      <a:pt x="31875" y="17677"/>
                    </a:cubicBezTo>
                    <a:lnTo>
                      <a:pt x="32015" y="17690"/>
                    </a:lnTo>
                    <a:cubicBezTo>
                      <a:pt x="32002" y="17802"/>
                      <a:pt x="31992" y="17917"/>
                      <a:pt x="31977" y="18029"/>
                    </a:cubicBezTo>
                    <a:close/>
                    <a:moveTo>
                      <a:pt x="93" y="17779"/>
                    </a:moveTo>
                    <a:cubicBezTo>
                      <a:pt x="80" y="17666"/>
                      <a:pt x="70" y="17552"/>
                      <a:pt x="61" y="17440"/>
                    </a:cubicBezTo>
                    <a:lnTo>
                      <a:pt x="199" y="17427"/>
                    </a:lnTo>
                    <a:cubicBezTo>
                      <a:pt x="208" y="17539"/>
                      <a:pt x="218" y="17651"/>
                      <a:pt x="231" y="17763"/>
                    </a:cubicBezTo>
                    <a:close/>
                    <a:moveTo>
                      <a:pt x="32046" y="17351"/>
                    </a:moveTo>
                    <a:lnTo>
                      <a:pt x="31905" y="17338"/>
                    </a:lnTo>
                    <a:cubicBezTo>
                      <a:pt x="31916" y="17228"/>
                      <a:pt x="31923" y="17116"/>
                      <a:pt x="31929" y="17004"/>
                    </a:cubicBezTo>
                    <a:lnTo>
                      <a:pt x="32069" y="17010"/>
                    </a:lnTo>
                    <a:cubicBezTo>
                      <a:pt x="32063" y="17125"/>
                      <a:pt x="32054" y="17237"/>
                      <a:pt x="32046" y="17351"/>
                    </a:cubicBezTo>
                    <a:close/>
                    <a:moveTo>
                      <a:pt x="35" y="17099"/>
                    </a:moveTo>
                    <a:cubicBezTo>
                      <a:pt x="26" y="16984"/>
                      <a:pt x="20" y="16872"/>
                      <a:pt x="16" y="16758"/>
                    </a:cubicBezTo>
                    <a:lnTo>
                      <a:pt x="156" y="16754"/>
                    </a:lnTo>
                    <a:cubicBezTo>
                      <a:pt x="160" y="16866"/>
                      <a:pt x="167" y="16978"/>
                      <a:pt x="173" y="17090"/>
                    </a:cubicBezTo>
                    <a:close/>
                    <a:moveTo>
                      <a:pt x="32084" y="16669"/>
                    </a:moveTo>
                    <a:lnTo>
                      <a:pt x="31946" y="16665"/>
                    </a:lnTo>
                    <a:cubicBezTo>
                      <a:pt x="31951" y="16553"/>
                      <a:pt x="31953" y="16441"/>
                      <a:pt x="31955" y="16328"/>
                    </a:cubicBezTo>
                    <a:lnTo>
                      <a:pt x="32095" y="16331"/>
                    </a:lnTo>
                    <a:cubicBezTo>
                      <a:pt x="32093" y="16443"/>
                      <a:pt x="32089" y="16557"/>
                      <a:pt x="32084" y="16669"/>
                    </a:cubicBezTo>
                    <a:close/>
                    <a:moveTo>
                      <a:pt x="5" y="16419"/>
                    </a:moveTo>
                    <a:cubicBezTo>
                      <a:pt x="3" y="16305"/>
                      <a:pt x="0" y="16190"/>
                      <a:pt x="0" y="16078"/>
                    </a:cubicBezTo>
                    <a:lnTo>
                      <a:pt x="141" y="16076"/>
                    </a:lnTo>
                    <a:cubicBezTo>
                      <a:pt x="141" y="16190"/>
                      <a:pt x="141" y="16303"/>
                      <a:pt x="143" y="16415"/>
                    </a:cubicBezTo>
                    <a:close/>
                    <a:moveTo>
                      <a:pt x="32097" y="16048"/>
                    </a:moveTo>
                    <a:lnTo>
                      <a:pt x="31957" y="16048"/>
                    </a:lnTo>
                    <a:cubicBezTo>
                      <a:pt x="31957" y="15936"/>
                      <a:pt x="31957" y="15821"/>
                      <a:pt x="31955" y="15709"/>
                    </a:cubicBezTo>
                    <a:lnTo>
                      <a:pt x="32093" y="15707"/>
                    </a:lnTo>
                    <a:cubicBezTo>
                      <a:pt x="32095" y="15821"/>
                      <a:pt x="32097" y="15934"/>
                      <a:pt x="32097" y="16048"/>
                    </a:cubicBezTo>
                    <a:close/>
                    <a:moveTo>
                      <a:pt x="143" y="15739"/>
                    </a:moveTo>
                    <a:lnTo>
                      <a:pt x="5" y="15737"/>
                    </a:lnTo>
                    <a:cubicBezTo>
                      <a:pt x="5" y="15623"/>
                      <a:pt x="9" y="15509"/>
                      <a:pt x="13" y="15396"/>
                    </a:cubicBezTo>
                    <a:lnTo>
                      <a:pt x="154" y="15403"/>
                    </a:lnTo>
                    <a:cubicBezTo>
                      <a:pt x="149" y="15513"/>
                      <a:pt x="145" y="15627"/>
                      <a:pt x="143" y="15739"/>
                    </a:cubicBezTo>
                    <a:close/>
                    <a:moveTo>
                      <a:pt x="31944" y="15373"/>
                    </a:moveTo>
                    <a:cubicBezTo>
                      <a:pt x="31940" y="15260"/>
                      <a:pt x="31933" y="15148"/>
                      <a:pt x="31927" y="15034"/>
                    </a:cubicBezTo>
                    <a:lnTo>
                      <a:pt x="32065" y="15025"/>
                    </a:lnTo>
                    <a:cubicBezTo>
                      <a:pt x="32071" y="15140"/>
                      <a:pt x="32078" y="15252"/>
                      <a:pt x="32084" y="15366"/>
                    </a:cubicBezTo>
                    <a:close/>
                    <a:moveTo>
                      <a:pt x="169" y="15064"/>
                    </a:moveTo>
                    <a:lnTo>
                      <a:pt x="31" y="15055"/>
                    </a:lnTo>
                    <a:cubicBezTo>
                      <a:pt x="37" y="14941"/>
                      <a:pt x="46" y="14829"/>
                      <a:pt x="54" y="14717"/>
                    </a:cubicBezTo>
                    <a:lnTo>
                      <a:pt x="195" y="14727"/>
                    </a:lnTo>
                    <a:cubicBezTo>
                      <a:pt x="184" y="14840"/>
                      <a:pt x="177" y="14952"/>
                      <a:pt x="169" y="15064"/>
                    </a:cubicBezTo>
                    <a:close/>
                    <a:moveTo>
                      <a:pt x="31901" y="14697"/>
                    </a:moveTo>
                    <a:cubicBezTo>
                      <a:pt x="31892" y="14585"/>
                      <a:pt x="31882" y="14473"/>
                      <a:pt x="31869" y="14361"/>
                    </a:cubicBezTo>
                    <a:lnTo>
                      <a:pt x="32009" y="14348"/>
                    </a:lnTo>
                    <a:cubicBezTo>
                      <a:pt x="32020" y="14460"/>
                      <a:pt x="32030" y="14574"/>
                      <a:pt x="32041" y="14686"/>
                    </a:cubicBezTo>
                    <a:close/>
                    <a:moveTo>
                      <a:pt x="225" y="14391"/>
                    </a:moveTo>
                    <a:lnTo>
                      <a:pt x="87" y="14376"/>
                    </a:lnTo>
                    <a:cubicBezTo>
                      <a:pt x="98" y="14263"/>
                      <a:pt x="111" y="14149"/>
                      <a:pt x="126" y="14037"/>
                    </a:cubicBezTo>
                    <a:lnTo>
                      <a:pt x="264" y="14054"/>
                    </a:lnTo>
                    <a:cubicBezTo>
                      <a:pt x="249" y="14166"/>
                      <a:pt x="236" y="14279"/>
                      <a:pt x="225" y="14391"/>
                    </a:cubicBezTo>
                    <a:close/>
                    <a:moveTo>
                      <a:pt x="31830" y="14026"/>
                    </a:moveTo>
                    <a:cubicBezTo>
                      <a:pt x="31817" y="13914"/>
                      <a:pt x="31802" y="13802"/>
                      <a:pt x="31785" y="13692"/>
                    </a:cubicBezTo>
                    <a:lnTo>
                      <a:pt x="31923" y="13670"/>
                    </a:lnTo>
                    <a:cubicBezTo>
                      <a:pt x="31940" y="13782"/>
                      <a:pt x="31955" y="13895"/>
                      <a:pt x="31968" y="14009"/>
                    </a:cubicBezTo>
                    <a:close/>
                    <a:moveTo>
                      <a:pt x="309" y="13720"/>
                    </a:moveTo>
                    <a:lnTo>
                      <a:pt x="171" y="13700"/>
                    </a:lnTo>
                    <a:cubicBezTo>
                      <a:pt x="188" y="13588"/>
                      <a:pt x="205" y="13476"/>
                      <a:pt x="223" y="13364"/>
                    </a:cubicBezTo>
                    <a:lnTo>
                      <a:pt x="361" y="13385"/>
                    </a:lnTo>
                    <a:cubicBezTo>
                      <a:pt x="341" y="13497"/>
                      <a:pt x="326" y="13608"/>
                      <a:pt x="309" y="13720"/>
                    </a:cubicBezTo>
                    <a:close/>
                    <a:moveTo>
                      <a:pt x="31731" y="13357"/>
                    </a:moveTo>
                    <a:cubicBezTo>
                      <a:pt x="31713" y="13247"/>
                      <a:pt x="31692" y="13135"/>
                      <a:pt x="31670" y="13025"/>
                    </a:cubicBezTo>
                    <a:lnTo>
                      <a:pt x="31808" y="12999"/>
                    </a:lnTo>
                    <a:cubicBezTo>
                      <a:pt x="31830" y="13109"/>
                      <a:pt x="31849" y="13221"/>
                      <a:pt x="31869" y="13333"/>
                    </a:cubicBezTo>
                    <a:close/>
                    <a:moveTo>
                      <a:pt x="421" y="13053"/>
                    </a:moveTo>
                    <a:lnTo>
                      <a:pt x="283" y="13027"/>
                    </a:lnTo>
                    <a:cubicBezTo>
                      <a:pt x="307" y="12915"/>
                      <a:pt x="328" y="12805"/>
                      <a:pt x="352" y="12693"/>
                    </a:cubicBezTo>
                    <a:lnTo>
                      <a:pt x="488" y="12723"/>
                    </a:lnTo>
                    <a:cubicBezTo>
                      <a:pt x="464" y="12833"/>
                      <a:pt x="443" y="12943"/>
                      <a:pt x="421" y="13053"/>
                    </a:cubicBezTo>
                    <a:close/>
                    <a:moveTo>
                      <a:pt x="31603" y="12693"/>
                    </a:moveTo>
                    <a:cubicBezTo>
                      <a:pt x="31580" y="12583"/>
                      <a:pt x="31556" y="12473"/>
                      <a:pt x="31530" y="12365"/>
                    </a:cubicBezTo>
                    <a:lnTo>
                      <a:pt x="31666" y="12332"/>
                    </a:lnTo>
                    <a:cubicBezTo>
                      <a:pt x="31692" y="12442"/>
                      <a:pt x="31715" y="12552"/>
                      <a:pt x="31741" y="12665"/>
                    </a:cubicBezTo>
                    <a:close/>
                    <a:moveTo>
                      <a:pt x="561" y="12393"/>
                    </a:moveTo>
                    <a:lnTo>
                      <a:pt x="426" y="12360"/>
                    </a:lnTo>
                    <a:cubicBezTo>
                      <a:pt x="451" y="12250"/>
                      <a:pt x="479" y="12140"/>
                      <a:pt x="508" y="12030"/>
                    </a:cubicBezTo>
                    <a:lnTo>
                      <a:pt x="641" y="12065"/>
                    </a:lnTo>
                    <a:cubicBezTo>
                      <a:pt x="613" y="12173"/>
                      <a:pt x="587" y="12283"/>
                      <a:pt x="561" y="12393"/>
                    </a:cubicBezTo>
                    <a:close/>
                    <a:moveTo>
                      <a:pt x="31448" y="12037"/>
                    </a:moveTo>
                    <a:cubicBezTo>
                      <a:pt x="31420" y="11927"/>
                      <a:pt x="31390" y="11819"/>
                      <a:pt x="31359" y="11711"/>
                    </a:cubicBezTo>
                    <a:lnTo>
                      <a:pt x="31493" y="11672"/>
                    </a:lnTo>
                    <a:cubicBezTo>
                      <a:pt x="31523" y="11782"/>
                      <a:pt x="31554" y="11892"/>
                      <a:pt x="31582" y="12002"/>
                    </a:cubicBezTo>
                    <a:close/>
                    <a:moveTo>
                      <a:pt x="730" y="11739"/>
                    </a:moveTo>
                    <a:lnTo>
                      <a:pt x="596" y="11700"/>
                    </a:lnTo>
                    <a:cubicBezTo>
                      <a:pt x="626" y="11590"/>
                      <a:pt x="659" y="11482"/>
                      <a:pt x="693" y="11374"/>
                    </a:cubicBezTo>
                    <a:lnTo>
                      <a:pt x="825" y="11413"/>
                    </a:lnTo>
                    <a:cubicBezTo>
                      <a:pt x="792" y="11521"/>
                      <a:pt x="760" y="11629"/>
                      <a:pt x="730" y="11739"/>
                    </a:cubicBezTo>
                    <a:close/>
                    <a:moveTo>
                      <a:pt x="31264" y="11385"/>
                    </a:moveTo>
                    <a:cubicBezTo>
                      <a:pt x="31230" y="11277"/>
                      <a:pt x="31195" y="11169"/>
                      <a:pt x="31161" y="11064"/>
                    </a:cubicBezTo>
                    <a:lnTo>
                      <a:pt x="31293" y="11018"/>
                    </a:lnTo>
                    <a:cubicBezTo>
                      <a:pt x="31329" y="11126"/>
                      <a:pt x="31364" y="11236"/>
                      <a:pt x="31398" y="11344"/>
                    </a:cubicBezTo>
                    <a:close/>
                    <a:moveTo>
                      <a:pt x="926" y="11092"/>
                    </a:moveTo>
                    <a:lnTo>
                      <a:pt x="795" y="11048"/>
                    </a:lnTo>
                    <a:cubicBezTo>
                      <a:pt x="829" y="10941"/>
                      <a:pt x="868" y="10833"/>
                      <a:pt x="905" y="10727"/>
                    </a:cubicBezTo>
                    <a:lnTo>
                      <a:pt x="1036" y="10772"/>
                    </a:lnTo>
                    <a:cubicBezTo>
                      <a:pt x="1000" y="10878"/>
                      <a:pt x="963" y="10986"/>
                      <a:pt x="926" y="11092"/>
                    </a:cubicBezTo>
                    <a:close/>
                    <a:moveTo>
                      <a:pt x="31051" y="10742"/>
                    </a:moveTo>
                    <a:cubicBezTo>
                      <a:pt x="31014" y="10636"/>
                      <a:pt x="30975" y="10528"/>
                      <a:pt x="30934" y="10423"/>
                    </a:cubicBezTo>
                    <a:lnTo>
                      <a:pt x="31066" y="10373"/>
                    </a:lnTo>
                    <a:cubicBezTo>
                      <a:pt x="31105" y="10481"/>
                      <a:pt x="31144" y="10589"/>
                      <a:pt x="31182" y="10695"/>
                    </a:cubicBezTo>
                    <a:close/>
                    <a:moveTo>
                      <a:pt x="1151" y="10455"/>
                    </a:moveTo>
                    <a:lnTo>
                      <a:pt x="1021" y="10405"/>
                    </a:lnTo>
                    <a:cubicBezTo>
                      <a:pt x="1060" y="10300"/>
                      <a:pt x="1101" y="10192"/>
                      <a:pt x="1144" y="10088"/>
                    </a:cubicBezTo>
                    <a:lnTo>
                      <a:pt x="1274" y="10140"/>
                    </a:lnTo>
                    <a:cubicBezTo>
                      <a:pt x="1230" y="10244"/>
                      <a:pt x="1192" y="10349"/>
                      <a:pt x="1151" y="10455"/>
                    </a:cubicBezTo>
                    <a:close/>
                    <a:moveTo>
                      <a:pt x="30811" y="10108"/>
                    </a:moveTo>
                    <a:cubicBezTo>
                      <a:pt x="30770" y="10002"/>
                      <a:pt x="30727" y="9898"/>
                      <a:pt x="30682" y="9795"/>
                    </a:cubicBezTo>
                    <a:lnTo>
                      <a:pt x="30809" y="9741"/>
                    </a:lnTo>
                    <a:cubicBezTo>
                      <a:pt x="30855" y="9844"/>
                      <a:pt x="30900" y="9950"/>
                      <a:pt x="30941" y="10056"/>
                    </a:cubicBezTo>
                    <a:close/>
                    <a:moveTo>
                      <a:pt x="1401" y="9829"/>
                    </a:moveTo>
                    <a:lnTo>
                      <a:pt x="1274" y="9773"/>
                    </a:lnTo>
                    <a:cubicBezTo>
                      <a:pt x="1317" y="9670"/>
                      <a:pt x="1364" y="9566"/>
                      <a:pt x="1409" y="9462"/>
                    </a:cubicBezTo>
                    <a:lnTo>
                      <a:pt x="1537" y="9519"/>
                    </a:lnTo>
                    <a:cubicBezTo>
                      <a:pt x="1491" y="9622"/>
                      <a:pt x="1446" y="9724"/>
                      <a:pt x="1401" y="9829"/>
                    </a:cubicBezTo>
                    <a:close/>
                    <a:moveTo>
                      <a:pt x="30546" y="9484"/>
                    </a:moveTo>
                    <a:cubicBezTo>
                      <a:pt x="30498" y="9383"/>
                      <a:pt x="30451" y="9279"/>
                      <a:pt x="30401" y="9178"/>
                    </a:cubicBezTo>
                    <a:lnTo>
                      <a:pt x="30527" y="9117"/>
                    </a:lnTo>
                    <a:cubicBezTo>
                      <a:pt x="30576" y="9221"/>
                      <a:pt x="30624" y="9322"/>
                      <a:pt x="30671" y="9428"/>
                    </a:cubicBezTo>
                    <a:close/>
                    <a:moveTo>
                      <a:pt x="1677" y="9214"/>
                    </a:moveTo>
                    <a:lnTo>
                      <a:pt x="1552" y="9154"/>
                    </a:lnTo>
                    <a:cubicBezTo>
                      <a:pt x="1602" y="9052"/>
                      <a:pt x="1651" y="8951"/>
                      <a:pt x="1703" y="8850"/>
                    </a:cubicBezTo>
                    <a:lnTo>
                      <a:pt x="1826" y="8912"/>
                    </a:lnTo>
                    <a:cubicBezTo>
                      <a:pt x="1776" y="9011"/>
                      <a:pt x="1727" y="9113"/>
                      <a:pt x="1677" y="9214"/>
                    </a:cubicBezTo>
                    <a:close/>
                    <a:moveTo>
                      <a:pt x="30252" y="8873"/>
                    </a:moveTo>
                    <a:cubicBezTo>
                      <a:pt x="30201" y="8772"/>
                      <a:pt x="30149" y="8673"/>
                      <a:pt x="30097" y="8573"/>
                    </a:cubicBezTo>
                    <a:lnTo>
                      <a:pt x="30220" y="8507"/>
                    </a:lnTo>
                    <a:cubicBezTo>
                      <a:pt x="30272" y="8608"/>
                      <a:pt x="30326" y="8709"/>
                      <a:pt x="30378" y="8811"/>
                    </a:cubicBezTo>
                    <a:close/>
                    <a:moveTo>
                      <a:pt x="1981" y="8612"/>
                    </a:moveTo>
                    <a:lnTo>
                      <a:pt x="1858" y="8548"/>
                    </a:lnTo>
                    <a:cubicBezTo>
                      <a:pt x="1910" y="8446"/>
                      <a:pt x="1964" y="8347"/>
                      <a:pt x="2020" y="8248"/>
                    </a:cubicBezTo>
                    <a:lnTo>
                      <a:pt x="2141" y="8315"/>
                    </a:lnTo>
                    <a:cubicBezTo>
                      <a:pt x="2087" y="8414"/>
                      <a:pt x="2033" y="8513"/>
                      <a:pt x="1981" y="8612"/>
                    </a:cubicBezTo>
                    <a:close/>
                    <a:moveTo>
                      <a:pt x="29933" y="8276"/>
                    </a:moveTo>
                    <a:cubicBezTo>
                      <a:pt x="29879" y="8176"/>
                      <a:pt x="29823" y="8079"/>
                      <a:pt x="29765" y="7982"/>
                    </a:cubicBezTo>
                    <a:lnTo>
                      <a:pt x="29886" y="7911"/>
                    </a:lnTo>
                    <a:cubicBezTo>
                      <a:pt x="29942" y="8010"/>
                      <a:pt x="30000" y="8110"/>
                      <a:pt x="30056" y="8209"/>
                    </a:cubicBezTo>
                    <a:close/>
                    <a:moveTo>
                      <a:pt x="2309" y="8023"/>
                    </a:moveTo>
                    <a:lnTo>
                      <a:pt x="2188" y="7952"/>
                    </a:lnTo>
                    <a:cubicBezTo>
                      <a:pt x="2247" y="7855"/>
                      <a:pt x="2305" y="7758"/>
                      <a:pt x="2363" y="7661"/>
                    </a:cubicBezTo>
                    <a:lnTo>
                      <a:pt x="2482" y="7734"/>
                    </a:lnTo>
                    <a:cubicBezTo>
                      <a:pt x="2424" y="7829"/>
                      <a:pt x="2365" y="7926"/>
                      <a:pt x="2309" y="8023"/>
                    </a:cubicBezTo>
                    <a:close/>
                    <a:moveTo>
                      <a:pt x="29590" y="7693"/>
                    </a:moveTo>
                    <a:cubicBezTo>
                      <a:pt x="29530" y="7596"/>
                      <a:pt x="29471" y="7501"/>
                      <a:pt x="29409" y="7406"/>
                    </a:cubicBezTo>
                    <a:lnTo>
                      <a:pt x="29525" y="7331"/>
                    </a:lnTo>
                    <a:cubicBezTo>
                      <a:pt x="29588" y="7426"/>
                      <a:pt x="29648" y="7523"/>
                      <a:pt x="29709" y="7620"/>
                    </a:cubicBezTo>
                    <a:close/>
                    <a:moveTo>
                      <a:pt x="2661" y="7449"/>
                    </a:moveTo>
                    <a:lnTo>
                      <a:pt x="2544" y="7374"/>
                    </a:lnTo>
                    <a:cubicBezTo>
                      <a:pt x="2607" y="7277"/>
                      <a:pt x="2670" y="7184"/>
                      <a:pt x="2732" y="7089"/>
                    </a:cubicBezTo>
                    <a:lnTo>
                      <a:pt x="2847" y="7167"/>
                    </a:lnTo>
                    <a:cubicBezTo>
                      <a:pt x="2784" y="7259"/>
                      <a:pt x="2724" y="7354"/>
                      <a:pt x="2661" y="7449"/>
                    </a:cubicBezTo>
                    <a:close/>
                    <a:moveTo>
                      <a:pt x="29221" y="7126"/>
                    </a:moveTo>
                    <a:cubicBezTo>
                      <a:pt x="29158" y="7031"/>
                      <a:pt x="29094" y="6938"/>
                      <a:pt x="29029" y="6847"/>
                    </a:cubicBezTo>
                    <a:lnTo>
                      <a:pt x="29143" y="6767"/>
                    </a:lnTo>
                    <a:cubicBezTo>
                      <a:pt x="29208" y="6860"/>
                      <a:pt x="29273" y="6953"/>
                      <a:pt x="29338" y="7046"/>
                    </a:cubicBezTo>
                    <a:close/>
                    <a:moveTo>
                      <a:pt x="3039" y="6888"/>
                    </a:moveTo>
                    <a:lnTo>
                      <a:pt x="2924" y="6808"/>
                    </a:lnTo>
                    <a:cubicBezTo>
                      <a:pt x="2991" y="6716"/>
                      <a:pt x="3058" y="6625"/>
                      <a:pt x="3125" y="6532"/>
                    </a:cubicBezTo>
                    <a:lnTo>
                      <a:pt x="3235" y="6614"/>
                    </a:lnTo>
                    <a:cubicBezTo>
                      <a:pt x="3170" y="6705"/>
                      <a:pt x="3103" y="6798"/>
                      <a:pt x="3039" y="6888"/>
                    </a:cubicBezTo>
                    <a:close/>
                    <a:moveTo>
                      <a:pt x="28831" y="6573"/>
                    </a:moveTo>
                    <a:cubicBezTo>
                      <a:pt x="28764" y="6483"/>
                      <a:pt x="28695" y="6394"/>
                      <a:pt x="28626" y="6303"/>
                    </a:cubicBezTo>
                    <a:lnTo>
                      <a:pt x="28736" y="6219"/>
                    </a:lnTo>
                    <a:cubicBezTo>
                      <a:pt x="28807" y="6308"/>
                      <a:pt x="28876" y="6398"/>
                      <a:pt x="28943" y="6489"/>
                    </a:cubicBezTo>
                    <a:close/>
                    <a:moveTo>
                      <a:pt x="3440" y="6347"/>
                    </a:moveTo>
                    <a:lnTo>
                      <a:pt x="3330" y="6260"/>
                    </a:lnTo>
                    <a:cubicBezTo>
                      <a:pt x="3399" y="6170"/>
                      <a:pt x="3470" y="6081"/>
                      <a:pt x="3539" y="5993"/>
                    </a:cubicBezTo>
                    <a:lnTo>
                      <a:pt x="3649" y="6081"/>
                    </a:lnTo>
                    <a:cubicBezTo>
                      <a:pt x="3578" y="6168"/>
                      <a:pt x="3509" y="6256"/>
                      <a:pt x="3440" y="6347"/>
                    </a:cubicBezTo>
                    <a:close/>
                    <a:moveTo>
                      <a:pt x="28416" y="6040"/>
                    </a:moveTo>
                    <a:cubicBezTo>
                      <a:pt x="28345" y="5952"/>
                      <a:pt x="28272" y="5865"/>
                      <a:pt x="28200" y="5779"/>
                    </a:cubicBezTo>
                    <a:lnTo>
                      <a:pt x="28306" y="5689"/>
                    </a:lnTo>
                    <a:cubicBezTo>
                      <a:pt x="28380" y="5775"/>
                      <a:pt x="28451" y="5863"/>
                      <a:pt x="28524" y="5952"/>
                    </a:cubicBezTo>
                    <a:close/>
                    <a:moveTo>
                      <a:pt x="3863" y="5820"/>
                    </a:moveTo>
                    <a:lnTo>
                      <a:pt x="3757" y="5730"/>
                    </a:lnTo>
                    <a:cubicBezTo>
                      <a:pt x="3831" y="5643"/>
                      <a:pt x="3904" y="5557"/>
                      <a:pt x="3979" y="5471"/>
                    </a:cubicBezTo>
                    <a:lnTo>
                      <a:pt x="4083" y="5563"/>
                    </a:lnTo>
                    <a:cubicBezTo>
                      <a:pt x="4007" y="5648"/>
                      <a:pt x="3934" y="5734"/>
                      <a:pt x="3863" y="5820"/>
                    </a:cubicBezTo>
                    <a:close/>
                    <a:moveTo>
                      <a:pt x="27980" y="5522"/>
                    </a:moveTo>
                    <a:cubicBezTo>
                      <a:pt x="27905" y="5438"/>
                      <a:pt x="27829" y="5354"/>
                      <a:pt x="27752" y="5272"/>
                    </a:cubicBezTo>
                    <a:lnTo>
                      <a:pt x="27855" y="5177"/>
                    </a:lnTo>
                    <a:cubicBezTo>
                      <a:pt x="27931" y="5261"/>
                      <a:pt x="28008" y="5345"/>
                      <a:pt x="28084" y="5430"/>
                    </a:cubicBezTo>
                    <a:close/>
                    <a:moveTo>
                      <a:pt x="4307" y="5311"/>
                    </a:moveTo>
                    <a:lnTo>
                      <a:pt x="4206" y="5218"/>
                    </a:lnTo>
                    <a:cubicBezTo>
                      <a:pt x="4281" y="5134"/>
                      <a:pt x="4361" y="5052"/>
                      <a:pt x="4439" y="4970"/>
                    </a:cubicBezTo>
                    <a:lnTo>
                      <a:pt x="4538" y="5065"/>
                    </a:lnTo>
                    <a:cubicBezTo>
                      <a:pt x="4461" y="5147"/>
                      <a:pt x="4385" y="5229"/>
                      <a:pt x="4307" y="5311"/>
                    </a:cubicBezTo>
                    <a:close/>
                    <a:moveTo>
                      <a:pt x="27521" y="5026"/>
                    </a:moveTo>
                    <a:cubicBezTo>
                      <a:pt x="27443" y="4944"/>
                      <a:pt x="27363" y="4864"/>
                      <a:pt x="27283" y="4784"/>
                    </a:cubicBezTo>
                    <a:lnTo>
                      <a:pt x="27383" y="4687"/>
                    </a:lnTo>
                    <a:cubicBezTo>
                      <a:pt x="27462" y="4767"/>
                      <a:pt x="27542" y="4847"/>
                      <a:pt x="27622" y="4929"/>
                    </a:cubicBezTo>
                    <a:close/>
                    <a:moveTo>
                      <a:pt x="4776" y="4823"/>
                    </a:moveTo>
                    <a:lnTo>
                      <a:pt x="4676" y="4726"/>
                    </a:lnTo>
                    <a:cubicBezTo>
                      <a:pt x="4756" y="4644"/>
                      <a:pt x="4838" y="4564"/>
                      <a:pt x="4920" y="4487"/>
                    </a:cubicBezTo>
                    <a:lnTo>
                      <a:pt x="5015" y="4586"/>
                    </a:lnTo>
                    <a:cubicBezTo>
                      <a:pt x="4935" y="4664"/>
                      <a:pt x="4855" y="4743"/>
                      <a:pt x="4776" y="4823"/>
                    </a:cubicBezTo>
                    <a:close/>
                    <a:moveTo>
                      <a:pt x="27042" y="4549"/>
                    </a:moveTo>
                    <a:cubicBezTo>
                      <a:pt x="26962" y="4472"/>
                      <a:pt x="26880" y="4394"/>
                      <a:pt x="26796" y="4318"/>
                    </a:cubicBezTo>
                    <a:lnTo>
                      <a:pt x="26891" y="4215"/>
                    </a:lnTo>
                    <a:cubicBezTo>
                      <a:pt x="26975" y="4290"/>
                      <a:pt x="27057" y="4370"/>
                      <a:pt x="27139" y="4448"/>
                    </a:cubicBezTo>
                    <a:close/>
                    <a:moveTo>
                      <a:pt x="5261" y="4355"/>
                    </a:moveTo>
                    <a:lnTo>
                      <a:pt x="5168" y="4251"/>
                    </a:lnTo>
                    <a:cubicBezTo>
                      <a:pt x="5250" y="4174"/>
                      <a:pt x="5334" y="4098"/>
                      <a:pt x="5421" y="4023"/>
                    </a:cubicBezTo>
                    <a:lnTo>
                      <a:pt x="5514" y="4128"/>
                    </a:lnTo>
                    <a:cubicBezTo>
                      <a:pt x="5427" y="4202"/>
                      <a:pt x="5345" y="4277"/>
                      <a:pt x="5261" y="4355"/>
                    </a:cubicBezTo>
                    <a:close/>
                    <a:moveTo>
                      <a:pt x="26543" y="4092"/>
                    </a:moveTo>
                    <a:cubicBezTo>
                      <a:pt x="26459" y="4018"/>
                      <a:pt x="26375" y="3945"/>
                      <a:pt x="26289" y="3872"/>
                    </a:cubicBezTo>
                    <a:lnTo>
                      <a:pt x="26377" y="3766"/>
                    </a:lnTo>
                    <a:cubicBezTo>
                      <a:pt x="26466" y="3839"/>
                      <a:pt x="26552" y="3913"/>
                      <a:pt x="26636" y="3988"/>
                    </a:cubicBezTo>
                    <a:close/>
                    <a:moveTo>
                      <a:pt x="5768" y="3906"/>
                    </a:moveTo>
                    <a:lnTo>
                      <a:pt x="5678" y="3800"/>
                    </a:lnTo>
                    <a:cubicBezTo>
                      <a:pt x="5766" y="3727"/>
                      <a:pt x="5852" y="3654"/>
                      <a:pt x="5941" y="3583"/>
                    </a:cubicBezTo>
                    <a:lnTo>
                      <a:pt x="6029" y="3690"/>
                    </a:lnTo>
                    <a:cubicBezTo>
                      <a:pt x="5941" y="3762"/>
                      <a:pt x="5855" y="3833"/>
                      <a:pt x="5768" y="3906"/>
                    </a:cubicBezTo>
                    <a:close/>
                    <a:moveTo>
                      <a:pt x="26028" y="3658"/>
                    </a:moveTo>
                    <a:cubicBezTo>
                      <a:pt x="25941" y="3587"/>
                      <a:pt x="25851" y="3518"/>
                      <a:pt x="25762" y="3449"/>
                    </a:cubicBezTo>
                    <a:lnTo>
                      <a:pt x="25848" y="3337"/>
                    </a:lnTo>
                    <a:cubicBezTo>
                      <a:pt x="25937" y="3408"/>
                      <a:pt x="26028" y="3477"/>
                      <a:pt x="26116" y="3548"/>
                    </a:cubicBezTo>
                    <a:close/>
                    <a:moveTo>
                      <a:pt x="6293" y="3481"/>
                    </a:moveTo>
                    <a:lnTo>
                      <a:pt x="6208" y="3371"/>
                    </a:lnTo>
                    <a:cubicBezTo>
                      <a:pt x="6297" y="3300"/>
                      <a:pt x="6387" y="3231"/>
                      <a:pt x="6480" y="3164"/>
                    </a:cubicBezTo>
                    <a:lnTo>
                      <a:pt x="6562" y="3276"/>
                    </a:lnTo>
                    <a:cubicBezTo>
                      <a:pt x="6472" y="3343"/>
                      <a:pt x="6383" y="3410"/>
                      <a:pt x="6293" y="3481"/>
                    </a:cubicBezTo>
                    <a:close/>
                    <a:moveTo>
                      <a:pt x="25495" y="3244"/>
                    </a:moveTo>
                    <a:cubicBezTo>
                      <a:pt x="25404" y="3177"/>
                      <a:pt x="25311" y="3112"/>
                      <a:pt x="25221" y="3047"/>
                    </a:cubicBezTo>
                    <a:lnTo>
                      <a:pt x="25300" y="2933"/>
                    </a:lnTo>
                    <a:cubicBezTo>
                      <a:pt x="25393" y="3000"/>
                      <a:pt x="25486" y="3065"/>
                      <a:pt x="25577" y="3132"/>
                    </a:cubicBezTo>
                    <a:close/>
                    <a:moveTo>
                      <a:pt x="6836" y="3075"/>
                    </a:moveTo>
                    <a:lnTo>
                      <a:pt x="6756" y="2963"/>
                    </a:lnTo>
                    <a:cubicBezTo>
                      <a:pt x="6847" y="2896"/>
                      <a:pt x="6942" y="2832"/>
                      <a:pt x="7035" y="2769"/>
                    </a:cubicBezTo>
                    <a:lnTo>
                      <a:pt x="7115" y="2883"/>
                    </a:lnTo>
                    <a:cubicBezTo>
                      <a:pt x="7020" y="2946"/>
                      <a:pt x="6927" y="3011"/>
                      <a:pt x="6836" y="3075"/>
                    </a:cubicBezTo>
                    <a:close/>
                    <a:moveTo>
                      <a:pt x="24942" y="2855"/>
                    </a:moveTo>
                    <a:cubicBezTo>
                      <a:pt x="24849" y="2793"/>
                      <a:pt x="24757" y="2730"/>
                      <a:pt x="24662" y="2670"/>
                    </a:cubicBezTo>
                    <a:lnTo>
                      <a:pt x="24735" y="2553"/>
                    </a:lnTo>
                    <a:cubicBezTo>
                      <a:pt x="24832" y="2614"/>
                      <a:pt x="24927" y="2676"/>
                      <a:pt x="25020" y="2739"/>
                    </a:cubicBezTo>
                    <a:close/>
                    <a:moveTo>
                      <a:pt x="7395" y="2696"/>
                    </a:moveTo>
                    <a:lnTo>
                      <a:pt x="7320" y="2579"/>
                    </a:lnTo>
                    <a:cubicBezTo>
                      <a:pt x="7415" y="2517"/>
                      <a:pt x="7512" y="2456"/>
                      <a:pt x="7609" y="2396"/>
                    </a:cubicBezTo>
                    <a:lnTo>
                      <a:pt x="7682" y="2514"/>
                    </a:lnTo>
                    <a:cubicBezTo>
                      <a:pt x="7585" y="2575"/>
                      <a:pt x="7490" y="2635"/>
                      <a:pt x="7395" y="2696"/>
                    </a:cubicBezTo>
                    <a:close/>
                    <a:moveTo>
                      <a:pt x="24377" y="2489"/>
                    </a:moveTo>
                    <a:cubicBezTo>
                      <a:pt x="24280" y="2430"/>
                      <a:pt x="24183" y="2372"/>
                      <a:pt x="24086" y="2316"/>
                    </a:cubicBezTo>
                    <a:lnTo>
                      <a:pt x="24157" y="2195"/>
                    </a:lnTo>
                    <a:cubicBezTo>
                      <a:pt x="24254" y="2253"/>
                      <a:pt x="24353" y="2312"/>
                      <a:pt x="24448" y="2372"/>
                    </a:cubicBezTo>
                    <a:close/>
                    <a:moveTo>
                      <a:pt x="7971" y="2340"/>
                    </a:moveTo>
                    <a:lnTo>
                      <a:pt x="7900" y="2219"/>
                    </a:lnTo>
                    <a:cubicBezTo>
                      <a:pt x="7997" y="2163"/>
                      <a:pt x="8096" y="2104"/>
                      <a:pt x="8196" y="2048"/>
                    </a:cubicBezTo>
                    <a:lnTo>
                      <a:pt x="8265" y="2171"/>
                    </a:lnTo>
                    <a:cubicBezTo>
                      <a:pt x="8165" y="2225"/>
                      <a:pt x="8068" y="2281"/>
                      <a:pt x="7971" y="2340"/>
                    </a:cubicBezTo>
                    <a:close/>
                    <a:moveTo>
                      <a:pt x="23794" y="2148"/>
                    </a:moveTo>
                    <a:cubicBezTo>
                      <a:pt x="23695" y="2094"/>
                      <a:pt x="23598" y="2040"/>
                      <a:pt x="23499" y="1988"/>
                    </a:cubicBezTo>
                    <a:lnTo>
                      <a:pt x="23563" y="1865"/>
                    </a:lnTo>
                    <a:cubicBezTo>
                      <a:pt x="23663" y="1917"/>
                      <a:pt x="23762" y="1971"/>
                      <a:pt x="23861" y="2027"/>
                    </a:cubicBezTo>
                    <a:close/>
                    <a:moveTo>
                      <a:pt x="8560" y="2007"/>
                    </a:moveTo>
                    <a:lnTo>
                      <a:pt x="8496" y="1884"/>
                    </a:lnTo>
                    <a:cubicBezTo>
                      <a:pt x="8595" y="1833"/>
                      <a:pt x="8696" y="1779"/>
                      <a:pt x="8798" y="1727"/>
                    </a:cubicBezTo>
                    <a:lnTo>
                      <a:pt x="8862" y="1852"/>
                    </a:lnTo>
                    <a:cubicBezTo>
                      <a:pt x="8761" y="1902"/>
                      <a:pt x="8660" y="1956"/>
                      <a:pt x="8560" y="2007"/>
                    </a:cubicBezTo>
                    <a:close/>
                    <a:moveTo>
                      <a:pt x="23199" y="1833"/>
                    </a:moveTo>
                    <a:cubicBezTo>
                      <a:pt x="23099" y="1781"/>
                      <a:pt x="22998" y="1733"/>
                      <a:pt x="22897" y="1684"/>
                    </a:cubicBezTo>
                    <a:lnTo>
                      <a:pt x="22957" y="1559"/>
                    </a:lnTo>
                    <a:cubicBezTo>
                      <a:pt x="23058" y="1608"/>
                      <a:pt x="23160" y="1658"/>
                      <a:pt x="23261" y="1707"/>
                    </a:cubicBezTo>
                    <a:close/>
                    <a:moveTo>
                      <a:pt x="9165" y="1701"/>
                    </a:moveTo>
                    <a:lnTo>
                      <a:pt x="9104" y="1576"/>
                    </a:lnTo>
                    <a:cubicBezTo>
                      <a:pt x="9208" y="1526"/>
                      <a:pt x="9311" y="1479"/>
                      <a:pt x="9415" y="1431"/>
                    </a:cubicBezTo>
                    <a:lnTo>
                      <a:pt x="9473" y="1559"/>
                    </a:lnTo>
                    <a:cubicBezTo>
                      <a:pt x="9370" y="1606"/>
                      <a:pt x="9266" y="1653"/>
                      <a:pt x="9165" y="1701"/>
                    </a:cubicBezTo>
                    <a:close/>
                    <a:moveTo>
                      <a:pt x="22590" y="1541"/>
                    </a:moveTo>
                    <a:cubicBezTo>
                      <a:pt x="22489" y="1496"/>
                      <a:pt x="22385" y="1451"/>
                      <a:pt x="22282" y="1408"/>
                    </a:cubicBezTo>
                    <a:lnTo>
                      <a:pt x="22338" y="1278"/>
                    </a:lnTo>
                    <a:cubicBezTo>
                      <a:pt x="22441" y="1323"/>
                      <a:pt x="22545" y="1369"/>
                      <a:pt x="22648" y="1414"/>
                    </a:cubicBezTo>
                    <a:close/>
                    <a:moveTo>
                      <a:pt x="9782" y="1420"/>
                    </a:moveTo>
                    <a:lnTo>
                      <a:pt x="9728" y="1293"/>
                    </a:lnTo>
                    <a:cubicBezTo>
                      <a:pt x="9831" y="1248"/>
                      <a:pt x="9937" y="1205"/>
                      <a:pt x="10043" y="1162"/>
                    </a:cubicBezTo>
                    <a:lnTo>
                      <a:pt x="10095" y="1291"/>
                    </a:lnTo>
                    <a:cubicBezTo>
                      <a:pt x="9989" y="1334"/>
                      <a:pt x="9885" y="1377"/>
                      <a:pt x="9782" y="1420"/>
                    </a:cubicBezTo>
                    <a:close/>
                    <a:moveTo>
                      <a:pt x="21971" y="1278"/>
                    </a:moveTo>
                    <a:cubicBezTo>
                      <a:pt x="21867" y="1237"/>
                      <a:pt x="21762" y="1196"/>
                      <a:pt x="21656" y="1155"/>
                    </a:cubicBezTo>
                    <a:lnTo>
                      <a:pt x="21706" y="1026"/>
                    </a:lnTo>
                    <a:cubicBezTo>
                      <a:pt x="21811" y="1067"/>
                      <a:pt x="21917" y="1108"/>
                      <a:pt x="22023" y="1149"/>
                    </a:cubicBezTo>
                    <a:close/>
                    <a:moveTo>
                      <a:pt x="10410" y="1168"/>
                    </a:moveTo>
                    <a:lnTo>
                      <a:pt x="10362" y="1036"/>
                    </a:lnTo>
                    <a:cubicBezTo>
                      <a:pt x="10468" y="998"/>
                      <a:pt x="10574" y="957"/>
                      <a:pt x="10681" y="920"/>
                    </a:cubicBezTo>
                    <a:lnTo>
                      <a:pt x="10729" y="1051"/>
                    </a:lnTo>
                    <a:cubicBezTo>
                      <a:pt x="10621" y="1088"/>
                      <a:pt x="10515" y="1127"/>
                      <a:pt x="10410" y="1168"/>
                    </a:cubicBezTo>
                    <a:close/>
                    <a:moveTo>
                      <a:pt x="21339" y="1041"/>
                    </a:moveTo>
                    <a:cubicBezTo>
                      <a:pt x="21233" y="1002"/>
                      <a:pt x="21125" y="965"/>
                      <a:pt x="21019" y="931"/>
                    </a:cubicBezTo>
                    <a:lnTo>
                      <a:pt x="21063" y="799"/>
                    </a:lnTo>
                    <a:cubicBezTo>
                      <a:pt x="21170" y="834"/>
                      <a:pt x="21278" y="870"/>
                      <a:pt x="21384" y="909"/>
                    </a:cubicBezTo>
                    <a:close/>
                    <a:moveTo>
                      <a:pt x="11050" y="939"/>
                    </a:moveTo>
                    <a:lnTo>
                      <a:pt x="11005" y="808"/>
                    </a:lnTo>
                    <a:cubicBezTo>
                      <a:pt x="11113" y="773"/>
                      <a:pt x="11223" y="739"/>
                      <a:pt x="11333" y="704"/>
                    </a:cubicBezTo>
                    <a:lnTo>
                      <a:pt x="11372" y="838"/>
                    </a:lnTo>
                    <a:cubicBezTo>
                      <a:pt x="11264" y="870"/>
                      <a:pt x="11156" y="905"/>
                      <a:pt x="11050" y="939"/>
                    </a:cubicBezTo>
                    <a:close/>
                    <a:moveTo>
                      <a:pt x="20696" y="829"/>
                    </a:moveTo>
                    <a:cubicBezTo>
                      <a:pt x="20590" y="797"/>
                      <a:pt x="20480" y="764"/>
                      <a:pt x="20372" y="734"/>
                    </a:cubicBezTo>
                    <a:lnTo>
                      <a:pt x="20409" y="600"/>
                    </a:lnTo>
                    <a:cubicBezTo>
                      <a:pt x="20519" y="631"/>
                      <a:pt x="20629" y="663"/>
                      <a:pt x="20737" y="695"/>
                    </a:cubicBezTo>
                    <a:close/>
                    <a:moveTo>
                      <a:pt x="11698" y="743"/>
                    </a:moveTo>
                    <a:lnTo>
                      <a:pt x="11659" y="607"/>
                    </a:lnTo>
                    <a:cubicBezTo>
                      <a:pt x="11767" y="577"/>
                      <a:pt x="11877" y="547"/>
                      <a:pt x="11987" y="519"/>
                    </a:cubicBezTo>
                    <a:lnTo>
                      <a:pt x="12024" y="652"/>
                    </a:lnTo>
                    <a:cubicBezTo>
                      <a:pt x="11914" y="682"/>
                      <a:pt x="11806" y="711"/>
                      <a:pt x="11698" y="743"/>
                    </a:cubicBezTo>
                    <a:close/>
                    <a:moveTo>
                      <a:pt x="20046" y="646"/>
                    </a:moveTo>
                    <a:cubicBezTo>
                      <a:pt x="19936" y="618"/>
                      <a:pt x="19828" y="590"/>
                      <a:pt x="19718" y="564"/>
                    </a:cubicBezTo>
                    <a:lnTo>
                      <a:pt x="19751" y="430"/>
                    </a:lnTo>
                    <a:cubicBezTo>
                      <a:pt x="19861" y="454"/>
                      <a:pt x="19971" y="482"/>
                      <a:pt x="20081" y="510"/>
                    </a:cubicBezTo>
                    <a:close/>
                    <a:moveTo>
                      <a:pt x="12352" y="570"/>
                    </a:moveTo>
                    <a:lnTo>
                      <a:pt x="12319" y="437"/>
                    </a:lnTo>
                    <a:cubicBezTo>
                      <a:pt x="12429" y="411"/>
                      <a:pt x="12539" y="385"/>
                      <a:pt x="12652" y="361"/>
                    </a:cubicBezTo>
                    <a:lnTo>
                      <a:pt x="12680" y="497"/>
                    </a:lnTo>
                    <a:cubicBezTo>
                      <a:pt x="12570" y="521"/>
                      <a:pt x="12459" y="544"/>
                      <a:pt x="12352" y="570"/>
                    </a:cubicBezTo>
                    <a:close/>
                    <a:moveTo>
                      <a:pt x="19388" y="490"/>
                    </a:moveTo>
                    <a:cubicBezTo>
                      <a:pt x="19278" y="467"/>
                      <a:pt x="19168" y="443"/>
                      <a:pt x="19058" y="424"/>
                    </a:cubicBezTo>
                    <a:lnTo>
                      <a:pt x="19084" y="285"/>
                    </a:lnTo>
                    <a:cubicBezTo>
                      <a:pt x="19194" y="307"/>
                      <a:pt x="19306" y="331"/>
                      <a:pt x="19416" y="355"/>
                    </a:cubicBezTo>
                    <a:close/>
                    <a:moveTo>
                      <a:pt x="13012" y="428"/>
                    </a:moveTo>
                    <a:lnTo>
                      <a:pt x="12984" y="292"/>
                    </a:lnTo>
                    <a:cubicBezTo>
                      <a:pt x="13096" y="270"/>
                      <a:pt x="13208" y="251"/>
                      <a:pt x="13320" y="232"/>
                    </a:cubicBezTo>
                    <a:lnTo>
                      <a:pt x="13344" y="370"/>
                    </a:lnTo>
                    <a:cubicBezTo>
                      <a:pt x="13232" y="387"/>
                      <a:pt x="13122" y="408"/>
                      <a:pt x="13012" y="428"/>
                    </a:cubicBezTo>
                    <a:close/>
                    <a:moveTo>
                      <a:pt x="18723" y="363"/>
                    </a:moveTo>
                    <a:cubicBezTo>
                      <a:pt x="18613" y="346"/>
                      <a:pt x="18501" y="326"/>
                      <a:pt x="18391" y="309"/>
                    </a:cubicBezTo>
                    <a:lnTo>
                      <a:pt x="18411" y="173"/>
                    </a:lnTo>
                    <a:cubicBezTo>
                      <a:pt x="18523" y="191"/>
                      <a:pt x="18635" y="208"/>
                      <a:pt x="18747" y="225"/>
                    </a:cubicBezTo>
                    <a:close/>
                    <a:moveTo>
                      <a:pt x="13676" y="314"/>
                    </a:moveTo>
                    <a:lnTo>
                      <a:pt x="13657" y="178"/>
                    </a:lnTo>
                    <a:cubicBezTo>
                      <a:pt x="13769" y="160"/>
                      <a:pt x="13881" y="145"/>
                      <a:pt x="13994" y="130"/>
                    </a:cubicBezTo>
                    <a:lnTo>
                      <a:pt x="14013" y="268"/>
                    </a:lnTo>
                    <a:cubicBezTo>
                      <a:pt x="13901" y="283"/>
                      <a:pt x="13789" y="298"/>
                      <a:pt x="13676" y="314"/>
                    </a:cubicBezTo>
                    <a:close/>
                    <a:moveTo>
                      <a:pt x="18057" y="264"/>
                    </a:moveTo>
                    <a:cubicBezTo>
                      <a:pt x="17945" y="251"/>
                      <a:pt x="17832" y="238"/>
                      <a:pt x="17720" y="227"/>
                    </a:cubicBezTo>
                    <a:lnTo>
                      <a:pt x="17735" y="87"/>
                    </a:lnTo>
                    <a:cubicBezTo>
                      <a:pt x="17847" y="100"/>
                      <a:pt x="17962" y="113"/>
                      <a:pt x="18074" y="126"/>
                    </a:cubicBezTo>
                    <a:close/>
                    <a:moveTo>
                      <a:pt x="14348" y="229"/>
                    </a:moveTo>
                    <a:lnTo>
                      <a:pt x="14332" y="91"/>
                    </a:lnTo>
                    <a:cubicBezTo>
                      <a:pt x="14447" y="78"/>
                      <a:pt x="14559" y="68"/>
                      <a:pt x="14673" y="59"/>
                    </a:cubicBezTo>
                    <a:lnTo>
                      <a:pt x="14684" y="197"/>
                    </a:lnTo>
                    <a:cubicBezTo>
                      <a:pt x="14572" y="208"/>
                      <a:pt x="14460" y="216"/>
                      <a:pt x="14348" y="229"/>
                    </a:cubicBezTo>
                    <a:close/>
                    <a:moveTo>
                      <a:pt x="17384" y="195"/>
                    </a:moveTo>
                    <a:cubicBezTo>
                      <a:pt x="17271" y="184"/>
                      <a:pt x="17159" y="178"/>
                      <a:pt x="17047" y="169"/>
                    </a:cubicBezTo>
                    <a:lnTo>
                      <a:pt x="17056" y="31"/>
                    </a:lnTo>
                    <a:cubicBezTo>
                      <a:pt x="17170" y="37"/>
                      <a:pt x="17282" y="46"/>
                      <a:pt x="17396" y="55"/>
                    </a:cubicBezTo>
                    <a:close/>
                    <a:moveTo>
                      <a:pt x="15021" y="171"/>
                    </a:moveTo>
                    <a:lnTo>
                      <a:pt x="15012" y="33"/>
                    </a:lnTo>
                    <a:cubicBezTo>
                      <a:pt x="15126" y="27"/>
                      <a:pt x="15239" y="20"/>
                      <a:pt x="15353" y="16"/>
                    </a:cubicBezTo>
                    <a:lnTo>
                      <a:pt x="15360" y="154"/>
                    </a:lnTo>
                    <a:cubicBezTo>
                      <a:pt x="15245" y="158"/>
                      <a:pt x="15133" y="165"/>
                      <a:pt x="15021" y="171"/>
                    </a:cubicBezTo>
                    <a:close/>
                    <a:moveTo>
                      <a:pt x="16710" y="154"/>
                    </a:moveTo>
                    <a:cubicBezTo>
                      <a:pt x="16598" y="147"/>
                      <a:pt x="16486" y="145"/>
                      <a:pt x="16372" y="143"/>
                    </a:cubicBezTo>
                    <a:lnTo>
                      <a:pt x="16376" y="3"/>
                    </a:lnTo>
                    <a:cubicBezTo>
                      <a:pt x="16488" y="5"/>
                      <a:pt x="16602" y="9"/>
                      <a:pt x="16715" y="14"/>
                    </a:cubicBezTo>
                    <a:close/>
                    <a:moveTo>
                      <a:pt x="15696" y="143"/>
                    </a:moveTo>
                    <a:lnTo>
                      <a:pt x="15694" y="5"/>
                    </a:lnTo>
                    <a:cubicBezTo>
                      <a:pt x="15806" y="1"/>
                      <a:pt x="15921" y="1"/>
                      <a:pt x="16035" y="1"/>
                    </a:cubicBezTo>
                    <a:lnTo>
                      <a:pt x="16035" y="139"/>
                    </a:lnTo>
                    <a:cubicBezTo>
                      <a:pt x="15921" y="139"/>
                      <a:pt x="15808" y="141"/>
                      <a:pt x="15696" y="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3"/>
              <p:cNvSpPr/>
              <p:nvPr/>
            </p:nvSpPr>
            <p:spPr>
              <a:xfrm>
                <a:off x="3718975" y="3310550"/>
                <a:ext cx="99875" cy="789425"/>
              </a:xfrm>
              <a:custGeom>
                <a:avLst/>
                <a:gdLst/>
                <a:ahLst/>
                <a:cxnLst/>
                <a:rect l="l" t="t" r="r" b="b"/>
                <a:pathLst>
                  <a:path w="3995" h="31577" extrusionOk="0">
                    <a:moveTo>
                      <a:pt x="1997" y="0"/>
                    </a:moveTo>
                    <a:lnTo>
                      <a:pt x="1" y="15883"/>
                    </a:lnTo>
                    <a:lnTo>
                      <a:pt x="1997" y="31577"/>
                    </a:lnTo>
                    <a:lnTo>
                      <a:pt x="3995" y="1588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3"/>
              <p:cNvSpPr/>
              <p:nvPr/>
            </p:nvSpPr>
            <p:spPr>
              <a:xfrm>
                <a:off x="3468800" y="3406300"/>
                <a:ext cx="595550" cy="595550"/>
              </a:xfrm>
              <a:custGeom>
                <a:avLst/>
                <a:gdLst/>
                <a:ahLst/>
                <a:cxnLst/>
                <a:rect l="l" t="t" r="r" b="b"/>
                <a:pathLst>
                  <a:path w="23822" h="23822" extrusionOk="0">
                    <a:moveTo>
                      <a:pt x="11909" y="23822"/>
                    </a:moveTo>
                    <a:lnTo>
                      <a:pt x="11766" y="23820"/>
                    </a:lnTo>
                    <a:lnTo>
                      <a:pt x="11769" y="23682"/>
                    </a:lnTo>
                    <a:lnTo>
                      <a:pt x="11909" y="23682"/>
                    </a:lnTo>
                    <a:cubicBezTo>
                      <a:pt x="11976" y="23682"/>
                      <a:pt x="12040" y="23682"/>
                      <a:pt x="12105" y="23679"/>
                    </a:cubicBezTo>
                    <a:lnTo>
                      <a:pt x="12107" y="23820"/>
                    </a:lnTo>
                    <a:cubicBezTo>
                      <a:pt x="12043" y="23820"/>
                      <a:pt x="11976" y="23822"/>
                      <a:pt x="11909" y="23822"/>
                    </a:cubicBezTo>
                    <a:close/>
                    <a:moveTo>
                      <a:pt x="11425" y="23811"/>
                    </a:moveTo>
                    <a:cubicBezTo>
                      <a:pt x="11311" y="23807"/>
                      <a:pt x="11199" y="23800"/>
                      <a:pt x="11085" y="23794"/>
                    </a:cubicBezTo>
                    <a:lnTo>
                      <a:pt x="11093" y="23654"/>
                    </a:lnTo>
                    <a:cubicBezTo>
                      <a:pt x="11205" y="23662"/>
                      <a:pt x="11318" y="23669"/>
                      <a:pt x="11430" y="23673"/>
                    </a:cubicBezTo>
                    <a:close/>
                    <a:moveTo>
                      <a:pt x="12448" y="23809"/>
                    </a:moveTo>
                    <a:lnTo>
                      <a:pt x="12444" y="23671"/>
                    </a:lnTo>
                    <a:cubicBezTo>
                      <a:pt x="12556" y="23667"/>
                      <a:pt x="12668" y="23660"/>
                      <a:pt x="12781" y="23651"/>
                    </a:cubicBezTo>
                    <a:lnTo>
                      <a:pt x="12789" y="23789"/>
                    </a:lnTo>
                    <a:cubicBezTo>
                      <a:pt x="12677" y="23798"/>
                      <a:pt x="12563" y="23805"/>
                      <a:pt x="12448" y="23809"/>
                    </a:cubicBezTo>
                    <a:close/>
                    <a:moveTo>
                      <a:pt x="10744" y="23766"/>
                    </a:moveTo>
                    <a:cubicBezTo>
                      <a:pt x="10631" y="23755"/>
                      <a:pt x="10517" y="23742"/>
                      <a:pt x="10405" y="23727"/>
                    </a:cubicBezTo>
                    <a:lnTo>
                      <a:pt x="10422" y="23589"/>
                    </a:lnTo>
                    <a:cubicBezTo>
                      <a:pt x="10534" y="23604"/>
                      <a:pt x="10647" y="23615"/>
                      <a:pt x="10757" y="23626"/>
                    </a:cubicBezTo>
                    <a:close/>
                    <a:moveTo>
                      <a:pt x="13130" y="23759"/>
                    </a:moveTo>
                    <a:lnTo>
                      <a:pt x="13115" y="23621"/>
                    </a:lnTo>
                    <a:cubicBezTo>
                      <a:pt x="13227" y="23610"/>
                      <a:pt x="13339" y="23597"/>
                      <a:pt x="13452" y="23582"/>
                    </a:cubicBezTo>
                    <a:lnTo>
                      <a:pt x="13469" y="23720"/>
                    </a:lnTo>
                    <a:cubicBezTo>
                      <a:pt x="13357" y="23736"/>
                      <a:pt x="13242" y="23748"/>
                      <a:pt x="13130" y="23759"/>
                    </a:cubicBezTo>
                    <a:close/>
                    <a:moveTo>
                      <a:pt x="10066" y="23679"/>
                    </a:moveTo>
                    <a:cubicBezTo>
                      <a:pt x="9954" y="23662"/>
                      <a:pt x="9842" y="23643"/>
                      <a:pt x="9729" y="23623"/>
                    </a:cubicBezTo>
                    <a:lnTo>
                      <a:pt x="9755" y="23485"/>
                    </a:lnTo>
                    <a:cubicBezTo>
                      <a:pt x="9865" y="23507"/>
                      <a:pt x="9978" y="23524"/>
                      <a:pt x="10088" y="23541"/>
                    </a:cubicBezTo>
                    <a:close/>
                    <a:moveTo>
                      <a:pt x="13806" y="23671"/>
                    </a:moveTo>
                    <a:lnTo>
                      <a:pt x="13784" y="23533"/>
                    </a:lnTo>
                    <a:cubicBezTo>
                      <a:pt x="13896" y="23515"/>
                      <a:pt x="14006" y="23496"/>
                      <a:pt x="14116" y="23477"/>
                    </a:cubicBezTo>
                    <a:lnTo>
                      <a:pt x="14142" y="23613"/>
                    </a:lnTo>
                    <a:cubicBezTo>
                      <a:pt x="14032" y="23634"/>
                      <a:pt x="13920" y="23654"/>
                      <a:pt x="13806" y="23671"/>
                    </a:cubicBezTo>
                    <a:close/>
                    <a:moveTo>
                      <a:pt x="9395" y="23556"/>
                    </a:moveTo>
                    <a:cubicBezTo>
                      <a:pt x="9285" y="23533"/>
                      <a:pt x="9173" y="23507"/>
                      <a:pt x="9063" y="23479"/>
                    </a:cubicBezTo>
                    <a:lnTo>
                      <a:pt x="9095" y="23345"/>
                    </a:lnTo>
                    <a:cubicBezTo>
                      <a:pt x="9205" y="23371"/>
                      <a:pt x="9315" y="23397"/>
                      <a:pt x="9425" y="23421"/>
                    </a:cubicBezTo>
                    <a:close/>
                    <a:moveTo>
                      <a:pt x="14477" y="23544"/>
                    </a:moveTo>
                    <a:lnTo>
                      <a:pt x="14446" y="23408"/>
                    </a:lnTo>
                    <a:cubicBezTo>
                      <a:pt x="14556" y="23384"/>
                      <a:pt x="14666" y="23358"/>
                      <a:pt x="14777" y="23332"/>
                    </a:cubicBezTo>
                    <a:lnTo>
                      <a:pt x="14809" y="23466"/>
                    </a:lnTo>
                    <a:cubicBezTo>
                      <a:pt x="14699" y="23494"/>
                      <a:pt x="14589" y="23520"/>
                      <a:pt x="14477" y="23544"/>
                    </a:cubicBezTo>
                    <a:close/>
                    <a:moveTo>
                      <a:pt x="8733" y="23392"/>
                    </a:moveTo>
                    <a:cubicBezTo>
                      <a:pt x="8623" y="23362"/>
                      <a:pt x="8515" y="23332"/>
                      <a:pt x="8405" y="23298"/>
                    </a:cubicBezTo>
                    <a:lnTo>
                      <a:pt x="8446" y="23164"/>
                    </a:lnTo>
                    <a:cubicBezTo>
                      <a:pt x="8553" y="23198"/>
                      <a:pt x="8661" y="23228"/>
                      <a:pt x="8769" y="23259"/>
                    </a:cubicBezTo>
                    <a:close/>
                    <a:moveTo>
                      <a:pt x="15139" y="23380"/>
                    </a:moveTo>
                    <a:lnTo>
                      <a:pt x="15102" y="23244"/>
                    </a:lnTo>
                    <a:cubicBezTo>
                      <a:pt x="15210" y="23216"/>
                      <a:pt x="15318" y="23183"/>
                      <a:pt x="15426" y="23149"/>
                    </a:cubicBezTo>
                    <a:lnTo>
                      <a:pt x="15467" y="23282"/>
                    </a:lnTo>
                    <a:cubicBezTo>
                      <a:pt x="15359" y="23315"/>
                      <a:pt x="15249" y="23347"/>
                      <a:pt x="15139" y="23380"/>
                    </a:cubicBezTo>
                    <a:close/>
                    <a:moveTo>
                      <a:pt x="8081" y="23192"/>
                    </a:moveTo>
                    <a:cubicBezTo>
                      <a:pt x="7973" y="23155"/>
                      <a:pt x="7865" y="23118"/>
                      <a:pt x="7759" y="23077"/>
                    </a:cubicBezTo>
                    <a:lnTo>
                      <a:pt x="7807" y="22948"/>
                    </a:lnTo>
                    <a:cubicBezTo>
                      <a:pt x="7913" y="22987"/>
                      <a:pt x="8018" y="23023"/>
                      <a:pt x="8124" y="23060"/>
                    </a:cubicBezTo>
                    <a:close/>
                    <a:moveTo>
                      <a:pt x="15793" y="23175"/>
                    </a:moveTo>
                    <a:lnTo>
                      <a:pt x="15748" y="23043"/>
                    </a:lnTo>
                    <a:cubicBezTo>
                      <a:pt x="15853" y="23006"/>
                      <a:pt x="15959" y="22967"/>
                      <a:pt x="16065" y="22929"/>
                    </a:cubicBezTo>
                    <a:lnTo>
                      <a:pt x="16114" y="23058"/>
                    </a:lnTo>
                    <a:cubicBezTo>
                      <a:pt x="16009" y="23099"/>
                      <a:pt x="15901" y="23138"/>
                      <a:pt x="15793" y="23175"/>
                    </a:cubicBezTo>
                    <a:close/>
                    <a:moveTo>
                      <a:pt x="7440" y="22954"/>
                    </a:moveTo>
                    <a:cubicBezTo>
                      <a:pt x="7334" y="22911"/>
                      <a:pt x="7231" y="22868"/>
                      <a:pt x="7127" y="22821"/>
                    </a:cubicBezTo>
                    <a:lnTo>
                      <a:pt x="7183" y="22693"/>
                    </a:lnTo>
                    <a:cubicBezTo>
                      <a:pt x="7285" y="22739"/>
                      <a:pt x="7388" y="22784"/>
                      <a:pt x="7492" y="22825"/>
                    </a:cubicBezTo>
                    <a:close/>
                    <a:moveTo>
                      <a:pt x="16434" y="22933"/>
                    </a:moveTo>
                    <a:lnTo>
                      <a:pt x="16380" y="22803"/>
                    </a:lnTo>
                    <a:cubicBezTo>
                      <a:pt x="16485" y="22760"/>
                      <a:pt x="16589" y="22717"/>
                      <a:pt x="16690" y="22672"/>
                    </a:cubicBezTo>
                    <a:lnTo>
                      <a:pt x="16747" y="22799"/>
                    </a:lnTo>
                    <a:cubicBezTo>
                      <a:pt x="16643" y="22844"/>
                      <a:pt x="16539" y="22890"/>
                      <a:pt x="16434" y="22933"/>
                    </a:cubicBezTo>
                    <a:close/>
                    <a:moveTo>
                      <a:pt x="6816" y="22680"/>
                    </a:moveTo>
                    <a:cubicBezTo>
                      <a:pt x="6715" y="22633"/>
                      <a:pt x="6611" y="22581"/>
                      <a:pt x="6510" y="22532"/>
                    </a:cubicBezTo>
                    <a:lnTo>
                      <a:pt x="6575" y="22406"/>
                    </a:lnTo>
                    <a:cubicBezTo>
                      <a:pt x="6674" y="22456"/>
                      <a:pt x="6775" y="22508"/>
                      <a:pt x="6877" y="22555"/>
                    </a:cubicBezTo>
                    <a:close/>
                    <a:moveTo>
                      <a:pt x="17059" y="22655"/>
                    </a:moveTo>
                    <a:lnTo>
                      <a:pt x="16999" y="22529"/>
                    </a:lnTo>
                    <a:cubicBezTo>
                      <a:pt x="17100" y="22480"/>
                      <a:pt x="17202" y="22430"/>
                      <a:pt x="17301" y="22378"/>
                    </a:cubicBezTo>
                    <a:lnTo>
                      <a:pt x="17364" y="22501"/>
                    </a:lnTo>
                    <a:cubicBezTo>
                      <a:pt x="17264" y="22553"/>
                      <a:pt x="17161" y="22605"/>
                      <a:pt x="17059" y="22655"/>
                    </a:cubicBezTo>
                    <a:close/>
                    <a:moveTo>
                      <a:pt x="6210" y="22372"/>
                    </a:moveTo>
                    <a:cubicBezTo>
                      <a:pt x="6111" y="22318"/>
                      <a:pt x="6012" y="22262"/>
                      <a:pt x="5912" y="22204"/>
                    </a:cubicBezTo>
                    <a:lnTo>
                      <a:pt x="5984" y="22085"/>
                    </a:lnTo>
                    <a:cubicBezTo>
                      <a:pt x="6081" y="22141"/>
                      <a:pt x="6178" y="22195"/>
                      <a:pt x="6277" y="22249"/>
                    </a:cubicBezTo>
                    <a:close/>
                    <a:moveTo>
                      <a:pt x="17666" y="22339"/>
                    </a:moveTo>
                    <a:lnTo>
                      <a:pt x="17599" y="22219"/>
                    </a:lnTo>
                    <a:cubicBezTo>
                      <a:pt x="17698" y="22165"/>
                      <a:pt x="17795" y="22109"/>
                      <a:pt x="17892" y="22050"/>
                    </a:cubicBezTo>
                    <a:lnTo>
                      <a:pt x="17964" y="22171"/>
                    </a:lnTo>
                    <a:cubicBezTo>
                      <a:pt x="17864" y="22229"/>
                      <a:pt x="17767" y="22286"/>
                      <a:pt x="17666" y="22339"/>
                    </a:cubicBezTo>
                    <a:close/>
                    <a:moveTo>
                      <a:pt x="5621" y="22029"/>
                    </a:moveTo>
                    <a:cubicBezTo>
                      <a:pt x="5526" y="21968"/>
                      <a:pt x="5429" y="21908"/>
                      <a:pt x="5336" y="21843"/>
                    </a:cubicBezTo>
                    <a:lnTo>
                      <a:pt x="5412" y="21729"/>
                    </a:lnTo>
                    <a:cubicBezTo>
                      <a:pt x="5505" y="21789"/>
                      <a:pt x="5600" y="21850"/>
                      <a:pt x="5694" y="21910"/>
                    </a:cubicBezTo>
                    <a:close/>
                    <a:moveTo>
                      <a:pt x="18255" y="21992"/>
                    </a:moveTo>
                    <a:lnTo>
                      <a:pt x="18181" y="21876"/>
                    </a:lnTo>
                    <a:cubicBezTo>
                      <a:pt x="18276" y="21815"/>
                      <a:pt x="18371" y="21753"/>
                      <a:pt x="18464" y="21692"/>
                    </a:cubicBezTo>
                    <a:lnTo>
                      <a:pt x="18542" y="21807"/>
                    </a:lnTo>
                    <a:cubicBezTo>
                      <a:pt x="18447" y="21869"/>
                      <a:pt x="18352" y="21932"/>
                      <a:pt x="18255" y="21992"/>
                    </a:cubicBezTo>
                    <a:close/>
                    <a:moveTo>
                      <a:pt x="5054" y="21651"/>
                    </a:moveTo>
                    <a:cubicBezTo>
                      <a:pt x="4961" y="21586"/>
                      <a:pt x="4868" y="21520"/>
                      <a:pt x="4777" y="21450"/>
                    </a:cubicBezTo>
                    <a:lnTo>
                      <a:pt x="4862" y="21340"/>
                    </a:lnTo>
                    <a:cubicBezTo>
                      <a:pt x="4952" y="21407"/>
                      <a:pt x="5043" y="21472"/>
                      <a:pt x="5133" y="21539"/>
                    </a:cubicBezTo>
                    <a:close/>
                    <a:moveTo>
                      <a:pt x="18822" y="21612"/>
                    </a:moveTo>
                    <a:lnTo>
                      <a:pt x="18740" y="21498"/>
                    </a:lnTo>
                    <a:cubicBezTo>
                      <a:pt x="18833" y="21433"/>
                      <a:pt x="18924" y="21366"/>
                      <a:pt x="19012" y="21299"/>
                    </a:cubicBezTo>
                    <a:lnTo>
                      <a:pt x="19096" y="21409"/>
                    </a:lnTo>
                    <a:cubicBezTo>
                      <a:pt x="19008" y="21479"/>
                      <a:pt x="18915" y="21545"/>
                      <a:pt x="18822" y="21612"/>
                    </a:cubicBezTo>
                    <a:close/>
                    <a:moveTo>
                      <a:pt x="4508" y="21243"/>
                    </a:moveTo>
                    <a:cubicBezTo>
                      <a:pt x="4419" y="21172"/>
                      <a:pt x="4331" y="21101"/>
                      <a:pt x="4244" y="21028"/>
                    </a:cubicBezTo>
                    <a:lnTo>
                      <a:pt x="4333" y="20920"/>
                    </a:lnTo>
                    <a:cubicBezTo>
                      <a:pt x="4419" y="20993"/>
                      <a:pt x="4506" y="21064"/>
                      <a:pt x="4594" y="21133"/>
                    </a:cubicBezTo>
                    <a:close/>
                    <a:moveTo>
                      <a:pt x="19366" y="21198"/>
                    </a:moveTo>
                    <a:lnTo>
                      <a:pt x="19280" y="21090"/>
                    </a:lnTo>
                    <a:cubicBezTo>
                      <a:pt x="19368" y="21019"/>
                      <a:pt x="19455" y="20948"/>
                      <a:pt x="19539" y="20877"/>
                    </a:cubicBezTo>
                    <a:lnTo>
                      <a:pt x="19629" y="20982"/>
                    </a:lnTo>
                    <a:cubicBezTo>
                      <a:pt x="19543" y="21056"/>
                      <a:pt x="19455" y="21127"/>
                      <a:pt x="19366" y="21198"/>
                    </a:cubicBezTo>
                    <a:close/>
                    <a:moveTo>
                      <a:pt x="3985" y="20803"/>
                    </a:moveTo>
                    <a:cubicBezTo>
                      <a:pt x="3901" y="20728"/>
                      <a:pt x="3817" y="20652"/>
                      <a:pt x="3735" y="20572"/>
                    </a:cubicBezTo>
                    <a:lnTo>
                      <a:pt x="3830" y="20471"/>
                    </a:lnTo>
                    <a:cubicBezTo>
                      <a:pt x="3912" y="20549"/>
                      <a:pt x="3994" y="20624"/>
                      <a:pt x="4078" y="20700"/>
                    </a:cubicBezTo>
                    <a:close/>
                    <a:moveTo>
                      <a:pt x="19886" y="20756"/>
                    </a:moveTo>
                    <a:lnTo>
                      <a:pt x="19793" y="20654"/>
                    </a:lnTo>
                    <a:cubicBezTo>
                      <a:pt x="19878" y="20579"/>
                      <a:pt x="19960" y="20501"/>
                      <a:pt x="20039" y="20423"/>
                    </a:cubicBezTo>
                    <a:lnTo>
                      <a:pt x="20136" y="20525"/>
                    </a:lnTo>
                    <a:cubicBezTo>
                      <a:pt x="20054" y="20602"/>
                      <a:pt x="19972" y="20680"/>
                      <a:pt x="19886" y="20756"/>
                    </a:cubicBezTo>
                    <a:close/>
                    <a:moveTo>
                      <a:pt x="3489" y="20335"/>
                    </a:moveTo>
                    <a:cubicBezTo>
                      <a:pt x="3409" y="20255"/>
                      <a:pt x="3330" y="20173"/>
                      <a:pt x="3252" y="20091"/>
                    </a:cubicBezTo>
                    <a:lnTo>
                      <a:pt x="3353" y="19994"/>
                    </a:lnTo>
                    <a:cubicBezTo>
                      <a:pt x="3429" y="20076"/>
                      <a:pt x="3509" y="20158"/>
                      <a:pt x="3588" y="20236"/>
                    </a:cubicBezTo>
                    <a:close/>
                    <a:moveTo>
                      <a:pt x="20380" y="20285"/>
                    </a:moveTo>
                    <a:lnTo>
                      <a:pt x="20281" y="20188"/>
                    </a:lnTo>
                    <a:cubicBezTo>
                      <a:pt x="20361" y="20108"/>
                      <a:pt x="20439" y="20026"/>
                      <a:pt x="20514" y="19944"/>
                    </a:cubicBezTo>
                    <a:lnTo>
                      <a:pt x="20618" y="20039"/>
                    </a:lnTo>
                    <a:cubicBezTo>
                      <a:pt x="20540" y="20121"/>
                      <a:pt x="20460" y="20203"/>
                      <a:pt x="20380" y="20285"/>
                    </a:cubicBezTo>
                    <a:close/>
                    <a:moveTo>
                      <a:pt x="3021" y="19839"/>
                    </a:moveTo>
                    <a:cubicBezTo>
                      <a:pt x="2945" y="19754"/>
                      <a:pt x="2870" y="19668"/>
                      <a:pt x="2797" y="19582"/>
                    </a:cubicBezTo>
                    <a:lnTo>
                      <a:pt x="2904" y="19491"/>
                    </a:lnTo>
                    <a:cubicBezTo>
                      <a:pt x="2976" y="19578"/>
                      <a:pt x="3049" y="19662"/>
                      <a:pt x="3125" y="19746"/>
                    </a:cubicBezTo>
                    <a:close/>
                    <a:moveTo>
                      <a:pt x="20846" y="19787"/>
                    </a:moveTo>
                    <a:lnTo>
                      <a:pt x="20743" y="19694"/>
                    </a:lnTo>
                    <a:cubicBezTo>
                      <a:pt x="20816" y="19610"/>
                      <a:pt x="20890" y="19524"/>
                      <a:pt x="20961" y="19437"/>
                    </a:cubicBezTo>
                    <a:lnTo>
                      <a:pt x="21069" y="19528"/>
                    </a:lnTo>
                    <a:cubicBezTo>
                      <a:pt x="20995" y="19614"/>
                      <a:pt x="20922" y="19701"/>
                      <a:pt x="20846" y="19787"/>
                    </a:cubicBezTo>
                    <a:close/>
                    <a:moveTo>
                      <a:pt x="2581" y="19316"/>
                    </a:moveTo>
                    <a:cubicBezTo>
                      <a:pt x="2510" y="19228"/>
                      <a:pt x="2441" y="19137"/>
                      <a:pt x="2371" y="19047"/>
                    </a:cubicBezTo>
                    <a:lnTo>
                      <a:pt x="2484" y="18963"/>
                    </a:lnTo>
                    <a:cubicBezTo>
                      <a:pt x="2551" y="19053"/>
                      <a:pt x="2620" y="19142"/>
                      <a:pt x="2691" y="19230"/>
                    </a:cubicBezTo>
                    <a:close/>
                    <a:moveTo>
                      <a:pt x="21282" y="19262"/>
                    </a:moveTo>
                    <a:lnTo>
                      <a:pt x="21174" y="19176"/>
                    </a:lnTo>
                    <a:cubicBezTo>
                      <a:pt x="21243" y="19088"/>
                      <a:pt x="21310" y="18997"/>
                      <a:pt x="21377" y="18906"/>
                    </a:cubicBezTo>
                    <a:lnTo>
                      <a:pt x="21489" y="18991"/>
                    </a:lnTo>
                    <a:cubicBezTo>
                      <a:pt x="21422" y="19081"/>
                      <a:pt x="21353" y="19172"/>
                      <a:pt x="21282" y="19262"/>
                    </a:cubicBezTo>
                    <a:close/>
                    <a:moveTo>
                      <a:pt x="2171" y="18771"/>
                    </a:moveTo>
                    <a:cubicBezTo>
                      <a:pt x="2106" y="18676"/>
                      <a:pt x="2041" y="18583"/>
                      <a:pt x="1977" y="18488"/>
                    </a:cubicBezTo>
                    <a:lnTo>
                      <a:pt x="2093" y="18410"/>
                    </a:lnTo>
                    <a:cubicBezTo>
                      <a:pt x="2156" y="18505"/>
                      <a:pt x="2220" y="18598"/>
                      <a:pt x="2285" y="18689"/>
                    </a:cubicBezTo>
                    <a:close/>
                    <a:moveTo>
                      <a:pt x="21688" y="18714"/>
                    </a:moveTo>
                    <a:lnTo>
                      <a:pt x="21574" y="18635"/>
                    </a:lnTo>
                    <a:cubicBezTo>
                      <a:pt x="21638" y="18542"/>
                      <a:pt x="21701" y="18449"/>
                      <a:pt x="21763" y="18356"/>
                    </a:cubicBezTo>
                    <a:lnTo>
                      <a:pt x="21880" y="18432"/>
                    </a:lnTo>
                    <a:cubicBezTo>
                      <a:pt x="21817" y="18527"/>
                      <a:pt x="21753" y="18619"/>
                      <a:pt x="21688" y="18714"/>
                    </a:cubicBezTo>
                    <a:close/>
                    <a:moveTo>
                      <a:pt x="1793" y="18199"/>
                    </a:moveTo>
                    <a:cubicBezTo>
                      <a:pt x="1733" y="18104"/>
                      <a:pt x="1675" y="18007"/>
                      <a:pt x="1616" y="17907"/>
                    </a:cubicBezTo>
                    <a:lnTo>
                      <a:pt x="1737" y="17836"/>
                    </a:lnTo>
                    <a:cubicBezTo>
                      <a:pt x="1793" y="17935"/>
                      <a:pt x="1851" y="18030"/>
                      <a:pt x="1912" y="18128"/>
                    </a:cubicBezTo>
                    <a:close/>
                    <a:moveTo>
                      <a:pt x="22061" y="18143"/>
                    </a:moveTo>
                    <a:lnTo>
                      <a:pt x="21942" y="18069"/>
                    </a:lnTo>
                    <a:cubicBezTo>
                      <a:pt x="22003" y="17974"/>
                      <a:pt x="22059" y="17879"/>
                      <a:pt x="22115" y="17782"/>
                    </a:cubicBezTo>
                    <a:lnTo>
                      <a:pt x="22236" y="17851"/>
                    </a:lnTo>
                    <a:cubicBezTo>
                      <a:pt x="22180" y="17948"/>
                      <a:pt x="22122" y="18048"/>
                      <a:pt x="22061" y="18143"/>
                    </a:cubicBezTo>
                    <a:close/>
                    <a:moveTo>
                      <a:pt x="1448" y="17610"/>
                    </a:moveTo>
                    <a:cubicBezTo>
                      <a:pt x="1394" y="17510"/>
                      <a:pt x="1340" y="17409"/>
                      <a:pt x="1288" y="17308"/>
                    </a:cubicBezTo>
                    <a:lnTo>
                      <a:pt x="1413" y="17243"/>
                    </a:lnTo>
                    <a:cubicBezTo>
                      <a:pt x="1463" y="17344"/>
                      <a:pt x="1517" y="17443"/>
                      <a:pt x="1571" y="17543"/>
                    </a:cubicBezTo>
                    <a:close/>
                    <a:moveTo>
                      <a:pt x="22402" y="17554"/>
                    </a:moveTo>
                    <a:lnTo>
                      <a:pt x="22279" y="17487"/>
                    </a:lnTo>
                    <a:cubicBezTo>
                      <a:pt x="22333" y="17387"/>
                      <a:pt x="22385" y="17288"/>
                      <a:pt x="22434" y="17189"/>
                    </a:cubicBezTo>
                    <a:lnTo>
                      <a:pt x="22560" y="17251"/>
                    </a:lnTo>
                    <a:cubicBezTo>
                      <a:pt x="22508" y="17353"/>
                      <a:pt x="22456" y="17454"/>
                      <a:pt x="22402" y="17554"/>
                    </a:cubicBezTo>
                    <a:close/>
                    <a:moveTo>
                      <a:pt x="1139" y="17001"/>
                    </a:moveTo>
                    <a:cubicBezTo>
                      <a:pt x="1090" y="16898"/>
                      <a:pt x="1042" y="16794"/>
                      <a:pt x="995" y="16688"/>
                    </a:cubicBezTo>
                    <a:lnTo>
                      <a:pt x="1124" y="16632"/>
                    </a:lnTo>
                    <a:cubicBezTo>
                      <a:pt x="1170" y="16736"/>
                      <a:pt x="1215" y="16839"/>
                      <a:pt x="1265" y="16941"/>
                    </a:cubicBezTo>
                    <a:close/>
                    <a:moveTo>
                      <a:pt x="22709" y="16945"/>
                    </a:moveTo>
                    <a:lnTo>
                      <a:pt x="22581" y="16885"/>
                    </a:lnTo>
                    <a:cubicBezTo>
                      <a:pt x="22629" y="16783"/>
                      <a:pt x="22676" y="16682"/>
                      <a:pt x="22719" y="16578"/>
                    </a:cubicBezTo>
                    <a:lnTo>
                      <a:pt x="22849" y="16634"/>
                    </a:lnTo>
                    <a:cubicBezTo>
                      <a:pt x="22803" y="16738"/>
                      <a:pt x="22756" y="16841"/>
                      <a:pt x="22709" y="16945"/>
                    </a:cubicBezTo>
                    <a:close/>
                    <a:moveTo>
                      <a:pt x="863" y="16373"/>
                    </a:moveTo>
                    <a:cubicBezTo>
                      <a:pt x="820" y="16268"/>
                      <a:pt x="779" y="16162"/>
                      <a:pt x="738" y="16054"/>
                    </a:cubicBezTo>
                    <a:lnTo>
                      <a:pt x="870" y="16004"/>
                    </a:lnTo>
                    <a:cubicBezTo>
                      <a:pt x="908" y="16112"/>
                      <a:pt x="949" y="16216"/>
                      <a:pt x="993" y="16321"/>
                    </a:cubicBezTo>
                    <a:close/>
                    <a:moveTo>
                      <a:pt x="22978" y="16319"/>
                    </a:moveTo>
                    <a:lnTo>
                      <a:pt x="22849" y="16270"/>
                    </a:lnTo>
                    <a:cubicBezTo>
                      <a:pt x="22890" y="16164"/>
                      <a:pt x="22931" y="16058"/>
                      <a:pt x="22970" y="15955"/>
                    </a:cubicBezTo>
                    <a:lnTo>
                      <a:pt x="23099" y="16002"/>
                    </a:lnTo>
                    <a:cubicBezTo>
                      <a:pt x="23060" y="16108"/>
                      <a:pt x="23021" y="16214"/>
                      <a:pt x="22978" y="16319"/>
                    </a:cubicBezTo>
                    <a:close/>
                    <a:moveTo>
                      <a:pt x="624" y="15730"/>
                    </a:moveTo>
                    <a:cubicBezTo>
                      <a:pt x="589" y="15622"/>
                      <a:pt x="555" y="15514"/>
                      <a:pt x="520" y="15404"/>
                    </a:cubicBezTo>
                    <a:lnTo>
                      <a:pt x="652" y="15363"/>
                    </a:lnTo>
                    <a:cubicBezTo>
                      <a:pt x="686" y="15471"/>
                      <a:pt x="721" y="15579"/>
                      <a:pt x="757" y="15687"/>
                    </a:cubicBezTo>
                    <a:close/>
                    <a:moveTo>
                      <a:pt x="23213" y="15678"/>
                    </a:moveTo>
                    <a:lnTo>
                      <a:pt x="23080" y="15635"/>
                    </a:lnTo>
                    <a:cubicBezTo>
                      <a:pt x="23116" y="15527"/>
                      <a:pt x="23151" y="15422"/>
                      <a:pt x="23181" y="15314"/>
                    </a:cubicBezTo>
                    <a:lnTo>
                      <a:pt x="23317" y="15353"/>
                    </a:lnTo>
                    <a:cubicBezTo>
                      <a:pt x="23282" y="15463"/>
                      <a:pt x="23248" y="15571"/>
                      <a:pt x="23213" y="15678"/>
                    </a:cubicBezTo>
                    <a:close/>
                    <a:moveTo>
                      <a:pt x="425" y="15076"/>
                    </a:moveTo>
                    <a:cubicBezTo>
                      <a:pt x="395" y="14966"/>
                      <a:pt x="365" y="14858"/>
                      <a:pt x="339" y="14746"/>
                    </a:cubicBezTo>
                    <a:lnTo>
                      <a:pt x="473" y="14714"/>
                    </a:lnTo>
                    <a:cubicBezTo>
                      <a:pt x="501" y="14822"/>
                      <a:pt x="529" y="14932"/>
                      <a:pt x="559" y="15040"/>
                    </a:cubicBezTo>
                    <a:close/>
                    <a:moveTo>
                      <a:pt x="23410" y="15025"/>
                    </a:moveTo>
                    <a:lnTo>
                      <a:pt x="23276" y="14988"/>
                    </a:lnTo>
                    <a:cubicBezTo>
                      <a:pt x="23304" y="14880"/>
                      <a:pt x="23332" y="14770"/>
                      <a:pt x="23358" y="14662"/>
                    </a:cubicBezTo>
                    <a:lnTo>
                      <a:pt x="23494" y="14694"/>
                    </a:lnTo>
                    <a:cubicBezTo>
                      <a:pt x="23468" y="14805"/>
                      <a:pt x="23440" y="14915"/>
                      <a:pt x="23410" y="15025"/>
                    </a:cubicBezTo>
                    <a:close/>
                    <a:moveTo>
                      <a:pt x="263" y="14414"/>
                    </a:moveTo>
                    <a:cubicBezTo>
                      <a:pt x="240" y="14302"/>
                      <a:pt x="216" y="14190"/>
                      <a:pt x="196" y="14080"/>
                    </a:cubicBezTo>
                    <a:lnTo>
                      <a:pt x="332" y="14054"/>
                    </a:lnTo>
                    <a:cubicBezTo>
                      <a:pt x="354" y="14164"/>
                      <a:pt x="376" y="14274"/>
                      <a:pt x="399" y="14386"/>
                    </a:cubicBezTo>
                    <a:close/>
                    <a:moveTo>
                      <a:pt x="23567" y="14362"/>
                    </a:moveTo>
                    <a:lnTo>
                      <a:pt x="23431" y="14332"/>
                    </a:lnTo>
                    <a:cubicBezTo>
                      <a:pt x="23455" y="14222"/>
                      <a:pt x="23477" y="14112"/>
                      <a:pt x="23496" y="14002"/>
                    </a:cubicBezTo>
                    <a:lnTo>
                      <a:pt x="23634" y="14026"/>
                    </a:lnTo>
                    <a:cubicBezTo>
                      <a:pt x="23613" y="14138"/>
                      <a:pt x="23591" y="14250"/>
                      <a:pt x="23567" y="14362"/>
                    </a:cubicBezTo>
                    <a:close/>
                    <a:moveTo>
                      <a:pt x="140" y="13743"/>
                    </a:moveTo>
                    <a:cubicBezTo>
                      <a:pt x="121" y="13631"/>
                      <a:pt x="106" y="13516"/>
                      <a:pt x="91" y="13404"/>
                    </a:cubicBezTo>
                    <a:lnTo>
                      <a:pt x="229" y="13387"/>
                    </a:lnTo>
                    <a:cubicBezTo>
                      <a:pt x="244" y="13499"/>
                      <a:pt x="259" y="13609"/>
                      <a:pt x="276" y="13721"/>
                    </a:cubicBezTo>
                    <a:close/>
                    <a:moveTo>
                      <a:pt x="23688" y="13689"/>
                    </a:moveTo>
                    <a:lnTo>
                      <a:pt x="23552" y="13667"/>
                    </a:lnTo>
                    <a:cubicBezTo>
                      <a:pt x="23567" y="13557"/>
                      <a:pt x="23582" y="13445"/>
                      <a:pt x="23598" y="13335"/>
                    </a:cubicBezTo>
                    <a:lnTo>
                      <a:pt x="23736" y="13350"/>
                    </a:lnTo>
                    <a:cubicBezTo>
                      <a:pt x="23721" y="13465"/>
                      <a:pt x="23705" y="13577"/>
                      <a:pt x="23688" y="13689"/>
                    </a:cubicBezTo>
                    <a:close/>
                    <a:moveTo>
                      <a:pt x="54" y="13065"/>
                    </a:moveTo>
                    <a:cubicBezTo>
                      <a:pt x="43" y="12951"/>
                      <a:pt x="35" y="12839"/>
                      <a:pt x="26" y="12724"/>
                    </a:cubicBezTo>
                    <a:lnTo>
                      <a:pt x="166" y="12716"/>
                    </a:lnTo>
                    <a:cubicBezTo>
                      <a:pt x="173" y="12828"/>
                      <a:pt x="181" y="12940"/>
                      <a:pt x="192" y="13052"/>
                    </a:cubicBezTo>
                    <a:close/>
                    <a:moveTo>
                      <a:pt x="23770" y="13011"/>
                    </a:moveTo>
                    <a:lnTo>
                      <a:pt x="23632" y="12998"/>
                    </a:lnTo>
                    <a:cubicBezTo>
                      <a:pt x="23643" y="12886"/>
                      <a:pt x="23651" y="12774"/>
                      <a:pt x="23658" y="12662"/>
                    </a:cubicBezTo>
                    <a:lnTo>
                      <a:pt x="23796" y="12671"/>
                    </a:lnTo>
                    <a:cubicBezTo>
                      <a:pt x="23790" y="12785"/>
                      <a:pt x="23781" y="12899"/>
                      <a:pt x="23770" y="13011"/>
                    </a:cubicBezTo>
                    <a:close/>
                    <a:moveTo>
                      <a:pt x="9" y="12384"/>
                    </a:moveTo>
                    <a:cubicBezTo>
                      <a:pt x="4" y="12271"/>
                      <a:pt x="0" y="12157"/>
                      <a:pt x="0" y="12043"/>
                    </a:cubicBezTo>
                    <a:lnTo>
                      <a:pt x="138" y="12040"/>
                    </a:lnTo>
                    <a:cubicBezTo>
                      <a:pt x="140" y="12155"/>
                      <a:pt x="142" y="12267"/>
                      <a:pt x="147" y="12379"/>
                    </a:cubicBezTo>
                    <a:close/>
                    <a:moveTo>
                      <a:pt x="23813" y="12330"/>
                    </a:moveTo>
                    <a:lnTo>
                      <a:pt x="23675" y="12325"/>
                    </a:lnTo>
                    <a:cubicBezTo>
                      <a:pt x="23677" y="12213"/>
                      <a:pt x="23680" y="12101"/>
                      <a:pt x="23682" y="11989"/>
                    </a:cubicBezTo>
                    <a:lnTo>
                      <a:pt x="23820" y="11989"/>
                    </a:lnTo>
                    <a:cubicBezTo>
                      <a:pt x="23820" y="12103"/>
                      <a:pt x="23818" y="12217"/>
                      <a:pt x="23813" y="12330"/>
                    </a:cubicBezTo>
                    <a:close/>
                    <a:moveTo>
                      <a:pt x="23822" y="11911"/>
                    </a:moveTo>
                    <a:lnTo>
                      <a:pt x="23682" y="11911"/>
                    </a:lnTo>
                    <a:cubicBezTo>
                      <a:pt x="23682" y="11799"/>
                      <a:pt x="23680" y="11687"/>
                      <a:pt x="23677" y="11574"/>
                    </a:cubicBezTo>
                    <a:lnTo>
                      <a:pt x="23815" y="11570"/>
                    </a:lnTo>
                    <a:cubicBezTo>
                      <a:pt x="23820" y="11682"/>
                      <a:pt x="23822" y="11797"/>
                      <a:pt x="23822" y="11911"/>
                    </a:cubicBezTo>
                    <a:close/>
                    <a:moveTo>
                      <a:pt x="140" y="11704"/>
                    </a:moveTo>
                    <a:lnTo>
                      <a:pt x="0" y="11702"/>
                    </a:lnTo>
                    <a:cubicBezTo>
                      <a:pt x="2" y="11587"/>
                      <a:pt x="7" y="11473"/>
                      <a:pt x="11" y="11361"/>
                    </a:cubicBezTo>
                    <a:lnTo>
                      <a:pt x="151" y="11365"/>
                    </a:lnTo>
                    <a:cubicBezTo>
                      <a:pt x="145" y="11477"/>
                      <a:pt x="142" y="11592"/>
                      <a:pt x="140" y="11704"/>
                    </a:cubicBezTo>
                    <a:close/>
                    <a:moveTo>
                      <a:pt x="23662" y="11236"/>
                    </a:moveTo>
                    <a:cubicBezTo>
                      <a:pt x="23656" y="11123"/>
                      <a:pt x="23649" y="11011"/>
                      <a:pt x="23639" y="10901"/>
                    </a:cubicBezTo>
                    <a:lnTo>
                      <a:pt x="23777" y="10888"/>
                    </a:lnTo>
                    <a:cubicBezTo>
                      <a:pt x="23787" y="11000"/>
                      <a:pt x="23796" y="11115"/>
                      <a:pt x="23800" y="11229"/>
                    </a:cubicBezTo>
                    <a:close/>
                    <a:moveTo>
                      <a:pt x="171" y="11031"/>
                    </a:moveTo>
                    <a:lnTo>
                      <a:pt x="32" y="11020"/>
                    </a:lnTo>
                    <a:cubicBezTo>
                      <a:pt x="41" y="10905"/>
                      <a:pt x="50" y="10791"/>
                      <a:pt x="63" y="10679"/>
                    </a:cubicBezTo>
                    <a:lnTo>
                      <a:pt x="201" y="10694"/>
                    </a:lnTo>
                    <a:cubicBezTo>
                      <a:pt x="190" y="10806"/>
                      <a:pt x="179" y="10916"/>
                      <a:pt x="171" y="11031"/>
                    </a:cubicBezTo>
                    <a:close/>
                    <a:moveTo>
                      <a:pt x="23606" y="10565"/>
                    </a:moveTo>
                    <a:cubicBezTo>
                      <a:pt x="23593" y="10452"/>
                      <a:pt x="23578" y="10340"/>
                      <a:pt x="23563" y="10230"/>
                    </a:cubicBezTo>
                    <a:lnTo>
                      <a:pt x="23701" y="10211"/>
                    </a:lnTo>
                    <a:cubicBezTo>
                      <a:pt x="23716" y="10323"/>
                      <a:pt x="23731" y="10435"/>
                      <a:pt x="23744" y="10547"/>
                    </a:cubicBezTo>
                    <a:close/>
                    <a:moveTo>
                      <a:pt x="240" y="10360"/>
                    </a:moveTo>
                    <a:lnTo>
                      <a:pt x="101" y="10340"/>
                    </a:lnTo>
                    <a:cubicBezTo>
                      <a:pt x="117" y="10228"/>
                      <a:pt x="134" y="10114"/>
                      <a:pt x="151" y="10004"/>
                    </a:cubicBezTo>
                    <a:lnTo>
                      <a:pt x="289" y="10025"/>
                    </a:lnTo>
                    <a:cubicBezTo>
                      <a:pt x="272" y="10135"/>
                      <a:pt x="255" y="10247"/>
                      <a:pt x="240" y="10360"/>
                    </a:cubicBezTo>
                    <a:close/>
                    <a:moveTo>
                      <a:pt x="23509" y="9896"/>
                    </a:moveTo>
                    <a:cubicBezTo>
                      <a:pt x="23492" y="9786"/>
                      <a:pt x="23470" y="9676"/>
                      <a:pt x="23449" y="9565"/>
                    </a:cubicBezTo>
                    <a:lnTo>
                      <a:pt x="23585" y="9537"/>
                    </a:lnTo>
                    <a:cubicBezTo>
                      <a:pt x="23606" y="9647"/>
                      <a:pt x="23628" y="9760"/>
                      <a:pt x="23647" y="9872"/>
                    </a:cubicBezTo>
                    <a:close/>
                    <a:moveTo>
                      <a:pt x="347" y="9693"/>
                    </a:moveTo>
                    <a:lnTo>
                      <a:pt x="209" y="9667"/>
                    </a:lnTo>
                    <a:cubicBezTo>
                      <a:pt x="231" y="9555"/>
                      <a:pt x="255" y="9442"/>
                      <a:pt x="278" y="9332"/>
                    </a:cubicBezTo>
                    <a:lnTo>
                      <a:pt x="414" y="9363"/>
                    </a:lnTo>
                    <a:cubicBezTo>
                      <a:pt x="391" y="9471"/>
                      <a:pt x="367" y="9581"/>
                      <a:pt x="347" y="9693"/>
                    </a:cubicBezTo>
                    <a:close/>
                    <a:moveTo>
                      <a:pt x="23375" y="9235"/>
                    </a:moveTo>
                    <a:cubicBezTo>
                      <a:pt x="23349" y="9125"/>
                      <a:pt x="23323" y="9017"/>
                      <a:pt x="23295" y="8907"/>
                    </a:cubicBezTo>
                    <a:lnTo>
                      <a:pt x="23429" y="8873"/>
                    </a:lnTo>
                    <a:cubicBezTo>
                      <a:pt x="23457" y="8983"/>
                      <a:pt x="23485" y="9093"/>
                      <a:pt x="23511" y="9203"/>
                    </a:cubicBezTo>
                    <a:close/>
                    <a:moveTo>
                      <a:pt x="492" y="9033"/>
                    </a:moveTo>
                    <a:lnTo>
                      <a:pt x="358" y="9000"/>
                    </a:lnTo>
                    <a:cubicBezTo>
                      <a:pt x="386" y="8888"/>
                      <a:pt x="414" y="8778"/>
                      <a:pt x="447" y="8670"/>
                    </a:cubicBezTo>
                    <a:lnTo>
                      <a:pt x="581" y="8707"/>
                    </a:lnTo>
                    <a:cubicBezTo>
                      <a:pt x="548" y="8815"/>
                      <a:pt x="520" y="8925"/>
                      <a:pt x="492" y="9033"/>
                    </a:cubicBezTo>
                    <a:close/>
                    <a:moveTo>
                      <a:pt x="23205" y="8582"/>
                    </a:moveTo>
                    <a:cubicBezTo>
                      <a:pt x="23172" y="8476"/>
                      <a:pt x="23140" y="8368"/>
                      <a:pt x="23106" y="8260"/>
                    </a:cubicBezTo>
                    <a:lnTo>
                      <a:pt x="23237" y="8217"/>
                    </a:lnTo>
                    <a:cubicBezTo>
                      <a:pt x="23272" y="8325"/>
                      <a:pt x="23306" y="8435"/>
                      <a:pt x="23339" y="8543"/>
                    </a:cubicBezTo>
                    <a:close/>
                    <a:moveTo>
                      <a:pt x="675" y="8385"/>
                    </a:moveTo>
                    <a:lnTo>
                      <a:pt x="542" y="8342"/>
                    </a:lnTo>
                    <a:cubicBezTo>
                      <a:pt x="576" y="8234"/>
                      <a:pt x="613" y="8124"/>
                      <a:pt x="650" y="8018"/>
                    </a:cubicBezTo>
                    <a:lnTo>
                      <a:pt x="781" y="8064"/>
                    </a:lnTo>
                    <a:cubicBezTo>
                      <a:pt x="745" y="8169"/>
                      <a:pt x="710" y="8277"/>
                      <a:pt x="675" y="8385"/>
                    </a:cubicBezTo>
                    <a:close/>
                    <a:moveTo>
                      <a:pt x="22995" y="7941"/>
                    </a:moveTo>
                    <a:cubicBezTo>
                      <a:pt x="22957" y="7833"/>
                      <a:pt x="22916" y="7727"/>
                      <a:pt x="22877" y="7623"/>
                    </a:cubicBezTo>
                    <a:lnTo>
                      <a:pt x="23006" y="7574"/>
                    </a:lnTo>
                    <a:cubicBezTo>
                      <a:pt x="23047" y="7680"/>
                      <a:pt x="23088" y="7785"/>
                      <a:pt x="23125" y="7893"/>
                    </a:cubicBezTo>
                    <a:close/>
                    <a:moveTo>
                      <a:pt x="896" y="7746"/>
                    </a:moveTo>
                    <a:lnTo>
                      <a:pt x="766" y="7697"/>
                    </a:lnTo>
                    <a:cubicBezTo>
                      <a:pt x="807" y="7591"/>
                      <a:pt x="848" y="7485"/>
                      <a:pt x="891" y="7380"/>
                    </a:cubicBezTo>
                    <a:lnTo>
                      <a:pt x="1021" y="7431"/>
                    </a:lnTo>
                    <a:cubicBezTo>
                      <a:pt x="978" y="7537"/>
                      <a:pt x="937" y="7641"/>
                      <a:pt x="896" y="7746"/>
                    </a:cubicBezTo>
                    <a:close/>
                    <a:moveTo>
                      <a:pt x="22750" y="7311"/>
                    </a:moveTo>
                    <a:cubicBezTo>
                      <a:pt x="22704" y="7207"/>
                      <a:pt x="22659" y="7103"/>
                      <a:pt x="22611" y="7000"/>
                    </a:cubicBezTo>
                    <a:lnTo>
                      <a:pt x="22739" y="6944"/>
                    </a:lnTo>
                    <a:cubicBezTo>
                      <a:pt x="22786" y="7045"/>
                      <a:pt x="22832" y="7151"/>
                      <a:pt x="22877" y="7257"/>
                    </a:cubicBezTo>
                    <a:close/>
                    <a:moveTo>
                      <a:pt x="1152" y="7123"/>
                    </a:moveTo>
                    <a:lnTo>
                      <a:pt x="1025" y="7067"/>
                    </a:lnTo>
                    <a:cubicBezTo>
                      <a:pt x="1070" y="6963"/>
                      <a:pt x="1120" y="6860"/>
                      <a:pt x="1167" y="6758"/>
                    </a:cubicBezTo>
                    <a:lnTo>
                      <a:pt x="1295" y="6819"/>
                    </a:lnTo>
                    <a:cubicBezTo>
                      <a:pt x="1245" y="6920"/>
                      <a:pt x="1198" y="7021"/>
                      <a:pt x="1152" y="7123"/>
                    </a:cubicBezTo>
                    <a:close/>
                    <a:moveTo>
                      <a:pt x="22467" y="6696"/>
                    </a:moveTo>
                    <a:cubicBezTo>
                      <a:pt x="22415" y="6594"/>
                      <a:pt x="22365" y="6495"/>
                      <a:pt x="22311" y="6396"/>
                    </a:cubicBezTo>
                    <a:lnTo>
                      <a:pt x="22434" y="6329"/>
                    </a:lnTo>
                    <a:cubicBezTo>
                      <a:pt x="22488" y="6430"/>
                      <a:pt x="22540" y="6532"/>
                      <a:pt x="22592" y="6635"/>
                    </a:cubicBezTo>
                    <a:close/>
                    <a:moveTo>
                      <a:pt x="1444" y="6517"/>
                    </a:moveTo>
                    <a:lnTo>
                      <a:pt x="1321" y="6454"/>
                    </a:lnTo>
                    <a:cubicBezTo>
                      <a:pt x="1372" y="6353"/>
                      <a:pt x="1426" y="6251"/>
                      <a:pt x="1482" y="6152"/>
                    </a:cubicBezTo>
                    <a:lnTo>
                      <a:pt x="1603" y="6221"/>
                    </a:lnTo>
                    <a:cubicBezTo>
                      <a:pt x="1549" y="6318"/>
                      <a:pt x="1495" y="6417"/>
                      <a:pt x="1444" y="6517"/>
                    </a:cubicBezTo>
                    <a:close/>
                    <a:moveTo>
                      <a:pt x="22150" y="6100"/>
                    </a:moveTo>
                    <a:cubicBezTo>
                      <a:pt x="22094" y="6001"/>
                      <a:pt x="22037" y="5904"/>
                      <a:pt x="21977" y="5807"/>
                    </a:cubicBezTo>
                    <a:lnTo>
                      <a:pt x="22096" y="5735"/>
                    </a:lnTo>
                    <a:cubicBezTo>
                      <a:pt x="22156" y="5833"/>
                      <a:pt x="22214" y="5930"/>
                      <a:pt x="22270" y="6029"/>
                    </a:cubicBezTo>
                    <a:close/>
                    <a:moveTo>
                      <a:pt x="1769" y="5927"/>
                    </a:moveTo>
                    <a:lnTo>
                      <a:pt x="1651" y="5858"/>
                    </a:lnTo>
                    <a:cubicBezTo>
                      <a:pt x="1707" y="5759"/>
                      <a:pt x="1767" y="5662"/>
                      <a:pt x="1828" y="5567"/>
                    </a:cubicBezTo>
                    <a:lnTo>
                      <a:pt x="1946" y="5640"/>
                    </a:lnTo>
                    <a:cubicBezTo>
                      <a:pt x="1886" y="5735"/>
                      <a:pt x="1828" y="5830"/>
                      <a:pt x="1769" y="5927"/>
                    </a:cubicBezTo>
                    <a:close/>
                    <a:moveTo>
                      <a:pt x="21798" y="5522"/>
                    </a:moveTo>
                    <a:cubicBezTo>
                      <a:pt x="21738" y="5425"/>
                      <a:pt x="21675" y="5334"/>
                      <a:pt x="21610" y="5241"/>
                    </a:cubicBezTo>
                    <a:lnTo>
                      <a:pt x="21725" y="5161"/>
                    </a:lnTo>
                    <a:cubicBezTo>
                      <a:pt x="21789" y="5254"/>
                      <a:pt x="21854" y="5349"/>
                      <a:pt x="21914" y="5446"/>
                    </a:cubicBezTo>
                    <a:close/>
                    <a:moveTo>
                      <a:pt x="2130" y="5358"/>
                    </a:moveTo>
                    <a:lnTo>
                      <a:pt x="2013" y="5280"/>
                    </a:lnTo>
                    <a:cubicBezTo>
                      <a:pt x="2078" y="5187"/>
                      <a:pt x="2141" y="5092"/>
                      <a:pt x="2207" y="5000"/>
                    </a:cubicBezTo>
                    <a:lnTo>
                      <a:pt x="2320" y="5082"/>
                    </a:lnTo>
                    <a:cubicBezTo>
                      <a:pt x="2257" y="5172"/>
                      <a:pt x="2192" y="5265"/>
                      <a:pt x="2130" y="5358"/>
                    </a:cubicBezTo>
                    <a:close/>
                    <a:moveTo>
                      <a:pt x="21414" y="4965"/>
                    </a:moveTo>
                    <a:cubicBezTo>
                      <a:pt x="21349" y="4874"/>
                      <a:pt x="21280" y="4784"/>
                      <a:pt x="21211" y="4695"/>
                    </a:cubicBezTo>
                    <a:lnTo>
                      <a:pt x="21321" y="4611"/>
                    </a:lnTo>
                    <a:cubicBezTo>
                      <a:pt x="21392" y="4700"/>
                      <a:pt x="21459" y="4790"/>
                      <a:pt x="21526" y="4883"/>
                    </a:cubicBezTo>
                    <a:close/>
                    <a:moveTo>
                      <a:pt x="2520" y="4810"/>
                    </a:moveTo>
                    <a:lnTo>
                      <a:pt x="2410" y="4726"/>
                    </a:lnTo>
                    <a:cubicBezTo>
                      <a:pt x="2477" y="4635"/>
                      <a:pt x="2548" y="4547"/>
                      <a:pt x="2620" y="4456"/>
                    </a:cubicBezTo>
                    <a:lnTo>
                      <a:pt x="2728" y="4544"/>
                    </a:lnTo>
                    <a:cubicBezTo>
                      <a:pt x="2658" y="4631"/>
                      <a:pt x="2589" y="4719"/>
                      <a:pt x="2520" y="4810"/>
                    </a:cubicBezTo>
                    <a:close/>
                    <a:moveTo>
                      <a:pt x="21002" y="4432"/>
                    </a:moveTo>
                    <a:cubicBezTo>
                      <a:pt x="20928" y="4346"/>
                      <a:pt x="20857" y="4257"/>
                      <a:pt x="20782" y="4173"/>
                    </a:cubicBezTo>
                    <a:lnTo>
                      <a:pt x="20887" y="4083"/>
                    </a:lnTo>
                    <a:cubicBezTo>
                      <a:pt x="20963" y="4167"/>
                      <a:pt x="21036" y="4255"/>
                      <a:pt x="21110" y="4344"/>
                    </a:cubicBezTo>
                    <a:close/>
                    <a:moveTo>
                      <a:pt x="2943" y="4283"/>
                    </a:moveTo>
                    <a:lnTo>
                      <a:pt x="2838" y="4195"/>
                    </a:lnTo>
                    <a:cubicBezTo>
                      <a:pt x="2911" y="4106"/>
                      <a:pt x="2986" y="4022"/>
                      <a:pt x="3062" y="3938"/>
                    </a:cubicBezTo>
                    <a:lnTo>
                      <a:pt x="3166" y="4031"/>
                    </a:lnTo>
                    <a:cubicBezTo>
                      <a:pt x="3090" y="4115"/>
                      <a:pt x="3017" y="4199"/>
                      <a:pt x="2943" y="4283"/>
                    </a:cubicBezTo>
                    <a:close/>
                    <a:moveTo>
                      <a:pt x="20557" y="3923"/>
                    </a:moveTo>
                    <a:cubicBezTo>
                      <a:pt x="20480" y="3841"/>
                      <a:pt x="20402" y="3759"/>
                      <a:pt x="20324" y="3679"/>
                    </a:cubicBezTo>
                    <a:lnTo>
                      <a:pt x="20423" y="3582"/>
                    </a:lnTo>
                    <a:cubicBezTo>
                      <a:pt x="20503" y="3662"/>
                      <a:pt x="20581" y="3746"/>
                      <a:pt x="20659" y="3828"/>
                    </a:cubicBezTo>
                    <a:close/>
                    <a:moveTo>
                      <a:pt x="3394" y="3783"/>
                    </a:moveTo>
                    <a:lnTo>
                      <a:pt x="3295" y="3688"/>
                    </a:lnTo>
                    <a:cubicBezTo>
                      <a:pt x="3373" y="3606"/>
                      <a:pt x="3453" y="3524"/>
                      <a:pt x="3532" y="3444"/>
                    </a:cubicBezTo>
                    <a:lnTo>
                      <a:pt x="3632" y="3543"/>
                    </a:lnTo>
                    <a:cubicBezTo>
                      <a:pt x="3552" y="3623"/>
                      <a:pt x="3472" y="3703"/>
                      <a:pt x="3394" y="3783"/>
                    </a:cubicBezTo>
                    <a:close/>
                    <a:moveTo>
                      <a:pt x="20085" y="3442"/>
                    </a:moveTo>
                    <a:cubicBezTo>
                      <a:pt x="20003" y="3362"/>
                      <a:pt x="19923" y="3286"/>
                      <a:pt x="19839" y="3211"/>
                    </a:cubicBezTo>
                    <a:lnTo>
                      <a:pt x="19934" y="3107"/>
                    </a:lnTo>
                    <a:cubicBezTo>
                      <a:pt x="20016" y="3183"/>
                      <a:pt x="20100" y="3263"/>
                      <a:pt x="20182" y="3340"/>
                    </a:cubicBezTo>
                    <a:close/>
                    <a:moveTo>
                      <a:pt x="3875" y="3310"/>
                    </a:moveTo>
                    <a:lnTo>
                      <a:pt x="3778" y="3207"/>
                    </a:lnTo>
                    <a:cubicBezTo>
                      <a:pt x="3862" y="3129"/>
                      <a:pt x="3947" y="3053"/>
                      <a:pt x="4033" y="2978"/>
                    </a:cubicBezTo>
                    <a:lnTo>
                      <a:pt x="4124" y="3081"/>
                    </a:lnTo>
                    <a:cubicBezTo>
                      <a:pt x="4039" y="3157"/>
                      <a:pt x="3955" y="3232"/>
                      <a:pt x="3875" y="3310"/>
                    </a:cubicBezTo>
                    <a:close/>
                    <a:moveTo>
                      <a:pt x="19586" y="2986"/>
                    </a:moveTo>
                    <a:cubicBezTo>
                      <a:pt x="19500" y="2913"/>
                      <a:pt x="19416" y="2842"/>
                      <a:pt x="19327" y="2771"/>
                    </a:cubicBezTo>
                    <a:lnTo>
                      <a:pt x="19416" y="2661"/>
                    </a:lnTo>
                    <a:cubicBezTo>
                      <a:pt x="19504" y="2734"/>
                      <a:pt x="19591" y="2807"/>
                      <a:pt x="19677" y="2881"/>
                    </a:cubicBezTo>
                    <a:close/>
                    <a:moveTo>
                      <a:pt x="4380" y="2863"/>
                    </a:moveTo>
                    <a:lnTo>
                      <a:pt x="4292" y="2756"/>
                    </a:lnTo>
                    <a:cubicBezTo>
                      <a:pt x="4378" y="2682"/>
                      <a:pt x="4467" y="2611"/>
                      <a:pt x="4557" y="2540"/>
                    </a:cubicBezTo>
                    <a:lnTo>
                      <a:pt x="4644" y="2650"/>
                    </a:lnTo>
                    <a:cubicBezTo>
                      <a:pt x="4555" y="2719"/>
                      <a:pt x="4467" y="2790"/>
                      <a:pt x="4380" y="2863"/>
                    </a:cubicBezTo>
                    <a:close/>
                    <a:moveTo>
                      <a:pt x="19064" y="2561"/>
                    </a:moveTo>
                    <a:cubicBezTo>
                      <a:pt x="18973" y="2492"/>
                      <a:pt x="18883" y="2425"/>
                      <a:pt x="18792" y="2361"/>
                    </a:cubicBezTo>
                    <a:lnTo>
                      <a:pt x="18874" y="2246"/>
                    </a:lnTo>
                    <a:cubicBezTo>
                      <a:pt x="18967" y="2313"/>
                      <a:pt x="19058" y="2382"/>
                      <a:pt x="19148" y="2451"/>
                    </a:cubicBezTo>
                    <a:close/>
                    <a:moveTo>
                      <a:pt x="4911" y="2445"/>
                    </a:moveTo>
                    <a:lnTo>
                      <a:pt x="4829" y="2333"/>
                    </a:lnTo>
                    <a:cubicBezTo>
                      <a:pt x="4920" y="2266"/>
                      <a:pt x="5013" y="2199"/>
                      <a:pt x="5105" y="2134"/>
                    </a:cubicBezTo>
                    <a:lnTo>
                      <a:pt x="5185" y="2248"/>
                    </a:lnTo>
                    <a:cubicBezTo>
                      <a:pt x="5092" y="2313"/>
                      <a:pt x="5002" y="2378"/>
                      <a:pt x="4911" y="2445"/>
                    </a:cubicBezTo>
                    <a:close/>
                    <a:moveTo>
                      <a:pt x="18516" y="2166"/>
                    </a:moveTo>
                    <a:cubicBezTo>
                      <a:pt x="18423" y="2104"/>
                      <a:pt x="18330" y="2041"/>
                      <a:pt x="18235" y="1981"/>
                    </a:cubicBezTo>
                    <a:lnTo>
                      <a:pt x="18311" y="1864"/>
                    </a:lnTo>
                    <a:cubicBezTo>
                      <a:pt x="18406" y="1925"/>
                      <a:pt x="18501" y="1987"/>
                      <a:pt x="18596" y="2052"/>
                    </a:cubicBezTo>
                    <a:close/>
                    <a:moveTo>
                      <a:pt x="5466" y="2059"/>
                    </a:moveTo>
                    <a:lnTo>
                      <a:pt x="5390" y="1942"/>
                    </a:lnTo>
                    <a:cubicBezTo>
                      <a:pt x="5485" y="1879"/>
                      <a:pt x="5580" y="1819"/>
                      <a:pt x="5677" y="1759"/>
                    </a:cubicBezTo>
                    <a:lnTo>
                      <a:pt x="5751" y="1877"/>
                    </a:lnTo>
                    <a:cubicBezTo>
                      <a:pt x="5656" y="1936"/>
                      <a:pt x="5561" y="1998"/>
                      <a:pt x="5466" y="2059"/>
                    </a:cubicBezTo>
                    <a:close/>
                    <a:moveTo>
                      <a:pt x="17948" y="1804"/>
                    </a:moveTo>
                    <a:cubicBezTo>
                      <a:pt x="17854" y="1748"/>
                      <a:pt x="17756" y="1692"/>
                      <a:pt x="17657" y="1636"/>
                    </a:cubicBezTo>
                    <a:lnTo>
                      <a:pt x="17726" y="1515"/>
                    </a:lnTo>
                    <a:cubicBezTo>
                      <a:pt x="17825" y="1571"/>
                      <a:pt x="17923" y="1627"/>
                      <a:pt x="18020" y="1685"/>
                    </a:cubicBezTo>
                    <a:close/>
                    <a:moveTo>
                      <a:pt x="6042" y="1705"/>
                    </a:moveTo>
                    <a:lnTo>
                      <a:pt x="5971" y="1584"/>
                    </a:lnTo>
                    <a:cubicBezTo>
                      <a:pt x="6070" y="1528"/>
                      <a:pt x="6169" y="1472"/>
                      <a:pt x="6271" y="1418"/>
                    </a:cubicBezTo>
                    <a:lnTo>
                      <a:pt x="6335" y="1541"/>
                    </a:lnTo>
                    <a:cubicBezTo>
                      <a:pt x="6236" y="1593"/>
                      <a:pt x="6139" y="1649"/>
                      <a:pt x="6042" y="1705"/>
                    </a:cubicBezTo>
                    <a:close/>
                    <a:moveTo>
                      <a:pt x="17362" y="1474"/>
                    </a:moveTo>
                    <a:cubicBezTo>
                      <a:pt x="17262" y="1424"/>
                      <a:pt x="17163" y="1372"/>
                      <a:pt x="17062" y="1323"/>
                    </a:cubicBezTo>
                    <a:lnTo>
                      <a:pt x="17122" y="1198"/>
                    </a:lnTo>
                    <a:cubicBezTo>
                      <a:pt x="17226" y="1247"/>
                      <a:pt x="17325" y="1299"/>
                      <a:pt x="17426" y="1351"/>
                    </a:cubicBezTo>
                    <a:close/>
                    <a:moveTo>
                      <a:pt x="6635" y="1385"/>
                    </a:moveTo>
                    <a:lnTo>
                      <a:pt x="6573" y="1260"/>
                    </a:lnTo>
                    <a:cubicBezTo>
                      <a:pt x="6674" y="1208"/>
                      <a:pt x="6778" y="1159"/>
                      <a:pt x="6881" y="1111"/>
                    </a:cubicBezTo>
                    <a:lnTo>
                      <a:pt x="6939" y="1236"/>
                    </a:lnTo>
                    <a:cubicBezTo>
                      <a:pt x="6838" y="1284"/>
                      <a:pt x="6737" y="1334"/>
                      <a:pt x="6635" y="1385"/>
                    </a:cubicBezTo>
                    <a:close/>
                    <a:moveTo>
                      <a:pt x="16757" y="1180"/>
                    </a:moveTo>
                    <a:cubicBezTo>
                      <a:pt x="16654" y="1135"/>
                      <a:pt x="16552" y="1090"/>
                      <a:pt x="16447" y="1047"/>
                    </a:cubicBezTo>
                    <a:lnTo>
                      <a:pt x="16503" y="917"/>
                    </a:lnTo>
                    <a:cubicBezTo>
                      <a:pt x="16606" y="962"/>
                      <a:pt x="16710" y="1008"/>
                      <a:pt x="16813" y="1053"/>
                    </a:cubicBezTo>
                    <a:close/>
                    <a:moveTo>
                      <a:pt x="7250" y="1098"/>
                    </a:moveTo>
                    <a:lnTo>
                      <a:pt x="7194" y="971"/>
                    </a:lnTo>
                    <a:cubicBezTo>
                      <a:pt x="7298" y="926"/>
                      <a:pt x="7403" y="883"/>
                      <a:pt x="7509" y="839"/>
                    </a:cubicBezTo>
                    <a:lnTo>
                      <a:pt x="7561" y="969"/>
                    </a:lnTo>
                    <a:cubicBezTo>
                      <a:pt x="7457" y="1010"/>
                      <a:pt x="7352" y="1053"/>
                      <a:pt x="7250" y="1098"/>
                    </a:cubicBezTo>
                    <a:close/>
                    <a:moveTo>
                      <a:pt x="16136" y="921"/>
                    </a:moveTo>
                    <a:cubicBezTo>
                      <a:pt x="16030" y="880"/>
                      <a:pt x="15927" y="842"/>
                      <a:pt x="15819" y="805"/>
                    </a:cubicBezTo>
                    <a:lnTo>
                      <a:pt x="15866" y="673"/>
                    </a:lnTo>
                    <a:cubicBezTo>
                      <a:pt x="15974" y="710"/>
                      <a:pt x="16080" y="751"/>
                      <a:pt x="16186" y="792"/>
                    </a:cubicBezTo>
                    <a:close/>
                    <a:moveTo>
                      <a:pt x="7878" y="848"/>
                    </a:moveTo>
                    <a:lnTo>
                      <a:pt x="7831" y="716"/>
                    </a:lnTo>
                    <a:cubicBezTo>
                      <a:pt x="7936" y="678"/>
                      <a:pt x="8044" y="641"/>
                      <a:pt x="8152" y="606"/>
                    </a:cubicBezTo>
                    <a:lnTo>
                      <a:pt x="8197" y="738"/>
                    </a:lnTo>
                    <a:cubicBezTo>
                      <a:pt x="8090" y="773"/>
                      <a:pt x="7984" y="809"/>
                      <a:pt x="7878" y="848"/>
                    </a:cubicBezTo>
                    <a:close/>
                    <a:moveTo>
                      <a:pt x="15499" y="697"/>
                    </a:moveTo>
                    <a:cubicBezTo>
                      <a:pt x="15391" y="663"/>
                      <a:pt x="15286" y="630"/>
                      <a:pt x="15178" y="600"/>
                    </a:cubicBezTo>
                    <a:lnTo>
                      <a:pt x="15215" y="464"/>
                    </a:lnTo>
                    <a:cubicBezTo>
                      <a:pt x="15325" y="496"/>
                      <a:pt x="15435" y="529"/>
                      <a:pt x="15543" y="565"/>
                    </a:cubicBezTo>
                    <a:close/>
                    <a:moveTo>
                      <a:pt x="8521" y="634"/>
                    </a:moveTo>
                    <a:lnTo>
                      <a:pt x="8480" y="501"/>
                    </a:lnTo>
                    <a:cubicBezTo>
                      <a:pt x="8588" y="468"/>
                      <a:pt x="8698" y="438"/>
                      <a:pt x="8808" y="408"/>
                    </a:cubicBezTo>
                    <a:lnTo>
                      <a:pt x="8845" y="544"/>
                    </a:lnTo>
                    <a:cubicBezTo>
                      <a:pt x="8735" y="572"/>
                      <a:pt x="8627" y="602"/>
                      <a:pt x="8521" y="634"/>
                    </a:cubicBezTo>
                    <a:close/>
                    <a:moveTo>
                      <a:pt x="14852" y="509"/>
                    </a:moveTo>
                    <a:cubicBezTo>
                      <a:pt x="14742" y="481"/>
                      <a:pt x="14632" y="455"/>
                      <a:pt x="14524" y="432"/>
                    </a:cubicBezTo>
                    <a:lnTo>
                      <a:pt x="14554" y="296"/>
                    </a:lnTo>
                    <a:cubicBezTo>
                      <a:pt x="14666" y="319"/>
                      <a:pt x="14777" y="347"/>
                      <a:pt x="14887" y="376"/>
                    </a:cubicBezTo>
                    <a:close/>
                    <a:moveTo>
                      <a:pt x="9173" y="460"/>
                    </a:moveTo>
                    <a:lnTo>
                      <a:pt x="9140" y="324"/>
                    </a:lnTo>
                    <a:cubicBezTo>
                      <a:pt x="9250" y="298"/>
                      <a:pt x="9361" y="274"/>
                      <a:pt x="9473" y="250"/>
                    </a:cubicBezTo>
                    <a:lnTo>
                      <a:pt x="9501" y="386"/>
                    </a:lnTo>
                    <a:cubicBezTo>
                      <a:pt x="9391" y="410"/>
                      <a:pt x="9281" y="434"/>
                      <a:pt x="9173" y="460"/>
                    </a:cubicBezTo>
                    <a:close/>
                    <a:moveTo>
                      <a:pt x="14194" y="360"/>
                    </a:moveTo>
                    <a:cubicBezTo>
                      <a:pt x="14084" y="339"/>
                      <a:pt x="13972" y="319"/>
                      <a:pt x="13862" y="300"/>
                    </a:cubicBezTo>
                    <a:lnTo>
                      <a:pt x="13883" y="164"/>
                    </a:lnTo>
                    <a:cubicBezTo>
                      <a:pt x="13995" y="181"/>
                      <a:pt x="14110" y="203"/>
                      <a:pt x="14220" y="224"/>
                    </a:cubicBezTo>
                    <a:close/>
                    <a:moveTo>
                      <a:pt x="9833" y="322"/>
                    </a:moveTo>
                    <a:lnTo>
                      <a:pt x="9807" y="186"/>
                    </a:lnTo>
                    <a:cubicBezTo>
                      <a:pt x="9919" y="166"/>
                      <a:pt x="10032" y="147"/>
                      <a:pt x="10144" y="130"/>
                    </a:cubicBezTo>
                    <a:lnTo>
                      <a:pt x="10165" y="268"/>
                    </a:lnTo>
                    <a:cubicBezTo>
                      <a:pt x="10053" y="285"/>
                      <a:pt x="9943" y="302"/>
                      <a:pt x="9833" y="322"/>
                    </a:cubicBezTo>
                    <a:close/>
                    <a:moveTo>
                      <a:pt x="13527" y="250"/>
                    </a:moveTo>
                    <a:cubicBezTo>
                      <a:pt x="13417" y="235"/>
                      <a:pt x="13305" y="220"/>
                      <a:pt x="13193" y="209"/>
                    </a:cubicBezTo>
                    <a:lnTo>
                      <a:pt x="13208" y="71"/>
                    </a:lnTo>
                    <a:cubicBezTo>
                      <a:pt x="13322" y="82"/>
                      <a:pt x="13434" y="97"/>
                      <a:pt x="13547" y="112"/>
                    </a:cubicBezTo>
                    <a:close/>
                    <a:moveTo>
                      <a:pt x="10500" y="222"/>
                    </a:moveTo>
                    <a:lnTo>
                      <a:pt x="10483" y="84"/>
                    </a:lnTo>
                    <a:cubicBezTo>
                      <a:pt x="10595" y="71"/>
                      <a:pt x="10709" y="60"/>
                      <a:pt x="10823" y="50"/>
                    </a:cubicBezTo>
                    <a:lnTo>
                      <a:pt x="10834" y="188"/>
                    </a:lnTo>
                    <a:cubicBezTo>
                      <a:pt x="10722" y="199"/>
                      <a:pt x="10610" y="209"/>
                      <a:pt x="10500" y="222"/>
                    </a:cubicBezTo>
                    <a:close/>
                    <a:moveTo>
                      <a:pt x="12858" y="177"/>
                    </a:moveTo>
                    <a:cubicBezTo>
                      <a:pt x="12746" y="168"/>
                      <a:pt x="12634" y="162"/>
                      <a:pt x="12522" y="155"/>
                    </a:cubicBezTo>
                    <a:lnTo>
                      <a:pt x="12528" y="17"/>
                    </a:lnTo>
                    <a:cubicBezTo>
                      <a:pt x="12642" y="22"/>
                      <a:pt x="12755" y="30"/>
                      <a:pt x="12867" y="39"/>
                    </a:cubicBezTo>
                    <a:close/>
                    <a:moveTo>
                      <a:pt x="11171" y="162"/>
                    </a:moveTo>
                    <a:lnTo>
                      <a:pt x="11162" y="24"/>
                    </a:lnTo>
                    <a:cubicBezTo>
                      <a:pt x="11277" y="17"/>
                      <a:pt x="11389" y="11"/>
                      <a:pt x="11503" y="7"/>
                    </a:cubicBezTo>
                    <a:lnTo>
                      <a:pt x="11507" y="147"/>
                    </a:lnTo>
                    <a:cubicBezTo>
                      <a:pt x="11395" y="151"/>
                      <a:pt x="11283" y="155"/>
                      <a:pt x="11171" y="162"/>
                    </a:cubicBezTo>
                    <a:close/>
                    <a:moveTo>
                      <a:pt x="12183" y="142"/>
                    </a:moveTo>
                    <a:cubicBezTo>
                      <a:pt x="12092" y="140"/>
                      <a:pt x="12002" y="140"/>
                      <a:pt x="11909" y="140"/>
                    </a:cubicBezTo>
                    <a:lnTo>
                      <a:pt x="11846" y="140"/>
                    </a:lnTo>
                    <a:lnTo>
                      <a:pt x="11844" y="0"/>
                    </a:lnTo>
                    <a:lnTo>
                      <a:pt x="11909" y="0"/>
                    </a:lnTo>
                    <a:cubicBezTo>
                      <a:pt x="12002" y="0"/>
                      <a:pt x="12094" y="2"/>
                      <a:pt x="1218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8" name="Google Shape;1328;p33"/>
          <p:cNvSpPr/>
          <p:nvPr/>
        </p:nvSpPr>
        <p:spPr>
          <a:xfrm>
            <a:off x="5961512" y="314837"/>
            <a:ext cx="1461907" cy="696517"/>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2576585" y="1233042"/>
            <a:ext cx="859451" cy="409516"/>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0" name="Google Shape;1330;p33"/>
          <p:cNvGrpSpPr/>
          <p:nvPr/>
        </p:nvGrpSpPr>
        <p:grpSpPr>
          <a:xfrm>
            <a:off x="5203875" y="2536567"/>
            <a:ext cx="3983481" cy="2616995"/>
            <a:chOff x="5203875" y="2536567"/>
            <a:chExt cx="3983481" cy="2616995"/>
          </a:xfrm>
        </p:grpSpPr>
        <p:sp>
          <p:nvSpPr>
            <p:cNvPr id="1331" name="Google Shape;1331;p33"/>
            <p:cNvSpPr/>
            <p:nvPr/>
          </p:nvSpPr>
          <p:spPr>
            <a:xfrm>
              <a:off x="5638064" y="3336240"/>
              <a:ext cx="49040" cy="44564"/>
            </a:xfrm>
            <a:custGeom>
              <a:avLst/>
              <a:gdLst/>
              <a:ahLst/>
              <a:cxnLst/>
              <a:rect l="l" t="t" r="r" b="b"/>
              <a:pathLst>
                <a:path w="1227" h="1115" extrusionOk="0">
                  <a:moveTo>
                    <a:pt x="614" y="1"/>
                  </a:moveTo>
                  <a:cubicBezTo>
                    <a:pt x="571" y="1"/>
                    <a:pt x="528" y="6"/>
                    <a:pt x="484" y="16"/>
                  </a:cubicBezTo>
                  <a:cubicBezTo>
                    <a:pt x="186" y="87"/>
                    <a:pt x="1" y="387"/>
                    <a:pt x="72" y="685"/>
                  </a:cubicBezTo>
                  <a:cubicBezTo>
                    <a:pt x="133" y="942"/>
                    <a:pt x="361" y="1115"/>
                    <a:pt x="614" y="1115"/>
                  </a:cubicBezTo>
                  <a:cubicBezTo>
                    <a:pt x="656" y="1115"/>
                    <a:pt x="700" y="1110"/>
                    <a:pt x="743" y="1099"/>
                  </a:cubicBezTo>
                  <a:cubicBezTo>
                    <a:pt x="1041" y="1028"/>
                    <a:pt x="1226" y="728"/>
                    <a:pt x="1155" y="428"/>
                  </a:cubicBezTo>
                  <a:cubicBezTo>
                    <a:pt x="1094" y="172"/>
                    <a:pt x="867" y="1"/>
                    <a:pt x="614"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flipH="1">
              <a:off x="6292373" y="2536647"/>
              <a:ext cx="361826" cy="408308"/>
            </a:xfrm>
            <a:custGeom>
              <a:avLst/>
              <a:gdLst/>
              <a:ahLst/>
              <a:cxnLst/>
              <a:rect l="l" t="t" r="r" b="b"/>
              <a:pathLst>
                <a:path w="9053" h="10216" extrusionOk="0">
                  <a:moveTo>
                    <a:pt x="6301" y="0"/>
                  </a:moveTo>
                  <a:cubicBezTo>
                    <a:pt x="4106" y="1955"/>
                    <a:pt x="2016" y="3986"/>
                    <a:pt x="0" y="6126"/>
                  </a:cubicBezTo>
                  <a:cubicBezTo>
                    <a:pt x="3127" y="7278"/>
                    <a:pt x="6122" y="8631"/>
                    <a:pt x="9052" y="10215"/>
                  </a:cubicBezTo>
                  <a:cubicBezTo>
                    <a:pt x="8387" y="6728"/>
                    <a:pt x="7470" y="3351"/>
                    <a:pt x="6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flipH="1">
              <a:off x="6402368" y="2536567"/>
              <a:ext cx="369819" cy="330771"/>
            </a:xfrm>
            <a:custGeom>
              <a:avLst/>
              <a:gdLst/>
              <a:ahLst/>
              <a:cxnLst/>
              <a:rect l="l" t="t" r="r" b="b"/>
              <a:pathLst>
                <a:path w="9253" h="8276" extrusionOk="0">
                  <a:moveTo>
                    <a:pt x="9253" y="0"/>
                  </a:moveTo>
                  <a:lnTo>
                    <a:pt x="9253" y="0"/>
                  </a:lnTo>
                  <a:cubicBezTo>
                    <a:pt x="6031" y="1508"/>
                    <a:pt x="2969" y="3209"/>
                    <a:pt x="0" y="5164"/>
                  </a:cubicBezTo>
                  <a:cubicBezTo>
                    <a:pt x="2810" y="6037"/>
                    <a:pt x="5516" y="7065"/>
                    <a:pt x="8196" y="8275"/>
                  </a:cubicBezTo>
                  <a:cubicBezTo>
                    <a:pt x="8631" y="5524"/>
                    <a:pt x="8983" y="2773"/>
                    <a:pt x="9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flipH="1">
              <a:off x="5952601" y="2586208"/>
              <a:ext cx="482727" cy="615899"/>
            </a:xfrm>
            <a:custGeom>
              <a:avLst/>
              <a:gdLst/>
              <a:ahLst/>
              <a:cxnLst/>
              <a:rect l="l" t="t" r="r" b="b"/>
              <a:pathLst>
                <a:path w="12078" h="15410" extrusionOk="0">
                  <a:moveTo>
                    <a:pt x="10272" y="1"/>
                  </a:moveTo>
                  <a:cubicBezTo>
                    <a:pt x="6670" y="2318"/>
                    <a:pt x="3261" y="4843"/>
                    <a:pt x="1" y="7620"/>
                  </a:cubicBezTo>
                  <a:cubicBezTo>
                    <a:pt x="4329" y="9791"/>
                    <a:pt x="8312" y="12361"/>
                    <a:pt x="12078" y="15410"/>
                  </a:cubicBezTo>
                  <a:cubicBezTo>
                    <a:pt x="12054" y="10183"/>
                    <a:pt x="11435" y="5093"/>
                    <a:pt x="10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flipH="1">
              <a:off x="6024788" y="2586128"/>
              <a:ext cx="574413" cy="467460"/>
            </a:xfrm>
            <a:custGeom>
              <a:avLst/>
              <a:gdLst/>
              <a:ahLst/>
              <a:cxnLst/>
              <a:rect l="l" t="t" r="r" b="b"/>
              <a:pathLst>
                <a:path w="14372" h="11696" extrusionOk="0">
                  <a:moveTo>
                    <a:pt x="14372" y="1"/>
                  </a:moveTo>
                  <a:lnTo>
                    <a:pt x="14372" y="1"/>
                  </a:lnTo>
                  <a:cubicBezTo>
                    <a:pt x="9348" y="1425"/>
                    <a:pt x="4590" y="3324"/>
                    <a:pt x="1" y="5814"/>
                  </a:cubicBezTo>
                  <a:cubicBezTo>
                    <a:pt x="3937" y="7432"/>
                    <a:pt x="7637" y="9374"/>
                    <a:pt x="11202" y="11696"/>
                  </a:cubicBezTo>
                  <a:cubicBezTo>
                    <a:pt x="12436" y="7842"/>
                    <a:pt x="13489" y="3952"/>
                    <a:pt x="14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flipH="1">
              <a:off x="6014141" y="3103925"/>
              <a:ext cx="153395" cy="106154"/>
            </a:xfrm>
            <a:custGeom>
              <a:avLst/>
              <a:gdLst/>
              <a:ahLst/>
              <a:cxnLst/>
              <a:rect l="l" t="t" r="r" b="b"/>
              <a:pathLst>
                <a:path w="3838" h="2656" extrusionOk="0">
                  <a:moveTo>
                    <a:pt x="251" y="1"/>
                  </a:moveTo>
                  <a:lnTo>
                    <a:pt x="1" y="402"/>
                  </a:lnTo>
                  <a:lnTo>
                    <a:pt x="3585" y="2655"/>
                  </a:lnTo>
                  <a:lnTo>
                    <a:pt x="3837" y="2254"/>
                  </a:lnTo>
                  <a:lnTo>
                    <a:pt x="25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flipH="1">
              <a:off x="7197107" y="2647960"/>
              <a:ext cx="222539" cy="62749"/>
            </a:xfrm>
            <a:custGeom>
              <a:avLst/>
              <a:gdLst/>
              <a:ahLst/>
              <a:cxnLst/>
              <a:rect l="l" t="t" r="r" b="b"/>
              <a:pathLst>
                <a:path w="5568" h="1570" extrusionOk="0">
                  <a:moveTo>
                    <a:pt x="5568" y="1"/>
                  </a:moveTo>
                  <a:lnTo>
                    <a:pt x="1" y="320"/>
                  </a:lnTo>
                  <a:cubicBezTo>
                    <a:pt x="20" y="385"/>
                    <a:pt x="55" y="445"/>
                    <a:pt x="98" y="497"/>
                  </a:cubicBezTo>
                  <a:cubicBezTo>
                    <a:pt x="193" y="609"/>
                    <a:pt x="243" y="754"/>
                    <a:pt x="249" y="903"/>
                  </a:cubicBezTo>
                  <a:lnTo>
                    <a:pt x="288" y="1570"/>
                  </a:lnTo>
                  <a:lnTo>
                    <a:pt x="5426" y="1276"/>
                  </a:lnTo>
                  <a:lnTo>
                    <a:pt x="5387" y="609"/>
                  </a:lnTo>
                  <a:cubicBezTo>
                    <a:pt x="5378" y="463"/>
                    <a:pt x="5410" y="312"/>
                    <a:pt x="5492" y="189"/>
                  </a:cubicBezTo>
                  <a:cubicBezTo>
                    <a:pt x="5529" y="132"/>
                    <a:pt x="5555" y="70"/>
                    <a:pt x="5568"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3"/>
            <p:cNvSpPr/>
            <p:nvPr/>
          </p:nvSpPr>
          <p:spPr>
            <a:xfrm flipH="1">
              <a:off x="8481379" y="3205622"/>
              <a:ext cx="50039" cy="44524"/>
            </a:xfrm>
            <a:custGeom>
              <a:avLst/>
              <a:gdLst/>
              <a:ahLst/>
              <a:cxnLst/>
              <a:rect l="l" t="t" r="r" b="b"/>
              <a:pathLst>
                <a:path w="1252" h="1114" extrusionOk="0">
                  <a:moveTo>
                    <a:pt x="625" y="0"/>
                  </a:moveTo>
                  <a:cubicBezTo>
                    <a:pt x="502" y="0"/>
                    <a:pt x="378" y="41"/>
                    <a:pt x="274" y="125"/>
                  </a:cubicBezTo>
                  <a:cubicBezTo>
                    <a:pt x="37" y="319"/>
                    <a:pt x="0" y="669"/>
                    <a:pt x="195" y="908"/>
                  </a:cubicBezTo>
                  <a:cubicBezTo>
                    <a:pt x="305" y="1043"/>
                    <a:pt x="465" y="1113"/>
                    <a:pt x="627" y="1113"/>
                  </a:cubicBezTo>
                  <a:cubicBezTo>
                    <a:pt x="750" y="1113"/>
                    <a:pt x="874" y="1072"/>
                    <a:pt x="978" y="988"/>
                  </a:cubicBezTo>
                  <a:cubicBezTo>
                    <a:pt x="1215" y="796"/>
                    <a:pt x="1252" y="444"/>
                    <a:pt x="1058" y="207"/>
                  </a:cubicBezTo>
                  <a:cubicBezTo>
                    <a:pt x="947" y="71"/>
                    <a:pt x="787" y="0"/>
                    <a:pt x="625"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3"/>
            <p:cNvSpPr/>
            <p:nvPr/>
          </p:nvSpPr>
          <p:spPr>
            <a:xfrm flipH="1">
              <a:off x="5203875" y="2614066"/>
              <a:ext cx="3983481" cy="2539495"/>
            </a:xfrm>
            <a:custGeom>
              <a:avLst/>
              <a:gdLst/>
              <a:ahLst/>
              <a:cxnLst/>
              <a:rect l="l" t="t" r="r" b="b"/>
              <a:pathLst>
                <a:path w="99668" h="63539" extrusionOk="0">
                  <a:moveTo>
                    <a:pt x="97758" y="63539"/>
                  </a:moveTo>
                  <a:cubicBezTo>
                    <a:pt x="99001" y="59186"/>
                    <a:pt x="99668" y="54588"/>
                    <a:pt x="99668" y="49835"/>
                  </a:cubicBezTo>
                  <a:cubicBezTo>
                    <a:pt x="99668" y="22312"/>
                    <a:pt x="77356" y="1"/>
                    <a:pt x="49834" y="1"/>
                  </a:cubicBezTo>
                  <a:cubicBezTo>
                    <a:pt x="22311" y="1"/>
                    <a:pt x="0" y="22312"/>
                    <a:pt x="0" y="49835"/>
                  </a:cubicBezTo>
                  <a:cubicBezTo>
                    <a:pt x="0" y="54588"/>
                    <a:pt x="665" y="59186"/>
                    <a:pt x="1907" y="63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flipH="1">
              <a:off x="5261025" y="2614266"/>
              <a:ext cx="3825449" cy="2539295"/>
            </a:xfrm>
            <a:custGeom>
              <a:avLst/>
              <a:gdLst/>
              <a:ahLst/>
              <a:cxnLst/>
              <a:rect l="l" t="t" r="r" b="b"/>
              <a:pathLst>
                <a:path w="95714" h="63534" extrusionOk="0">
                  <a:moveTo>
                    <a:pt x="52838" y="6059"/>
                  </a:moveTo>
                  <a:cubicBezTo>
                    <a:pt x="56549" y="4954"/>
                    <a:pt x="57961" y="6338"/>
                    <a:pt x="56718" y="6683"/>
                  </a:cubicBezTo>
                  <a:cubicBezTo>
                    <a:pt x="55587" y="6996"/>
                    <a:pt x="54478" y="7492"/>
                    <a:pt x="53017" y="7164"/>
                  </a:cubicBezTo>
                  <a:cubicBezTo>
                    <a:pt x="52387" y="6989"/>
                    <a:pt x="52031" y="6711"/>
                    <a:pt x="52074" y="6292"/>
                  </a:cubicBezTo>
                  <a:cubicBezTo>
                    <a:pt x="52184" y="6223"/>
                    <a:pt x="51371" y="6452"/>
                    <a:pt x="51112" y="6124"/>
                  </a:cubicBezTo>
                  <a:cubicBezTo>
                    <a:pt x="50956" y="5928"/>
                    <a:pt x="51198" y="5779"/>
                    <a:pt x="51459" y="5699"/>
                  </a:cubicBezTo>
                  <a:cubicBezTo>
                    <a:pt x="52117" y="5500"/>
                    <a:pt x="52381" y="5928"/>
                    <a:pt x="52838" y="6059"/>
                  </a:cubicBezTo>
                  <a:close/>
                  <a:moveTo>
                    <a:pt x="92789" y="58737"/>
                  </a:moveTo>
                  <a:cubicBezTo>
                    <a:pt x="92522" y="59365"/>
                    <a:pt x="92323" y="60215"/>
                    <a:pt x="92000" y="60474"/>
                  </a:cubicBezTo>
                  <a:cubicBezTo>
                    <a:pt x="91076" y="61214"/>
                    <a:pt x="90975" y="62360"/>
                    <a:pt x="90925" y="63534"/>
                  </a:cubicBezTo>
                  <a:lnTo>
                    <a:pt x="92494" y="63534"/>
                  </a:lnTo>
                  <a:cubicBezTo>
                    <a:pt x="92535" y="63398"/>
                    <a:pt x="92582" y="63264"/>
                    <a:pt x="92640" y="63130"/>
                  </a:cubicBezTo>
                  <a:cubicBezTo>
                    <a:pt x="93061" y="60126"/>
                    <a:pt x="93245" y="59479"/>
                    <a:pt x="92789" y="58737"/>
                  </a:cubicBezTo>
                  <a:close/>
                  <a:moveTo>
                    <a:pt x="56962" y="40290"/>
                  </a:moveTo>
                  <a:cubicBezTo>
                    <a:pt x="57100" y="42577"/>
                    <a:pt x="57652" y="43943"/>
                    <a:pt x="59421" y="45631"/>
                  </a:cubicBezTo>
                  <a:cubicBezTo>
                    <a:pt x="60043" y="46222"/>
                    <a:pt x="59918" y="48101"/>
                    <a:pt x="63057" y="48943"/>
                  </a:cubicBezTo>
                  <a:cubicBezTo>
                    <a:pt x="65545" y="48334"/>
                    <a:pt x="68290" y="48317"/>
                    <a:pt x="70402" y="47443"/>
                  </a:cubicBezTo>
                  <a:cubicBezTo>
                    <a:pt x="70983" y="47204"/>
                    <a:pt x="71818" y="47389"/>
                    <a:pt x="71911" y="48459"/>
                  </a:cubicBezTo>
                  <a:cubicBezTo>
                    <a:pt x="72413" y="49102"/>
                    <a:pt x="73166" y="48645"/>
                    <a:pt x="73706" y="49005"/>
                  </a:cubicBezTo>
                  <a:cubicBezTo>
                    <a:pt x="74973" y="49851"/>
                    <a:pt x="73857" y="51325"/>
                    <a:pt x="74314" y="52376"/>
                  </a:cubicBezTo>
                  <a:cubicBezTo>
                    <a:pt x="74002" y="54458"/>
                    <a:pt x="75788" y="55254"/>
                    <a:pt x="76224" y="56799"/>
                  </a:cubicBezTo>
                  <a:cubicBezTo>
                    <a:pt x="76518" y="57837"/>
                    <a:pt x="77003" y="59127"/>
                    <a:pt x="76578" y="59993"/>
                  </a:cubicBezTo>
                  <a:cubicBezTo>
                    <a:pt x="76049" y="61069"/>
                    <a:pt x="75607" y="62291"/>
                    <a:pt x="75575" y="63534"/>
                  </a:cubicBezTo>
                  <a:lnTo>
                    <a:pt x="88146" y="63534"/>
                  </a:lnTo>
                  <a:cubicBezTo>
                    <a:pt x="88845" y="62189"/>
                    <a:pt x="90213" y="61125"/>
                    <a:pt x="90030" y="59181"/>
                  </a:cubicBezTo>
                  <a:cubicBezTo>
                    <a:pt x="89820" y="56998"/>
                    <a:pt x="89166" y="54931"/>
                    <a:pt x="90355" y="52889"/>
                  </a:cubicBezTo>
                  <a:cubicBezTo>
                    <a:pt x="92088" y="49907"/>
                    <a:pt x="92664" y="49821"/>
                    <a:pt x="92923" y="47678"/>
                  </a:cubicBezTo>
                  <a:cubicBezTo>
                    <a:pt x="92854" y="47633"/>
                    <a:pt x="93825" y="46595"/>
                    <a:pt x="93493" y="45082"/>
                  </a:cubicBezTo>
                  <a:cubicBezTo>
                    <a:pt x="93113" y="43352"/>
                    <a:pt x="91605" y="45993"/>
                    <a:pt x="90884" y="43997"/>
                  </a:cubicBezTo>
                  <a:cubicBezTo>
                    <a:pt x="89041" y="41201"/>
                    <a:pt x="88351" y="37722"/>
                    <a:pt x="87268" y="34604"/>
                  </a:cubicBezTo>
                  <a:cubicBezTo>
                    <a:pt x="88987" y="37636"/>
                    <a:pt x="89753" y="40965"/>
                    <a:pt x="90992" y="44187"/>
                  </a:cubicBezTo>
                  <a:cubicBezTo>
                    <a:pt x="93497" y="43751"/>
                    <a:pt x="95713" y="41296"/>
                    <a:pt x="95353" y="38711"/>
                  </a:cubicBezTo>
                  <a:cubicBezTo>
                    <a:pt x="94384" y="34356"/>
                    <a:pt x="94078" y="39798"/>
                    <a:pt x="92671" y="34341"/>
                  </a:cubicBezTo>
                  <a:cubicBezTo>
                    <a:pt x="93294" y="35377"/>
                    <a:pt x="93754" y="36596"/>
                    <a:pt x="94412" y="36624"/>
                  </a:cubicBezTo>
                  <a:cubicBezTo>
                    <a:pt x="94807" y="36259"/>
                    <a:pt x="94608" y="37392"/>
                    <a:pt x="95558" y="37660"/>
                  </a:cubicBezTo>
                  <a:cubicBezTo>
                    <a:pt x="95590" y="37668"/>
                    <a:pt x="95620" y="37679"/>
                    <a:pt x="95651" y="37690"/>
                  </a:cubicBezTo>
                  <a:cubicBezTo>
                    <a:pt x="92789" y="26254"/>
                    <a:pt x="85973" y="16386"/>
                    <a:pt x="76742" y="9617"/>
                  </a:cubicBezTo>
                  <a:cubicBezTo>
                    <a:pt x="76727" y="10021"/>
                    <a:pt x="77025" y="10714"/>
                    <a:pt x="78047" y="12075"/>
                  </a:cubicBezTo>
                  <a:cubicBezTo>
                    <a:pt x="78274" y="12377"/>
                    <a:pt x="78669" y="12942"/>
                    <a:pt x="78416" y="12966"/>
                  </a:cubicBezTo>
                  <a:cubicBezTo>
                    <a:pt x="77240" y="13081"/>
                    <a:pt x="77463" y="14671"/>
                    <a:pt x="75590" y="14371"/>
                  </a:cubicBezTo>
                  <a:cubicBezTo>
                    <a:pt x="73270" y="14000"/>
                    <a:pt x="73022" y="14121"/>
                    <a:pt x="71818" y="12174"/>
                  </a:cubicBezTo>
                  <a:cubicBezTo>
                    <a:pt x="69753" y="11311"/>
                    <a:pt x="71328" y="13758"/>
                    <a:pt x="70286" y="14019"/>
                  </a:cubicBezTo>
                  <a:cubicBezTo>
                    <a:pt x="69181" y="14295"/>
                    <a:pt x="68283" y="15044"/>
                    <a:pt x="67300" y="15694"/>
                  </a:cubicBezTo>
                  <a:cubicBezTo>
                    <a:pt x="67407" y="15545"/>
                    <a:pt x="67483" y="15357"/>
                    <a:pt x="67647" y="15271"/>
                  </a:cubicBezTo>
                  <a:cubicBezTo>
                    <a:pt x="67943" y="14617"/>
                    <a:pt x="67427" y="14423"/>
                    <a:pt x="66773" y="14304"/>
                  </a:cubicBezTo>
                  <a:cubicBezTo>
                    <a:pt x="66238" y="13031"/>
                    <a:pt x="64978" y="12632"/>
                    <a:pt x="64937" y="12651"/>
                  </a:cubicBezTo>
                  <a:cubicBezTo>
                    <a:pt x="64872" y="12287"/>
                    <a:pt x="64615" y="11902"/>
                    <a:pt x="64954" y="11605"/>
                  </a:cubicBezTo>
                  <a:cubicBezTo>
                    <a:pt x="64894" y="10776"/>
                    <a:pt x="63916" y="10694"/>
                    <a:pt x="63247" y="10370"/>
                  </a:cubicBezTo>
                  <a:cubicBezTo>
                    <a:pt x="62919" y="10681"/>
                    <a:pt x="62302" y="11257"/>
                    <a:pt x="62719" y="11784"/>
                  </a:cubicBezTo>
                  <a:cubicBezTo>
                    <a:pt x="62865" y="12817"/>
                    <a:pt x="63625" y="12994"/>
                    <a:pt x="63623" y="12964"/>
                  </a:cubicBezTo>
                  <a:cubicBezTo>
                    <a:pt x="65681" y="13199"/>
                    <a:pt x="63185" y="14474"/>
                    <a:pt x="64661" y="15450"/>
                  </a:cubicBezTo>
                  <a:cubicBezTo>
                    <a:pt x="64930" y="15978"/>
                    <a:pt x="65200" y="15797"/>
                    <a:pt x="66609" y="15858"/>
                  </a:cubicBezTo>
                  <a:cubicBezTo>
                    <a:pt x="66754" y="15907"/>
                    <a:pt x="66868" y="15920"/>
                    <a:pt x="66961" y="15912"/>
                  </a:cubicBezTo>
                  <a:cubicBezTo>
                    <a:pt x="66130" y="16423"/>
                    <a:pt x="65215" y="16826"/>
                    <a:pt x="64048" y="16796"/>
                  </a:cubicBezTo>
                  <a:cubicBezTo>
                    <a:pt x="62339" y="17696"/>
                    <a:pt x="66529" y="19127"/>
                    <a:pt x="66583" y="19483"/>
                  </a:cubicBezTo>
                  <a:cubicBezTo>
                    <a:pt x="66251" y="19772"/>
                    <a:pt x="66102" y="20309"/>
                    <a:pt x="65461" y="20331"/>
                  </a:cubicBezTo>
                  <a:cubicBezTo>
                    <a:pt x="62473" y="20430"/>
                    <a:pt x="60684" y="19498"/>
                    <a:pt x="61566" y="22344"/>
                  </a:cubicBezTo>
                  <a:cubicBezTo>
                    <a:pt x="60787" y="24657"/>
                    <a:pt x="61316" y="25466"/>
                    <a:pt x="64117" y="26133"/>
                  </a:cubicBezTo>
                  <a:cubicBezTo>
                    <a:pt x="66145" y="26267"/>
                    <a:pt x="67634" y="25816"/>
                    <a:pt x="68201" y="23882"/>
                  </a:cubicBezTo>
                  <a:cubicBezTo>
                    <a:pt x="68661" y="22316"/>
                    <a:pt x="72096" y="20866"/>
                    <a:pt x="73251" y="21971"/>
                  </a:cubicBezTo>
                  <a:cubicBezTo>
                    <a:pt x="74532" y="23198"/>
                    <a:pt x="76095" y="24029"/>
                    <a:pt x="77208" y="25432"/>
                  </a:cubicBezTo>
                  <a:cubicBezTo>
                    <a:pt x="77419" y="25565"/>
                    <a:pt x="76377" y="24929"/>
                    <a:pt x="76682" y="26728"/>
                  </a:cubicBezTo>
                  <a:cubicBezTo>
                    <a:pt x="77227" y="26416"/>
                    <a:pt x="77130" y="25852"/>
                    <a:pt x="77309" y="25488"/>
                  </a:cubicBezTo>
                  <a:cubicBezTo>
                    <a:pt x="77432" y="25544"/>
                    <a:pt x="77555" y="25565"/>
                    <a:pt x="77674" y="25544"/>
                  </a:cubicBezTo>
                  <a:cubicBezTo>
                    <a:pt x="78347" y="24154"/>
                    <a:pt x="78285" y="24044"/>
                    <a:pt x="75967" y="21953"/>
                  </a:cubicBezTo>
                  <a:cubicBezTo>
                    <a:pt x="78050" y="23252"/>
                    <a:pt x="79625" y="27136"/>
                    <a:pt x="81278" y="27166"/>
                  </a:cubicBezTo>
                  <a:cubicBezTo>
                    <a:pt x="81627" y="27173"/>
                    <a:pt x="81845" y="26593"/>
                    <a:pt x="81763" y="26034"/>
                  </a:cubicBezTo>
                  <a:cubicBezTo>
                    <a:pt x="81729" y="25801"/>
                    <a:pt x="81347" y="25466"/>
                    <a:pt x="81677" y="25337"/>
                  </a:cubicBezTo>
                  <a:cubicBezTo>
                    <a:pt x="81929" y="25350"/>
                    <a:pt x="82320" y="25557"/>
                    <a:pt x="82417" y="25792"/>
                  </a:cubicBezTo>
                  <a:cubicBezTo>
                    <a:pt x="83409" y="28174"/>
                    <a:pt x="86586" y="28163"/>
                    <a:pt x="87002" y="29570"/>
                  </a:cubicBezTo>
                  <a:cubicBezTo>
                    <a:pt x="87186" y="30187"/>
                    <a:pt x="86808" y="31296"/>
                    <a:pt x="85895" y="31212"/>
                  </a:cubicBezTo>
                  <a:cubicBezTo>
                    <a:pt x="84790" y="31109"/>
                    <a:pt x="83653" y="31143"/>
                    <a:pt x="82426" y="30196"/>
                  </a:cubicBezTo>
                  <a:cubicBezTo>
                    <a:pt x="79178" y="27691"/>
                    <a:pt x="80404" y="32175"/>
                    <a:pt x="77411" y="29592"/>
                  </a:cubicBezTo>
                  <a:cubicBezTo>
                    <a:pt x="76600" y="28893"/>
                    <a:pt x="75229" y="28923"/>
                    <a:pt x="74949" y="27449"/>
                  </a:cubicBezTo>
                  <a:cubicBezTo>
                    <a:pt x="74245" y="23770"/>
                    <a:pt x="67349" y="26364"/>
                    <a:pt x="64695" y="26232"/>
                  </a:cubicBezTo>
                  <a:cubicBezTo>
                    <a:pt x="61709" y="26498"/>
                    <a:pt x="61342" y="29952"/>
                    <a:pt x="59311" y="31579"/>
                  </a:cubicBezTo>
                  <a:cubicBezTo>
                    <a:pt x="58923" y="31903"/>
                    <a:pt x="58796" y="32380"/>
                    <a:pt x="58608" y="32824"/>
                  </a:cubicBezTo>
                  <a:cubicBezTo>
                    <a:pt x="57999" y="33113"/>
                    <a:pt x="57978" y="33778"/>
                    <a:pt x="57689" y="34279"/>
                  </a:cubicBezTo>
                  <a:cubicBezTo>
                    <a:pt x="57201" y="34922"/>
                    <a:pt x="56649" y="35672"/>
                    <a:pt x="56534" y="36495"/>
                  </a:cubicBezTo>
                  <a:cubicBezTo>
                    <a:pt x="57794" y="37975"/>
                    <a:pt x="56867" y="38741"/>
                    <a:pt x="56962" y="40290"/>
                  </a:cubicBezTo>
                  <a:close/>
                  <a:moveTo>
                    <a:pt x="73192" y="23326"/>
                  </a:moveTo>
                  <a:cubicBezTo>
                    <a:pt x="72862" y="22883"/>
                    <a:pt x="72126" y="23408"/>
                    <a:pt x="73095" y="24504"/>
                  </a:cubicBezTo>
                  <a:cubicBezTo>
                    <a:pt x="73574" y="24167"/>
                    <a:pt x="73525" y="23768"/>
                    <a:pt x="73192" y="23326"/>
                  </a:cubicBezTo>
                  <a:close/>
                  <a:moveTo>
                    <a:pt x="71404" y="11596"/>
                  </a:moveTo>
                  <a:cubicBezTo>
                    <a:pt x="72131" y="11432"/>
                    <a:pt x="72470" y="12226"/>
                    <a:pt x="72741" y="12662"/>
                  </a:cubicBezTo>
                  <a:cubicBezTo>
                    <a:pt x="74176" y="14966"/>
                    <a:pt x="76880" y="13346"/>
                    <a:pt x="75989" y="11100"/>
                  </a:cubicBezTo>
                  <a:cubicBezTo>
                    <a:pt x="75609" y="10148"/>
                    <a:pt x="75592" y="9622"/>
                    <a:pt x="76295" y="9324"/>
                  </a:cubicBezTo>
                  <a:cubicBezTo>
                    <a:pt x="76306" y="9320"/>
                    <a:pt x="76313" y="9315"/>
                    <a:pt x="76323" y="9311"/>
                  </a:cubicBezTo>
                  <a:cubicBezTo>
                    <a:pt x="74880" y="8275"/>
                    <a:pt x="73378" y="7317"/>
                    <a:pt x="71824" y="6437"/>
                  </a:cubicBezTo>
                  <a:cubicBezTo>
                    <a:pt x="70892" y="7252"/>
                    <a:pt x="69951" y="8232"/>
                    <a:pt x="68661" y="8428"/>
                  </a:cubicBezTo>
                  <a:cubicBezTo>
                    <a:pt x="67863" y="9024"/>
                    <a:pt x="68590" y="10004"/>
                    <a:pt x="69201" y="10880"/>
                  </a:cubicBezTo>
                  <a:cubicBezTo>
                    <a:pt x="69774" y="11704"/>
                    <a:pt x="70661" y="11764"/>
                    <a:pt x="71404" y="11596"/>
                  </a:cubicBezTo>
                  <a:close/>
                  <a:moveTo>
                    <a:pt x="62608" y="14457"/>
                  </a:moveTo>
                  <a:cubicBezTo>
                    <a:pt x="62567" y="13892"/>
                    <a:pt x="63411" y="13352"/>
                    <a:pt x="62572" y="12835"/>
                  </a:cubicBezTo>
                  <a:cubicBezTo>
                    <a:pt x="61366" y="12088"/>
                    <a:pt x="61048" y="13566"/>
                    <a:pt x="60399" y="13193"/>
                  </a:cubicBezTo>
                  <a:cubicBezTo>
                    <a:pt x="59458" y="15966"/>
                    <a:pt x="62637" y="14841"/>
                    <a:pt x="62608" y="14457"/>
                  </a:cubicBezTo>
                  <a:close/>
                  <a:moveTo>
                    <a:pt x="1015" y="36281"/>
                  </a:moveTo>
                  <a:cubicBezTo>
                    <a:pt x="1017" y="36874"/>
                    <a:pt x="1146" y="37330"/>
                    <a:pt x="1349" y="37722"/>
                  </a:cubicBezTo>
                  <a:cubicBezTo>
                    <a:pt x="1770" y="36933"/>
                    <a:pt x="1202" y="36501"/>
                    <a:pt x="1330" y="35817"/>
                  </a:cubicBezTo>
                  <a:cubicBezTo>
                    <a:pt x="1293" y="35556"/>
                    <a:pt x="406" y="32792"/>
                    <a:pt x="1092" y="34902"/>
                  </a:cubicBezTo>
                  <a:cubicBezTo>
                    <a:pt x="1157" y="35256"/>
                    <a:pt x="1369" y="35198"/>
                    <a:pt x="1507" y="35355"/>
                  </a:cubicBezTo>
                  <a:cubicBezTo>
                    <a:pt x="1779" y="36879"/>
                    <a:pt x="2892" y="37097"/>
                    <a:pt x="3209" y="38724"/>
                  </a:cubicBezTo>
                  <a:cubicBezTo>
                    <a:pt x="2959" y="39319"/>
                    <a:pt x="3198" y="39159"/>
                    <a:pt x="3218" y="39843"/>
                  </a:cubicBezTo>
                  <a:cubicBezTo>
                    <a:pt x="3453" y="40899"/>
                    <a:pt x="4135" y="40726"/>
                    <a:pt x="4681" y="41045"/>
                  </a:cubicBezTo>
                  <a:cubicBezTo>
                    <a:pt x="4860" y="41505"/>
                    <a:pt x="5227" y="41149"/>
                    <a:pt x="5473" y="41362"/>
                  </a:cubicBezTo>
                  <a:cubicBezTo>
                    <a:pt x="6159" y="42137"/>
                    <a:pt x="7108" y="41455"/>
                    <a:pt x="7939" y="41863"/>
                  </a:cubicBezTo>
                  <a:cubicBezTo>
                    <a:pt x="9404" y="43576"/>
                    <a:pt x="10274" y="42426"/>
                    <a:pt x="10865" y="43956"/>
                  </a:cubicBezTo>
                  <a:cubicBezTo>
                    <a:pt x="11325" y="44491"/>
                    <a:pt x="11627" y="45298"/>
                    <a:pt x="12343" y="45471"/>
                  </a:cubicBezTo>
                  <a:cubicBezTo>
                    <a:pt x="12442" y="45469"/>
                    <a:pt x="12455" y="46334"/>
                    <a:pt x="13903" y="46200"/>
                  </a:cubicBezTo>
                  <a:lnTo>
                    <a:pt x="13903" y="46200"/>
                  </a:lnTo>
                  <a:cubicBezTo>
                    <a:pt x="15273" y="46043"/>
                    <a:pt x="14719" y="44722"/>
                    <a:pt x="15819" y="47532"/>
                  </a:cubicBezTo>
                  <a:cubicBezTo>
                    <a:pt x="16432" y="50002"/>
                    <a:pt x="14132" y="51066"/>
                    <a:pt x="14205" y="52199"/>
                  </a:cubicBezTo>
                  <a:cubicBezTo>
                    <a:pt x="13579" y="52958"/>
                    <a:pt x="14466" y="53852"/>
                    <a:pt x="14115" y="54624"/>
                  </a:cubicBezTo>
                  <a:cubicBezTo>
                    <a:pt x="13489" y="55177"/>
                    <a:pt x="13694" y="55377"/>
                    <a:pt x="14182" y="56137"/>
                  </a:cubicBezTo>
                  <a:cubicBezTo>
                    <a:pt x="15509" y="58193"/>
                    <a:pt x="15981" y="61980"/>
                    <a:pt x="18512" y="63093"/>
                  </a:cubicBezTo>
                  <a:cubicBezTo>
                    <a:pt x="18773" y="63208"/>
                    <a:pt x="19011" y="63357"/>
                    <a:pt x="19220" y="63534"/>
                  </a:cubicBezTo>
                  <a:lnTo>
                    <a:pt x="41277" y="63534"/>
                  </a:lnTo>
                  <a:cubicBezTo>
                    <a:pt x="41415" y="61997"/>
                    <a:pt x="41555" y="60394"/>
                    <a:pt x="43113" y="59050"/>
                  </a:cubicBezTo>
                  <a:cubicBezTo>
                    <a:pt x="44047" y="58245"/>
                    <a:pt x="44373" y="56715"/>
                    <a:pt x="43311" y="56025"/>
                  </a:cubicBezTo>
                  <a:cubicBezTo>
                    <a:pt x="42010" y="55179"/>
                    <a:pt x="40921" y="53735"/>
                    <a:pt x="38996" y="53903"/>
                  </a:cubicBezTo>
                  <a:cubicBezTo>
                    <a:pt x="38014" y="53990"/>
                    <a:pt x="36888" y="53690"/>
                    <a:pt x="36124" y="52812"/>
                  </a:cubicBezTo>
                  <a:cubicBezTo>
                    <a:pt x="35257" y="51899"/>
                    <a:pt x="33625" y="52156"/>
                    <a:pt x="33103" y="50738"/>
                  </a:cubicBezTo>
                  <a:cubicBezTo>
                    <a:pt x="33142" y="50781"/>
                    <a:pt x="32154" y="47402"/>
                    <a:pt x="28557" y="47689"/>
                  </a:cubicBezTo>
                  <a:cubicBezTo>
                    <a:pt x="28214" y="47152"/>
                    <a:pt x="27033" y="46733"/>
                    <a:pt x="26962" y="46755"/>
                  </a:cubicBezTo>
                  <a:cubicBezTo>
                    <a:pt x="26984" y="46655"/>
                    <a:pt x="26580" y="46090"/>
                    <a:pt x="25937" y="45967"/>
                  </a:cubicBezTo>
                  <a:cubicBezTo>
                    <a:pt x="25926" y="45104"/>
                    <a:pt x="24839" y="44491"/>
                    <a:pt x="24118" y="44161"/>
                  </a:cubicBezTo>
                  <a:cubicBezTo>
                    <a:pt x="22092" y="44291"/>
                    <a:pt x="19414" y="42381"/>
                    <a:pt x="17619" y="43768"/>
                  </a:cubicBezTo>
                  <a:cubicBezTo>
                    <a:pt x="16689" y="44224"/>
                    <a:pt x="16277" y="44414"/>
                    <a:pt x="15858" y="45749"/>
                  </a:cubicBezTo>
                  <a:cubicBezTo>
                    <a:pt x="15841" y="45810"/>
                    <a:pt x="15455" y="45434"/>
                    <a:pt x="15228" y="45372"/>
                  </a:cubicBezTo>
                  <a:cubicBezTo>
                    <a:pt x="14417" y="44468"/>
                    <a:pt x="14011" y="46174"/>
                    <a:pt x="12844" y="45117"/>
                  </a:cubicBezTo>
                  <a:cubicBezTo>
                    <a:pt x="13021" y="44636"/>
                    <a:pt x="12846" y="43468"/>
                    <a:pt x="12941" y="42653"/>
                  </a:cubicBezTo>
                  <a:cubicBezTo>
                    <a:pt x="13215" y="40325"/>
                    <a:pt x="11402" y="40776"/>
                    <a:pt x="10175" y="40648"/>
                  </a:cubicBezTo>
                  <a:cubicBezTo>
                    <a:pt x="10483" y="39833"/>
                    <a:pt x="10369" y="38838"/>
                    <a:pt x="10921" y="38115"/>
                  </a:cubicBezTo>
                  <a:cubicBezTo>
                    <a:pt x="11228" y="37614"/>
                    <a:pt x="11150" y="37358"/>
                    <a:pt x="10682" y="37353"/>
                  </a:cubicBezTo>
                  <a:cubicBezTo>
                    <a:pt x="9376" y="37226"/>
                    <a:pt x="9145" y="39090"/>
                    <a:pt x="8334" y="39759"/>
                  </a:cubicBezTo>
                  <a:cubicBezTo>
                    <a:pt x="6416" y="38957"/>
                    <a:pt x="6073" y="37472"/>
                    <a:pt x="6651" y="34975"/>
                  </a:cubicBezTo>
                  <a:cubicBezTo>
                    <a:pt x="7005" y="33456"/>
                    <a:pt x="7581" y="32951"/>
                    <a:pt x="9165" y="32995"/>
                  </a:cubicBezTo>
                  <a:cubicBezTo>
                    <a:pt x="9601" y="33036"/>
                    <a:pt x="9974" y="32660"/>
                    <a:pt x="10388" y="32444"/>
                  </a:cubicBezTo>
                  <a:cubicBezTo>
                    <a:pt x="13249" y="30956"/>
                    <a:pt x="12820" y="36061"/>
                    <a:pt x="14419" y="34729"/>
                  </a:cubicBezTo>
                  <a:cubicBezTo>
                    <a:pt x="15081" y="34177"/>
                    <a:pt x="14984" y="33409"/>
                    <a:pt x="14507" y="32820"/>
                  </a:cubicBezTo>
                  <a:cubicBezTo>
                    <a:pt x="14948" y="33163"/>
                    <a:pt x="13754" y="30910"/>
                    <a:pt x="14745" y="29762"/>
                  </a:cubicBezTo>
                  <a:cubicBezTo>
                    <a:pt x="18967" y="25986"/>
                    <a:pt x="16795" y="26519"/>
                    <a:pt x="17776" y="25404"/>
                  </a:cubicBezTo>
                  <a:cubicBezTo>
                    <a:pt x="19384" y="23779"/>
                    <a:pt x="18068" y="23576"/>
                    <a:pt x="20599" y="22706"/>
                  </a:cubicBezTo>
                  <a:cubicBezTo>
                    <a:pt x="21257" y="21643"/>
                    <a:pt x="22277" y="21092"/>
                    <a:pt x="23298" y="20521"/>
                  </a:cubicBezTo>
                  <a:cubicBezTo>
                    <a:pt x="24073" y="19979"/>
                    <a:pt x="23827" y="20158"/>
                    <a:pt x="23639" y="20512"/>
                  </a:cubicBezTo>
                  <a:cubicBezTo>
                    <a:pt x="23514" y="21015"/>
                    <a:pt x="23751" y="21129"/>
                    <a:pt x="24228" y="20987"/>
                  </a:cubicBezTo>
                  <a:cubicBezTo>
                    <a:pt x="24804" y="20093"/>
                    <a:pt x="25965" y="20206"/>
                    <a:pt x="26649" y="19509"/>
                  </a:cubicBezTo>
                  <a:cubicBezTo>
                    <a:pt x="27074" y="19396"/>
                    <a:pt x="27605" y="19304"/>
                    <a:pt x="27372" y="18773"/>
                  </a:cubicBezTo>
                  <a:cubicBezTo>
                    <a:pt x="27217" y="18417"/>
                    <a:pt x="26895" y="18671"/>
                    <a:pt x="26647" y="18866"/>
                  </a:cubicBezTo>
                  <a:cubicBezTo>
                    <a:pt x="26682" y="19219"/>
                    <a:pt x="26990" y="19424"/>
                    <a:pt x="25042" y="18758"/>
                  </a:cubicBezTo>
                  <a:cubicBezTo>
                    <a:pt x="25212" y="17536"/>
                    <a:pt x="25408" y="17368"/>
                    <a:pt x="25231" y="16960"/>
                  </a:cubicBezTo>
                  <a:cubicBezTo>
                    <a:pt x="25074" y="16671"/>
                    <a:pt x="24565" y="16835"/>
                    <a:pt x="24401" y="16583"/>
                  </a:cubicBezTo>
                  <a:cubicBezTo>
                    <a:pt x="24940" y="16826"/>
                    <a:pt x="25618" y="16555"/>
                    <a:pt x="26302" y="16309"/>
                  </a:cubicBezTo>
                  <a:cubicBezTo>
                    <a:pt x="29135" y="16145"/>
                    <a:pt x="27786" y="15560"/>
                    <a:pt x="29364" y="15478"/>
                  </a:cubicBezTo>
                  <a:cubicBezTo>
                    <a:pt x="29588" y="16060"/>
                    <a:pt x="28772" y="16326"/>
                    <a:pt x="28587" y="16794"/>
                  </a:cubicBezTo>
                  <a:cubicBezTo>
                    <a:pt x="27657" y="18233"/>
                    <a:pt x="28891" y="17767"/>
                    <a:pt x="29394" y="18013"/>
                  </a:cubicBezTo>
                  <a:cubicBezTo>
                    <a:pt x="29547" y="17970"/>
                    <a:pt x="29705" y="17938"/>
                    <a:pt x="29815" y="17834"/>
                  </a:cubicBezTo>
                  <a:cubicBezTo>
                    <a:pt x="30093" y="17996"/>
                    <a:pt x="29976" y="18555"/>
                    <a:pt x="30589" y="18387"/>
                  </a:cubicBezTo>
                  <a:cubicBezTo>
                    <a:pt x="31198" y="18281"/>
                    <a:pt x="31571" y="18309"/>
                    <a:pt x="31774" y="17944"/>
                  </a:cubicBezTo>
                  <a:cubicBezTo>
                    <a:pt x="32037" y="16900"/>
                    <a:pt x="31739" y="16255"/>
                    <a:pt x="30542" y="16507"/>
                  </a:cubicBezTo>
                  <a:cubicBezTo>
                    <a:pt x="30699" y="16192"/>
                    <a:pt x="30561" y="15855"/>
                    <a:pt x="30335" y="15670"/>
                  </a:cubicBezTo>
                  <a:cubicBezTo>
                    <a:pt x="30770" y="15316"/>
                    <a:pt x="30419" y="14848"/>
                    <a:pt x="30689" y="14479"/>
                  </a:cubicBezTo>
                  <a:cubicBezTo>
                    <a:pt x="30520" y="14196"/>
                    <a:pt x="31070" y="13324"/>
                    <a:pt x="29905" y="13872"/>
                  </a:cubicBezTo>
                  <a:cubicBezTo>
                    <a:pt x="27935" y="12183"/>
                    <a:pt x="27107" y="12105"/>
                    <a:pt x="27443" y="10916"/>
                  </a:cubicBezTo>
                  <a:cubicBezTo>
                    <a:pt x="26202" y="8040"/>
                    <a:pt x="24668" y="11400"/>
                    <a:pt x="23848" y="10042"/>
                  </a:cubicBezTo>
                  <a:cubicBezTo>
                    <a:pt x="22992" y="8625"/>
                    <a:pt x="19434" y="8536"/>
                    <a:pt x="18972" y="10435"/>
                  </a:cubicBezTo>
                  <a:cubicBezTo>
                    <a:pt x="18808" y="11106"/>
                    <a:pt x="18217" y="12066"/>
                    <a:pt x="18553" y="12472"/>
                  </a:cubicBezTo>
                  <a:cubicBezTo>
                    <a:pt x="19500" y="13109"/>
                    <a:pt x="18124" y="13894"/>
                    <a:pt x="17673" y="14334"/>
                  </a:cubicBezTo>
                  <a:cubicBezTo>
                    <a:pt x="17140" y="14856"/>
                    <a:pt x="17265" y="15335"/>
                    <a:pt x="17161" y="15843"/>
                  </a:cubicBezTo>
                  <a:cubicBezTo>
                    <a:pt x="16546" y="16408"/>
                    <a:pt x="16497" y="16367"/>
                    <a:pt x="16294" y="15346"/>
                  </a:cubicBezTo>
                  <a:cubicBezTo>
                    <a:pt x="16270" y="14572"/>
                    <a:pt x="15599" y="14513"/>
                    <a:pt x="14971" y="14459"/>
                  </a:cubicBezTo>
                  <a:cubicBezTo>
                    <a:pt x="14302" y="14401"/>
                    <a:pt x="13400" y="13946"/>
                    <a:pt x="12669" y="14008"/>
                  </a:cubicBezTo>
                  <a:cubicBezTo>
                    <a:pt x="6955" y="19534"/>
                    <a:pt x="2560" y="26413"/>
                    <a:pt x="1" y="34132"/>
                  </a:cubicBezTo>
                  <a:cubicBezTo>
                    <a:pt x="89" y="34522"/>
                    <a:pt x="178" y="34984"/>
                    <a:pt x="260" y="35539"/>
                  </a:cubicBezTo>
                  <a:cubicBezTo>
                    <a:pt x="400" y="36479"/>
                    <a:pt x="773" y="36592"/>
                    <a:pt x="1015" y="36281"/>
                  </a:cubicBezTo>
                  <a:close/>
                  <a:moveTo>
                    <a:pt x="17664" y="37677"/>
                  </a:moveTo>
                  <a:cubicBezTo>
                    <a:pt x="15716" y="36779"/>
                    <a:pt x="14013" y="35545"/>
                    <a:pt x="13523" y="36689"/>
                  </a:cubicBezTo>
                  <a:cubicBezTo>
                    <a:pt x="14000" y="36801"/>
                    <a:pt x="14484" y="36913"/>
                    <a:pt x="14976" y="37028"/>
                  </a:cubicBezTo>
                  <a:cubicBezTo>
                    <a:pt x="14926" y="37153"/>
                    <a:pt x="14971" y="37317"/>
                    <a:pt x="15135" y="37353"/>
                  </a:cubicBezTo>
                  <a:cubicBezTo>
                    <a:pt x="15897" y="37819"/>
                    <a:pt x="16590" y="38773"/>
                    <a:pt x="17664" y="37677"/>
                  </a:cubicBezTo>
                  <a:close/>
                  <a:moveTo>
                    <a:pt x="34676" y="3002"/>
                  </a:moveTo>
                  <a:cubicBezTo>
                    <a:pt x="34918" y="2999"/>
                    <a:pt x="35019" y="3138"/>
                    <a:pt x="35134" y="3261"/>
                  </a:cubicBezTo>
                  <a:cubicBezTo>
                    <a:pt x="34693" y="3217"/>
                    <a:pt x="34255" y="3176"/>
                    <a:pt x="33819" y="3135"/>
                  </a:cubicBezTo>
                  <a:cubicBezTo>
                    <a:pt x="32814" y="3800"/>
                    <a:pt x="33418" y="3630"/>
                    <a:pt x="33302" y="4007"/>
                  </a:cubicBezTo>
                  <a:cubicBezTo>
                    <a:pt x="35781" y="3891"/>
                    <a:pt x="35351" y="3940"/>
                    <a:pt x="35272" y="4430"/>
                  </a:cubicBezTo>
                  <a:cubicBezTo>
                    <a:pt x="34913" y="4126"/>
                    <a:pt x="33135" y="4255"/>
                    <a:pt x="33958" y="5358"/>
                  </a:cubicBezTo>
                  <a:lnTo>
                    <a:pt x="33958" y="5358"/>
                  </a:lnTo>
                  <a:cubicBezTo>
                    <a:pt x="33599" y="5550"/>
                    <a:pt x="34085" y="6038"/>
                    <a:pt x="34141" y="6178"/>
                  </a:cubicBezTo>
                  <a:cubicBezTo>
                    <a:pt x="34232" y="6186"/>
                    <a:pt x="34324" y="6197"/>
                    <a:pt x="34415" y="6204"/>
                  </a:cubicBezTo>
                  <a:cubicBezTo>
                    <a:pt x="34613" y="6458"/>
                    <a:pt x="35975" y="6484"/>
                    <a:pt x="34657" y="7060"/>
                  </a:cubicBezTo>
                  <a:cubicBezTo>
                    <a:pt x="34929" y="8478"/>
                    <a:pt x="35984" y="8789"/>
                    <a:pt x="37164" y="9061"/>
                  </a:cubicBezTo>
                  <a:cubicBezTo>
                    <a:pt x="39238" y="9538"/>
                    <a:pt x="39220" y="9449"/>
                    <a:pt x="40299" y="8040"/>
                  </a:cubicBezTo>
                  <a:cubicBezTo>
                    <a:pt x="40906" y="7246"/>
                    <a:pt x="41473" y="6471"/>
                    <a:pt x="42362" y="5869"/>
                  </a:cubicBezTo>
                  <a:cubicBezTo>
                    <a:pt x="44468" y="5528"/>
                    <a:pt x="44967" y="5338"/>
                    <a:pt x="45025" y="5244"/>
                  </a:cubicBezTo>
                  <a:cubicBezTo>
                    <a:pt x="45051" y="5250"/>
                    <a:pt x="45081" y="5257"/>
                    <a:pt x="45115" y="5265"/>
                  </a:cubicBezTo>
                  <a:cubicBezTo>
                    <a:pt x="47547" y="4141"/>
                    <a:pt x="50026" y="4700"/>
                    <a:pt x="50706" y="3815"/>
                  </a:cubicBezTo>
                  <a:cubicBezTo>
                    <a:pt x="50782" y="3567"/>
                    <a:pt x="51181" y="3485"/>
                    <a:pt x="51457" y="3522"/>
                  </a:cubicBezTo>
                  <a:cubicBezTo>
                    <a:pt x="50954" y="3349"/>
                    <a:pt x="50521" y="3427"/>
                    <a:pt x="50428" y="3364"/>
                  </a:cubicBezTo>
                  <a:cubicBezTo>
                    <a:pt x="50488" y="3299"/>
                    <a:pt x="49880" y="3172"/>
                    <a:pt x="50404" y="3192"/>
                  </a:cubicBezTo>
                  <a:cubicBezTo>
                    <a:pt x="50952" y="3213"/>
                    <a:pt x="51489" y="3353"/>
                    <a:pt x="51912" y="3105"/>
                  </a:cubicBezTo>
                  <a:cubicBezTo>
                    <a:pt x="51977" y="3036"/>
                    <a:pt x="51966" y="2967"/>
                    <a:pt x="51882" y="2900"/>
                  </a:cubicBezTo>
                  <a:cubicBezTo>
                    <a:pt x="51030" y="2678"/>
                    <a:pt x="51981" y="2402"/>
                    <a:pt x="51643" y="2190"/>
                  </a:cubicBezTo>
                  <a:cubicBezTo>
                    <a:pt x="51675" y="2190"/>
                    <a:pt x="51567" y="2231"/>
                    <a:pt x="52055" y="1925"/>
                  </a:cubicBezTo>
                  <a:cubicBezTo>
                    <a:pt x="52672" y="1979"/>
                    <a:pt x="52154" y="1537"/>
                    <a:pt x="52914" y="1651"/>
                  </a:cubicBezTo>
                  <a:cubicBezTo>
                    <a:pt x="53201" y="1614"/>
                    <a:pt x="53393" y="1549"/>
                    <a:pt x="53328" y="1429"/>
                  </a:cubicBezTo>
                  <a:cubicBezTo>
                    <a:pt x="53058" y="1245"/>
                    <a:pt x="53544" y="1053"/>
                    <a:pt x="52987" y="909"/>
                  </a:cubicBezTo>
                  <a:cubicBezTo>
                    <a:pt x="52663" y="827"/>
                    <a:pt x="52944" y="820"/>
                    <a:pt x="53103" y="799"/>
                  </a:cubicBezTo>
                  <a:cubicBezTo>
                    <a:pt x="53857" y="663"/>
                    <a:pt x="53231" y="514"/>
                    <a:pt x="52724" y="488"/>
                  </a:cubicBezTo>
                  <a:cubicBezTo>
                    <a:pt x="52616" y="382"/>
                    <a:pt x="52210" y="464"/>
                    <a:pt x="52139" y="397"/>
                  </a:cubicBezTo>
                  <a:cubicBezTo>
                    <a:pt x="52264" y="343"/>
                    <a:pt x="52378" y="300"/>
                    <a:pt x="52486" y="263"/>
                  </a:cubicBezTo>
                  <a:cubicBezTo>
                    <a:pt x="50872" y="97"/>
                    <a:pt x="49232" y="9"/>
                    <a:pt x="47575" y="0"/>
                  </a:cubicBezTo>
                  <a:cubicBezTo>
                    <a:pt x="47487" y="0"/>
                    <a:pt x="47398" y="0"/>
                    <a:pt x="47310" y="0"/>
                  </a:cubicBezTo>
                  <a:lnTo>
                    <a:pt x="47083" y="0"/>
                  </a:lnTo>
                  <a:cubicBezTo>
                    <a:pt x="42233" y="22"/>
                    <a:pt x="37546" y="738"/>
                    <a:pt x="33118" y="2050"/>
                  </a:cubicBezTo>
                  <a:cubicBezTo>
                    <a:pt x="33291" y="2529"/>
                    <a:pt x="33254" y="3021"/>
                    <a:pt x="34676" y="3002"/>
                  </a:cubicBezTo>
                  <a:close/>
                  <a:moveTo>
                    <a:pt x="15491" y="39371"/>
                  </a:moveTo>
                  <a:cubicBezTo>
                    <a:pt x="15496" y="39682"/>
                    <a:pt x="15731" y="39897"/>
                    <a:pt x="16251" y="39392"/>
                  </a:cubicBezTo>
                  <a:cubicBezTo>
                    <a:pt x="16147" y="38613"/>
                    <a:pt x="15485" y="39058"/>
                    <a:pt x="15491" y="39371"/>
                  </a:cubicBezTo>
                  <a:close/>
                  <a:moveTo>
                    <a:pt x="18242" y="39129"/>
                  </a:moveTo>
                  <a:cubicBezTo>
                    <a:pt x="19101" y="39300"/>
                    <a:pt x="20085" y="39395"/>
                    <a:pt x="20845" y="38363"/>
                  </a:cubicBezTo>
                  <a:cubicBezTo>
                    <a:pt x="18834" y="37880"/>
                    <a:pt x="18309" y="37558"/>
                    <a:pt x="18340" y="38372"/>
                  </a:cubicBezTo>
                  <a:cubicBezTo>
                    <a:pt x="18713" y="38670"/>
                    <a:pt x="17278" y="38941"/>
                    <a:pt x="18242" y="39129"/>
                  </a:cubicBezTo>
                  <a:close/>
                  <a:moveTo>
                    <a:pt x="20010" y="8210"/>
                  </a:moveTo>
                  <a:cubicBezTo>
                    <a:pt x="20340" y="8390"/>
                    <a:pt x="20655" y="8182"/>
                    <a:pt x="21906" y="7736"/>
                  </a:cubicBezTo>
                  <a:cubicBezTo>
                    <a:pt x="21712" y="7596"/>
                    <a:pt x="23281" y="8677"/>
                    <a:pt x="24211" y="8670"/>
                  </a:cubicBezTo>
                  <a:cubicBezTo>
                    <a:pt x="24487" y="8668"/>
                    <a:pt x="25324" y="8879"/>
                    <a:pt x="25158" y="8085"/>
                  </a:cubicBezTo>
                  <a:cubicBezTo>
                    <a:pt x="25260" y="8064"/>
                    <a:pt x="25357" y="8023"/>
                    <a:pt x="25449" y="7962"/>
                  </a:cubicBezTo>
                  <a:cubicBezTo>
                    <a:pt x="25764" y="7936"/>
                    <a:pt x="26858" y="8083"/>
                    <a:pt x="26505" y="7127"/>
                  </a:cubicBezTo>
                  <a:cubicBezTo>
                    <a:pt x="26377" y="6784"/>
                    <a:pt x="25825" y="6810"/>
                    <a:pt x="25540" y="6622"/>
                  </a:cubicBezTo>
                  <a:cubicBezTo>
                    <a:pt x="25490" y="6186"/>
                    <a:pt x="25531" y="6253"/>
                    <a:pt x="25499" y="6260"/>
                  </a:cubicBezTo>
                  <a:cubicBezTo>
                    <a:pt x="25969" y="5833"/>
                    <a:pt x="26211" y="6087"/>
                    <a:pt x="26541" y="6089"/>
                  </a:cubicBezTo>
                  <a:cubicBezTo>
                    <a:pt x="27117" y="6618"/>
                    <a:pt x="27234" y="6648"/>
                    <a:pt x="27767" y="6141"/>
                  </a:cubicBezTo>
                  <a:cubicBezTo>
                    <a:pt x="27497" y="5945"/>
                    <a:pt x="30127" y="5613"/>
                    <a:pt x="28140" y="5274"/>
                  </a:cubicBezTo>
                  <a:cubicBezTo>
                    <a:pt x="27314" y="4732"/>
                    <a:pt x="26297" y="4831"/>
                    <a:pt x="25883" y="4827"/>
                  </a:cubicBezTo>
                  <a:cubicBezTo>
                    <a:pt x="24752" y="5367"/>
                    <a:pt x="23646" y="5945"/>
                    <a:pt x="22564" y="6566"/>
                  </a:cubicBezTo>
                  <a:cubicBezTo>
                    <a:pt x="22228" y="6825"/>
                    <a:pt x="21859" y="7088"/>
                    <a:pt x="21725" y="7384"/>
                  </a:cubicBezTo>
                  <a:cubicBezTo>
                    <a:pt x="21481" y="7477"/>
                    <a:pt x="21244" y="7481"/>
                    <a:pt x="21004" y="7501"/>
                  </a:cubicBezTo>
                  <a:cubicBezTo>
                    <a:pt x="20659" y="7716"/>
                    <a:pt x="20314" y="7936"/>
                    <a:pt x="19973" y="8161"/>
                  </a:cubicBezTo>
                  <a:cubicBezTo>
                    <a:pt x="19982" y="8182"/>
                    <a:pt x="19995" y="8200"/>
                    <a:pt x="20010" y="8210"/>
                  </a:cubicBezTo>
                  <a:close/>
                  <a:moveTo>
                    <a:pt x="22221" y="38626"/>
                  </a:moveTo>
                  <a:cubicBezTo>
                    <a:pt x="21684" y="38685"/>
                    <a:pt x="21634" y="39304"/>
                    <a:pt x="22040" y="39265"/>
                  </a:cubicBezTo>
                  <a:cubicBezTo>
                    <a:pt x="22530" y="39220"/>
                    <a:pt x="22649" y="38577"/>
                    <a:pt x="22221" y="386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flipH="1">
              <a:off x="6257873" y="4056302"/>
              <a:ext cx="188647" cy="194402"/>
            </a:xfrm>
            <a:custGeom>
              <a:avLst/>
              <a:gdLst/>
              <a:ahLst/>
              <a:cxnLst/>
              <a:rect l="l" t="t" r="r" b="b"/>
              <a:pathLst>
                <a:path w="4720" h="4864" extrusionOk="0">
                  <a:moveTo>
                    <a:pt x="2369" y="1"/>
                  </a:moveTo>
                  <a:cubicBezTo>
                    <a:pt x="2264" y="1"/>
                    <a:pt x="2160" y="51"/>
                    <a:pt x="2098" y="146"/>
                  </a:cubicBezTo>
                  <a:lnTo>
                    <a:pt x="156" y="3063"/>
                  </a:lnTo>
                  <a:cubicBezTo>
                    <a:pt x="0" y="3300"/>
                    <a:pt x="52" y="3618"/>
                    <a:pt x="274" y="3790"/>
                  </a:cubicBezTo>
                  <a:lnTo>
                    <a:pt x="1508" y="4751"/>
                  </a:lnTo>
                  <a:cubicBezTo>
                    <a:pt x="1607" y="4826"/>
                    <a:pt x="1724" y="4863"/>
                    <a:pt x="1840" y="4863"/>
                  </a:cubicBezTo>
                  <a:cubicBezTo>
                    <a:pt x="1989" y="4863"/>
                    <a:pt x="2136" y="4803"/>
                    <a:pt x="2242" y="4686"/>
                  </a:cubicBezTo>
                  <a:lnTo>
                    <a:pt x="4592" y="2086"/>
                  </a:lnTo>
                  <a:cubicBezTo>
                    <a:pt x="4719" y="1945"/>
                    <a:pt x="4700" y="1727"/>
                    <a:pt x="4551" y="1611"/>
                  </a:cubicBezTo>
                  <a:lnTo>
                    <a:pt x="2568" y="68"/>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flipH="1">
              <a:off x="6257873" y="4089876"/>
              <a:ext cx="188647" cy="160829"/>
            </a:xfrm>
            <a:custGeom>
              <a:avLst/>
              <a:gdLst/>
              <a:ahLst/>
              <a:cxnLst/>
              <a:rect l="l" t="t" r="r" b="b"/>
              <a:pathLst>
                <a:path w="4720" h="4024" extrusionOk="0">
                  <a:moveTo>
                    <a:pt x="3558" y="1"/>
                  </a:moveTo>
                  <a:lnTo>
                    <a:pt x="3353" y="266"/>
                  </a:lnTo>
                  <a:cubicBezTo>
                    <a:pt x="3340" y="255"/>
                    <a:pt x="3322" y="250"/>
                    <a:pt x="3301" y="250"/>
                  </a:cubicBezTo>
                  <a:cubicBezTo>
                    <a:pt x="3073" y="250"/>
                    <a:pt x="2436" y="864"/>
                    <a:pt x="1752" y="1662"/>
                  </a:cubicBezTo>
                  <a:cubicBezTo>
                    <a:pt x="1691" y="1734"/>
                    <a:pt x="1607" y="1767"/>
                    <a:pt x="1525" y="1767"/>
                  </a:cubicBezTo>
                  <a:cubicBezTo>
                    <a:pt x="1397" y="1767"/>
                    <a:pt x="1271" y="1687"/>
                    <a:pt x="1234" y="1543"/>
                  </a:cubicBezTo>
                  <a:lnTo>
                    <a:pt x="1064" y="862"/>
                  </a:lnTo>
                  <a:lnTo>
                    <a:pt x="158" y="2225"/>
                  </a:lnTo>
                  <a:cubicBezTo>
                    <a:pt x="0" y="2460"/>
                    <a:pt x="52" y="2778"/>
                    <a:pt x="274" y="2950"/>
                  </a:cubicBezTo>
                  <a:lnTo>
                    <a:pt x="1508" y="3911"/>
                  </a:lnTo>
                  <a:cubicBezTo>
                    <a:pt x="1607" y="3986"/>
                    <a:pt x="1724" y="4023"/>
                    <a:pt x="1840" y="4023"/>
                  </a:cubicBezTo>
                  <a:cubicBezTo>
                    <a:pt x="1989" y="4023"/>
                    <a:pt x="2136" y="3963"/>
                    <a:pt x="2242" y="3846"/>
                  </a:cubicBezTo>
                  <a:lnTo>
                    <a:pt x="4592" y="1246"/>
                  </a:lnTo>
                  <a:cubicBezTo>
                    <a:pt x="4719" y="1105"/>
                    <a:pt x="4700" y="887"/>
                    <a:pt x="4551" y="771"/>
                  </a:cubicBezTo>
                  <a:lnTo>
                    <a:pt x="3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flipH="1">
              <a:off x="6250395" y="4043392"/>
              <a:ext cx="94643" cy="76178"/>
            </a:xfrm>
            <a:custGeom>
              <a:avLst/>
              <a:gdLst/>
              <a:ahLst/>
              <a:cxnLst/>
              <a:rect l="l" t="t" r="r" b="b"/>
              <a:pathLst>
                <a:path w="2368" h="1906" extrusionOk="0">
                  <a:moveTo>
                    <a:pt x="301" y="0"/>
                  </a:moveTo>
                  <a:cubicBezTo>
                    <a:pt x="221" y="0"/>
                    <a:pt x="142" y="36"/>
                    <a:pt x="89" y="102"/>
                  </a:cubicBezTo>
                  <a:cubicBezTo>
                    <a:pt x="1" y="219"/>
                    <a:pt x="20" y="387"/>
                    <a:pt x="137" y="477"/>
                  </a:cubicBezTo>
                  <a:lnTo>
                    <a:pt x="1902" y="1850"/>
                  </a:lnTo>
                  <a:cubicBezTo>
                    <a:pt x="1950" y="1888"/>
                    <a:pt x="2008" y="1906"/>
                    <a:pt x="2065" y="1906"/>
                  </a:cubicBezTo>
                  <a:cubicBezTo>
                    <a:pt x="2145" y="1906"/>
                    <a:pt x="2224" y="1870"/>
                    <a:pt x="2277" y="1802"/>
                  </a:cubicBezTo>
                  <a:cubicBezTo>
                    <a:pt x="2368" y="1686"/>
                    <a:pt x="2346" y="1520"/>
                    <a:pt x="2230" y="1429"/>
                  </a:cubicBezTo>
                  <a:lnTo>
                    <a:pt x="465" y="57"/>
                  </a:lnTo>
                  <a:cubicBezTo>
                    <a:pt x="416" y="19"/>
                    <a:pt x="358" y="0"/>
                    <a:pt x="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flipH="1">
              <a:off x="6253992" y="4047429"/>
              <a:ext cx="91046" cy="72141"/>
            </a:xfrm>
            <a:custGeom>
              <a:avLst/>
              <a:gdLst/>
              <a:ahLst/>
              <a:cxnLst/>
              <a:rect l="l" t="t" r="r" b="b"/>
              <a:pathLst>
                <a:path w="2278" h="1805" extrusionOk="0">
                  <a:moveTo>
                    <a:pt x="89" y="1"/>
                  </a:moveTo>
                  <a:cubicBezTo>
                    <a:pt x="1" y="118"/>
                    <a:pt x="20" y="286"/>
                    <a:pt x="137" y="376"/>
                  </a:cubicBezTo>
                  <a:lnTo>
                    <a:pt x="1902" y="1749"/>
                  </a:lnTo>
                  <a:cubicBezTo>
                    <a:pt x="1950" y="1787"/>
                    <a:pt x="2008" y="1805"/>
                    <a:pt x="2065" y="1805"/>
                  </a:cubicBezTo>
                  <a:cubicBezTo>
                    <a:pt x="2145" y="1805"/>
                    <a:pt x="2224" y="1769"/>
                    <a:pt x="2277" y="1701"/>
                  </a:cubicBez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flipH="1">
              <a:off x="6311431" y="4106583"/>
              <a:ext cx="172780" cy="207152"/>
            </a:xfrm>
            <a:custGeom>
              <a:avLst/>
              <a:gdLst/>
              <a:ahLst/>
              <a:cxnLst/>
              <a:rect l="l" t="t" r="r" b="b"/>
              <a:pathLst>
                <a:path w="4323" h="5183" extrusionOk="0">
                  <a:moveTo>
                    <a:pt x="4139" y="1"/>
                  </a:moveTo>
                  <a:cubicBezTo>
                    <a:pt x="3911" y="1"/>
                    <a:pt x="2936" y="1024"/>
                    <a:pt x="1884" y="2375"/>
                  </a:cubicBezTo>
                  <a:cubicBezTo>
                    <a:pt x="775" y="3801"/>
                    <a:pt x="0" y="5055"/>
                    <a:pt x="153" y="5173"/>
                  </a:cubicBezTo>
                  <a:cubicBezTo>
                    <a:pt x="161" y="5179"/>
                    <a:pt x="171" y="5182"/>
                    <a:pt x="184" y="5182"/>
                  </a:cubicBezTo>
                  <a:cubicBezTo>
                    <a:pt x="412" y="5182"/>
                    <a:pt x="1386" y="4160"/>
                    <a:pt x="2438" y="2808"/>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flipH="1">
              <a:off x="6374063" y="3599418"/>
              <a:ext cx="188647" cy="194442"/>
            </a:xfrm>
            <a:custGeom>
              <a:avLst/>
              <a:gdLst/>
              <a:ahLst/>
              <a:cxnLst/>
              <a:rect l="l" t="t" r="r" b="b"/>
              <a:pathLst>
                <a:path w="4720" h="4865" extrusionOk="0">
                  <a:moveTo>
                    <a:pt x="2369" y="1"/>
                  </a:moveTo>
                  <a:cubicBezTo>
                    <a:pt x="2264" y="1"/>
                    <a:pt x="2160" y="51"/>
                    <a:pt x="2098" y="145"/>
                  </a:cubicBezTo>
                  <a:lnTo>
                    <a:pt x="156" y="3064"/>
                  </a:lnTo>
                  <a:cubicBezTo>
                    <a:pt x="1" y="3300"/>
                    <a:pt x="52" y="3617"/>
                    <a:pt x="275" y="3792"/>
                  </a:cubicBezTo>
                  <a:lnTo>
                    <a:pt x="1509" y="4750"/>
                  </a:lnTo>
                  <a:cubicBezTo>
                    <a:pt x="1608" y="4827"/>
                    <a:pt x="1725" y="4864"/>
                    <a:pt x="1841" y="4864"/>
                  </a:cubicBezTo>
                  <a:cubicBezTo>
                    <a:pt x="1989" y="4864"/>
                    <a:pt x="2136" y="4803"/>
                    <a:pt x="2243" y="4685"/>
                  </a:cubicBezTo>
                  <a:lnTo>
                    <a:pt x="4592" y="2085"/>
                  </a:lnTo>
                  <a:cubicBezTo>
                    <a:pt x="4720" y="1945"/>
                    <a:pt x="4700" y="1727"/>
                    <a:pt x="4551" y="1612"/>
                  </a:cubicBezTo>
                  <a:lnTo>
                    <a:pt x="2568" y="69"/>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flipH="1">
              <a:off x="6374063" y="3632952"/>
              <a:ext cx="188647" cy="160909"/>
            </a:xfrm>
            <a:custGeom>
              <a:avLst/>
              <a:gdLst/>
              <a:ahLst/>
              <a:cxnLst/>
              <a:rect l="l" t="t" r="r" b="b"/>
              <a:pathLst>
                <a:path w="4720" h="4026" extrusionOk="0">
                  <a:moveTo>
                    <a:pt x="3559" y="1"/>
                  </a:moveTo>
                  <a:lnTo>
                    <a:pt x="3354" y="266"/>
                  </a:lnTo>
                  <a:cubicBezTo>
                    <a:pt x="3340" y="255"/>
                    <a:pt x="3323" y="250"/>
                    <a:pt x="3302" y="250"/>
                  </a:cubicBezTo>
                  <a:cubicBezTo>
                    <a:pt x="3073" y="250"/>
                    <a:pt x="2437" y="866"/>
                    <a:pt x="1753" y="1662"/>
                  </a:cubicBezTo>
                  <a:cubicBezTo>
                    <a:pt x="1691" y="1734"/>
                    <a:pt x="1608" y="1767"/>
                    <a:pt x="1525" y="1767"/>
                  </a:cubicBezTo>
                  <a:cubicBezTo>
                    <a:pt x="1397" y="1767"/>
                    <a:pt x="1272" y="1687"/>
                    <a:pt x="1235" y="1544"/>
                  </a:cubicBezTo>
                  <a:lnTo>
                    <a:pt x="1064" y="862"/>
                  </a:lnTo>
                  <a:lnTo>
                    <a:pt x="158" y="2225"/>
                  </a:lnTo>
                  <a:cubicBezTo>
                    <a:pt x="1" y="2461"/>
                    <a:pt x="52" y="2778"/>
                    <a:pt x="277" y="2953"/>
                  </a:cubicBezTo>
                  <a:lnTo>
                    <a:pt x="1509" y="3911"/>
                  </a:lnTo>
                  <a:cubicBezTo>
                    <a:pt x="1608" y="3988"/>
                    <a:pt x="1725" y="4025"/>
                    <a:pt x="1841" y="4025"/>
                  </a:cubicBezTo>
                  <a:cubicBezTo>
                    <a:pt x="1989" y="4025"/>
                    <a:pt x="2136" y="3964"/>
                    <a:pt x="2243" y="3846"/>
                  </a:cubicBezTo>
                  <a:lnTo>
                    <a:pt x="4592" y="1246"/>
                  </a:lnTo>
                  <a:cubicBezTo>
                    <a:pt x="4720" y="1106"/>
                    <a:pt x="4700" y="888"/>
                    <a:pt x="4551" y="773"/>
                  </a:cubicBezTo>
                  <a:lnTo>
                    <a:pt x="3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flipH="1">
              <a:off x="6366545" y="3586468"/>
              <a:ext cx="94643" cy="76218"/>
            </a:xfrm>
            <a:custGeom>
              <a:avLst/>
              <a:gdLst/>
              <a:ahLst/>
              <a:cxnLst/>
              <a:rect l="l" t="t" r="r" b="b"/>
              <a:pathLst>
                <a:path w="2368" h="1907" extrusionOk="0">
                  <a:moveTo>
                    <a:pt x="302" y="1"/>
                  </a:moveTo>
                  <a:cubicBezTo>
                    <a:pt x="222" y="1"/>
                    <a:pt x="144" y="36"/>
                    <a:pt x="91" y="104"/>
                  </a:cubicBezTo>
                  <a:cubicBezTo>
                    <a:pt x="0" y="221"/>
                    <a:pt x="22" y="387"/>
                    <a:pt x="136" y="478"/>
                  </a:cubicBezTo>
                  <a:lnTo>
                    <a:pt x="1901" y="1850"/>
                  </a:lnTo>
                  <a:cubicBezTo>
                    <a:pt x="1950" y="1888"/>
                    <a:pt x="2008" y="1906"/>
                    <a:pt x="2066" y="1906"/>
                  </a:cubicBezTo>
                  <a:cubicBezTo>
                    <a:pt x="2145" y="1906"/>
                    <a:pt x="2224" y="1871"/>
                    <a:pt x="2277" y="1805"/>
                  </a:cubicBezTo>
                  <a:cubicBezTo>
                    <a:pt x="2367" y="1688"/>
                    <a:pt x="2346" y="1520"/>
                    <a:pt x="2229" y="1429"/>
                  </a:cubicBezTo>
                  <a:lnTo>
                    <a:pt x="464" y="57"/>
                  </a:lnTo>
                  <a:cubicBezTo>
                    <a:pt x="416" y="19"/>
                    <a:pt x="358"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flipH="1">
              <a:off x="6370182" y="3590625"/>
              <a:ext cx="91006" cy="72061"/>
            </a:xfrm>
            <a:custGeom>
              <a:avLst/>
              <a:gdLst/>
              <a:ahLst/>
              <a:cxnLst/>
              <a:rect l="l" t="t" r="r" b="b"/>
              <a:pathLst>
                <a:path w="2277" h="1803" extrusionOk="0">
                  <a:moveTo>
                    <a:pt x="91" y="0"/>
                  </a:moveTo>
                  <a:cubicBezTo>
                    <a:pt x="0" y="117"/>
                    <a:pt x="20" y="283"/>
                    <a:pt x="136" y="374"/>
                  </a:cubicBezTo>
                  <a:lnTo>
                    <a:pt x="1901" y="1746"/>
                  </a:lnTo>
                  <a:cubicBezTo>
                    <a:pt x="1951" y="1784"/>
                    <a:pt x="2009" y="1803"/>
                    <a:pt x="2067" y="1803"/>
                  </a:cubicBezTo>
                  <a:cubicBezTo>
                    <a:pt x="2146" y="1803"/>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p:cNvSpPr/>
            <p:nvPr/>
          </p:nvSpPr>
          <p:spPr>
            <a:xfrm flipH="1">
              <a:off x="6427621" y="3649659"/>
              <a:ext cx="172780" cy="207231"/>
            </a:xfrm>
            <a:custGeom>
              <a:avLst/>
              <a:gdLst/>
              <a:ahLst/>
              <a:cxnLst/>
              <a:rect l="l" t="t" r="r" b="b"/>
              <a:pathLst>
                <a:path w="4323" h="5185" extrusionOk="0">
                  <a:moveTo>
                    <a:pt x="4139" y="1"/>
                  </a:moveTo>
                  <a:cubicBezTo>
                    <a:pt x="3911" y="1"/>
                    <a:pt x="2937" y="1024"/>
                    <a:pt x="1884" y="2377"/>
                  </a:cubicBezTo>
                  <a:cubicBezTo>
                    <a:pt x="775" y="3803"/>
                    <a:pt x="1" y="5055"/>
                    <a:pt x="154" y="5176"/>
                  </a:cubicBezTo>
                  <a:cubicBezTo>
                    <a:pt x="162" y="5182"/>
                    <a:pt x="172" y="5185"/>
                    <a:pt x="184" y="5185"/>
                  </a:cubicBezTo>
                  <a:cubicBezTo>
                    <a:pt x="412" y="5185"/>
                    <a:pt x="1389" y="4162"/>
                    <a:pt x="2441" y="2809"/>
                  </a:cubicBezTo>
                  <a:cubicBezTo>
                    <a:pt x="3548" y="1382"/>
                    <a:pt x="4323" y="129"/>
                    <a:pt x="4169" y="10"/>
                  </a:cubicBezTo>
                  <a:cubicBezTo>
                    <a:pt x="4162" y="4"/>
                    <a:pt x="4152"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p:cNvSpPr/>
            <p:nvPr/>
          </p:nvSpPr>
          <p:spPr>
            <a:xfrm flipH="1">
              <a:off x="7181118" y="2971908"/>
              <a:ext cx="188647" cy="194362"/>
            </a:xfrm>
            <a:custGeom>
              <a:avLst/>
              <a:gdLst/>
              <a:ahLst/>
              <a:cxnLst/>
              <a:rect l="l" t="t" r="r" b="b"/>
              <a:pathLst>
                <a:path w="4720"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4594" y="2085"/>
                  </a:lnTo>
                  <a:cubicBezTo>
                    <a:pt x="4719" y="1945"/>
                    <a:pt x="4702" y="1727"/>
                    <a:pt x="4553" y="1610"/>
                  </a:cubicBezTo>
                  <a:lnTo>
                    <a:pt x="2568" y="69"/>
                  </a:lnTo>
                  <a:cubicBezTo>
                    <a:pt x="2508" y="23"/>
                    <a:pt x="2438" y="0"/>
                    <a:pt x="2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flipH="1">
              <a:off x="7227440" y="2971908"/>
              <a:ext cx="142324" cy="194362"/>
            </a:xfrm>
            <a:custGeom>
              <a:avLst/>
              <a:gdLst/>
              <a:ahLst/>
              <a:cxnLst/>
              <a:rect l="l" t="t" r="r" b="b"/>
              <a:pathLst>
                <a:path w="3561"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3340" y="3470"/>
                  </a:lnTo>
                  <a:lnTo>
                    <a:pt x="3340" y="3470"/>
                  </a:lnTo>
                  <a:lnTo>
                    <a:pt x="2637" y="3472"/>
                  </a:lnTo>
                  <a:cubicBezTo>
                    <a:pt x="2395" y="3472"/>
                    <a:pt x="2255" y="3198"/>
                    <a:pt x="2395" y="3000"/>
                  </a:cubicBezTo>
                  <a:cubicBezTo>
                    <a:pt x="3056" y="2061"/>
                    <a:pt x="3517" y="1233"/>
                    <a:pt x="3353" y="1105"/>
                  </a:cubicBezTo>
                  <a:lnTo>
                    <a:pt x="3560" y="840"/>
                  </a:lnTo>
                  <a:lnTo>
                    <a:pt x="2568" y="69"/>
                  </a:lnTo>
                  <a:cubicBezTo>
                    <a:pt x="2508" y="23"/>
                    <a:pt x="2438" y="0"/>
                    <a:pt x="2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flipH="1">
              <a:off x="7173640" y="2958958"/>
              <a:ext cx="94643" cy="76218"/>
            </a:xfrm>
            <a:custGeom>
              <a:avLst/>
              <a:gdLst/>
              <a:ahLst/>
              <a:cxnLst/>
              <a:rect l="l" t="t" r="r" b="b"/>
              <a:pathLst>
                <a:path w="2368" h="1907" extrusionOk="0">
                  <a:moveTo>
                    <a:pt x="303" y="1"/>
                  </a:moveTo>
                  <a:cubicBezTo>
                    <a:pt x="223" y="1"/>
                    <a:pt x="144" y="36"/>
                    <a:pt x="91" y="104"/>
                  </a:cubicBezTo>
                  <a:cubicBezTo>
                    <a:pt x="1" y="219"/>
                    <a:pt x="22" y="387"/>
                    <a:pt x="139" y="478"/>
                  </a:cubicBezTo>
                  <a:lnTo>
                    <a:pt x="1904" y="1850"/>
                  </a:lnTo>
                  <a:cubicBezTo>
                    <a:pt x="1953" y="1888"/>
                    <a:pt x="2010" y="1906"/>
                    <a:pt x="2067" y="1906"/>
                  </a:cubicBezTo>
                  <a:cubicBezTo>
                    <a:pt x="2147" y="1906"/>
                    <a:pt x="2226" y="1870"/>
                    <a:pt x="2277" y="1803"/>
                  </a:cubicBezTo>
                  <a:cubicBezTo>
                    <a:pt x="2368" y="1686"/>
                    <a:pt x="2349" y="1520"/>
                    <a:pt x="2232" y="1429"/>
                  </a:cubicBezTo>
                  <a:lnTo>
                    <a:pt x="467" y="57"/>
                  </a:lnTo>
                  <a:cubicBezTo>
                    <a:pt x="418" y="19"/>
                    <a:pt x="361" y="1"/>
                    <a:pt x="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flipH="1">
              <a:off x="7177237" y="2963034"/>
              <a:ext cx="91046" cy="72141"/>
            </a:xfrm>
            <a:custGeom>
              <a:avLst/>
              <a:gdLst/>
              <a:ahLst/>
              <a:cxnLst/>
              <a:rect l="l" t="t" r="r" b="b"/>
              <a:pathLst>
                <a:path w="2278" h="1805" extrusionOk="0">
                  <a:moveTo>
                    <a:pt x="91" y="0"/>
                  </a:moveTo>
                  <a:lnTo>
                    <a:pt x="91" y="0"/>
                  </a:lnTo>
                  <a:cubicBezTo>
                    <a:pt x="1" y="117"/>
                    <a:pt x="22" y="285"/>
                    <a:pt x="139" y="376"/>
                  </a:cubicBezTo>
                  <a:lnTo>
                    <a:pt x="1904" y="1748"/>
                  </a:lnTo>
                  <a:cubicBezTo>
                    <a:pt x="1953" y="1786"/>
                    <a:pt x="2010" y="1804"/>
                    <a:pt x="2067" y="1804"/>
                  </a:cubicBezTo>
                  <a:cubicBezTo>
                    <a:pt x="2146" y="1804"/>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flipH="1">
              <a:off x="7234596" y="3022148"/>
              <a:ext cx="172780" cy="207152"/>
            </a:xfrm>
            <a:custGeom>
              <a:avLst/>
              <a:gdLst/>
              <a:ahLst/>
              <a:cxnLst/>
              <a:rect l="l" t="t" r="r" b="b"/>
              <a:pathLst>
                <a:path w="4323" h="5183" extrusionOk="0">
                  <a:moveTo>
                    <a:pt x="4139" y="1"/>
                  </a:moveTo>
                  <a:cubicBezTo>
                    <a:pt x="3911" y="1"/>
                    <a:pt x="2936" y="1024"/>
                    <a:pt x="1884" y="2377"/>
                  </a:cubicBezTo>
                  <a:cubicBezTo>
                    <a:pt x="775" y="3801"/>
                    <a:pt x="0" y="5055"/>
                    <a:pt x="154" y="5174"/>
                  </a:cubicBezTo>
                  <a:cubicBezTo>
                    <a:pt x="162" y="5180"/>
                    <a:pt x="172" y="5183"/>
                    <a:pt x="184" y="5183"/>
                  </a:cubicBezTo>
                  <a:cubicBezTo>
                    <a:pt x="414" y="5183"/>
                    <a:pt x="1387" y="4161"/>
                    <a:pt x="2439" y="2809"/>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flipH="1">
              <a:off x="6682523" y="3133941"/>
              <a:ext cx="1729274" cy="536803"/>
            </a:xfrm>
            <a:custGeom>
              <a:avLst/>
              <a:gdLst/>
              <a:ahLst/>
              <a:cxnLst/>
              <a:rect l="l" t="t" r="r" b="b"/>
              <a:pathLst>
                <a:path w="43267" h="13431" extrusionOk="0">
                  <a:moveTo>
                    <a:pt x="43266" y="1"/>
                  </a:moveTo>
                  <a:lnTo>
                    <a:pt x="4075" y="68"/>
                  </a:lnTo>
                  <a:cubicBezTo>
                    <a:pt x="3719" y="68"/>
                    <a:pt x="3373" y="180"/>
                    <a:pt x="3084" y="389"/>
                  </a:cubicBezTo>
                  <a:lnTo>
                    <a:pt x="130" y="2532"/>
                  </a:lnTo>
                  <a:cubicBezTo>
                    <a:pt x="1" y="2625"/>
                    <a:pt x="33" y="2825"/>
                    <a:pt x="184" y="2875"/>
                  </a:cubicBezTo>
                  <a:lnTo>
                    <a:pt x="32823" y="13431"/>
                  </a:lnTo>
                  <a:lnTo>
                    <a:pt x="432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flipH="1">
              <a:off x="6682443" y="3133941"/>
              <a:ext cx="1729354" cy="536803"/>
            </a:xfrm>
            <a:custGeom>
              <a:avLst/>
              <a:gdLst/>
              <a:ahLst/>
              <a:cxnLst/>
              <a:rect l="l" t="t" r="r" b="b"/>
              <a:pathLst>
                <a:path w="43269" h="13431" extrusionOk="0">
                  <a:moveTo>
                    <a:pt x="43269" y="1"/>
                  </a:moveTo>
                  <a:lnTo>
                    <a:pt x="34998" y="14"/>
                  </a:lnTo>
                  <a:cubicBezTo>
                    <a:pt x="33175" y="2780"/>
                    <a:pt x="31360" y="5544"/>
                    <a:pt x="29558" y="8295"/>
                  </a:cubicBezTo>
                  <a:cubicBezTo>
                    <a:pt x="29085" y="9019"/>
                    <a:pt x="28288" y="9436"/>
                    <a:pt x="27451" y="9436"/>
                  </a:cubicBezTo>
                  <a:cubicBezTo>
                    <a:pt x="27243" y="9436"/>
                    <a:pt x="27033" y="9410"/>
                    <a:pt x="26824" y="9357"/>
                  </a:cubicBezTo>
                  <a:cubicBezTo>
                    <a:pt x="16666" y="6757"/>
                    <a:pt x="131" y="2532"/>
                    <a:pt x="130" y="2532"/>
                  </a:cubicBezTo>
                  <a:lnTo>
                    <a:pt x="130" y="2532"/>
                  </a:lnTo>
                  <a:cubicBezTo>
                    <a:pt x="1" y="2625"/>
                    <a:pt x="33" y="2825"/>
                    <a:pt x="184" y="2875"/>
                  </a:cubicBezTo>
                  <a:lnTo>
                    <a:pt x="32823" y="13431"/>
                  </a:lnTo>
                  <a:lnTo>
                    <a:pt x="43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flipH="1">
              <a:off x="6292390" y="3136459"/>
              <a:ext cx="804346" cy="1700817"/>
            </a:xfrm>
            <a:custGeom>
              <a:avLst/>
              <a:gdLst/>
              <a:ahLst/>
              <a:cxnLst/>
              <a:rect l="l" t="t" r="r" b="b"/>
              <a:pathLst>
                <a:path w="20125" h="42555" extrusionOk="0">
                  <a:moveTo>
                    <a:pt x="10444" y="0"/>
                  </a:moveTo>
                  <a:lnTo>
                    <a:pt x="1" y="13430"/>
                  </a:lnTo>
                  <a:lnTo>
                    <a:pt x="18273" y="42463"/>
                  </a:lnTo>
                  <a:cubicBezTo>
                    <a:pt x="18312" y="42525"/>
                    <a:pt x="18375" y="42555"/>
                    <a:pt x="18437" y="42555"/>
                  </a:cubicBezTo>
                  <a:cubicBezTo>
                    <a:pt x="18513" y="42555"/>
                    <a:pt x="18587" y="42512"/>
                    <a:pt x="18620" y="42431"/>
                  </a:cubicBezTo>
                  <a:lnTo>
                    <a:pt x="19969" y="39039"/>
                  </a:lnTo>
                  <a:cubicBezTo>
                    <a:pt x="20100" y="38709"/>
                    <a:pt x="20124" y="38346"/>
                    <a:pt x="20036" y="38001"/>
                  </a:cubicBezTo>
                  <a:lnTo>
                    <a:pt x="104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flipH="1">
              <a:off x="6292493" y="3456850"/>
              <a:ext cx="372337" cy="1239912"/>
            </a:xfrm>
            <a:custGeom>
              <a:avLst/>
              <a:gdLst/>
              <a:ahLst/>
              <a:cxnLst/>
              <a:rect l="l" t="t" r="r" b="b"/>
              <a:pathLst>
                <a:path w="9316" h="31023" extrusionOk="0">
                  <a:moveTo>
                    <a:pt x="1662" y="1"/>
                  </a:moveTo>
                  <a:cubicBezTo>
                    <a:pt x="1427" y="262"/>
                    <a:pt x="1190" y="521"/>
                    <a:pt x="952" y="780"/>
                  </a:cubicBezTo>
                  <a:cubicBezTo>
                    <a:pt x="240" y="1558"/>
                    <a:pt x="1" y="2661"/>
                    <a:pt x="327" y="3667"/>
                  </a:cubicBezTo>
                  <a:lnTo>
                    <a:pt x="9163" y="31023"/>
                  </a:lnTo>
                  <a:cubicBezTo>
                    <a:pt x="9292" y="30693"/>
                    <a:pt x="9316" y="30330"/>
                    <a:pt x="9230" y="29985"/>
                  </a:cubicBezTo>
                  <a:lnTo>
                    <a:pt x="16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flipH="1">
              <a:off x="6332988" y="2721503"/>
              <a:ext cx="1578237" cy="1910726"/>
            </a:xfrm>
            <a:custGeom>
              <a:avLst/>
              <a:gdLst/>
              <a:ahLst/>
              <a:cxnLst/>
              <a:rect l="l" t="t" r="r" b="b"/>
              <a:pathLst>
                <a:path w="39488" h="47807" extrusionOk="0">
                  <a:moveTo>
                    <a:pt x="38488" y="1"/>
                  </a:moveTo>
                  <a:cubicBezTo>
                    <a:pt x="37153" y="1"/>
                    <a:pt x="32506" y="2550"/>
                    <a:pt x="29987" y="5789"/>
                  </a:cubicBezTo>
                  <a:lnTo>
                    <a:pt x="16706" y="22867"/>
                  </a:lnTo>
                  <a:cubicBezTo>
                    <a:pt x="10200" y="31235"/>
                    <a:pt x="1" y="46368"/>
                    <a:pt x="1729" y="47714"/>
                  </a:cubicBezTo>
                  <a:cubicBezTo>
                    <a:pt x="1809" y="47776"/>
                    <a:pt x="1912" y="47807"/>
                    <a:pt x="2036" y="47807"/>
                  </a:cubicBezTo>
                  <a:cubicBezTo>
                    <a:pt x="4575" y="47807"/>
                    <a:pt x="15916" y="35057"/>
                    <a:pt x="22120" y="27077"/>
                  </a:cubicBezTo>
                  <a:lnTo>
                    <a:pt x="35401" y="9998"/>
                  </a:lnTo>
                  <a:cubicBezTo>
                    <a:pt x="38161" y="6449"/>
                    <a:pt x="39488" y="627"/>
                    <a:pt x="38776" y="73"/>
                  </a:cubicBezTo>
                  <a:cubicBezTo>
                    <a:pt x="38714" y="24"/>
                    <a:pt x="38616" y="1"/>
                    <a:pt x="38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flipH="1">
              <a:off x="6332985" y="2724380"/>
              <a:ext cx="1509133" cy="1907849"/>
            </a:xfrm>
            <a:custGeom>
              <a:avLst/>
              <a:gdLst/>
              <a:ahLst/>
              <a:cxnLst/>
              <a:rect l="l" t="t" r="r" b="b"/>
              <a:pathLst>
                <a:path w="37759" h="47735" extrusionOk="0">
                  <a:moveTo>
                    <a:pt x="37047" y="1"/>
                  </a:moveTo>
                  <a:lnTo>
                    <a:pt x="0" y="47642"/>
                  </a:lnTo>
                  <a:cubicBezTo>
                    <a:pt x="80" y="47704"/>
                    <a:pt x="183" y="47735"/>
                    <a:pt x="307" y="47735"/>
                  </a:cubicBezTo>
                  <a:cubicBezTo>
                    <a:pt x="2846" y="47735"/>
                    <a:pt x="14187" y="34985"/>
                    <a:pt x="20391" y="27005"/>
                  </a:cubicBezTo>
                  <a:lnTo>
                    <a:pt x="33672" y="9926"/>
                  </a:lnTo>
                  <a:cubicBezTo>
                    <a:pt x="36432" y="6377"/>
                    <a:pt x="37759" y="555"/>
                    <a:pt x="37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flipH="1">
              <a:off x="6378534" y="2774741"/>
              <a:ext cx="34972" cy="81973"/>
            </a:xfrm>
            <a:custGeom>
              <a:avLst/>
              <a:gdLst/>
              <a:ahLst/>
              <a:cxnLst/>
              <a:rect l="l" t="t" r="r" b="b"/>
              <a:pathLst>
                <a:path w="875" h="2051" extrusionOk="0">
                  <a:moveTo>
                    <a:pt x="387" y="1"/>
                  </a:moveTo>
                  <a:lnTo>
                    <a:pt x="1" y="499"/>
                  </a:lnTo>
                  <a:cubicBezTo>
                    <a:pt x="618" y="1019"/>
                    <a:pt x="678" y="2051"/>
                    <a:pt x="678" y="2051"/>
                  </a:cubicBezTo>
                  <a:lnTo>
                    <a:pt x="840" y="1649"/>
                  </a:lnTo>
                  <a:cubicBezTo>
                    <a:pt x="864" y="1591"/>
                    <a:pt x="874" y="1528"/>
                    <a:pt x="870" y="1464"/>
                  </a:cubicBezTo>
                  <a:cubicBezTo>
                    <a:pt x="853" y="1179"/>
                    <a:pt x="767" y="346"/>
                    <a:pt x="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flipH="1">
              <a:off x="6401238" y="2765149"/>
              <a:ext cx="82213" cy="27138"/>
            </a:xfrm>
            <a:custGeom>
              <a:avLst/>
              <a:gdLst/>
              <a:ahLst/>
              <a:cxnLst/>
              <a:rect l="l" t="t" r="r" b="b"/>
              <a:pathLst>
                <a:path w="2057" h="679" extrusionOk="0">
                  <a:moveTo>
                    <a:pt x="1251" y="0"/>
                  </a:moveTo>
                  <a:cubicBezTo>
                    <a:pt x="949" y="0"/>
                    <a:pt x="664" y="45"/>
                    <a:pt x="521" y="72"/>
                  </a:cubicBezTo>
                  <a:cubicBezTo>
                    <a:pt x="458" y="83"/>
                    <a:pt x="400" y="109"/>
                    <a:pt x="348" y="148"/>
                  </a:cubicBezTo>
                  <a:lnTo>
                    <a:pt x="1" y="403"/>
                  </a:lnTo>
                  <a:cubicBezTo>
                    <a:pt x="1" y="403"/>
                    <a:pt x="208" y="363"/>
                    <a:pt x="495" y="363"/>
                  </a:cubicBezTo>
                  <a:cubicBezTo>
                    <a:pt x="843" y="363"/>
                    <a:pt x="1309" y="421"/>
                    <a:pt x="1669" y="679"/>
                  </a:cubicBezTo>
                  <a:lnTo>
                    <a:pt x="2057" y="180"/>
                  </a:lnTo>
                  <a:cubicBezTo>
                    <a:pt x="1847" y="42"/>
                    <a:pt x="15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flipH="1">
              <a:off x="8021414" y="4461723"/>
              <a:ext cx="120" cy="240"/>
            </a:xfrm>
            <a:custGeom>
              <a:avLst/>
              <a:gdLst/>
              <a:ahLst/>
              <a:cxnLst/>
              <a:rect l="l" t="t" r="r" b="b"/>
              <a:pathLst>
                <a:path w="3" h="6" extrusionOk="0">
                  <a:moveTo>
                    <a:pt x="2" y="1"/>
                  </a:moveTo>
                  <a:cubicBezTo>
                    <a:pt x="2" y="3"/>
                    <a:pt x="0" y="3"/>
                    <a:pt x="0" y="5"/>
                  </a:cubicBezTo>
                  <a:lnTo>
                    <a:pt x="0" y="5"/>
                  </a:lnTo>
                  <a:cubicBezTo>
                    <a:pt x="0" y="5"/>
                    <a:pt x="0" y="3"/>
                    <a:pt x="2" y="3"/>
                  </a:cubicBezTo>
                  <a:lnTo>
                    <a:pt x="2" y="1"/>
                  </a:ln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flipH="1">
              <a:off x="7509469" y="4198911"/>
              <a:ext cx="338964" cy="429691"/>
            </a:xfrm>
            <a:custGeom>
              <a:avLst/>
              <a:gdLst/>
              <a:ahLst/>
              <a:cxnLst/>
              <a:rect l="l" t="t" r="r" b="b"/>
              <a:pathLst>
                <a:path w="8481" h="10751" extrusionOk="0">
                  <a:moveTo>
                    <a:pt x="8326" y="1"/>
                  </a:moveTo>
                  <a:cubicBezTo>
                    <a:pt x="7878" y="1"/>
                    <a:pt x="6934" y="783"/>
                    <a:pt x="6280" y="1627"/>
                  </a:cubicBezTo>
                  <a:cubicBezTo>
                    <a:pt x="5708" y="2361"/>
                    <a:pt x="1699" y="7844"/>
                    <a:pt x="0" y="10493"/>
                  </a:cubicBezTo>
                  <a:cubicBezTo>
                    <a:pt x="31" y="10603"/>
                    <a:pt x="82" y="10690"/>
                    <a:pt x="158" y="10750"/>
                  </a:cubicBezTo>
                  <a:lnTo>
                    <a:pt x="8481" y="48"/>
                  </a:lnTo>
                  <a:cubicBezTo>
                    <a:pt x="8440" y="16"/>
                    <a:pt x="8387" y="1"/>
                    <a:pt x="8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flipH="1">
              <a:off x="7496120" y="4200790"/>
              <a:ext cx="345999" cy="431409"/>
            </a:xfrm>
            <a:custGeom>
              <a:avLst/>
              <a:gdLst/>
              <a:ahLst/>
              <a:cxnLst/>
              <a:rect l="l" t="t" r="r" b="b"/>
              <a:pathLst>
                <a:path w="8657" h="10794" extrusionOk="0">
                  <a:moveTo>
                    <a:pt x="8323" y="1"/>
                  </a:moveTo>
                  <a:lnTo>
                    <a:pt x="0" y="10703"/>
                  </a:lnTo>
                  <a:cubicBezTo>
                    <a:pt x="76" y="10761"/>
                    <a:pt x="173" y="10789"/>
                    <a:pt x="287" y="10794"/>
                  </a:cubicBezTo>
                  <a:cubicBezTo>
                    <a:pt x="2436" y="8493"/>
                    <a:pt x="6765" y="3257"/>
                    <a:pt x="7334" y="2523"/>
                  </a:cubicBezTo>
                  <a:cubicBezTo>
                    <a:pt x="8081" y="1565"/>
                    <a:pt x="8657" y="262"/>
                    <a:pt x="8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flipH="1">
              <a:off x="7406750" y="4114457"/>
              <a:ext cx="375615" cy="411306"/>
            </a:xfrm>
            <a:custGeom>
              <a:avLst/>
              <a:gdLst/>
              <a:ahLst/>
              <a:cxnLst/>
              <a:rect l="l" t="t" r="r" b="b"/>
              <a:pathLst>
                <a:path w="9398" h="10291" extrusionOk="0">
                  <a:moveTo>
                    <a:pt x="4896" y="1"/>
                  </a:moveTo>
                  <a:cubicBezTo>
                    <a:pt x="3006" y="2847"/>
                    <a:pt x="1306" y="5587"/>
                    <a:pt x="106" y="7807"/>
                  </a:cubicBezTo>
                  <a:cubicBezTo>
                    <a:pt x="0" y="8649"/>
                    <a:pt x="164" y="9408"/>
                    <a:pt x="805" y="9905"/>
                  </a:cubicBezTo>
                  <a:cubicBezTo>
                    <a:pt x="1152" y="10174"/>
                    <a:pt x="1538" y="10290"/>
                    <a:pt x="1944" y="10290"/>
                  </a:cubicBezTo>
                  <a:cubicBezTo>
                    <a:pt x="2289" y="10290"/>
                    <a:pt x="2648" y="10207"/>
                    <a:pt x="3010" y="10064"/>
                  </a:cubicBezTo>
                  <a:cubicBezTo>
                    <a:pt x="4868" y="8355"/>
                    <a:pt x="7104" y="6034"/>
                    <a:pt x="9397" y="3500"/>
                  </a:cubicBezTo>
                  <a:lnTo>
                    <a:pt x="9397" y="3500"/>
                  </a:lnTo>
                  <a:cubicBezTo>
                    <a:pt x="8506" y="4350"/>
                    <a:pt x="7574" y="4716"/>
                    <a:pt x="6752" y="4716"/>
                  </a:cubicBezTo>
                  <a:cubicBezTo>
                    <a:pt x="6173" y="4716"/>
                    <a:pt x="5648" y="4534"/>
                    <a:pt x="5233" y="4210"/>
                  </a:cubicBezTo>
                  <a:cubicBezTo>
                    <a:pt x="4230" y="3431"/>
                    <a:pt x="3865" y="1833"/>
                    <a:pt x="4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flipH="1">
              <a:off x="7509191" y="4211941"/>
              <a:ext cx="379172" cy="463343"/>
            </a:xfrm>
            <a:custGeom>
              <a:avLst/>
              <a:gdLst/>
              <a:ahLst/>
              <a:cxnLst/>
              <a:rect l="l" t="t" r="r" b="b"/>
              <a:pathLst>
                <a:path w="9487" h="11593" extrusionOk="0">
                  <a:moveTo>
                    <a:pt x="9117" y="1"/>
                  </a:moveTo>
                  <a:cubicBezTo>
                    <a:pt x="8784" y="1"/>
                    <a:pt x="8084" y="579"/>
                    <a:pt x="7430" y="1420"/>
                  </a:cubicBezTo>
                  <a:cubicBezTo>
                    <a:pt x="6685" y="2378"/>
                    <a:pt x="0" y="11393"/>
                    <a:pt x="253" y="11589"/>
                  </a:cubicBezTo>
                  <a:cubicBezTo>
                    <a:pt x="256" y="11591"/>
                    <a:pt x="259" y="11592"/>
                    <a:pt x="264" y="11592"/>
                  </a:cubicBezTo>
                  <a:cubicBezTo>
                    <a:pt x="659" y="11592"/>
                    <a:pt x="7602" y="3073"/>
                    <a:pt x="8340" y="2125"/>
                  </a:cubicBezTo>
                  <a:cubicBezTo>
                    <a:pt x="9085" y="1167"/>
                    <a:pt x="9486" y="231"/>
                    <a:pt x="9236" y="37"/>
                  </a:cubicBezTo>
                  <a:cubicBezTo>
                    <a:pt x="9204" y="12"/>
                    <a:pt x="9165" y="1"/>
                    <a:pt x="9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flipH="1">
              <a:off x="8132248" y="4329546"/>
              <a:ext cx="12630" cy="3997"/>
            </a:xfrm>
            <a:custGeom>
              <a:avLst/>
              <a:gdLst/>
              <a:ahLst/>
              <a:cxnLst/>
              <a:rect l="l" t="t" r="r" b="b"/>
              <a:pathLst>
                <a:path w="316" h="100" extrusionOk="0">
                  <a:moveTo>
                    <a:pt x="5" y="0"/>
                  </a:moveTo>
                  <a:lnTo>
                    <a:pt x="1" y="15"/>
                  </a:lnTo>
                  <a:lnTo>
                    <a:pt x="316" y="99"/>
                  </a:lnTo>
                  <a:lnTo>
                    <a:pt x="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flipH="1">
              <a:off x="6383889" y="3906859"/>
              <a:ext cx="12270" cy="5236"/>
            </a:xfrm>
            <a:custGeom>
              <a:avLst/>
              <a:gdLst/>
              <a:ahLst/>
              <a:cxnLst/>
              <a:rect l="l" t="t" r="r" b="b"/>
              <a:pathLst>
                <a:path w="307" h="131" extrusionOk="0">
                  <a:moveTo>
                    <a:pt x="300" y="1"/>
                  </a:moveTo>
                  <a:lnTo>
                    <a:pt x="0" y="130"/>
                  </a:lnTo>
                  <a:lnTo>
                    <a:pt x="307" y="16"/>
                  </a:lnTo>
                  <a:lnTo>
                    <a:pt x="30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flipH="1">
              <a:off x="8347841" y="3389639"/>
              <a:ext cx="9272" cy="9712"/>
            </a:xfrm>
            <a:custGeom>
              <a:avLst/>
              <a:gdLst/>
              <a:ahLst/>
              <a:cxnLst/>
              <a:rect l="l" t="t" r="r" b="b"/>
              <a:pathLst>
                <a:path w="232" h="243" extrusionOk="0">
                  <a:moveTo>
                    <a:pt x="11" y="1"/>
                  </a:moveTo>
                  <a:lnTo>
                    <a:pt x="0" y="11"/>
                  </a:lnTo>
                  <a:lnTo>
                    <a:pt x="231" y="242"/>
                  </a:lnTo>
                  <a:lnTo>
                    <a:pt x="1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84616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572000" cy="5143500"/>
          </a:xfrm>
          <a:prstGeom prst="rect">
            <a:avLst/>
          </a:prstGeom>
        </p:spPr>
      </p:pic>
      <p:sp>
        <p:nvSpPr>
          <p:cNvPr id="4" name="TextBox 3">
            <a:extLst>
              <a:ext uri="{FF2B5EF4-FFF2-40B4-BE49-F238E27FC236}">
                <a16:creationId xmlns:a16="http://schemas.microsoft.com/office/drawing/2014/main" id="{816744DC-BB56-4120-AC6E-721E1BF14646}"/>
              </a:ext>
            </a:extLst>
          </p:cNvPr>
          <p:cNvSpPr txBox="1"/>
          <p:nvPr/>
        </p:nvSpPr>
        <p:spPr>
          <a:xfrm>
            <a:off x="4572000" y="201870"/>
            <a:ext cx="4114801" cy="4739759"/>
          </a:xfrm>
          <a:prstGeom prst="rect">
            <a:avLst/>
          </a:prstGeom>
          <a:noFill/>
        </p:spPr>
        <p:txBody>
          <a:bodyPr wrap="square">
            <a:spAutoFit/>
          </a:bodyPr>
          <a:lstStyle/>
          <a:p>
            <a:r>
              <a:rPr lang="en-US" sz="1300" dirty="0">
                <a:solidFill>
                  <a:schemeClr val="tx1"/>
                </a:solidFill>
                <a:latin typeface="Bahnschrift SemiBold" panose="020B0502040204020203" pitchFamily="34" charset="0"/>
              </a:rPr>
              <a:t>The diagram shows how Admins, Travel Agents, and Tourists interact with the system:</a:t>
            </a:r>
          </a:p>
          <a:p>
            <a:endParaRPr lang="en-US" sz="1300" dirty="0">
              <a:solidFill>
                <a:schemeClr val="tx1"/>
              </a:solidFill>
              <a:latin typeface="Bahnschrift SemiBold" panose="020B0502040204020203" pitchFamily="34" charset="0"/>
            </a:endParaRPr>
          </a:p>
          <a:p>
            <a:r>
              <a:rPr lang="en-US" b="1" dirty="0">
                <a:solidFill>
                  <a:schemeClr val="tx1"/>
                </a:solidFill>
                <a:latin typeface="Bahnschrift SemiBold" panose="020B0502040204020203" pitchFamily="34" charset="0"/>
              </a:rPr>
              <a:t>🛠️ Admin</a:t>
            </a:r>
          </a:p>
          <a:p>
            <a:pPr marL="285750" indent="-285750">
              <a:buFont typeface="Arial" panose="020B0604020202020204" pitchFamily="34" charset="0"/>
              <a:buChar char="•"/>
            </a:pPr>
            <a:r>
              <a:rPr lang="en-US" sz="1200" dirty="0">
                <a:solidFill>
                  <a:schemeClr val="tx1"/>
                </a:solidFill>
                <a:latin typeface="Bahnschrift SemiBold" panose="020B0502040204020203" pitchFamily="34" charset="0"/>
              </a:rPr>
              <a:t>Manages user accounts (approve, suspend, delete)</a:t>
            </a:r>
          </a:p>
          <a:p>
            <a:pPr marL="285750" indent="-285750">
              <a:buFont typeface="Arial" panose="020B0604020202020204" pitchFamily="34" charset="0"/>
              <a:buChar char="•"/>
            </a:pPr>
            <a:r>
              <a:rPr lang="en-US" sz="1200" dirty="0">
                <a:solidFill>
                  <a:schemeClr val="tx1"/>
                </a:solidFill>
                <a:latin typeface="Bahnschrift SemiBold" panose="020B0502040204020203" pitchFamily="34" charset="0"/>
              </a:rPr>
              <a:t>Approves and manages listings/content</a:t>
            </a:r>
          </a:p>
          <a:p>
            <a:pPr marL="285750" indent="-285750">
              <a:buFont typeface="Arial" panose="020B0604020202020204" pitchFamily="34" charset="0"/>
              <a:buChar char="•"/>
            </a:pPr>
            <a:r>
              <a:rPr lang="en-US" sz="1200" dirty="0">
                <a:solidFill>
                  <a:schemeClr val="tx1"/>
                </a:solidFill>
                <a:latin typeface="Bahnschrift SemiBold" panose="020B0502040204020203" pitchFamily="34" charset="0"/>
              </a:rPr>
              <a:t>Monitors the system and tracks transactions.</a:t>
            </a:r>
          </a:p>
          <a:p>
            <a:endParaRPr lang="en-US" sz="1300" dirty="0">
              <a:solidFill>
                <a:schemeClr val="tx1"/>
              </a:solidFill>
              <a:latin typeface="Bahnschrift SemiBold" panose="020B0502040204020203" pitchFamily="34" charset="0"/>
            </a:endParaRPr>
          </a:p>
          <a:p>
            <a:r>
              <a:rPr lang="en-US" dirty="0">
                <a:solidFill>
                  <a:schemeClr val="tx1"/>
                </a:solidFill>
                <a:latin typeface="Bahnschrift SemiBold" panose="020B0502040204020203" pitchFamily="34" charset="0"/>
              </a:rPr>
              <a:t>🧳Travel Agent</a:t>
            </a:r>
          </a:p>
          <a:p>
            <a:pPr marL="285750" indent="-285750">
              <a:buFont typeface="Arial" panose="020B0604020202020204" pitchFamily="34" charset="0"/>
              <a:buChar char="•"/>
            </a:pPr>
            <a:r>
              <a:rPr lang="en-US" sz="1200" dirty="0">
                <a:solidFill>
                  <a:schemeClr val="tx1"/>
                </a:solidFill>
                <a:latin typeface="Bahnschrift SemiBold" panose="020B0502040204020203" pitchFamily="34" charset="0"/>
              </a:rPr>
              <a:t>Creates and manages their account</a:t>
            </a:r>
          </a:p>
          <a:p>
            <a:pPr marL="285750" indent="-285750">
              <a:buFont typeface="Arial" panose="020B0604020202020204" pitchFamily="34" charset="0"/>
              <a:buChar char="•"/>
            </a:pPr>
            <a:r>
              <a:rPr lang="en-US" sz="1200" dirty="0">
                <a:solidFill>
                  <a:schemeClr val="tx1"/>
                </a:solidFill>
                <a:latin typeface="Bahnschrift SemiBold" panose="020B0502040204020203" pitchFamily="34" charset="0"/>
              </a:rPr>
              <a:t>Adds and updates travel packages</a:t>
            </a:r>
          </a:p>
          <a:p>
            <a:pPr marL="285750" indent="-285750">
              <a:buFont typeface="Arial" panose="020B0604020202020204" pitchFamily="34" charset="0"/>
              <a:buChar char="•"/>
            </a:pPr>
            <a:r>
              <a:rPr lang="en-US" sz="1200" dirty="0">
                <a:solidFill>
                  <a:schemeClr val="tx1"/>
                </a:solidFill>
                <a:latin typeface="Bahnschrift SemiBold" panose="020B0502040204020203" pitchFamily="34" charset="0"/>
              </a:rPr>
              <a:t>Promotes listings</a:t>
            </a:r>
          </a:p>
          <a:p>
            <a:endParaRPr lang="en-US" sz="1300" dirty="0">
              <a:solidFill>
                <a:schemeClr val="tx1"/>
              </a:solidFill>
              <a:latin typeface="Bahnschrift SemiBold" panose="020B0502040204020203" pitchFamily="34" charset="0"/>
            </a:endParaRPr>
          </a:p>
          <a:p>
            <a:r>
              <a:rPr lang="en-US" dirty="0">
                <a:solidFill>
                  <a:schemeClr val="tx1"/>
                </a:solidFill>
                <a:latin typeface="Bahnschrift SemiBold" panose="020B0502040204020203" pitchFamily="34" charset="0"/>
              </a:rPr>
              <a:t>✈️ Tourist</a:t>
            </a:r>
          </a:p>
          <a:p>
            <a:pPr marL="285750" indent="-285750">
              <a:buFont typeface="Arial" panose="020B0604020202020204" pitchFamily="34" charset="0"/>
              <a:buChar char="•"/>
            </a:pPr>
            <a:r>
              <a:rPr lang="en-US" sz="1200" dirty="0">
                <a:solidFill>
                  <a:schemeClr val="tx1"/>
                </a:solidFill>
                <a:latin typeface="Bahnschrift SemiBold" panose="020B0502040204020203" pitchFamily="34" charset="0"/>
              </a:rPr>
              <a:t>Creates and manages their account</a:t>
            </a:r>
          </a:p>
          <a:p>
            <a:pPr marL="285750" indent="-285750">
              <a:buFont typeface="Arial" panose="020B0604020202020204" pitchFamily="34" charset="0"/>
              <a:buChar char="•"/>
            </a:pPr>
            <a:r>
              <a:rPr lang="en-US" sz="1200" dirty="0">
                <a:solidFill>
                  <a:schemeClr val="tx1"/>
                </a:solidFill>
                <a:latin typeface="Bahnschrift SemiBold" panose="020B0502040204020203" pitchFamily="34" charset="0"/>
              </a:rPr>
              <a:t>Searches and browses destinations</a:t>
            </a:r>
          </a:p>
          <a:p>
            <a:pPr marL="285750" indent="-285750">
              <a:buFont typeface="Arial" panose="020B0604020202020204" pitchFamily="34" charset="0"/>
              <a:buChar char="•"/>
            </a:pPr>
            <a:r>
              <a:rPr lang="en-US" sz="1200" dirty="0">
                <a:solidFill>
                  <a:schemeClr val="tx1"/>
                </a:solidFill>
                <a:latin typeface="Bahnschrift SemiBold" panose="020B0502040204020203" pitchFamily="34" charset="0"/>
              </a:rPr>
              <a:t>Books trips, makes payments, and views booking memos, gives feedback, ratings, and reviews.</a:t>
            </a:r>
          </a:p>
          <a:p>
            <a:endParaRPr lang="en-US" sz="1300" dirty="0">
              <a:solidFill>
                <a:schemeClr val="tx1"/>
              </a:solidFill>
              <a:latin typeface="Bahnschrift SemiBold" panose="020B0502040204020203" pitchFamily="34" charset="0"/>
            </a:endParaRPr>
          </a:p>
          <a:p>
            <a:r>
              <a:rPr lang="en-US" dirty="0">
                <a:solidFill>
                  <a:schemeClr val="tx1"/>
                </a:solidFill>
                <a:latin typeface="Bahnschrift SemiBold" panose="020B0502040204020203" pitchFamily="34" charset="0"/>
              </a:rPr>
              <a:t>⚙️ Additional Features</a:t>
            </a:r>
          </a:p>
          <a:p>
            <a:r>
              <a:rPr lang="en-US" sz="1200" dirty="0">
                <a:solidFill>
                  <a:schemeClr val="tx1"/>
                </a:solidFill>
                <a:latin typeface="Bahnschrift SemiBold" panose="020B0502040204020203" pitchFamily="34" charset="0"/>
              </a:rPr>
              <a:t>Verification: Included in account management to ensure security</a:t>
            </a:r>
          </a:p>
          <a:p>
            <a:r>
              <a:rPr lang="en-US" sz="1200" dirty="0">
                <a:solidFill>
                  <a:schemeClr val="tx1"/>
                </a:solidFill>
                <a:latin typeface="Bahnschrift SemiBold" panose="020B0502040204020203" pitchFamily="34" charset="0"/>
              </a:rPr>
              <a:t>Payment: Included in booking management for safe transactions</a:t>
            </a:r>
          </a:p>
        </p:txBody>
      </p:sp>
    </p:spTree>
    <p:extLst>
      <p:ext uri="{BB962C8B-B14F-4D97-AF65-F5344CB8AC3E}">
        <p14:creationId xmlns:p14="http://schemas.microsoft.com/office/powerpoint/2010/main" val="1091488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Tree>
    <p:extLst>
      <p:ext uri="{BB962C8B-B14F-4D97-AF65-F5344CB8AC3E}">
        <p14:creationId xmlns:p14="http://schemas.microsoft.com/office/powerpoint/2010/main" val="1687322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33"/>
          <p:cNvSpPr txBox="1">
            <a:spLocks noGrp="1"/>
          </p:cNvSpPr>
          <p:nvPr>
            <p:ph type="title"/>
          </p:nvPr>
        </p:nvSpPr>
        <p:spPr>
          <a:xfrm>
            <a:off x="281956" y="2012972"/>
            <a:ext cx="7349308" cy="18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3. CLASS DIAGRAM</a:t>
            </a:r>
            <a:endParaRPr sz="4000" dirty="0"/>
          </a:p>
        </p:txBody>
      </p:sp>
      <p:grpSp>
        <p:nvGrpSpPr>
          <p:cNvPr id="1316" name="Google Shape;1316;p33"/>
          <p:cNvGrpSpPr/>
          <p:nvPr/>
        </p:nvGrpSpPr>
        <p:grpSpPr>
          <a:xfrm>
            <a:off x="-510357" y="-593318"/>
            <a:ext cx="1984609" cy="2054620"/>
            <a:chOff x="3230575" y="3172075"/>
            <a:chExt cx="1018375" cy="1054300"/>
          </a:xfrm>
        </p:grpSpPr>
        <p:sp>
          <p:nvSpPr>
            <p:cNvPr id="1317" name="Google Shape;1317;p33"/>
            <p:cNvSpPr/>
            <p:nvPr/>
          </p:nvSpPr>
          <p:spPr>
            <a:xfrm>
              <a:off x="3374175" y="3655350"/>
              <a:ext cx="789450" cy="99825"/>
            </a:xfrm>
            <a:custGeom>
              <a:avLst/>
              <a:gdLst/>
              <a:ahLst/>
              <a:cxnLst/>
              <a:rect l="l" t="t" r="r" b="b"/>
              <a:pathLst>
                <a:path w="31578" h="3993" extrusionOk="0">
                  <a:moveTo>
                    <a:pt x="31577" y="1996"/>
                  </a:moveTo>
                  <a:lnTo>
                    <a:pt x="15694" y="1"/>
                  </a:lnTo>
                  <a:lnTo>
                    <a:pt x="0" y="1996"/>
                  </a:lnTo>
                  <a:lnTo>
                    <a:pt x="15694" y="39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3554950" y="3491250"/>
              <a:ext cx="427950" cy="427975"/>
            </a:xfrm>
            <a:custGeom>
              <a:avLst/>
              <a:gdLst/>
              <a:ahLst/>
              <a:cxnLst/>
              <a:rect l="l" t="t" r="r" b="b"/>
              <a:pathLst>
                <a:path w="17118" h="17119" extrusionOk="0">
                  <a:moveTo>
                    <a:pt x="17118" y="1"/>
                  </a:moveTo>
                  <a:lnTo>
                    <a:pt x="7425" y="7529"/>
                  </a:lnTo>
                  <a:lnTo>
                    <a:pt x="0" y="17118"/>
                  </a:lnTo>
                  <a:lnTo>
                    <a:pt x="9589" y="96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3"/>
            <p:cNvSpPr/>
            <p:nvPr/>
          </p:nvSpPr>
          <p:spPr>
            <a:xfrm>
              <a:off x="3554950" y="3491250"/>
              <a:ext cx="427950" cy="428025"/>
            </a:xfrm>
            <a:custGeom>
              <a:avLst/>
              <a:gdLst/>
              <a:ahLst/>
              <a:cxnLst/>
              <a:rect l="l" t="t" r="r" b="b"/>
              <a:pathLst>
                <a:path w="17118" h="17121" extrusionOk="0">
                  <a:moveTo>
                    <a:pt x="17118" y="17120"/>
                  </a:moveTo>
                  <a:lnTo>
                    <a:pt x="9589" y="7425"/>
                  </a:lnTo>
                  <a:lnTo>
                    <a:pt x="0" y="1"/>
                  </a:lnTo>
                  <a:lnTo>
                    <a:pt x="7425" y="95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0" name="Google Shape;1320;p33"/>
            <p:cNvGrpSpPr/>
            <p:nvPr/>
          </p:nvGrpSpPr>
          <p:grpSpPr>
            <a:xfrm>
              <a:off x="3230575" y="3172075"/>
              <a:ext cx="1018375" cy="1054300"/>
              <a:chOff x="3230575" y="3172075"/>
              <a:chExt cx="1018375" cy="1054300"/>
            </a:xfrm>
          </p:grpSpPr>
          <p:sp>
            <p:nvSpPr>
              <p:cNvPr id="1321" name="Google Shape;1321;p33"/>
              <p:cNvSpPr/>
              <p:nvPr/>
            </p:nvSpPr>
            <p:spPr>
              <a:xfrm>
                <a:off x="3734675" y="3172075"/>
                <a:ext cx="66325" cy="90375"/>
              </a:xfrm>
              <a:custGeom>
                <a:avLst/>
                <a:gdLst/>
                <a:ahLst/>
                <a:cxnLst/>
                <a:rect l="l" t="t" r="r" b="b"/>
                <a:pathLst>
                  <a:path w="2653" h="3615" extrusionOk="0">
                    <a:moveTo>
                      <a:pt x="2107" y="2518"/>
                    </a:moveTo>
                    <a:lnTo>
                      <a:pt x="2107" y="0"/>
                    </a:lnTo>
                    <a:lnTo>
                      <a:pt x="2653" y="0"/>
                    </a:lnTo>
                    <a:lnTo>
                      <a:pt x="2653" y="3614"/>
                    </a:lnTo>
                    <a:lnTo>
                      <a:pt x="2100" y="3614"/>
                    </a:lnTo>
                    <a:lnTo>
                      <a:pt x="547" y="965"/>
                    </a:lnTo>
                    <a:lnTo>
                      <a:pt x="547" y="3614"/>
                    </a:lnTo>
                    <a:lnTo>
                      <a:pt x="1" y="3614"/>
                    </a:lnTo>
                    <a:lnTo>
                      <a:pt x="1" y="0"/>
                    </a:lnTo>
                    <a:lnTo>
                      <a:pt x="7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3"/>
              <p:cNvSpPr/>
              <p:nvPr/>
            </p:nvSpPr>
            <p:spPr>
              <a:xfrm>
                <a:off x="3230575" y="3643700"/>
                <a:ext cx="114550" cy="90425"/>
              </a:xfrm>
              <a:custGeom>
                <a:avLst/>
                <a:gdLst/>
                <a:ahLst/>
                <a:cxnLst/>
                <a:rect l="l" t="t" r="r" b="b"/>
                <a:pathLst>
                  <a:path w="4582" h="3617" extrusionOk="0">
                    <a:moveTo>
                      <a:pt x="3351" y="2652"/>
                    </a:moveTo>
                    <a:lnTo>
                      <a:pt x="4022" y="0"/>
                    </a:lnTo>
                    <a:lnTo>
                      <a:pt x="4581" y="0"/>
                    </a:lnTo>
                    <a:lnTo>
                      <a:pt x="3641" y="3615"/>
                    </a:lnTo>
                    <a:lnTo>
                      <a:pt x="2985" y="3615"/>
                    </a:lnTo>
                    <a:lnTo>
                      <a:pt x="2275" y="1040"/>
                    </a:lnTo>
                    <a:lnTo>
                      <a:pt x="1642" y="3617"/>
                    </a:lnTo>
                    <a:lnTo>
                      <a:pt x="999" y="3615"/>
                    </a:lnTo>
                    <a:lnTo>
                      <a:pt x="0" y="0"/>
                    </a:lnTo>
                    <a:lnTo>
                      <a:pt x="680" y="0"/>
                    </a:lnTo>
                    <a:lnTo>
                      <a:pt x="1377" y="2648"/>
                    </a:lnTo>
                    <a:lnTo>
                      <a:pt x="2022" y="0"/>
                    </a:lnTo>
                    <a:lnTo>
                      <a:pt x="2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3"/>
              <p:cNvSpPr/>
              <p:nvPr/>
            </p:nvSpPr>
            <p:spPr>
              <a:xfrm>
                <a:off x="4190300" y="3643700"/>
                <a:ext cx="58650" cy="90375"/>
              </a:xfrm>
              <a:custGeom>
                <a:avLst/>
                <a:gdLst/>
                <a:ahLst/>
                <a:cxnLst/>
                <a:rect l="l" t="t" r="r" b="b"/>
                <a:pathLst>
                  <a:path w="2346" h="3615" extrusionOk="0">
                    <a:moveTo>
                      <a:pt x="2346" y="3615"/>
                    </a:moveTo>
                    <a:lnTo>
                      <a:pt x="0" y="3615"/>
                    </a:lnTo>
                    <a:lnTo>
                      <a:pt x="0" y="0"/>
                    </a:lnTo>
                    <a:lnTo>
                      <a:pt x="2346" y="0"/>
                    </a:lnTo>
                    <a:lnTo>
                      <a:pt x="2346" y="533"/>
                    </a:lnTo>
                    <a:lnTo>
                      <a:pt x="669" y="533"/>
                    </a:lnTo>
                    <a:lnTo>
                      <a:pt x="669" y="1543"/>
                    </a:lnTo>
                    <a:lnTo>
                      <a:pt x="2018" y="1543"/>
                    </a:lnTo>
                    <a:lnTo>
                      <a:pt x="2018" y="2076"/>
                    </a:lnTo>
                    <a:lnTo>
                      <a:pt x="669" y="2076"/>
                    </a:lnTo>
                    <a:lnTo>
                      <a:pt x="669" y="3082"/>
                    </a:lnTo>
                    <a:lnTo>
                      <a:pt x="2346" y="308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3"/>
              <p:cNvSpPr/>
              <p:nvPr/>
            </p:nvSpPr>
            <p:spPr>
              <a:xfrm>
                <a:off x="3731725" y="4134050"/>
                <a:ext cx="71175" cy="92325"/>
              </a:xfrm>
              <a:custGeom>
                <a:avLst/>
                <a:gdLst/>
                <a:ahLst/>
                <a:cxnLst/>
                <a:rect l="l" t="t" r="r" b="b"/>
                <a:pathLst>
                  <a:path w="2847" h="3693" extrusionOk="0">
                    <a:moveTo>
                      <a:pt x="2674" y="795"/>
                    </a:moveTo>
                    <a:lnTo>
                      <a:pt x="2093" y="950"/>
                    </a:lnTo>
                    <a:cubicBezTo>
                      <a:pt x="2035" y="818"/>
                      <a:pt x="1946" y="717"/>
                      <a:pt x="1830" y="644"/>
                    </a:cubicBezTo>
                    <a:cubicBezTo>
                      <a:pt x="1716" y="570"/>
                      <a:pt x="1582" y="534"/>
                      <a:pt x="1433" y="534"/>
                    </a:cubicBezTo>
                    <a:cubicBezTo>
                      <a:pt x="1260" y="534"/>
                      <a:pt x="1120" y="572"/>
                      <a:pt x="1008" y="646"/>
                    </a:cubicBezTo>
                    <a:cubicBezTo>
                      <a:pt x="896" y="721"/>
                      <a:pt x="839" y="829"/>
                      <a:pt x="839" y="974"/>
                    </a:cubicBezTo>
                    <a:cubicBezTo>
                      <a:pt x="839" y="1123"/>
                      <a:pt x="930" y="1241"/>
                      <a:pt x="1113" y="1330"/>
                    </a:cubicBezTo>
                    <a:cubicBezTo>
                      <a:pt x="1206" y="1375"/>
                      <a:pt x="1375" y="1423"/>
                      <a:pt x="1621" y="1474"/>
                    </a:cubicBezTo>
                    <a:cubicBezTo>
                      <a:pt x="1886" y="1537"/>
                      <a:pt x="2084" y="1599"/>
                      <a:pt x="2214" y="1658"/>
                    </a:cubicBezTo>
                    <a:cubicBezTo>
                      <a:pt x="2412" y="1746"/>
                      <a:pt x="2564" y="1856"/>
                      <a:pt x="2667" y="1990"/>
                    </a:cubicBezTo>
                    <a:cubicBezTo>
                      <a:pt x="2788" y="2152"/>
                      <a:pt x="2846" y="2355"/>
                      <a:pt x="2846" y="2596"/>
                    </a:cubicBezTo>
                    <a:cubicBezTo>
                      <a:pt x="2846" y="2931"/>
                      <a:pt x="2706" y="3203"/>
                      <a:pt x="2423" y="3410"/>
                    </a:cubicBezTo>
                    <a:cubicBezTo>
                      <a:pt x="2156" y="3598"/>
                      <a:pt x="1817" y="3692"/>
                      <a:pt x="1407" y="3692"/>
                    </a:cubicBezTo>
                    <a:cubicBezTo>
                      <a:pt x="1060" y="3692"/>
                      <a:pt x="762" y="3617"/>
                      <a:pt x="516" y="3464"/>
                    </a:cubicBezTo>
                    <a:cubicBezTo>
                      <a:pt x="250" y="3302"/>
                      <a:pt x="78" y="3065"/>
                      <a:pt x="0" y="2758"/>
                    </a:cubicBezTo>
                    <a:lnTo>
                      <a:pt x="604" y="2622"/>
                    </a:lnTo>
                    <a:cubicBezTo>
                      <a:pt x="650" y="2784"/>
                      <a:pt x="745" y="2909"/>
                      <a:pt x="893" y="2998"/>
                    </a:cubicBezTo>
                    <a:cubicBezTo>
                      <a:pt x="1042" y="3086"/>
                      <a:pt x="1213" y="3129"/>
                      <a:pt x="1407" y="3129"/>
                    </a:cubicBezTo>
                    <a:cubicBezTo>
                      <a:pt x="1621" y="3129"/>
                      <a:pt x="1793" y="3097"/>
                      <a:pt x="1923" y="3026"/>
                    </a:cubicBezTo>
                    <a:cubicBezTo>
                      <a:pt x="2080" y="2942"/>
                      <a:pt x="2158" y="2808"/>
                      <a:pt x="2158" y="2629"/>
                    </a:cubicBezTo>
                    <a:cubicBezTo>
                      <a:pt x="2158" y="2430"/>
                      <a:pt x="1979" y="2281"/>
                      <a:pt x="1621" y="2184"/>
                    </a:cubicBezTo>
                    <a:lnTo>
                      <a:pt x="766" y="1955"/>
                    </a:lnTo>
                    <a:cubicBezTo>
                      <a:pt x="546" y="1850"/>
                      <a:pt x="391" y="1727"/>
                      <a:pt x="300" y="1587"/>
                    </a:cubicBezTo>
                    <a:cubicBezTo>
                      <a:pt x="212" y="1446"/>
                      <a:pt x="166" y="1267"/>
                      <a:pt x="166" y="1045"/>
                    </a:cubicBezTo>
                    <a:cubicBezTo>
                      <a:pt x="166" y="730"/>
                      <a:pt x="294" y="473"/>
                      <a:pt x="550" y="277"/>
                    </a:cubicBezTo>
                    <a:cubicBezTo>
                      <a:pt x="786" y="91"/>
                      <a:pt x="1070" y="1"/>
                      <a:pt x="1407" y="1"/>
                    </a:cubicBezTo>
                    <a:cubicBezTo>
                      <a:pt x="1718" y="1"/>
                      <a:pt x="1987" y="70"/>
                      <a:pt x="2214" y="210"/>
                    </a:cubicBezTo>
                    <a:cubicBezTo>
                      <a:pt x="2441" y="350"/>
                      <a:pt x="2594" y="544"/>
                      <a:pt x="2674" y="7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3"/>
              <p:cNvSpPr/>
              <p:nvPr/>
            </p:nvSpPr>
            <p:spPr>
              <a:xfrm>
                <a:off x="3365325" y="3302875"/>
                <a:ext cx="802450" cy="802400"/>
              </a:xfrm>
              <a:custGeom>
                <a:avLst/>
                <a:gdLst/>
                <a:ahLst/>
                <a:cxnLst/>
                <a:rect l="l" t="t" r="r" b="b"/>
                <a:pathLst>
                  <a:path w="32098" h="32096" extrusionOk="0">
                    <a:moveTo>
                      <a:pt x="16093" y="32095"/>
                    </a:moveTo>
                    <a:lnTo>
                      <a:pt x="16091" y="31957"/>
                    </a:lnTo>
                    <a:cubicBezTo>
                      <a:pt x="16205" y="31955"/>
                      <a:pt x="16318" y="31955"/>
                      <a:pt x="16430" y="31951"/>
                    </a:cubicBezTo>
                    <a:lnTo>
                      <a:pt x="16434" y="32091"/>
                    </a:lnTo>
                    <a:cubicBezTo>
                      <a:pt x="16320" y="32093"/>
                      <a:pt x="16208" y="32095"/>
                      <a:pt x="16093" y="32095"/>
                    </a:cubicBezTo>
                    <a:close/>
                    <a:moveTo>
                      <a:pt x="15752" y="32093"/>
                    </a:moveTo>
                    <a:cubicBezTo>
                      <a:pt x="15638" y="32091"/>
                      <a:pt x="15526" y="32087"/>
                      <a:pt x="15411" y="32082"/>
                    </a:cubicBezTo>
                    <a:lnTo>
                      <a:pt x="15418" y="31944"/>
                    </a:lnTo>
                    <a:cubicBezTo>
                      <a:pt x="15530" y="31949"/>
                      <a:pt x="15642" y="31951"/>
                      <a:pt x="15754" y="31953"/>
                    </a:cubicBezTo>
                    <a:close/>
                    <a:moveTo>
                      <a:pt x="16775" y="32078"/>
                    </a:moveTo>
                    <a:lnTo>
                      <a:pt x="16769" y="31940"/>
                    </a:lnTo>
                    <a:cubicBezTo>
                      <a:pt x="16881" y="31936"/>
                      <a:pt x="16993" y="31929"/>
                      <a:pt x="17105" y="31921"/>
                    </a:cubicBezTo>
                    <a:lnTo>
                      <a:pt x="17114" y="32061"/>
                    </a:lnTo>
                    <a:cubicBezTo>
                      <a:pt x="17002" y="32067"/>
                      <a:pt x="16887" y="32074"/>
                      <a:pt x="16775" y="32078"/>
                    </a:cubicBezTo>
                    <a:close/>
                    <a:moveTo>
                      <a:pt x="15070" y="32067"/>
                    </a:moveTo>
                    <a:cubicBezTo>
                      <a:pt x="14958" y="32059"/>
                      <a:pt x="14844" y="32050"/>
                      <a:pt x="14732" y="32041"/>
                    </a:cubicBezTo>
                    <a:lnTo>
                      <a:pt x="14742" y="31903"/>
                    </a:lnTo>
                    <a:cubicBezTo>
                      <a:pt x="14855" y="31912"/>
                      <a:pt x="14967" y="31921"/>
                      <a:pt x="15079" y="31927"/>
                    </a:cubicBezTo>
                    <a:close/>
                    <a:moveTo>
                      <a:pt x="17455" y="32035"/>
                    </a:moveTo>
                    <a:lnTo>
                      <a:pt x="17442" y="31897"/>
                    </a:lnTo>
                    <a:cubicBezTo>
                      <a:pt x="17554" y="31886"/>
                      <a:pt x="17666" y="31875"/>
                      <a:pt x="17778" y="31862"/>
                    </a:cubicBezTo>
                    <a:lnTo>
                      <a:pt x="17793" y="32003"/>
                    </a:lnTo>
                    <a:cubicBezTo>
                      <a:pt x="17681" y="32013"/>
                      <a:pt x="17567" y="32024"/>
                      <a:pt x="17455" y="32035"/>
                    </a:cubicBezTo>
                    <a:close/>
                    <a:moveTo>
                      <a:pt x="14391" y="32011"/>
                    </a:moveTo>
                    <a:cubicBezTo>
                      <a:pt x="14278" y="31998"/>
                      <a:pt x="14164" y="31987"/>
                      <a:pt x="14052" y="31972"/>
                    </a:cubicBezTo>
                    <a:lnTo>
                      <a:pt x="14071" y="31834"/>
                    </a:lnTo>
                    <a:cubicBezTo>
                      <a:pt x="14181" y="31849"/>
                      <a:pt x="14294" y="31860"/>
                      <a:pt x="14406" y="31873"/>
                    </a:cubicBezTo>
                    <a:close/>
                    <a:moveTo>
                      <a:pt x="18132" y="31962"/>
                    </a:moveTo>
                    <a:lnTo>
                      <a:pt x="18115" y="31823"/>
                    </a:lnTo>
                    <a:cubicBezTo>
                      <a:pt x="18225" y="31808"/>
                      <a:pt x="18337" y="31793"/>
                      <a:pt x="18449" y="31776"/>
                    </a:cubicBezTo>
                    <a:lnTo>
                      <a:pt x="18469" y="31914"/>
                    </a:lnTo>
                    <a:cubicBezTo>
                      <a:pt x="18357" y="31931"/>
                      <a:pt x="18244" y="31946"/>
                      <a:pt x="18132" y="31962"/>
                    </a:cubicBezTo>
                    <a:close/>
                    <a:moveTo>
                      <a:pt x="13715" y="31927"/>
                    </a:moveTo>
                    <a:cubicBezTo>
                      <a:pt x="13603" y="31910"/>
                      <a:pt x="13491" y="31892"/>
                      <a:pt x="13379" y="31875"/>
                    </a:cubicBezTo>
                    <a:lnTo>
                      <a:pt x="13402" y="31737"/>
                    </a:lnTo>
                    <a:cubicBezTo>
                      <a:pt x="13512" y="31757"/>
                      <a:pt x="13622" y="31774"/>
                      <a:pt x="13735" y="31789"/>
                    </a:cubicBezTo>
                    <a:close/>
                    <a:moveTo>
                      <a:pt x="18805" y="31860"/>
                    </a:moveTo>
                    <a:lnTo>
                      <a:pt x="18782" y="31722"/>
                    </a:lnTo>
                    <a:cubicBezTo>
                      <a:pt x="18894" y="31703"/>
                      <a:pt x="19004" y="31683"/>
                      <a:pt x="19114" y="31662"/>
                    </a:cubicBezTo>
                    <a:lnTo>
                      <a:pt x="19142" y="31798"/>
                    </a:lnTo>
                    <a:cubicBezTo>
                      <a:pt x="19030" y="31819"/>
                      <a:pt x="18918" y="31841"/>
                      <a:pt x="18805" y="31860"/>
                    </a:cubicBezTo>
                    <a:close/>
                    <a:moveTo>
                      <a:pt x="13044" y="31815"/>
                    </a:moveTo>
                    <a:cubicBezTo>
                      <a:pt x="12932" y="31793"/>
                      <a:pt x="12820" y="31772"/>
                      <a:pt x="12708" y="31748"/>
                    </a:cubicBezTo>
                    <a:lnTo>
                      <a:pt x="12738" y="31612"/>
                    </a:lnTo>
                    <a:cubicBezTo>
                      <a:pt x="12848" y="31636"/>
                      <a:pt x="12958" y="31657"/>
                      <a:pt x="13070" y="31677"/>
                    </a:cubicBezTo>
                    <a:close/>
                    <a:moveTo>
                      <a:pt x="19474" y="31728"/>
                    </a:moveTo>
                    <a:lnTo>
                      <a:pt x="19446" y="31593"/>
                    </a:lnTo>
                    <a:cubicBezTo>
                      <a:pt x="19556" y="31569"/>
                      <a:pt x="19666" y="31543"/>
                      <a:pt x="19774" y="31517"/>
                    </a:cubicBezTo>
                    <a:lnTo>
                      <a:pt x="19809" y="31653"/>
                    </a:lnTo>
                    <a:cubicBezTo>
                      <a:pt x="19697" y="31679"/>
                      <a:pt x="19587" y="31705"/>
                      <a:pt x="19474" y="31728"/>
                    </a:cubicBezTo>
                    <a:close/>
                    <a:moveTo>
                      <a:pt x="12375" y="31672"/>
                    </a:moveTo>
                    <a:cubicBezTo>
                      <a:pt x="12265" y="31646"/>
                      <a:pt x="12155" y="31621"/>
                      <a:pt x="12045" y="31593"/>
                    </a:cubicBezTo>
                    <a:lnTo>
                      <a:pt x="12080" y="31457"/>
                    </a:lnTo>
                    <a:cubicBezTo>
                      <a:pt x="12190" y="31485"/>
                      <a:pt x="12298" y="31513"/>
                      <a:pt x="12408" y="31536"/>
                    </a:cubicBezTo>
                    <a:close/>
                    <a:moveTo>
                      <a:pt x="20139" y="31569"/>
                    </a:moveTo>
                    <a:lnTo>
                      <a:pt x="20102" y="31435"/>
                    </a:lnTo>
                    <a:cubicBezTo>
                      <a:pt x="20212" y="31407"/>
                      <a:pt x="20320" y="31377"/>
                      <a:pt x="20428" y="31347"/>
                    </a:cubicBezTo>
                    <a:lnTo>
                      <a:pt x="20467" y="31480"/>
                    </a:lnTo>
                    <a:cubicBezTo>
                      <a:pt x="20359" y="31511"/>
                      <a:pt x="20249" y="31541"/>
                      <a:pt x="20139" y="31569"/>
                    </a:cubicBezTo>
                    <a:close/>
                    <a:moveTo>
                      <a:pt x="11715" y="31504"/>
                    </a:moveTo>
                    <a:cubicBezTo>
                      <a:pt x="11605" y="31474"/>
                      <a:pt x="11497" y="31442"/>
                      <a:pt x="11389" y="31409"/>
                    </a:cubicBezTo>
                    <a:lnTo>
                      <a:pt x="11428" y="31275"/>
                    </a:lnTo>
                    <a:cubicBezTo>
                      <a:pt x="11536" y="31308"/>
                      <a:pt x="11644" y="31340"/>
                      <a:pt x="11754" y="31370"/>
                    </a:cubicBezTo>
                    <a:close/>
                    <a:moveTo>
                      <a:pt x="20795" y="31383"/>
                    </a:moveTo>
                    <a:lnTo>
                      <a:pt x="20754" y="31249"/>
                    </a:lnTo>
                    <a:cubicBezTo>
                      <a:pt x="20862" y="31217"/>
                      <a:pt x="20968" y="31180"/>
                      <a:pt x="21075" y="31146"/>
                    </a:cubicBezTo>
                    <a:lnTo>
                      <a:pt x="21119" y="31278"/>
                    </a:lnTo>
                    <a:cubicBezTo>
                      <a:pt x="21011" y="31314"/>
                      <a:pt x="20903" y="31349"/>
                      <a:pt x="20795" y="31383"/>
                    </a:cubicBezTo>
                    <a:close/>
                    <a:moveTo>
                      <a:pt x="11063" y="31308"/>
                    </a:moveTo>
                    <a:cubicBezTo>
                      <a:pt x="10955" y="31271"/>
                      <a:pt x="10848" y="31234"/>
                      <a:pt x="10740" y="31198"/>
                    </a:cubicBezTo>
                    <a:lnTo>
                      <a:pt x="10787" y="31066"/>
                    </a:lnTo>
                    <a:cubicBezTo>
                      <a:pt x="10893" y="31103"/>
                      <a:pt x="10999" y="31139"/>
                      <a:pt x="11107" y="31174"/>
                    </a:cubicBezTo>
                    <a:close/>
                    <a:moveTo>
                      <a:pt x="21444" y="31167"/>
                    </a:moveTo>
                    <a:lnTo>
                      <a:pt x="21397" y="31036"/>
                    </a:lnTo>
                    <a:cubicBezTo>
                      <a:pt x="21503" y="30997"/>
                      <a:pt x="21611" y="30958"/>
                      <a:pt x="21714" y="30917"/>
                    </a:cubicBezTo>
                    <a:lnTo>
                      <a:pt x="21766" y="31049"/>
                    </a:lnTo>
                    <a:cubicBezTo>
                      <a:pt x="21658" y="31088"/>
                      <a:pt x="21550" y="31129"/>
                      <a:pt x="21444" y="31167"/>
                    </a:cubicBezTo>
                    <a:close/>
                    <a:moveTo>
                      <a:pt x="10420" y="31081"/>
                    </a:moveTo>
                    <a:cubicBezTo>
                      <a:pt x="10312" y="31040"/>
                      <a:pt x="10207" y="30999"/>
                      <a:pt x="10101" y="30958"/>
                    </a:cubicBezTo>
                    <a:lnTo>
                      <a:pt x="10153" y="30829"/>
                    </a:lnTo>
                    <a:cubicBezTo>
                      <a:pt x="10259" y="30870"/>
                      <a:pt x="10362" y="30911"/>
                      <a:pt x="10468" y="30952"/>
                    </a:cubicBezTo>
                    <a:close/>
                    <a:moveTo>
                      <a:pt x="22083" y="30924"/>
                    </a:moveTo>
                    <a:lnTo>
                      <a:pt x="22029" y="30794"/>
                    </a:lnTo>
                    <a:cubicBezTo>
                      <a:pt x="22135" y="30751"/>
                      <a:pt x="22239" y="30708"/>
                      <a:pt x="22342" y="30663"/>
                    </a:cubicBezTo>
                    <a:lnTo>
                      <a:pt x="22398" y="30790"/>
                    </a:lnTo>
                    <a:cubicBezTo>
                      <a:pt x="22295" y="30835"/>
                      <a:pt x="22189" y="30880"/>
                      <a:pt x="22083" y="30924"/>
                    </a:cubicBezTo>
                    <a:close/>
                    <a:moveTo>
                      <a:pt x="9788" y="30829"/>
                    </a:moveTo>
                    <a:cubicBezTo>
                      <a:pt x="9682" y="30783"/>
                      <a:pt x="9579" y="30738"/>
                      <a:pt x="9477" y="30693"/>
                    </a:cubicBezTo>
                    <a:lnTo>
                      <a:pt x="9534" y="30565"/>
                    </a:lnTo>
                    <a:cubicBezTo>
                      <a:pt x="9635" y="30611"/>
                      <a:pt x="9739" y="30656"/>
                      <a:pt x="9842" y="30699"/>
                    </a:cubicBezTo>
                    <a:close/>
                    <a:moveTo>
                      <a:pt x="22711" y="30652"/>
                    </a:moveTo>
                    <a:lnTo>
                      <a:pt x="22653" y="30524"/>
                    </a:lnTo>
                    <a:cubicBezTo>
                      <a:pt x="22756" y="30479"/>
                      <a:pt x="22858" y="30430"/>
                      <a:pt x="22959" y="30382"/>
                    </a:cubicBezTo>
                    <a:lnTo>
                      <a:pt x="23020" y="30507"/>
                    </a:lnTo>
                    <a:cubicBezTo>
                      <a:pt x="22916" y="30555"/>
                      <a:pt x="22815" y="30604"/>
                      <a:pt x="22711" y="30652"/>
                    </a:cubicBezTo>
                    <a:close/>
                    <a:moveTo>
                      <a:pt x="9169" y="30550"/>
                    </a:moveTo>
                    <a:cubicBezTo>
                      <a:pt x="9065" y="30503"/>
                      <a:pt x="8964" y="30451"/>
                      <a:pt x="8862" y="30401"/>
                    </a:cubicBezTo>
                    <a:lnTo>
                      <a:pt x="8925" y="30276"/>
                    </a:lnTo>
                    <a:cubicBezTo>
                      <a:pt x="9026" y="30326"/>
                      <a:pt x="9126" y="30376"/>
                      <a:pt x="9227" y="30425"/>
                    </a:cubicBezTo>
                    <a:close/>
                    <a:moveTo>
                      <a:pt x="23326" y="30356"/>
                    </a:moveTo>
                    <a:lnTo>
                      <a:pt x="23261" y="30231"/>
                    </a:lnTo>
                    <a:cubicBezTo>
                      <a:pt x="23363" y="30179"/>
                      <a:pt x="23462" y="30127"/>
                      <a:pt x="23563" y="30073"/>
                    </a:cubicBezTo>
                    <a:lnTo>
                      <a:pt x="23628" y="30196"/>
                    </a:lnTo>
                    <a:cubicBezTo>
                      <a:pt x="23529" y="30250"/>
                      <a:pt x="23427" y="30304"/>
                      <a:pt x="23326" y="30356"/>
                    </a:cubicBezTo>
                    <a:close/>
                    <a:moveTo>
                      <a:pt x="8560" y="30246"/>
                    </a:moveTo>
                    <a:cubicBezTo>
                      <a:pt x="8461" y="30192"/>
                      <a:pt x="8362" y="30138"/>
                      <a:pt x="8260" y="30082"/>
                    </a:cubicBezTo>
                    <a:lnTo>
                      <a:pt x="8329" y="29961"/>
                    </a:lnTo>
                    <a:cubicBezTo>
                      <a:pt x="8427" y="30015"/>
                      <a:pt x="8526" y="30069"/>
                      <a:pt x="8625" y="30123"/>
                    </a:cubicBezTo>
                    <a:close/>
                    <a:moveTo>
                      <a:pt x="23928" y="30032"/>
                    </a:moveTo>
                    <a:lnTo>
                      <a:pt x="23859" y="29912"/>
                    </a:lnTo>
                    <a:cubicBezTo>
                      <a:pt x="23956" y="29856"/>
                      <a:pt x="24055" y="29799"/>
                      <a:pt x="24152" y="29741"/>
                    </a:cubicBezTo>
                    <a:lnTo>
                      <a:pt x="24224" y="29862"/>
                    </a:lnTo>
                    <a:cubicBezTo>
                      <a:pt x="24127" y="29918"/>
                      <a:pt x="24027" y="29976"/>
                      <a:pt x="23928" y="30032"/>
                    </a:cubicBezTo>
                    <a:close/>
                    <a:moveTo>
                      <a:pt x="7967" y="29916"/>
                    </a:moveTo>
                    <a:cubicBezTo>
                      <a:pt x="7868" y="29858"/>
                      <a:pt x="7771" y="29799"/>
                      <a:pt x="7674" y="29739"/>
                    </a:cubicBezTo>
                    <a:lnTo>
                      <a:pt x="7747" y="29620"/>
                    </a:lnTo>
                    <a:cubicBezTo>
                      <a:pt x="7844" y="29681"/>
                      <a:pt x="7939" y="29739"/>
                      <a:pt x="8036" y="29795"/>
                    </a:cubicBezTo>
                    <a:close/>
                    <a:moveTo>
                      <a:pt x="24515" y="29683"/>
                    </a:moveTo>
                    <a:lnTo>
                      <a:pt x="24442" y="29564"/>
                    </a:lnTo>
                    <a:cubicBezTo>
                      <a:pt x="24537" y="29506"/>
                      <a:pt x="24631" y="29446"/>
                      <a:pt x="24726" y="29383"/>
                    </a:cubicBezTo>
                    <a:lnTo>
                      <a:pt x="24804" y="29500"/>
                    </a:lnTo>
                    <a:cubicBezTo>
                      <a:pt x="24707" y="29562"/>
                      <a:pt x="24612" y="29625"/>
                      <a:pt x="24515" y="29683"/>
                    </a:cubicBezTo>
                    <a:close/>
                    <a:moveTo>
                      <a:pt x="7387" y="29560"/>
                    </a:moveTo>
                    <a:cubicBezTo>
                      <a:pt x="7289" y="29497"/>
                      <a:pt x="7197" y="29435"/>
                      <a:pt x="7102" y="29372"/>
                    </a:cubicBezTo>
                    <a:lnTo>
                      <a:pt x="7179" y="29258"/>
                    </a:lnTo>
                    <a:cubicBezTo>
                      <a:pt x="7272" y="29320"/>
                      <a:pt x="7367" y="29381"/>
                      <a:pt x="7462" y="29441"/>
                    </a:cubicBezTo>
                    <a:close/>
                    <a:moveTo>
                      <a:pt x="25087" y="29312"/>
                    </a:moveTo>
                    <a:lnTo>
                      <a:pt x="25009" y="29195"/>
                    </a:lnTo>
                    <a:cubicBezTo>
                      <a:pt x="25102" y="29133"/>
                      <a:pt x="25195" y="29068"/>
                      <a:pt x="25285" y="29001"/>
                    </a:cubicBezTo>
                    <a:lnTo>
                      <a:pt x="25367" y="29115"/>
                    </a:lnTo>
                    <a:cubicBezTo>
                      <a:pt x="25274" y="29182"/>
                      <a:pt x="25182" y="29247"/>
                      <a:pt x="25087" y="29312"/>
                    </a:cubicBezTo>
                    <a:close/>
                    <a:moveTo>
                      <a:pt x="6821" y="29180"/>
                    </a:moveTo>
                    <a:cubicBezTo>
                      <a:pt x="6728" y="29113"/>
                      <a:pt x="6638" y="29049"/>
                      <a:pt x="6545" y="28979"/>
                    </a:cubicBezTo>
                    <a:lnTo>
                      <a:pt x="6627" y="28869"/>
                    </a:lnTo>
                    <a:cubicBezTo>
                      <a:pt x="6718" y="28934"/>
                      <a:pt x="6810" y="29001"/>
                      <a:pt x="6901" y="29066"/>
                    </a:cubicBezTo>
                    <a:close/>
                    <a:moveTo>
                      <a:pt x="25641" y="28915"/>
                    </a:moveTo>
                    <a:lnTo>
                      <a:pt x="25559" y="28803"/>
                    </a:lnTo>
                    <a:cubicBezTo>
                      <a:pt x="25650" y="28736"/>
                      <a:pt x="25738" y="28667"/>
                      <a:pt x="25829" y="28598"/>
                    </a:cubicBezTo>
                    <a:lnTo>
                      <a:pt x="25913" y="28708"/>
                    </a:lnTo>
                    <a:cubicBezTo>
                      <a:pt x="25823" y="28777"/>
                      <a:pt x="25734" y="28846"/>
                      <a:pt x="25641" y="28915"/>
                    </a:cubicBezTo>
                    <a:close/>
                    <a:moveTo>
                      <a:pt x="6273" y="28777"/>
                    </a:moveTo>
                    <a:cubicBezTo>
                      <a:pt x="6182" y="28705"/>
                      <a:pt x="6094" y="28636"/>
                      <a:pt x="6006" y="28565"/>
                    </a:cubicBezTo>
                    <a:lnTo>
                      <a:pt x="6092" y="28457"/>
                    </a:lnTo>
                    <a:cubicBezTo>
                      <a:pt x="6180" y="28526"/>
                      <a:pt x="6269" y="28598"/>
                      <a:pt x="6357" y="28664"/>
                    </a:cubicBezTo>
                    <a:close/>
                    <a:moveTo>
                      <a:pt x="26181" y="28494"/>
                    </a:moveTo>
                    <a:lnTo>
                      <a:pt x="26092" y="28386"/>
                    </a:lnTo>
                    <a:cubicBezTo>
                      <a:pt x="26179" y="28315"/>
                      <a:pt x="26267" y="28244"/>
                      <a:pt x="26351" y="28170"/>
                    </a:cubicBezTo>
                    <a:lnTo>
                      <a:pt x="26442" y="28276"/>
                    </a:lnTo>
                    <a:cubicBezTo>
                      <a:pt x="26356" y="28349"/>
                      <a:pt x="26269" y="28423"/>
                      <a:pt x="26181" y="28494"/>
                    </a:cubicBezTo>
                    <a:close/>
                    <a:moveTo>
                      <a:pt x="5742" y="28349"/>
                    </a:moveTo>
                    <a:cubicBezTo>
                      <a:pt x="5654" y="28276"/>
                      <a:pt x="5570" y="28203"/>
                      <a:pt x="5483" y="28127"/>
                    </a:cubicBezTo>
                    <a:lnTo>
                      <a:pt x="5574" y="28024"/>
                    </a:lnTo>
                    <a:cubicBezTo>
                      <a:pt x="5660" y="28097"/>
                      <a:pt x="5744" y="28170"/>
                      <a:pt x="5831" y="28244"/>
                    </a:cubicBezTo>
                    <a:close/>
                    <a:moveTo>
                      <a:pt x="26699" y="28054"/>
                    </a:moveTo>
                    <a:lnTo>
                      <a:pt x="26606" y="27948"/>
                    </a:lnTo>
                    <a:cubicBezTo>
                      <a:pt x="26690" y="27873"/>
                      <a:pt x="26774" y="27799"/>
                      <a:pt x="26858" y="27722"/>
                    </a:cubicBezTo>
                    <a:lnTo>
                      <a:pt x="26951" y="27823"/>
                    </a:lnTo>
                    <a:cubicBezTo>
                      <a:pt x="26869" y="27901"/>
                      <a:pt x="26785" y="27978"/>
                      <a:pt x="26699" y="28054"/>
                    </a:cubicBezTo>
                    <a:close/>
                    <a:moveTo>
                      <a:pt x="5229" y="27901"/>
                    </a:moveTo>
                    <a:cubicBezTo>
                      <a:pt x="5145" y="27825"/>
                      <a:pt x="5063" y="27747"/>
                      <a:pt x="4981" y="27668"/>
                    </a:cubicBezTo>
                    <a:lnTo>
                      <a:pt x="5076" y="27568"/>
                    </a:lnTo>
                    <a:cubicBezTo>
                      <a:pt x="5158" y="27646"/>
                      <a:pt x="5240" y="27722"/>
                      <a:pt x="5324" y="27797"/>
                    </a:cubicBezTo>
                    <a:close/>
                    <a:moveTo>
                      <a:pt x="27199" y="27590"/>
                    </a:moveTo>
                    <a:lnTo>
                      <a:pt x="27102" y="27491"/>
                    </a:lnTo>
                    <a:cubicBezTo>
                      <a:pt x="27184" y="27411"/>
                      <a:pt x="27264" y="27333"/>
                      <a:pt x="27344" y="27251"/>
                    </a:cubicBezTo>
                    <a:lnTo>
                      <a:pt x="27443" y="27350"/>
                    </a:lnTo>
                    <a:cubicBezTo>
                      <a:pt x="27363" y="27430"/>
                      <a:pt x="27281" y="27510"/>
                      <a:pt x="27199" y="27590"/>
                    </a:cubicBezTo>
                    <a:close/>
                    <a:moveTo>
                      <a:pt x="4737" y="27430"/>
                    </a:moveTo>
                    <a:cubicBezTo>
                      <a:pt x="4655" y="27350"/>
                      <a:pt x="4575" y="27268"/>
                      <a:pt x="4497" y="27186"/>
                    </a:cubicBezTo>
                    <a:lnTo>
                      <a:pt x="4597" y="27091"/>
                    </a:lnTo>
                    <a:cubicBezTo>
                      <a:pt x="4676" y="27171"/>
                      <a:pt x="4754" y="27251"/>
                      <a:pt x="4834" y="27331"/>
                    </a:cubicBezTo>
                    <a:close/>
                    <a:moveTo>
                      <a:pt x="27680" y="27107"/>
                    </a:moveTo>
                    <a:lnTo>
                      <a:pt x="27579" y="27009"/>
                    </a:lnTo>
                    <a:cubicBezTo>
                      <a:pt x="27657" y="26927"/>
                      <a:pt x="27734" y="26845"/>
                      <a:pt x="27810" y="26763"/>
                    </a:cubicBezTo>
                    <a:lnTo>
                      <a:pt x="27911" y="26856"/>
                    </a:lnTo>
                    <a:cubicBezTo>
                      <a:pt x="27836" y="26940"/>
                      <a:pt x="27758" y="27022"/>
                      <a:pt x="27680" y="27107"/>
                    </a:cubicBezTo>
                    <a:close/>
                    <a:moveTo>
                      <a:pt x="4262" y="26940"/>
                    </a:moveTo>
                    <a:cubicBezTo>
                      <a:pt x="4184" y="26856"/>
                      <a:pt x="4109" y="26772"/>
                      <a:pt x="4033" y="26688"/>
                    </a:cubicBezTo>
                    <a:lnTo>
                      <a:pt x="4137" y="26595"/>
                    </a:lnTo>
                    <a:cubicBezTo>
                      <a:pt x="4212" y="26679"/>
                      <a:pt x="4288" y="26763"/>
                      <a:pt x="4366" y="26845"/>
                    </a:cubicBezTo>
                    <a:close/>
                    <a:moveTo>
                      <a:pt x="28138" y="26602"/>
                    </a:moveTo>
                    <a:lnTo>
                      <a:pt x="28034" y="26511"/>
                    </a:lnTo>
                    <a:cubicBezTo>
                      <a:pt x="28108" y="26425"/>
                      <a:pt x="28181" y="26341"/>
                      <a:pt x="28252" y="26254"/>
                    </a:cubicBezTo>
                    <a:lnTo>
                      <a:pt x="28360" y="26343"/>
                    </a:lnTo>
                    <a:cubicBezTo>
                      <a:pt x="28287" y="26429"/>
                      <a:pt x="28213" y="26517"/>
                      <a:pt x="28138" y="26602"/>
                    </a:cubicBezTo>
                    <a:close/>
                    <a:moveTo>
                      <a:pt x="3811" y="26429"/>
                    </a:moveTo>
                    <a:cubicBezTo>
                      <a:pt x="3738" y="26343"/>
                      <a:pt x="3664" y="26256"/>
                      <a:pt x="3593" y="26168"/>
                    </a:cubicBezTo>
                    <a:lnTo>
                      <a:pt x="3701" y="26079"/>
                    </a:lnTo>
                    <a:cubicBezTo>
                      <a:pt x="3772" y="26168"/>
                      <a:pt x="3843" y="26254"/>
                      <a:pt x="3917" y="26338"/>
                    </a:cubicBezTo>
                    <a:close/>
                    <a:moveTo>
                      <a:pt x="28576" y="26079"/>
                    </a:moveTo>
                    <a:lnTo>
                      <a:pt x="28468" y="25993"/>
                    </a:lnTo>
                    <a:cubicBezTo>
                      <a:pt x="28537" y="25905"/>
                      <a:pt x="28606" y="25816"/>
                      <a:pt x="28675" y="25728"/>
                    </a:cubicBezTo>
                    <a:lnTo>
                      <a:pt x="28785" y="25812"/>
                    </a:lnTo>
                    <a:cubicBezTo>
                      <a:pt x="28716" y="25903"/>
                      <a:pt x="28647" y="25991"/>
                      <a:pt x="28576" y="26079"/>
                    </a:cubicBezTo>
                    <a:close/>
                    <a:moveTo>
                      <a:pt x="3380" y="25900"/>
                    </a:moveTo>
                    <a:cubicBezTo>
                      <a:pt x="3310" y="25810"/>
                      <a:pt x="3241" y="25719"/>
                      <a:pt x="3172" y="25628"/>
                    </a:cubicBezTo>
                    <a:lnTo>
                      <a:pt x="3285" y="25546"/>
                    </a:lnTo>
                    <a:cubicBezTo>
                      <a:pt x="3351" y="25637"/>
                      <a:pt x="3421" y="25726"/>
                      <a:pt x="3490" y="25814"/>
                    </a:cubicBezTo>
                    <a:close/>
                    <a:moveTo>
                      <a:pt x="28990" y="25540"/>
                    </a:moveTo>
                    <a:lnTo>
                      <a:pt x="28878" y="25458"/>
                    </a:lnTo>
                    <a:cubicBezTo>
                      <a:pt x="28945" y="25367"/>
                      <a:pt x="29012" y="25275"/>
                      <a:pt x="29076" y="25184"/>
                    </a:cubicBezTo>
                    <a:lnTo>
                      <a:pt x="29189" y="25264"/>
                    </a:lnTo>
                    <a:cubicBezTo>
                      <a:pt x="29124" y="25357"/>
                      <a:pt x="29057" y="25447"/>
                      <a:pt x="28990" y="25540"/>
                    </a:cubicBezTo>
                    <a:close/>
                    <a:moveTo>
                      <a:pt x="2972" y="25354"/>
                    </a:moveTo>
                    <a:cubicBezTo>
                      <a:pt x="2907" y="25262"/>
                      <a:pt x="2842" y="25167"/>
                      <a:pt x="2778" y="25074"/>
                    </a:cubicBezTo>
                    <a:lnTo>
                      <a:pt x="2892" y="24994"/>
                    </a:lnTo>
                    <a:cubicBezTo>
                      <a:pt x="2957" y="25089"/>
                      <a:pt x="3021" y="25182"/>
                      <a:pt x="3086" y="25272"/>
                    </a:cubicBezTo>
                    <a:close/>
                    <a:moveTo>
                      <a:pt x="29383" y="24983"/>
                    </a:moveTo>
                    <a:lnTo>
                      <a:pt x="29266" y="24906"/>
                    </a:lnTo>
                    <a:cubicBezTo>
                      <a:pt x="29329" y="24811"/>
                      <a:pt x="29392" y="24718"/>
                      <a:pt x="29452" y="24623"/>
                    </a:cubicBezTo>
                    <a:lnTo>
                      <a:pt x="29568" y="24698"/>
                    </a:lnTo>
                    <a:cubicBezTo>
                      <a:pt x="29508" y="24793"/>
                      <a:pt x="29445" y="24888"/>
                      <a:pt x="29383" y="24983"/>
                    </a:cubicBezTo>
                    <a:close/>
                    <a:moveTo>
                      <a:pt x="2588" y="24789"/>
                    </a:moveTo>
                    <a:cubicBezTo>
                      <a:pt x="2525" y="24694"/>
                      <a:pt x="2465" y="24597"/>
                      <a:pt x="2404" y="24502"/>
                    </a:cubicBezTo>
                    <a:lnTo>
                      <a:pt x="2523" y="24429"/>
                    </a:lnTo>
                    <a:cubicBezTo>
                      <a:pt x="2583" y="24524"/>
                      <a:pt x="2644" y="24619"/>
                      <a:pt x="2704" y="24714"/>
                    </a:cubicBezTo>
                    <a:close/>
                    <a:moveTo>
                      <a:pt x="29750" y="24409"/>
                    </a:moveTo>
                    <a:lnTo>
                      <a:pt x="29631" y="24338"/>
                    </a:lnTo>
                    <a:cubicBezTo>
                      <a:pt x="29689" y="24241"/>
                      <a:pt x="29748" y="24146"/>
                      <a:pt x="29804" y="24047"/>
                    </a:cubicBezTo>
                    <a:lnTo>
                      <a:pt x="29924" y="24118"/>
                    </a:lnTo>
                    <a:cubicBezTo>
                      <a:pt x="29866" y="24215"/>
                      <a:pt x="29808" y="24312"/>
                      <a:pt x="29750" y="24409"/>
                    </a:cubicBezTo>
                    <a:close/>
                    <a:moveTo>
                      <a:pt x="2227" y="24209"/>
                    </a:moveTo>
                    <a:cubicBezTo>
                      <a:pt x="2169" y="24112"/>
                      <a:pt x="2113" y="24012"/>
                      <a:pt x="2057" y="23913"/>
                    </a:cubicBezTo>
                    <a:lnTo>
                      <a:pt x="2178" y="23846"/>
                    </a:lnTo>
                    <a:cubicBezTo>
                      <a:pt x="2234" y="23943"/>
                      <a:pt x="2290" y="24040"/>
                      <a:pt x="2348" y="24137"/>
                    </a:cubicBezTo>
                    <a:close/>
                    <a:moveTo>
                      <a:pt x="30093" y="23822"/>
                    </a:moveTo>
                    <a:lnTo>
                      <a:pt x="29970" y="23756"/>
                    </a:lnTo>
                    <a:cubicBezTo>
                      <a:pt x="30024" y="23656"/>
                      <a:pt x="30078" y="23557"/>
                      <a:pt x="30132" y="23458"/>
                    </a:cubicBezTo>
                    <a:lnTo>
                      <a:pt x="30255" y="23522"/>
                    </a:lnTo>
                    <a:cubicBezTo>
                      <a:pt x="30201" y="23624"/>
                      <a:pt x="30147" y="23723"/>
                      <a:pt x="30093" y="23822"/>
                    </a:cubicBezTo>
                    <a:close/>
                    <a:moveTo>
                      <a:pt x="1893" y="23615"/>
                    </a:moveTo>
                    <a:cubicBezTo>
                      <a:pt x="1839" y="23514"/>
                      <a:pt x="1787" y="23412"/>
                      <a:pt x="1735" y="23311"/>
                    </a:cubicBezTo>
                    <a:lnTo>
                      <a:pt x="1858" y="23248"/>
                    </a:lnTo>
                    <a:cubicBezTo>
                      <a:pt x="1910" y="23350"/>
                      <a:pt x="1962" y="23449"/>
                      <a:pt x="2016" y="23548"/>
                    </a:cubicBezTo>
                    <a:close/>
                    <a:moveTo>
                      <a:pt x="30408" y="23220"/>
                    </a:moveTo>
                    <a:lnTo>
                      <a:pt x="30285" y="23160"/>
                    </a:lnTo>
                    <a:cubicBezTo>
                      <a:pt x="30334" y="23059"/>
                      <a:pt x="30384" y="22957"/>
                      <a:pt x="30432" y="22856"/>
                    </a:cubicBezTo>
                    <a:lnTo>
                      <a:pt x="30557" y="22914"/>
                    </a:lnTo>
                    <a:cubicBezTo>
                      <a:pt x="30509" y="23018"/>
                      <a:pt x="30460" y="23119"/>
                      <a:pt x="30408" y="23220"/>
                    </a:cubicBezTo>
                    <a:close/>
                    <a:moveTo>
                      <a:pt x="1582" y="23005"/>
                    </a:moveTo>
                    <a:cubicBezTo>
                      <a:pt x="1535" y="22903"/>
                      <a:pt x="1485" y="22800"/>
                      <a:pt x="1438" y="22696"/>
                    </a:cubicBezTo>
                    <a:lnTo>
                      <a:pt x="1565" y="22638"/>
                    </a:lnTo>
                    <a:cubicBezTo>
                      <a:pt x="1612" y="22741"/>
                      <a:pt x="1660" y="22843"/>
                      <a:pt x="1709" y="22944"/>
                    </a:cubicBezTo>
                    <a:close/>
                    <a:moveTo>
                      <a:pt x="30701" y="22608"/>
                    </a:moveTo>
                    <a:lnTo>
                      <a:pt x="30574" y="22549"/>
                    </a:lnTo>
                    <a:cubicBezTo>
                      <a:pt x="30619" y="22448"/>
                      <a:pt x="30665" y="22344"/>
                      <a:pt x="30708" y="22241"/>
                    </a:cubicBezTo>
                    <a:lnTo>
                      <a:pt x="30837" y="22295"/>
                    </a:lnTo>
                    <a:cubicBezTo>
                      <a:pt x="30792" y="22400"/>
                      <a:pt x="30747" y="22504"/>
                      <a:pt x="30701" y="22608"/>
                    </a:cubicBezTo>
                    <a:close/>
                    <a:moveTo>
                      <a:pt x="1299" y="22383"/>
                    </a:moveTo>
                    <a:cubicBezTo>
                      <a:pt x="1254" y="22280"/>
                      <a:pt x="1211" y="22174"/>
                      <a:pt x="1168" y="22068"/>
                    </a:cubicBezTo>
                    <a:lnTo>
                      <a:pt x="1297" y="22016"/>
                    </a:lnTo>
                    <a:cubicBezTo>
                      <a:pt x="1338" y="22120"/>
                      <a:pt x="1384" y="22226"/>
                      <a:pt x="1427" y="22329"/>
                    </a:cubicBezTo>
                    <a:close/>
                    <a:moveTo>
                      <a:pt x="30965" y="21982"/>
                    </a:moveTo>
                    <a:lnTo>
                      <a:pt x="30835" y="21930"/>
                    </a:lnTo>
                    <a:cubicBezTo>
                      <a:pt x="30878" y="21826"/>
                      <a:pt x="30917" y="21721"/>
                      <a:pt x="30958" y="21615"/>
                    </a:cubicBezTo>
                    <a:lnTo>
                      <a:pt x="31088" y="21662"/>
                    </a:lnTo>
                    <a:cubicBezTo>
                      <a:pt x="31049" y="21770"/>
                      <a:pt x="31008" y="21876"/>
                      <a:pt x="30965" y="21982"/>
                    </a:cubicBezTo>
                    <a:close/>
                    <a:moveTo>
                      <a:pt x="1043" y="21749"/>
                    </a:moveTo>
                    <a:cubicBezTo>
                      <a:pt x="1002" y="21643"/>
                      <a:pt x="963" y="21535"/>
                      <a:pt x="924" y="21427"/>
                    </a:cubicBezTo>
                    <a:lnTo>
                      <a:pt x="1056" y="21382"/>
                    </a:lnTo>
                    <a:cubicBezTo>
                      <a:pt x="1094" y="21488"/>
                      <a:pt x="1133" y="21596"/>
                      <a:pt x="1172" y="21699"/>
                    </a:cubicBezTo>
                    <a:close/>
                    <a:moveTo>
                      <a:pt x="31204" y="21343"/>
                    </a:moveTo>
                    <a:lnTo>
                      <a:pt x="31072" y="21296"/>
                    </a:lnTo>
                    <a:cubicBezTo>
                      <a:pt x="31109" y="21190"/>
                      <a:pt x="31146" y="21084"/>
                      <a:pt x="31180" y="20976"/>
                    </a:cubicBezTo>
                    <a:lnTo>
                      <a:pt x="31312" y="21019"/>
                    </a:lnTo>
                    <a:cubicBezTo>
                      <a:pt x="31277" y="21127"/>
                      <a:pt x="31241" y="21235"/>
                      <a:pt x="31204" y="21343"/>
                    </a:cubicBezTo>
                    <a:close/>
                    <a:moveTo>
                      <a:pt x="814" y="21106"/>
                    </a:moveTo>
                    <a:cubicBezTo>
                      <a:pt x="777" y="20996"/>
                      <a:pt x="743" y="20888"/>
                      <a:pt x="710" y="20780"/>
                    </a:cubicBezTo>
                    <a:lnTo>
                      <a:pt x="842" y="20739"/>
                    </a:lnTo>
                    <a:cubicBezTo>
                      <a:pt x="877" y="20845"/>
                      <a:pt x="911" y="20953"/>
                      <a:pt x="946" y="21060"/>
                    </a:cubicBezTo>
                    <a:close/>
                    <a:moveTo>
                      <a:pt x="31416" y="20694"/>
                    </a:moveTo>
                    <a:lnTo>
                      <a:pt x="31282" y="20655"/>
                    </a:lnTo>
                    <a:cubicBezTo>
                      <a:pt x="31314" y="20547"/>
                      <a:pt x="31344" y="20437"/>
                      <a:pt x="31375" y="20329"/>
                    </a:cubicBezTo>
                    <a:lnTo>
                      <a:pt x="31508" y="20366"/>
                    </a:lnTo>
                    <a:cubicBezTo>
                      <a:pt x="31478" y="20476"/>
                      <a:pt x="31448" y="20586"/>
                      <a:pt x="31416" y="20694"/>
                    </a:cubicBezTo>
                    <a:close/>
                    <a:moveTo>
                      <a:pt x="611" y="20452"/>
                    </a:moveTo>
                    <a:cubicBezTo>
                      <a:pt x="581" y="20344"/>
                      <a:pt x="551" y="20234"/>
                      <a:pt x="523" y="20122"/>
                    </a:cubicBezTo>
                    <a:lnTo>
                      <a:pt x="656" y="20087"/>
                    </a:lnTo>
                    <a:cubicBezTo>
                      <a:pt x="687" y="20197"/>
                      <a:pt x="715" y="20305"/>
                      <a:pt x="747" y="20413"/>
                    </a:cubicBezTo>
                    <a:close/>
                    <a:moveTo>
                      <a:pt x="31597" y="20038"/>
                    </a:moveTo>
                    <a:lnTo>
                      <a:pt x="31463" y="20003"/>
                    </a:lnTo>
                    <a:cubicBezTo>
                      <a:pt x="31491" y="19895"/>
                      <a:pt x="31517" y="19785"/>
                      <a:pt x="31543" y="19675"/>
                    </a:cubicBezTo>
                    <a:lnTo>
                      <a:pt x="31679" y="19708"/>
                    </a:lnTo>
                    <a:cubicBezTo>
                      <a:pt x="31653" y="19818"/>
                      <a:pt x="31625" y="19928"/>
                      <a:pt x="31597" y="20038"/>
                    </a:cubicBezTo>
                    <a:close/>
                    <a:moveTo>
                      <a:pt x="438" y="19792"/>
                    </a:moveTo>
                    <a:cubicBezTo>
                      <a:pt x="415" y="19682"/>
                      <a:pt x="389" y="19572"/>
                      <a:pt x="363" y="19459"/>
                    </a:cubicBezTo>
                    <a:lnTo>
                      <a:pt x="501" y="19431"/>
                    </a:lnTo>
                    <a:cubicBezTo>
                      <a:pt x="525" y="19541"/>
                      <a:pt x="549" y="19651"/>
                      <a:pt x="574" y="19761"/>
                    </a:cubicBezTo>
                    <a:close/>
                    <a:moveTo>
                      <a:pt x="31752" y="19373"/>
                    </a:moveTo>
                    <a:lnTo>
                      <a:pt x="31616" y="19345"/>
                    </a:lnTo>
                    <a:cubicBezTo>
                      <a:pt x="31640" y="19235"/>
                      <a:pt x="31662" y="19125"/>
                      <a:pt x="31683" y="19013"/>
                    </a:cubicBezTo>
                    <a:lnTo>
                      <a:pt x="31819" y="19039"/>
                    </a:lnTo>
                    <a:cubicBezTo>
                      <a:pt x="31797" y="19151"/>
                      <a:pt x="31776" y="19263"/>
                      <a:pt x="31752" y="19373"/>
                    </a:cubicBezTo>
                    <a:close/>
                    <a:moveTo>
                      <a:pt x="296" y="19127"/>
                    </a:moveTo>
                    <a:cubicBezTo>
                      <a:pt x="274" y="19015"/>
                      <a:pt x="253" y="18903"/>
                      <a:pt x="233" y="18790"/>
                    </a:cubicBezTo>
                    <a:lnTo>
                      <a:pt x="372" y="18767"/>
                    </a:lnTo>
                    <a:cubicBezTo>
                      <a:pt x="391" y="18879"/>
                      <a:pt x="410" y="18989"/>
                      <a:pt x="432" y="19099"/>
                    </a:cubicBezTo>
                    <a:close/>
                    <a:moveTo>
                      <a:pt x="31879" y="18704"/>
                    </a:moveTo>
                    <a:lnTo>
                      <a:pt x="31741" y="18680"/>
                    </a:lnTo>
                    <a:cubicBezTo>
                      <a:pt x="31759" y="18570"/>
                      <a:pt x="31778" y="18458"/>
                      <a:pt x="31793" y="18348"/>
                    </a:cubicBezTo>
                    <a:lnTo>
                      <a:pt x="31931" y="18365"/>
                    </a:lnTo>
                    <a:cubicBezTo>
                      <a:pt x="31914" y="18480"/>
                      <a:pt x="31897" y="18592"/>
                      <a:pt x="31879" y="18704"/>
                    </a:cubicBezTo>
                    <a:close/>
                    <a:moveTo>
                      <a:pt x="180" y="18456"/>
                    </a:moveTo>
                    <a:cubicBezTo>
                      <a:pt x="162" y="18342"/>
                      <a:pt x="147" y="18229"/>
                      <a:pt x="132" y="18117"/>
                    </a:cubicBezTo>
                    <a:lnTo>
                      <a:pt x="270" y="18100"/>
                    </a:lnTo>
                    <a:cubicBezTo>
                      <a:pt x="285" y="18210"/>
                      <a:pt x="300" y="18322"/>
                      <a:pt x="318" y="18434"/>
                    </a:cubicBezTo>
                    <a:close/>
                    <a:moveTo>
                      <a:pt x="31977" y="18029"/>
                    </a:moveTo>
                    <a:lnTo>
                      <a:pt x="31838" y="18012"/>
                    </a:lnTo>
                    <a:cubicBezTo>
                      <a:pt x="31851" y="17901"/>
                      <a:pt x="31864" y="17789"/>
                      <a:pt x="31875" y="17677"/>
                    </a:cubicBezTo>
                    <a:lnTo>
                      <a:pt x="32015" y="17690"/>
                    </a:lnTo>
                    <a:cubicBezTo>
                      <a:pt x="32002" y="17802"/>
                      <a:pt x="31992" y="17917"/>
                      <a:pt x="31977" y="18029"/>
                    </a:cubicBezTo>
                    <a:close/>
                    <a:moveTo>
                      <a:pt x="93" y="17779"/>
                    </a:moveTo>
                    <a:cubicBezTo>
                      <a:pt x="80" y="17666"/>
                      <a:pt x="70" y="17552"/>
                      <a:pt x="61" y="17440"/>
                    </a:cubicBezTo>
                    <a:lnTo>
                      <a:pt x="199" y="17427"/>
                    </a:lnTo>
                    <a:cubicBezTo>
                      <a:pt x="208" y="17539"/>
                      <a:pt x="218" y="17651"/>
                      <a:pt x="231" y="17763"/>
                    </a:cubicBezTo>
                    <a:close/>
                    <a:moveTo>
                      <a:pt x="32046" y="17351"/>
                    </a:moveTo>
                    <a:lnTo>
                      <a:pt x="31905" y="17338"/>
                    </a:lnTo>
                    <a:cubicBezTo>
                      <a:pt x="31916" y="17228"/>
                      <a:pt x="31923" y="17116"/>
                      <a:pt x="31929" y="17004"/>
                    </a:cubicBezTo>
                    <a:lnTo>
                      <a:pt x="32069" y="17010"/>
                    </a:lnTo>
                    <a:cubicBezTo>
                      <a:pt x="32063" y="17125"/>
                      <a:pt x="32054" y="17237"/>
                      <a:pt x="32046" y="17351"/>
                    </a:cubicBezTo>
                    <a:close/>
                    <a:moveTo>
                      <a:pt x="35" y="17099"/>
                    </a:moveTo>
                    <a:cubicBezTo>
                      <a:pt x="26" y="16984"/>
                      <a:pt x="20" y="16872"/>
                      <a:pt x="16" y="16758"/>
                    </a:cubicBezTo>
                    <a:lnTo>
                      <a:pt x="156" y="16754"/>
                    </a:lnTo>
                    <a:cubicBezTo>
                      <a:pt x="160" y="16866"/>
                      <a:pt x="167" y="16978"/>
                      <a:pt x="173" y="17090"/>
                    </a:cubicBezTo>
                    <a:close/>
                    <a:moveTo>
                      <a:pt x="32084" y="16669"/>
                    </a:moveTo>
                    <a:lnTo>
                      <a:pt x="31946" y="16665"/>
                    </a:lnTo>
                    <a:cubicBezTo>
                      <a:pt x="31951" y="16553"/>
                      <a:pt x="31953" y="16441"/>
                      <a:pt x="31955" y="16328"/>
                    </a:cubicBezTo>
                    <a:lnTo>
                      <a:pt x="32095" y="16331"/>
                    </a:lnTo>
                    <a:cubicBezTo>
                      <a:pt x="32093" y="16443"/>
                      <a:pt x="32089" y="16557"/>
                      <a:pt x="32084" y="16669"/>
                    </a:cubicBezTo>
                    <a:close/>
                    <a:moveTo>
                      <a:pt x="5" y="16419"/>
                    </a:moveTo>
                    <a:cubicBezTo>
                      <a:pt x="3" y="16305"/>
                      <a:pt x="0" y="16190"/>
                      <a:pt x="0" y="16078"/>
                    </a:cubicBezTo>
                    <a:lnTo>
                      <a:pt x="141" y="16076"/>
                    </a:lnTo>
                    <a:cubicBezTo>
                      <a:pt x="141" y="16190"/>
                      <a:pt x="141" y="16303"/>
                      <a:pt x="143" y="16415"/>
                    </a:cubicBezTo>
                    <a:close/>
                    <a:moveTo>
                      <a:pt x="32097" y="16048"/>
                    </a:moveTo>
                    <a:lnTo>
                      <a:pt x="31957" y="16048"/>
                    </a:lnTo>
                    <a:cubicBezTo>
                      <a:pt x="31957" y="15936"/>
                      <a:pt x="31957" y="15821"/>
                      <a:pt x="31955" y="15709"/>
                    </a:cubicBezTo>
                    <a:lnTo>
                      <a:pt x="32093" y="15707"/>
                    </a:lnTo>
                    <a:cubicBezTo>
                      <a:pt x="32095" y="15821"/>
                      <a:pt x="32097" y="15934"/>
                      <a:pt x="32097" y="16048"/>
                    </a:cubicBezTo>
                    <a:close/>
                    <a:moveTo>
                      <a:pt x="143" y="15739"/>
                    </a:moveTo>
                    <a:lnTo>
                      <a:pt x="5" y="15737"/>
                    </a:lnTo>
                    <a:cubicBezTo>
                      <a:pt x="5" y="15623"/>
                      <a:pt x="9" y="15509"/>
                      <a:pt x="13" y="15396"/>
                    </a:cubicBezTo>
                    <a:lnTo>
                      <a:pt x="154" y="15403"/>
                    </a:lnTo>
                    <a:cubicBezTo>
                      <a:pt x="149" y="15513"/>
                      <a:pt x="145" y="15627"/>
                      <a:pt x="143" y="15739"/>
                    </a:cubicBezTo>
                    <a:close/>
                    <a:moveTo>
                      <a:pt x="31944" y="15373"/>
                    </a:moveTo>
                    <a:cubicBezTo>
                      <a:pt x="31940" y="15260"/>
                      <a:pt x="31933" y="15148"/>
                      <a:pt x="31927" y="15034"/>
                    </a:cubicBezTo>
                    <a:lnTo>
                      <a:pt x="32065" y="15025"/>
                    </a:lnTo>
                    <a:cubicBezTo>
                      <a:pt x="32071" y="15140"/>
                      <a:pt x="32078" y="15252"/>
                      <a:pt x="32084" y="15366"/>
                    </a:cubicBezTo>
                    <a:close/>
                    <a:moveTo>
                      <a:pt x="169" y="15064"/>
                    </a:moveTo>
                    <a:lnTo>
                      <a:pt x="31" y="15055"/>
                    </a:lnTo>
                    <a:cubicBezTo>
                      <a:pt x="37" y="14941"/>
                      <a:pt x="46" y="14829"/>
                      <a:pt x="54" y="14717"/>
                    </a:cubicBezTo>
                    <a:lnTo>
                      <a:pt x="195" y="14727"/>
                    </a:lnTo>
                    <a:cubicBezTo>
                      <a:pt x="184" y="14840"/>
                      <a:pt x="177" y="14952"/>
                      <a:pt x="169" y="15064"/>
                    </a:cubicBezTo>
                    <a:close/>
                    <a:moveTo>
                      <a:pt x="31901" y="14697"/>
                    </a:moveTo>
                    <a:cubicBezTo>
                      <a:pt x="31892" y="14585"/>
                      <a:pt x="31882" y="14473"/>
                      <a:pt x="31869" y="14361"/>
                    </a:cubicBezTo>
                    <a:lnTo>
                      <a:pt x="32009" y="14348"/>
                    </a:lnTo>
                    <a:cubicBezTo>
                      <a:pt x="32020" y="14460"/>
                      <a:pt x="32030" y="14574"/>
                      <a:pt x="32041" y="14686"/>
                    </a:cubicBezTo>
                    <a:close/>
                    <a:moveTo>
                      <a:pt x="225" y="14391"/>
                    </a:moveTo>
                    <a:lnTo>
                      <a:pt x="87" y="14376"/>
                    </a:lnTo>
                    <a:cubicBezTo>
                      <a:pt x="98" y="14263"/>
                      <a:pt x="111" y="14149"/>
                      <a:pt x="126" y="14037"/>
                    </a:cubicBezTo>
                    <a:lnTo>
                      <a:pt x="264" y="14054"/>
                    </a:lnTo>
                    <a:cubicBezTo>
                      <a:pt x="249" y="14166"/>
                      <a:pt x="236" y="14279"/>
                      <a:pt x="225" y="14391"/>
                    </a:cubicBezTo>
                    <a:close/>
                    <a:moveTo>
                      <a:pt x="31830" y="14026"/>
                    </a:moveTo>
                    <a:cubicBezTo>
                      <a:pt x="31817" y="13914"/>
                      <a:pt x="31802" y="13802"/>
                      <a:pt x="31785" y="13692"/>
                    </a:cubicBezTo>
                    <a:lnTo>
                      <a:pt x="31923" y="13670"/>
                    </a:lnTo>
                    <a:cubicBezTo>
                      <a:pt x="31940" y="13782"/>
                      <a:pt x="31955" y="13895"/>
                      <a:pt x="31968" y="14009"/>
                    </a:cubicBezTo>
                    <a:close/>
                    <a:moveTo>
                      <a:pt x="309" y="13720"/>
                    </a:moveTo>
                    <a:lnTo>
                      <a:pt x="171" y="13700"/>
                    </a:lnTo>
                    <a:cubicBezTo>
                      <a:pt x="188" y="13588"/>
                      <a:pt x="205" y="13476"/>
                      <a:pt x="223" y="13364"/>
                    </a:cubicBezTo>
                    <a:lnTo>
                      <a:pt x="361" y="13385"/>
                    </a:lnTo>
                    <a:cubicBezTo>
                      <a:pt x="341" y="13497"/>
                      <a:pt x="326" y="13608"/>
                      <a:pt x="309" y="13720"/>
                    </a:cubicBezTo>
                    <a:close/>
                    <a:moveTo>
                      <a:pt x="31731" y="13357"/>
                    </a:moveTo>
                    <a:cubicBezTo>
                      <a:pt x="31713" y="13247"/>
                      <a:pt x="31692" y="13135"/>
                      <a:pt x="31670" y="13025"/>
                    </a:cubicBezTo>
                    <a:lnTo>
                      <a:pt x="31808" y="12999"/>
                    </a:lnTo>
                    <a:cubicBezTo>
                      <a:pt x="31830" y="13109"/>
                      <a:pt x="31849" y="13221"/>
                      <a:pt x="31869" y="13333"/>
                    </a:cubicBezTo>
                    <a:close/>
                    <a:moveTo>
                      <a:pt x="421" y="13053"/>
                    </a:moveTo>
                    <a:lnTo>
                      <a:pt x="283" y="13027"/>
                    </a:lnTo>
                    <a:cubicBezTo>
                      <a:pt x="307" y="12915"/>
                      <a:pt x="328" y="12805"/>
                      <a:pt x="352" y="12693"/>
                    </a:cubicBezTo>
                    <a:lnTo>
                      <a:pt x="488" y="12723"/>
                    </a:lnTo>
                    <a:cubicBezTo>
                      <a:pt x="464" y="12833"/>
                      <a:pt x="443" y="12943"/>
                      <a:pt x="421" y="13053"/>
                    </a:cubicBezTo>
                    <a:close/>
                    <a:moveTo>
                      <a:pt x="31603" y="12693"/>
                    </a:moveTo>
                    <a:cubicBezTo>
                      <a:pt x="31580" y="12583"/>
                      <a:pt x="31556" y="12473"/>
                      <a:pt x="31530" y="12365"/>
                    </a:cubicBezTo>
                    <a:lnTo>
                      <a:pt x="31666" y="12332"/>
                    </a:lnTo>
                    <a:cubicBezTo>
                      <a:pt x="31692" y="12442"/>
                      <a:pt x="31715" y="12552"/>
                      <a:pt x="31741" y="12665"/>
                    </a:cubicBezTo>
                    <a:close/>
                    <a:moveTo>
                      <a:pt x="561" y="12393"/>
                    </a:moveTo>
                    <a:lnTo>
                      <a:pt x="426" y="12360"/>
                    </a:lnTo>
                    <a:cubicBezTo>
                      <a:pt x="451" y="12250"/>
                      <a:pt x="479" y="12140"/>
                      <a:pt x="508" y="12030"/>
                    </a:cubicBezTo>
                    <a:lnTo>
                      <a:pt x="641" y="12065"/>
                    </a:lnTo>
                    <a:cubicBezTo>
                      <a:pt x="613" y="12173"/>
                      <a:pt x="587" y="12283"/>
                      <a:pt x="561" y="12393"/>
                    </a:cubicBezTo>
                    <a:close/>
                    <a:moveTo>
                      <a:pt x="31448" y="12037"/>
                    </a:moveTo>
                    <a:cubicBezTo>
                      <a:pt x="31420" y="11927"/>
                      <a:pt x="31390" y="11819"/>
                      <a:pt x="31359" y="11711"/>
                    </a:cubicBezTo>
                    <a:lnTo>
                      <a:pt x="31493" y="11672"/>
                    </a:lnTo>
                    <a:cubicBezTo>
                      <a:pt x="31523" y="11782"/>
                      <a:pt x="31554" y="11892"/>
                      <a:pt x="31582" y="12002"/>
                    </a:cubicBezTo>
                    <a:close/>
                    <a:moveTo>
                      <a:pt x="730" y="11739"/>
                    </a:moveTo>
                    <a:lnTo>
                      <a:pt x="596" y="11700"/>
                    </a:lnTo>
                    <a:cubicBezTo>
                      <a:pt x="626" y="11590"/>
                      <a:pt x="659" y="11482"/>
                      <a:pt x="693" y="11374"/>
                    </a:cubicBezTo>
                    <a:lnTo>
                      <a:pt x="825" y="11413"/>
                    </a:lnTo>
                    <a:cubicBezTo>
                      <a:pt x="792" y="11521"/>
                      <a:pt x="760" y="11629"/>
                      <a:pt x="730" y="11739"/>
                    </a:cubicBezTo>
                    <a:close/>
                    <a:moveTo>
                      <a:pt x="31264" y="11385"/>
                    </a:moveTo>
                    <a:cubicBezTo>
                      <a:pt x="31230" y="11277"/>
                      <a:pt x="31195" y="11169"/>
                      <a:pt x="31161" y="11064"/>
                    </a:cubicBezTo>
                    <a:lnTo>
                      <a:pt x="31293" y="11018"/>
                    </a:lnTo>
                    <a:cubicBezTo>
                      <a:pt x="31329" y="11126"/>
                      <a:pt x="31364" y="11236"/>
                      <a:pt x="31398" y="11344"/>
                    </a:cubicBezTo>
                    <a:close/>
                    <a:moveTo>
                      <a:pt x="926" y="11092"/>
                    </a:moveTo>
                    <a:lnTo>
                      <a:pt x="795" y="11048"/>
                    </a:lnTo>
                    <a:cubicBezTo>
                      <a:pt x="829" y="10941"/>
                      <a:pt x="868" y="10833"/>
                      <a:pt x="905" y="10727"/>
                    </a:cubicBezTo>
                    <a:lnTo>
                      <a:pt x="1036" y="10772"/>
                    </a:lnTo>
                    <a:cubicBezTo>
                      <a:pt x="1000" y="10878"/>
                      <a:pt x="963" y="10986"/>
                      <a:pt x="926" y="11092"/>
                    </a:cubicBezTo>
                    <a:close/>
                    <a:moveTo>
                      <a:pt x="31051" y="10742"/>
                    </a:moveTo>
                    <a:cubicBezTo>
                      <a:pt x="31014" y="10636"/>
                      <a:pt x="30975" y="10528"/>
                      <a:pt x="30934" y="10423"/>
                    </a:cubicBezTo>
                    <a:lnTo>
                      <a:pt x="31066" y="10373"/>
                    </a:lnTo>
                    <a:cubicBezTo>
                      <a:pt x="31105" y="10481"/>
                      <a:pt x="31144" y="10589"/>
                      <a:pt x="31182" y="10695"/>
                    </a:cubicBezTo>
                    <a:close/>
                    <a:moveTo>
                      <a:pt x="1151" y="10455"/>
                    </a:moveTo>
                    <a:lnTo>
                      <a:pt x="1021" y="10405"/>
                    </a:lnTo>
                    <a:cubicBezTo>
                      <a:pt x="1060" y="10300"/>
                      <a:pt x="1101" y="10192"/>
                      <a:pt x="1144" y="10088"/>
                    </a:cubicBezTo>
                    <a:lnTo>
                      <a:pt x="1274" y="10140"/>
                    </a:lnTo>
                    <a:cubicBezTo>
                      <a:pt x="1230" y="10244"/>
                      <a:pt x="1192" y="10349"/>
                      <a:pt x="1151" y="10455"/>
                    </a:cubicBezTo>
                    <a:close/>
                    <a:moveTo>
                      <a:pt x="30811" y="10108"/>
                    </a:moveTo>
                    <a:cubicBezTo>
                      <a:pt x="30770" y="10002"/>
                      <a:pt x="30727" y="9898"/>
                      <a:pt x="30682" y="9795"/>
                    </a:cubicBezTo>
                    <a:lnTo>
                      <a:pt x="30809" y="9741"/>
                    </a:lnTo>
                    <a:cubicBezTo>
                      <a:pt x="30855" y="9844"/>
                      <a:pt x="30900" y="9950"/>
                      <a:pt x="30941" y="10056"/>
                    </a:cubicBezTo>
                    <a:close/>
                    <a:moveTo>
                      <a:pt x="1401" y="9829"/>
                    </a:moveTo>
                    <a:lnTo>
                      <a:pt x="1274" y="9773"/>
                    </a:lnTo>
                    <a:cubicBezTo>
                      <a:pt x="1317" y="9670"/>
                      <a:pt x="1364" y="9566"/>
                      <a:pt x="1409" y="9462"/>
                    </a:cubicBezTo>
                    <a:lnTo>
                      <a:pt x="1537" y="9519"/>
                    </a:lnTo>
                    <a:cubicBezTo>
                      <a:pt x="1491" y="9622"/>
                      <a:pt x="1446" y="9724"/>
                      <a:pt x="1401" y="9829"/>
                    </a:cubicBezTo>
                    <a:close/>
                    <a:moveTo>
                      <a:pt x="30546" y="9484"/>
                    </a:moveTo>
                    <a:cubicBezTo>
                      <a:pt x="30498" y="9383"/>
                      <a:pt x="30451" y="9279"/>
                      <a:pt x="30401" y="9178"/>
                    </a:cubicBezTo>
                    <a:lnTo>
                      <a:pt x="30527" y="9117"/>
                    </a:lnTo>
                    <a:cubicBezTo>
                      <a:pt x="30576" y="9221"/>
                      <a:pt x="30624" y="9322"/>
                      <a:pt x="30671" y="9428"/>
                    </a:cubicBezTo>
                    <a:close/>
                    <a:moveTo>
                      <a:pt x="1677" y="9214"/>
                    </a:moveTo>
                    <a:lnTo>
                      <a:pt x="1552" y="9154"/>
                    </a:lnTo>
                    <a:cubicBezTo>
                      <a:pt x="1602" y="9052"/>
                      <a:pt x="1651" y="8951"/>
                      <a:pt x="1703" y="8850"/>
                    </a:cubicBezTo>
                    <a:lnTo>
                      <a:pt x="1826" y="8912"/>
                    </a:lnTo>
                    <a:cubicBezTo>
                      <a:pt x="1776" y="9011"/>
                      <a:pt x="1727" y="9113"/>
                      <a:pt x="1677" y="9214"/>
                    </a:cubicBezTo>
                    <a:close/>
                    <a:moveTo>
                      <a:pt x="30252" y="8873"/>
                    </a:moveTo>
                    <a:cubicBezTo>
                      <a:pt x="30201" y="8772"/>
                      <a:pt x="30149" y="8673"/>
                      <a:pt x="30097" y="8573"/>
                    </a:cubicBezTo>
                    <a:lnTo>
                      <a:pt x="30220" y="8507"/>
                    </a:lnTo>
                    <a:cubicBezTo>
                      <a:pt x="30272" y="8608"/>
                      <a:pt x="30326" y="8709"/>
                      <a:pt x="30378" y="8811"/>
                    </a:cubicBezTo>
                    <a:close/>
                    <a:moveTo>
                      <a:pt x="1981" y="8612"/>
                    </a:moveTo>
                    <a:lnTo>
                      <a:pt x="1858" y="8548"/>
                    </a:lnTo>
                    <a:cubicBezTo>
                      <a:pt x="1910" y="8446"/>
                      <a:pt x="1964" y="8347"/>
                      <a:pt x="2020" y="8248"/>
                    </a:cubicBezTo>
                    <a:lnTo>
                      <a:pt x="2141" y="8315"/>
                    </a:lnTo>
                    <a:cubicBezTo>
                      <a:pt x="2087" y="8414"/>
                      <a:pt x="2033" y="8513"/>
                      <a:pt x="1981" y="8612"/>
                    </a:cubicBezTo>
                    <a:close/>
                    <a:moveTo>
                      <a:pt x="29933" y="8276"/>
                    </a:moveTo>
                    <a:cubicBezTo>
                      <a:pt x="29879" y="8176"/>
                      <a:pt x="29823" y="8079"/>
                      <a:pt x="29765" y="7982"/>
                    </a:cubicBezTo>
                    <a:lnTo>
                      <a:pt x="29886" y="7911"/>
                    </a:lnTo>
                    <a:cubicBezTo>
                      <a:pt x="29942" y="8010"/>
                      <a:pt x="30000" y="8110"/>
                      <a:pt x="30056" y="8209"/>
                    </a:cubicBezTo>
                    <a:close/>
                    <a:moveTo>
                      <a:pt x="2309" y="8023"/>
                    </a:moveTo>
                    <a:lnTo>
                      <a:pt x="2188" y="7952"/>
                    </a:lnTo>
                    <a:cubicBezTo>
                      <a:pt x="2247" y="7855"/>
                      <a:pt x="2305" y="7758"/>
                      <a:pt x="2363" y="7661"/>
                    </a:cubicBezTo>
                    <a:lnTo>
                      <a:pt x="2482" y="7734"/>
                    </a:lnTo>
                    <a:cubicBezTo>
                      <a:pt x="2424" y="7829"/>
                      <a:pt x="2365" y="7926"/>
                      <a:pt x="2309" y="8023"/>
                    </a:cubicBezTo>
                    <a:close/>
                    <a:moveTo>
                      <a:pt x="29590" y="7693"/>
                    </a:moveTo>
                    <a:cubicBezTo>
                      <a:pt x="29530" y="7596"/>
                      <a:pt x="29471" y="7501"/>
                      <a:pt x="29409" y="7406"/>
                    </a:cubicBezTo>
                    <a:lnTo>
                      <a:pt x="29525" y="7331"/>
                    </a:lnTo>
                    <a:cubicBezTo>
                      <a:pt x="29588" y="7426"/>
                      <a:pt x="29648" y="7523"/>
                      <a:pt x="29709" y="7620"/>
                    </a:cubicBezTo>
                    <a:close/>
                    <a:moveTo>
                      <a:pt x="2661" y="7449"/>
                    </a:moveTo>
                    <a:lnTo>
                      <a:pt x="2544" y="7374"/>
                    </a:lnTo>
                    <a:cubicBezTo>
                      <a:pt x="2607" y="7277"/>
                      <a:pt x="2670" y="7184"/>
                      <a:pt x="2732" y="7089"/>
                    </a:cubicBezTo>
                    <a:lnTo>
                      <a:pt x="2847" y="7167"/>
                    </a:lnTo>
                    <a:cubicBezTo>
                      <a:pt x="2784" y="7259"/>
                      <a:pt x="2724" y="7354"/>
                      <a:pt x="2661" y="7449"/>
                    </a:cubicBezTo>
                    <a:close/>
                    <a:moveTo>
                      <a:pt x="29221" y="7126"/>
                    </a:moveTo>
                    <a:cubicBezTo>
                      <a:pt x="29158" y="7031"/>
                      <a:pt x="29094" y="6938"/>
                      <a:pt x="29029" y="6847"/>
                    </a:cubicBezTo>
                    <a:lnTo>
                      <a:pt x="29143" y="6767"/>
                    </a:lnTo>
                    <a:cubicBezTo>
                      <a:pt x="29208" y="6860"/>
                      <a:pt x="29273" y="6953"/>
                      <a:pt x="29338" y="7046"/>
                    </a:cubicBezTo>
                    <a:close/>
                    <a:moveTo>
                      <a:pt x="3039" y="6888"/>
                    </a:moveTo>
                    <a:lnTo>
                      <a:pt x="2924" y="6808"/>
                    </a:lnTo>
                    <a:cubicBezTo>
                      <a:pt x="2991" y="6716"/>
                      <a:pt x="3058" y="6625"/>
                      <a:pt x="3125" y="6532"/>
                    </a:cubicBezTo>
                    <a:lnTo>
                      <a:pt x="3235" y="6614"/>
                    </a:lnTo>
                    <a:cubicBezTo>
                      <a:pt x="3170" y="6705"/>
                      <a:pt x="3103" y="6798"/>
                      <a:pt x="3039" y="6888"/>
                    </a:cubicBezTo>
                    <a:close/>
                    <a:moveTo>
                      <a:pt x="28831" y="6573"/>
                    </a:moveTo>
                    <a:cubicBezTo>
                      <a:pt x="28764" y="6483"/>
                      <a:pt x="28695" y="6394"/>
                      <a:pt x="28626" y="6303"/>
                    </a:cubicBezTo>
                    <a:lnTo>
                      <a:pt x="28736" y="6219"/>
                    </a:lnTo>
                    <a:cubicBezTo>
                      <a:pt x="28807" y="6308"/>
                      <a:pt x="28876" y="6398"/>
                      <a:pt x="28943" y="6489"/>
                    </a:cubicBezTo>
                    <a:close/>
                    <a:moveTo>
                      <a:pt x="3440" y="6347"/>
                    </a:moveTo>
                    <a:lnTo>
                      <a:pt x="3330" y="6260"/>
                    </a:lnTo>
                    <a:cubicBezTo>
                      <a:pt x="3399" y="6170"/>
                      <a:pt x="3470" y="6081"/>
                      <a:pt x="3539" y="5993"/>
                    </a:cubicBezTo>
                    <a:lnTo>
                      <a:pt x="3649" y="6081"/>
                    </a:lnTo>
                    <a:cubicBezTo>
                      <a:pt x="3578" y="6168"/>
                      <a:pt x="3509" y="6256"/>
                      <a:pt x="3440" y="6347"/>
                    </a:cubicBezTo>
                    <a:close/>
                    <a:moveTo>
                      <a:pt x="28416" y="6040"/>
                    </a:moveTo>
                    <a:cubicBezTo>
                      <a:pt x="28345" y="5952"/>
                      <a:pt x="28272" y="5865"/>
                      <a:pt x="28200" y="5779"/>
                    </a:cubicBezTo>
                    <a:lnTo>
                      <a:pt x="28306" y="5689"/>
                    </a:lnTo>
                    <a:cubicBezTo>
                      <a:pt x="28380" y="5775"/>
                      <a:pt x="28451" y="5863"/>
                      <a:pt x="28524" y="5952"/>
                    </a:cubicBezTo>
                    <a:close/>
                    <a:moveTo>
                      <a:pt x="3863" y="5820"/>
                    </a:moveTo>
                    <a:lnTo>
                      <a:pt x="3757" y="5730"/>
                    </a:lnTo>
                    <a:cubicBezTo>
                      <a:pt x="3831" y="5643"/>
                      <a:pt x="3904" y="5557"/>
                      <a:pt x="3979" y="5471"/>
                    </a:cubicBezTo>
                    <a:lnTo>
                      <a:pt x="4083" y="5563"/>
                    </a:lnTo>
                    <a:cubicBezTo>
                      <a:pt x="4007" y="5648"/>
                      <a:pt x="3934" y="5734"/>
                      <a:pt x="3863" y="5820"/>
                    </a:cubicBezTo>
                    <a:close/>
                    <a:moveTo>
                      <a:pt x="27980" y="5522"/>
                    </a:moveTo>
                    <a:cubicBezTo>
                      <a:pt x="27905" y="5438"/>
                      <a:pt x="27829" y="5354"/>
                      <a:pt x="27752" y="5272"/>
                    </a:cubicBezTo>
                    <a:lnTo>
                      <a:pt x="27855" y="5177"/>
                    </a:lnTo>
                    <a:cubicBezTo>
                      <a:pt x="27931" y="5261"/>
                      <a:pt x="28008" y="5345"/>
                      <a:pt x="28084" y="5430"/>
                    </a:cubicBezTo>
                    <a:close/>
                    <a:moveTo>
                      <a:pt x="4307" y="5311"/>
                    </a:moveTo>
                    <a:lnTo>
                      <a:pt x="4206" y="5218"/>
                    </a:lnTo>
                    <a:cubicBezTo>
                      <a:pt x="4281" y="5134"/>
                      <a:pt x="4361" y="5052"/>
                      <a:pt x="4439" y="4970"/>
                    </a:cubicBezTo>
                    <a:lnTo>
                      <a:pt x="4538" y="5065"/>
                    </a:lnTo>
                    <a:cubicBezTo>
                      <a:pt x="4461" y="5147"/>
                      <a:pt x="4385" y="5229"/>
                      <a:pt x="4307" y="5311"/>
                    </a:cubicBezTo>
                    <a:close/>
                    <a:moveTo>
                      <a:pt x="27521" y="5026"/>
                    </a:moveTo>
                    <a:cubicBezTo>
                      <a:pt x="27443" y="4944"/>
                      <a:pt x="27363" y="4864"/>
                      <a:pt x="27283" y="4784"/>
                    </a:cubicBezTo>
                    <a:lnTo>
                      <a:pt x="27383" y="4687"/>
                    </a:lnTo>
                    <a:cubicBezTo>
                      <a:pt x="27462" y="4767"/>
                      <a:pt x="27542" y="4847"/>
                      <a:pt x="27622" y="4929"/>
                    </a:cubicBezTo>
                    <a:close/>
                    <a:moveTo>
                      <a:pt x="4776" y="4823"/>
                    </a:moveTo>
                    <a:lnTo>
                      <a:pt x="4676" y="4726"/>
                    </a:lnTo>
                    <a:cubicBezTo>
                      <a:pt x="4756" y="4644"/>
                      <a:pt x="4838" y="4564"/>
                      <a:pt x="4920" y="4487"/>
                    </a:cubicBezTo>
                    <a:lnTo>
                      <a:pt x="5015" y="4586"/>
                    </a:lnTo>
                    <a:cubicBezTo>
                      <a:pt x="4935" y="4664"/>
                      <a:pt x="4855" y="4743"/>
                      <a:pt x="4776" y="4823"/>
                    </a:cubicBezTo>
                    <a:close/>
                    <a:moveTo>
                      <a:pt x="27042" y="4549"/>
                    </a:moveTo>
                    <a:cubicBezTo>
                      <a:pt x="26962" y="4472"/>
                      <a:pt x="26880" y="4394"/>
                      <a:pt x="26796" y="4318"/>
                    </a:cubicBezTo>
                    <a:lnTo>
                      <a:pt x="26891" y="4215"/>
                    </a:lnTo>
                    <a:cubicBezTo>
                      <a:pt x="26975" y="4290"/>
                      <a:pt x="27057" y="4370"/>
                      <a:pt x="27139" y="4448"/>
                    </a:cubicBezTo>
                    <a:close/>
                    <a:moveTo>
                      <a:pt x="5261" y="4355"/>
                    </a:moveTo>
                    <a:lnTo>
                      <a:pt x="5168" y="4251"/>
                    </a:lnTo>
                    <a:cubicBezTo>
                      <a:pt x="5250" y="4174"/>
                      <a:pt x="5334" y="4098"/>
                      <a:pt x="5421" y="4023"/>
                    </a:cubicBezTo>
                    <a:lnTo>
                      <a:pt x="5514" y="4128"/>
                    </a:lnTo>
                    <a:cubicBezTo>
                      <a:pt x="5427" y="4202"/>
                      <a:pt x="5345" y="4277"/>
                      <a:pt x="5261" y="4355"/>
                    </a:cubicBezTo>
                    <a:close/>
                    <a:moveTo>
                      <a:pt x="26543" y="4092"/>
                    </a:moveTo>
                    <a:cubicBezTo>
                      <a:pt x="26459" y="4018"/>
                      <a:pt x="26375" y="3945"/>
                      <a:pt x="26289" y="3872"/>
                    </a:cubicBezTo>
                    <a:lnTo>
                      <a:pt x="26377" y="3766"/>
                    </a:lnTo>
                    <a:cubicBezTo>
                      <a:pt x="26466" y="3839"/>
                      <a:pt x="26552" y="3913"/>
                      <a:pt x="26636" y="3988"/>
                    </a:cubicBezTo>
                    <a:close/>
                    <a:moveTo>
                      <a:pt x="5768" y="3906"/>
                    </a:moveTo>
                    <a:lnTo>
                      <a:pt x="5678" y="3800"/>
                    </a:lnTo>
                    <a:cubicBezTo>
                      <a:pt x="5766" y="3727"/>
                      <a:pt x="5852" y="3654"/>
                      <a:pt x="5941" y="3583"/>
                    </a:cubicBezTo>
                    <a:lnTo>
                      <a:pt x="6029" y="3690"/>
                    </a:lnTo>
                    <a:cubicBezTo>
                      <a:pt x="5941" y="3762"/>
                      <a:pt x="5855" y="3833"/>
                      <a:pt x="5768" y="3906"/>
                    </a:cubicBezTo>
                    <a:close/>
                    <a:moveTo>
                      <a:pt x="26028" y="3658"/>
                    </a:moveTo>
                    <a:cubicBezTo>
                      <a:pt x="25941" y="3587"/>
                      <a:pt x="25851" y="3518"/>
                      <a:pt x="25762" y="3449"/>
                    </a:cubicBezTo>
                    <a:lnTo>
                      <a:pt x="25848" y="3337"/>
                    </a:lnTo>
                    <a:cubicBezTo>
                      <a:pt x="25937" y="3408"/>
                      <a:pt x="26028" y="3477"/>
                      <a:pt x="26116" y="3548"/>
                    </a:cubicBezTo>
                    <a:close/>
                    <a:moveTo>
                      <a:pt x="6293" y="3481"/>
                    </a:moveTo>
                    <a:lnTo>
                      <a:pt x="6208" y="3371"/>
                    </a:lnTo>
                    <a:cubicBezTo>
                      <a:pt x="6297" y="3300"/>
                      <a:pt x="6387" y="3231"/>
                      <a:pt x="6480" y="3164"/>
                    </a:cubicBezTo>
                    <a:lnTo>
                      <a:pt x="6562" y="3276"/>
                    </a:lnTo>
                    <a:cubicBezTo>
                      <a:pt x="6472" y="3343"/>
                      <a:pt x="6383" y="3410"/>
                      <a:pt x="6293" y="3481"/>
                    </a:cubicBezTo>
                    <a:close/>
                    <a:moveTo>
                      <a:pt x="25495" y="3244"/>
                    </a:moveTo>
                    <a:cubicBezTo>
                      <a:pt x="25404" y="3177"/>
                      <a:pt x="25311" y="3112"/>
                      <a:pt x="25221" y="3047"/>
                    </a:cubicBezTo>
                    <a:lnTo>
                      <a:pt x="25300" y="2933"/>
                    </a:lnTo>
                    <a:cubicBezTo>
                      <a:pt x="25393" y="3000"/>
                      <a:pt x="25486" y="3065"/>
                      <a:pt x="25577" y="3132"/>
                    </a:cubicBezTo>
                    <a:close/>
                    <a:moveTo>
                      <a:pt x="6836" y="3075"/>
                    </a:moveTo>
                    <a:lnTo>
                      <a:pt x="6756" y="2963"/>
                    </a:lnTo>
                    <a:cubicBezTo>
                      <a:pt x="6847" y="2896"/>
                      <a:pt x="6942" y="2832"/>
                      <a:pt x="7035" y="2769"/>
                    </a:cubicBezTo>
                    <a:lnTo>
                      <a:pt x="7115" y="2883"/>
                    </a:lnTo>
                    <a:cubicBezTo>
                      <a:pt x="7020" y="2946"/>
                      <a:pt x="6927" y="3011"/>
                      <a:pt x="6836" y="3075"/>
                    </a:cubicBezTo>
                    <a:close/>
                    <a:moveTo>
                      <a:pt x="24942" y="2855"/>
                    </a:moveTo>
                    <a:cubicBezTo>
                      <a:pt x="24849" y="2793"/>
                      <a:pt x="24757" y="2730"/>
                      <a:pt x="24662" y="2670"/>
                    </a:cubicBezTo>
                    <a:lnTo>
                      <a:pt x="24735" y="2553"/>
                    </a:lnTo>
                    <a:cubicBezTo>
                      <a:pt x="24832" y="2614"/>
                      <a:pt x="24927" y="2676"/>
                      <a:pt x="25020" y="2739"/>
                    </a:cubicBezTo>
                    <a:close/>
                    <a:moveTo>
                      <a:pt x="7395" y="2696"/>
                    </a:moveTo>
                    <a:lnTo>
                      <a:pt x="7320" y="2579"/>
                    </a:lnTo>
                    <a:cubicBezTo>
                      <a:pt x="7415" y="2517"/>
                      <a:pt x="7512" y="2456"/>
                      <a:pt x="7609" y="2396"/>
                    </a:cubicBezTo>
                    <a:lnTo>
                      <a:pt x="7682" y="2514"/>
                    </a:lnTo>
                    <a:cubicBezTo>
                      <a:pt x="7585" y="2575"/>
                      <a:pt x="7490" y="2635"/>
                      <a:pt x="7395" y="2696"/>
                    </a:cubicBezTo>
                    <a:close/>
                    <a:moveTo>
                      <a:pt x="24377" y="2489"/>
                    </a:moveTo>
                    <a:cubicBezTo>
                      <a:pt x="24280" y="2430"/>
                      <a:pt x="24183" y="2372"/>
                      <a:pt x="24086" y="2316"/>
                    </a:cubicBezTo>
                    <a:lnTo>
                      <a:pt x="24157" y="2195"/>
                    </a:lnTo>
                    <a:cubicBezTo>
                      <a:pt x="24254" y="2253"/>
                      <a:pt x="24353" y="2312"/>
                      <a:pt x="24448" y="2372"/>
                    </a:cubicBezTo>
                    <a:close/>
                    <a:moveTo>
                      <a:pt x="7971" y="2340"/>
                    </a:moveTo>
                    <a:lnTo>
                      <a:pt x="7900" y="2219"/>
                    </a:lnTo>
                    <a:cubicBezTo>
                      <a:pt x="7997" y="2163"/>
                      <a:pt x="8096" y="2104"/>
                      <a:pt x="8196" y="2048"/>
                    </a:cubicBezTo>
                    <a:lnTo>
                      <a:pt x="8265" y="2171"/>
                    </a:lnTo>
                    <a:cubicBezTo>
                      <a:pt x="8165" y="2225"/>
                      <a:pt x="8068" y="2281"/>
                      <a:pt x="7971" y="2340"/>
                    </a:cubicBezTo>
                    <a:close/>
                    <a:moveTo>
                      <a:pt x="23794" y="2148"/>
                    </a:moveTo>
                    <a:cubicBezTo>
                      <a:pt x="23695" y="2094"/>
                      <a:pt x="23598" y="2040"/>
                      <a:pt x="23499" y="1988"/>
                    </a:cubicBezTo>
                    <a:lnTo>
                      <a:pt x="23563" y="1865"/>
                    </a:lnTo>
                    <a:cubicBezTo>
                      <a:pt x="23663" y="1917"/>
                      <a:pt x="23762" y="1971"/>
                      <a:pt x="23861" y="2027"/>
                    </a:cubicBezTo>
                    <a:close/>
                    <a:moveTo>
                      <a:pt x="8560" y="2007"/>
                    </a:moveTo>
                    <a:lnTo>
                      <a:pt x="8496" y="1884"/>
                    </a:lnTo>
                    <a:cubicBezTo>
                      <a:pt x="8595" y="1833"/>
                      <a:pt x="8696" y="1779"/>
                      <a:pt x="8798" y="1727"/>
                    </a:cubicBezTo>
                    <a:lnTo>
                      <a:pt x="8862" y="1852"/>
                    </a:lnTo>
                    <a:cubicBezTo>
                      <a:pt x="8761" y="1902"/>
                      <a:pt x="8660" y="1956"/>
                      <a:pt x="8560" y="2007"/>
                    </a:cubicBezTo>
                    <a:close/>
                    <a:moveTo>
                      <a:pt x="23199" y="1833"/>
                    </a:moveTo>
                    <a:cubicBezTo>
                      <a:pt x="23099" y="1781"/>
                      <a:pt x="22998" y="1733"/>
                      <a:pt x="22897" y="1684"/>
                    </a:cubicBezTo>
                    <a:lnTo>
                      <a:pt x="22957" y="1559"/>
                    </a:lnTo>
                    <a:cubicBezTo>
                      <a:pt x="23058" y="1608"/>
                      <a:pt x="23160" y="1658"/>
                      <a:pt x="23261" y="1707"/>
                    </a:cubicBezTo>
                    <a:close/>
                    <a:moveTo>
                      <a:pt x="9165" y="1701"/>
                    </a:moveTo>
                    <a:lnTo>
                      <a:pt x="9104" y="1576"/>
                    </a:lnTo>
                    <a:cubicBezTo>
                      <a:pt x="9208" y="1526"/>
                      <a:pt x="9311" y="1479"/>
                      <a:pt x="9415" y="1431"/>
                    </a:cubicBezTo>
                    <a:lnTo>
                      <a:pt x="9473" y="1559"/>
                    </a:lnTo>
                    <a:cubicBezTo>
                      <a:pt x="9370" y="1606"/>
                      <a:pt x="9266" y="1653"/>
                      <a:pt x="9165" y="1701"/>
                    </a:cubicBezTo>
                    <a:close/>
                    <a:moveTo>
                      <a:pt x="22590" y="1541"/>
                    </a:moveTo>
                    <a:cubicBezTo>
                      <a:pt x="22489" y="1496"/>
                      <a:pt x="22385" y="1451"/>
                      <a:pt x="22282" y="1408"/>
                    </a:cubicBezTo>
                    <a:lnTo>
                      <a:pt x="22338" y="1278"/>
                    </a:lnTo>
                    <a:cubicBezTo>
                      <a:pt x="22441" y="1323"/>
                      <a:pt x="22545" y="1369"/>
                      <a:pt x="22648" y="1414"/>
                    </a:cubicBezTo>
                    <a:close/>
                    <a:moveTo>
                      <a:pt x="9782" y="1420"/>
                    </a:moveTo>
                    <a:lnTo>
                      <a:pt x="9728" y="1293"/>
                    </a:lnTo>
                    <a:cubicBezTo>
                      <a:pt x="9831" y="1248"/>
                      <a:pt x="9937" y="1205"/>
                      <a:pt x="10043" y="1162"/>
                    </a:cubicBezTo>
                    <a:lnTo>
                      <a:pt x="10095" y="1291"/>
                    </a:lnTo>
                    <a:cubicBezTo>
                      <a:pt x="9989" y="1334"/>
                      <a:pt x="9885" y="1377"/>
                      <a:pt x="9782" y="1420"/>
                    </a:cubicBezTo>
                    <a:close/>
                    <a:moveTo>
                      <a:pt x="21971" y="1278"/>
                    </a:moveTo>
                    <a:cubicBezTo>
                      <a:pt x="21867" y="1237"/>
                      <a:pt x="21762" y="1196"/>
                      <a:pt x="21656" y="1155"/>
                    </a:cubicBezTo>
                    <a:lnTo>
                      <a:pt x="21706" y="1026"/>
                    </a:lnTo>
                    <a:cubicBezTo>
                      <a:pt x="21811" y="1067"/>
                      <a:pt x="21917" y="1108"/>
                      <a:pt x="22023" y="1149"/>
                    </a:cubicBezTo>
                    <a:close/>
                    <a:moveTo>
                      <a:pt x="10410" y="1168"/>
                    </a:moveTo>
                    <a:lnTo>
                      <a:pt x="10362" y="1036"/>
                    </a:lnTo>
                    <a:cubicBezTo>
                      <a:pt x="10468" y="998"/>
                      <a:pt x="10574" y="957"/>
                      <a:pt x="10681" y="920"/>
                    </a:cubicBezTo>
                    <a:lnTo>
                      <a:pt x="10729" y="1051"/>
                    </a:lnTo>
                    <a:cubicBezTo>
                      <a:pt x="10621" y="1088"/>
                      <a:pt x="10515" y="1127"/>
                      <a:pt x="10410" y="1168"/>
                    </a:cubicBezTo>
                    <a:close/>
                    <a:moveTo>
                      <a:pt x="21339" y="1041"/>
                    </a:moveTo>
                    <a:cubicBezTo>
                      <a:pt x="21233" y="1002"/>
                      <a:pt x="21125" y="965"/>
                      <a:pt x="21019" y="931"/>
                    </a:cubicBezTo>
                    <a:lnTo>
                      <a:pt x="21063" y="799"/>
                    </a:lnTo>
                    <a:cubicBezTo>
                      <a:pt x="21170" y="834"/>
                      <a:pt x="21278" y="870"/>
                      <a:pt x="21384" y="909"/>
                    </a:cubicBezTo>
                    <a:close/>
                    <a:moveTo>
                      <a:pt x="11050" y="939"/>
                    </a:moveTo>
                    <a:lnTo>
                      <a:pt x="11005" y="808"/>
                    </a:lnTo>
                    <a:cubicBezTo>
                      <a:pt x="11113" y="773"/>
                      <a:pt x="11223" y="739"/>
                      <a:pt x="11333" y="704"/>
                    </a:cubicBezTo>
                    <a:lnTo>
                      <a:pt x="11372" y="838"/>
                    </a:lnTo>
                    <a:cubicBezTo>
                      <a:pt x="11264" y="870"/>
                      <a:pt x="11156" y="905"/>
                      <a:pt x="11050" y="939"/>
                    </a:cubicBezTo>
                    <a:close/>
                    <a:moveTo>
                      <a:pt x="20696" y="829"/>
                    </a:moveTo>
                    <a:cubicBezTo>
                      <a:pt x="20590" y="797"/>
                      <a:pt x="20480" y="764"/>
                      <a:pt x="20372" y="734"/>
                    </a:cubicBezTo>
                    <a:lnTo>
                      <a:pt x="20409" y="600"/>
                    </a:lnTo>
                    <a:cubicBezTo>
                      <a:pt x="20519" y="631"/>
                      <a:pt x="20629" y="663"/>
                      <a:pt x="20737" y="695"/>
                    </a:cubicBezTo>
                    <a:close/>
                    <a:moveTo>
                      <a:pt x="11698" y="743"/>
                    </a:moveTo>
                    <a:lnTo>
                      <a:pt x="11659" y="607"/>
                    </a:lnTo>
                    <a:cubicBezTo>
                      <a:pt x="11767" y="577"/>
                      <a:pt x="11877" y="547"/>
                      <a:pt x="11987" y="519"/>
                    </a:cubicBezTo>
                    <a:lnTo>
                      <a:pt x="12024" y="652"/>
                    </a:lnTo>
                    <a:cubicBezTo>
                      <a:pt x="11914" y="682"/>
                      <a:pt x="11806" y="711"/>
                      <a:pt x="11698" y="743"/>
                    </a:cubicBezTo>
                    <a:close/>
                    <a:moveTo>
                      <a:pt x="20046" y="646"/>
                    </a:moveTo>
                    <a:cubicBezTo>
                      <a:pt x="19936" y="618"/>
                      <a:pt x="19828" y="590"/>
                      <a:pt x="19718" y="564"/>
                    </a:cubicBezTo>
                    <a:lnTo>
                      <a:pt x="19751" y="430"/>
                    </a:lnTo>
                    <a:cubicBezTo>
                      <a:pt x="19861" y="454"/>
                      <a:pt x="19971" y="482"/>
                      <a:pt x="20081" y="510"/>
                    </a:cubicBezTo>
                    <a:close/>
                    <a:moveTo>
                      <a:pt x="12352" y="570"/>
                    </a:moveTo>
                    <a:lnTo>
                      <a:pt x="12319" y="437"/>
                    </a:lnTo>
                    <a:cubicBezTo>
                      <a:pt x="12429" y="411"/>
                      <a:pt x="12539" y="385"/>
                      <a:pt x="12652" y="361"/>
                    </a:cubicBezTo>
                    <a:lnTo>
                      <a:pt x="12680" y="497"/>
                    </a:lnTo>
                    <a:cubicBezTo>
                      <a:pt x="12570" y="521"/>
                      <a:pt x="12459" y="544"/>
                      <a:pt x="12352" y="570"/>
                    </a:cubicBezTo>
                    <a:close/>
                    <a:moveTo>
                      <a:pt x="19388" y="490"/>
                    </a:moveTo>
                    <a:cubicBezTo>
                      <a:pt x="19278" y="467"/>
                      <a:pt x="19168" y="443"/>
                      <a:pt x="19058" y="424"/>
                    </a:cubicBezTo>
                    <a:lnTo>
                      <a:pt x="19084" y="285"/>
                    </a:lnTo>
                    <a:cubicBezTo>
                      <a:pt x="19194" y="307"/>
                      <a:pt x="19306" y="331"/>
                      <a:pt x="19416" y="355"/>
                    </a:cubicBezTo>
                    <a:close/>
                    <a:moveTo>
                      <a:pt x="13012" y="428"/>
                    </a:moveTo>
                    <a:lnTo>
                      <a:pt x="12984" y="292"/>
                    </a:lnTo>
                    <a:cubicBezTo>
                      <a:pt x="13096" y="270"/>
                      <a:pt x="13208" y="251"/>
                      <a:pt x="13320" y="232"/>
                    </a:cubicBezTo>
                    <a:lnTo>
                      <a:pt x="13344" y="370"/>
                    </a:lnTo>
                    <a:cubicBezTo>
                      <a:pt x="13232" y="387"/>
                      <a:pt x="13122" y="408"/>
                      <a:pt x="13012" y="428"/>
                    </a:cubicBezTo>
                    <a:close/>
                    <a:moveTo>
                      <a:pt x="18723" y="363"/>
                    </a:moveTo>
                    <a:cubicBezTo>
                      <a:pt x="18613" y="346"/>
                      <a:pt x="18501" y="326"/>
                      <a:pt x="18391" y="309"/>
                    </a:cubicBezTo>
                    <a:lnTo>
                      <a:pt x="18411" y="173"/>
                    </a:lnTo>
                    <a:cubicBezTo>
                      <a:pt x="18523" y="191"/>
                      <a:pt x="18635" y="208"/>
                      <a:pt x="18747" y="225"/>
                    </a:cubicBezTo>
                    <a:close/>
                    <a:moveTo>
                      <a:pt x="13676" y="314"/>
                    </a:moveTo>
                    <a:lnTo>
                      <a:pt x="13657" y="178"/>
                    </a:lnTo>
                    <a:cubicBezTo>
                      <a:pt x="13769" y="160"/>
                      <a:pt x="13881" y="145"/>
                      <a:pt x="13994" y="130"/>
                    </a:cubicBezTo>
                    <a:lnTo>
                      <a:pt x="14013" y="268"/>
                    </a:lnTo>
                    <a:cubicBezTo>
                      <a:pt x="13901" y="283"/>
                      <a:pt x="13789" y="298"/>
                      <a:pt x="13676" y="314"/>
                    </a:cubicBezTo>
                    <a:close/>
                    <a:moveTo>
                      <a:pt x="18057" y="264"/>
                    </a:moveTo>
                    <a:cubicBezTo>
                      <a:pt x="17945" y="251"/>
                      <a:pt x="17832" y="238"/>
                      <a:pt x="17720" y="227"/>
                    </a:cubicBezTo>
                    <a:lnTo>
                      <a:pt x="17735" y="87"/>
                    </a:lnTo>
                    <a:cubicBezTo>
                      <a:pt x="17847" y="100"/>
                      <a:pt x="17962" y="113"/>
                      <a:pt x="18074" y="126"/>
                    </a:cubicBezTo>
                    <a:close/>
                    <a:moveTo>
                      <a:pt x="14348" y="229"/>
                    </a:moveTo>
                    <a:lnTo>
                      <a:pt x="14332" y="91"/>
                    </a:lnTo>
                    <a:cubicBezTo>
                      <a:pt x="14447" y="78"/>
                      <a:pt x="14559" y="68"/>
                      <a:pt x="14673" y="59"/>
                    </a:cubicBezTo>
                    <a:lnTo>
                      <a:pt x="14684" y="197"/>
                    </a:lnTo>
                    <a:cubicBezTo>
                      <a:pt x="14572" y="208"/>
                      <a:pt x="14460" y="216"/>
                      <a:pt x="14348" y="229"/>
                    </a:cubicBezTo>
                    <a:close/>
                    <a:moveTo>
                      <a:pt x="17384" y="195"/>
                    </a:moveTo>
                    <a:cubicBezTo>
                      <a:pt x="17271" y="184"/>
                      <a:pt x="17159" y="178"/>
                      <a:pt x="17047" y="169"/>
                    </a:cubicBezTo>
                    <a:lnTo>
                      <a:pt x="17056" y="31"/>
                    </a:lnTo>
                    <a:cubicBezTo>
                      <a:pt x="17170" y="37"/>
                      <a:pt x="17282" y="46"/>
                      <a:pt x="17396" y="55"/>
                    </a:cubicBezTo>
                    <a:close/>
                    <a:moveTo>
                      <a:pt x="15021" y="171"/>
                    </a:moveTo>
                    <a:lnTo>
                      <a:pt x="15012" y="33"/>
                    </a:lnTo>
                    <a:cubicBezTo>
                      <a:pt x="15126" y="27"/>
                      <a:pt x="15239" y="20"/>
                      <a:pt x="15353" y="16"/>
                    </a:cubicBezTo>
                    <a:lnTo>
                      <a:pt x="15360" y="154"/>
                    </a:lnTo>
                    <a:cubicBezTo>
                      <a:pt x="15245" y="158"/>
                      <a:pt x="15133" y="165"/>
                      <a:pt x="15021" y="171"/>
                    </a:cubicBezTo>
                    <a:close/>
                    <a:moveTo>
                      <a:pt x="16710" y="154"/>
                    </a:moveTo>
                    <a:cubicBezTo>
                      <a:pt x="16598" y="147"/>
                      <a:pt x="16486" y="145"/>
                      <a:pt x="16372" y="143"/>
                    </a:cubicBezTo>
                    <a:lnTo>
                      <a:pt x="16376" y="3"/>
                    </a:lnTo>
                    <a:cubicBezTo>
                      <a:pt x="16488" y="5"/>
                      <a:pt x="16602" y="9"/>
                      <a:pt x="16715" y="14"/>
                    </a:cubicBezTo>
                    <a:close/>
                    <a:moveTo>
                      <a:pt x="15696" y="143"/>
                    </a:moveTo>
                    <a:lnTo>
                      <a:pt x="15694" y="5"/>
                    </a:lnTo>
                    <a:cubicBezTo>
                      <a:pt x="15806" y="1"/>
                      <a:pt x="15921" y="1"/>
                      <a:pt x="16035" y="1"/>
                    </a:cubicBezTo>
                    <a:lnTo>
                      <a:pt x="16035" y="139"/>
                    </a:lnTo>
                    <a:cubicBezTo>
                      <a:pt x="15921" y="139"/>
                      <a:pt x="15808" y="141"/>
                      <a:pt x="15696" y="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3"/>
              <p:cNvSpPr/>
              <p:nvPr/>
            </p:nvSpPr>
            <p:spPr>
              <a:xfrm>
                <a:off x="3718975" y="3310550"/>
                <a:ext cx="99875" cy="789425"/>
              </a:xfrm>
              <a:custGeom>
                <a:avLst/>
                <a:gdLst/>
                <a:ahLst/>
                <a:cxnLst/>
                <a:rect l="l" t="t" r="r" b="b"/>
                <a:pathLst>
                  <a:path w="3995" h="31577" extrusionOk="0">
                    <a:moveTo>
                      <a:pt x="1997" y="0"/>
                    </a:moveTo>
                    <a:lnTo>
                      <a:pt x="1" y="15883"/>
                    </a:lnTo>
                    <a:lnTo>
                      <a:pt x="1997" y="31577"/>
                    </a:lnTo>
                    <a:lnTo>
                      <a:pt x="3995" y="1588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3"/>
              <p:cNvSpPr/>
              <p:nvPr/>
            </p:nvSpPr>
            <p:spPr>
              <a:xfrm>
                <a:off x="3468800" y="3406300"/>
                <a:ext cx="595550" cy="595550"/>
              </a:xfrm>
              <a:custGeom>
                <a:avLst/>
                <a:gdLst/>
                <a:ahLst/>
                <a:cxnLst/>
                <a:rect l="l" t="t" r="r" b="b"/>
                <a:pathLst>
                  <a:path w="23822" h="23822" extrusionOk="0">
                    <a:moveTo>
                      <a:pt x="11909" y="23822"/>
                    </a:moveTo>
                    <a:lnTo>
                      <a:pt x="11766" y="23820"/>
                    </a:lnTo>
                    <a:lnTo>
                      <a:pt x="11769" y="23682"/>
                    </a:lnTo>
                    <a:lnTo>
                      <a:pt x="11909" y="23682"/>
                    </a:lnTo>
                    <a:cubicBezTo>
                      <a:pt x="11976" y="23682"/>
                      <a:pt x="12040" y="23682"/>
                      <a:pt x="12105" y="23679"/>
                    </a:cubicBezTo>
                    <a:lnTo>
                      <a:pt x="12107" y="23820"/>
                    </a:lnTo>
                    <a:cubicBezTo>
                      <a:pt x="12043" y="23820"/>
                      <a:pt x="11976" y="23822"/>
                      <a:pt x="11909" y="23822"/>
                    </a:cubicBezTo>
                    <a:close/>
                    <a:moveTo>
                      <a:pt x="11425" y="23811"/>
                    </a:moveTo>
                    <a:cubicBezTo>
                      <a:pt x="11311" y="23807"/>
                      <a:pt x="11199" y="23800"/>
                      <a:pt x="11085" y="23794"/>
                    </a:cubicBezTo>
                    <a:lnTo>
                      <a:pt x="11093" y="23654"/>
                    </a:lnTo>
                    <a:cubicBezTo>
                      <a:pt x="11205" y="23662"/>
                      <a:pt x="11318" y="23669"/>
                      <a:pt x="11430" y="23673"/>
                    </a:cubicBezTo>
                    <a:close/>
                    <a:moveTo>
                      <a:pt x="12448" y="23809"/>
                    </a:moveTo>
                    <a:lnTo>
                      <a:pt x="12444" y="23671"/>
                    </a:lnTo>
                    <a:cubicBezTo>
                      <a:pt x="12556" y="23667"/>
                      <a:pt x="12668" y="23660"/>
                      <a:pt x="12781" y="23651"/>
                    </a:cubicBezTo>
                    <a:lnTo>
                      <a:pt x="12789" y="23789"/>
                    </a:lnTo>
                    <a:cubicBezTo>
                      <a:pt x="12677" y="23798"/>
                      <a:pt x="12563" y="23805"/>
                      <a:pt x="12448" y="23809"/>
                    </a:cubicBezTo>
                    <a:close/>
                    <a:moveTo>
                      <a:pt x="10744" y="23766"/>
                    </a:moveTo>
                    <a:cubicBezTo>
                      <a:pt x="10631" y="23755"/>
                      <a:pt x="10517" y="23742"/>
                      <a:pt x="10405" y="23727"/>
                    </a:cubicBezTo>
                    <a:lnTo>
                      <a:pt x="10422" y="23589"/>
                    </a:lnTo>
                    <a:cubicBezTo>
                      <a:pt x="10534" y="23604"/>
                      <a:pt x="10647" y="23615"/>
                      <a:pt x="10757" y="23626"/>
                    </a:cubicBezTo>
                    <a:close/>
                    <a:moveTo>
                      <a:pt x="13130" y="23759"/>
                    </a:moveTo>
                    <a:lnTo>
                      <a:pt x="13115" y="23621"/>
                    </a:lnTo>
                    <a:cubicBezTo>
                      <a:pt x="13227" y="23610"/>
                      <a:pt x="13339" y="23597"/>
                      <a:pt x="13452" y="23582"/>
                    </a:cubicBezTo>
                    <a:lnTo>
                      <a:pt x="13469" y="23720"/>
                    </a:lnTo>
                    <a:cubicBezTo>
                      <a:pt x="13357" y="23736"/>
                      <a:pt x="13242" y="23748"/>
                      <a:pt x="13130" y="23759"/>
                    </a:cubicBezTo>
                    <a:close/>
                    <a:moveTo>
                      <a:pt x="10066" y="23679"/>
                    </a:moveTo>
                    <a:cubicBezTo>
                      <a:pt x="9954" y="23662"/>
                      <a:pt x="9842" y="23643"/>
                      <a:pt x="9729" y="23623"/>
                    </a:cubicBezTo>
                    <a:lnTo>
                      <a:pt x="9755" y="23485"/>
                    </a:lnTo>
                    <a:cubicBezTo>
                      <a:pt x="9865" y="23507"/>
                      <a:pt x="9978" y="23524"/>
                      <a:pt x="10088" y="23541"/>
                    </a:cubicBezTo>
                    <a:close/>
                    <a:moveTo>
                      <a:pt x="13806" y="23671"/>
                    </a:moveTo>
                    <a:lnTo>
                      <a:pt x="13784" y="23533"/>
                    </a:lnTo>
                    <a:cubicBezTo>
                      <a:pt x="13896" y="23515"/>
                      <a:pt x="14006" y="23496"/>
                      <a:pt x="14116" y="23477"/>
                    </a:cubicBezTo>
                    <a:lnTo>
                      <a:pt x="14142" y="23613"/>
                    </a:lnTo>
                    <a:cubicBezTo>
                      <a:pt x="14032" y="23634"/>
                      <a:pt x="13920" y="23654"/>
                      <a:pt x="13806" y="23671"/>
                    </a:cubicBezTo>
                    <a:close/>
                    <a:moveTo>
                      <a:pt x="9395" y="23556"/>
                    </a:moveTo>
                    <a:cubicBezTo>
                      <a:pt x="9285" y="23533"/>
                      <a:pt x="9173" y="23507"/>
                      <a:pt x="9063" y="23479"/>
                    </a:cubicBezTo>
                    <a:lnTo>
                      <a:pt x="9095" y="23345"/>
                    </a:lnTo>
                    <a:cubicBezTo>
                      <a:pt x="9205" y="23371"/>
                      <a:pt x="9315" y="23397"/>
                      <a:pt x="9425" y="23421"/>
                    </a:cubicBezTo>
                    <a:close/>
                    <a:moveTo>
                      <a:pt x="14477" y="23544"/>
                    </a:moveTo>
                    <a:lnTo>
                      <a:pt x="14446" y="23408"/>
                    </a:lnTo>
                    <a:cubicBezTo>
                      <a:pt x="14556" y="23384"/>
                      <a:pt x="14666" y="23358"/>
                      <a:pt x="14777" y="23332"/>
                    </a:cubicBezTo>
                    <a:lnTo>
                      <a:pt x="14809" y="23466"/>
                    </a:lnTo>
                    <a:cubicBezTo>
                      <a:pt x="14699" y="23494"/>
                      <a:pt x="14589" y="23520"/>
                      <a:pt x="14477" y="23544"/>
                    </a:cubicBezTo>
                    <a:close/>
                    <a:moveTo>
                      <a:pt x="8733" y="23392"/>
                    </a:moveTo>
                    <a:cubicBezTo>
                      <a:pt x="8623" y="23362"/>
                      <a:pt x="8515" y="23332"/>
                      <a:pt x="8405" y="23298"/>
                    </a:cubicBezTo>
                    <a:lnTo>
                      <a:pt x="8446" y="23164"/>
                    </a:lnTo>
                    <a:cubicBezTo>
                      <a:pt x="8553" y="23198"/>
                      <a:pt x="8661" y="23228"/>
                      <a:pt x="8769" y="23259"/>
                    </a:cubicBezTo>
                    <a:close/>
                    <a:moveTo>
                      <a:pt x="15139" y="23380"/>
                    </a:moveTo>
                    <a:lnTo>
                      <a:pt x="15102" y="23244"/>
                    </a:lnTo>
                    <a:cubicBezTo>
                      <a:pt x="15210" y="23216"/>
                      <a:pt x="15318" y="23183"/>
                      <a:pt x="15426" y="23149"/>
                    </a:cubicBezTo>
                    <a:lnTo>
                      <a:pt x="15467" y="23282"/>
                    </a:lnTo>
                    <a:cubicBezTo>
                      <a:pt x="15359" y="23315"/>
                      <a:pt x="15249" y="23347"/>
                      <a:pt x="15139" y="23380"/>
                    </a:cubicBezTo>
                    <a:close/>
                    <a:moveTo>
                      <a:pt x="8081" y="23192"/>
                    </a:moveTo>
                    <a:cubicBezTo>
                      <a:pt x="7973" y="23155"/>
                      <a:pt x="7865" y="23118"/>
                      <a:pt x="7759" y="23077"/>
                    </a:cubicBezTo>
                    <a:lnTo>
                      <a:pt x="7807" y="22948"/>
                    </a:lnTo>
                    <a:cubicBezTo>
                      <a:pt x="7913" y="22987"/>
                      <a:pt x="8018" y="23023"/>
                      <a:pt x="8124" y="23060"/>
                    </a:cubicBezTo>
                    <a:close/>
                    <a:moveTo>
                      <a:pt x="15793" y="23175"/>
                    </a:moveTo>
                    <a:lnTo>
                      <a:pt x="15748" y="23043"/>
                    </a:lnTo>
                    <a:cubicBezTo>
                      <a:pt x="15853" y="23006"/>
                      <a:pt x="15959" y="22967"/>
                      <a:pt x="16065" y="22929"/>
                    </a:cubicBezTo>
                    <a:lnTo>
                      <a:pt x="16114" y="23058"/>
                    </a:lnTo>
                    <a:cubicBezTo>
                      <a:pt x="16009" y="23099"/>
                      <a:pt x="15901" y="23138"/>
                      <a:pt x="15793" y="23175"/>
                    </a:cubicBezTo>
                    <a:close/>
                    <a:moveTo>
                      <a:pt x="7440" y="22954"/>
                    </a:moveTo>
                    <a:cubicBezTo>
                      <a:pt x="7334" y="22911"/>
                      <a:pt x="7231" y="22868"/>
                      <a:pt x="7127" y="22821"/>
                    </a:cubicBezTo>
                    <a:lnTo>
                      <a:pt x="7183" y="22693"/>
                    </a:lnTo>
                    <a:cubicBezTo>
                      <a:pt x="7285" y="22739"/>
                      <a:pt x="7388" y="22784"/>
                      <a:pt x="7492" y="22825"/>
                    </a:cubicBezTo>
                    <a:close/>
                    <a:moveTo>
                      <a:pt x="16434" y="22933"/>
                    </a:moveTo>
                    <a:lnTo>
                      <a:pt x="16380" y="22803"/>
                    </a:lnTo>
                    <a:cubicBezTo>
                      <a:pt x="16485" y="22760"/>
                      <a:pt x="16589" y="22717"/>
                      <a:pt x="16690" y="22672"/>
                    </a:cubicBezTo>
                    <a:lnTo>
                      <a:pt x="16747" y="22799"/>
                    </a:lnTo>
                    <a:cubicBezTo>
                      <a:pt x="16643" y="22844"/>
                      <a:pt x="16539" y="22890"/>
                      <a:pt x="16434" y="22933"/>
                    </a:cubicBezTo>
                    <a:close/>
                    <a:moveTo>
                      <a:pt x="6816" y="22680"/>
                    </a:moveTo>
                    <a:cubicBezTo>
                      <a:pt x="6715" y="22633"/>
                      <a:pt x="6611" y="22581"/>
                      <a:pt x="6510" y="22532"/>
                    </a:cubicBezTo>
                    <a:lnTo>
                      <a:pt x="6575" y="22406"/>
                    </a:lnTo>
                    <a:cubicBezTo>
                      <a:pt x="6674" y="22456"/>
                      <a:pt x="6775" y="22508"/>
                      <a:pt x="6877" y="22555"/>
                    </a:cubicBezTo>
                    <a:close/>
                    <a:moveTo>
                      <a:pt x="17059" y="22655"/>
                    </a:moveTo>
                    <a:lnTo>
                      <a:pt x="16999" y="22529"/>
                    </a:lnTo>
                    <a:cubicBezTo>
                      <a:pt x="17100" y="22480"/>
                      <a:pt x="17202" y="22430"/>
                      <a:pt x="17301" y="22378"/>
                    </a:cubicBezTo>
                    <a:lnTo>
                      <a:pt x="17364" y="22501"/>
                    </a:lnTo>
                    <a:cubicBezTo>
                      <a:pt x="17264" y="22553"/>
                      <a:pt x="17161" y="22605"/>
                      <a:pt x="17059" y="22655"/>
                    </a:cubicBezTo>
                    <a:close/>
                    <a:moveTo>
                      <a:pt x="6210" y="22372"/>
                    </a:moveTo>
                    <a:cubicBezTo>
                      <a:pt x="6111" y="22318"/>
                      <a:pt x="6012" y="22262"/>
                      <a:pt x="5912" y="22204"/>
                    </a:cubicBezTo>
                    <a:lnTo>
                      <a:pt x="5984" y="22085"/>
                    </a:lnTo>
                    <a:cubicBezTo>
                      <a:pt x="6081" y="22141"/>
                      <a:pt x="6178" y="22195"/>
                      <a:pt x="6277" y="22249"/>
                    </a:cubicBezTo>
                    <a:close/>
                    <a:moveTo>
                      <a:pt x="17666" y="22339"/>
                    </a:moveTo>
                    <a:lnTo>
                      <a:pt x="17599" y="22219"/>
                    </a:lnTo>
                    <a:cubicBezTo>
                      <a:pt x="17698" y="22165"/>
                      <a:pt x="17795" y="22109"/>
                      <a:pt x="17892" y="22050"/>
                    </a:cubicBezTo>
                    <a:lnTo>
                      <a:pt x="17964" y="22171"/>
                    </a:lnTo>
                    <a:cubicBezTo>
                      <a:pt x="17864" y="22229"/>
                      <a:pt x="17767" y="22286"/>
                      <a:pt x="17666" y="22339"/>
                    </a:cubicBezTo>
                    <a:close/>
                    <a:moveTo>
                      <a:pt x="5621" y="22029"/>
                    </a:moveTo>
                    <a:cubicBezTo>
                      <a:pt x="5526" y="21968"/>
                      <a:pt x="5429" y="21908"/>
                      <a:pt x="5336" y="21843"/>
                    </a:cubicBezTo>
                    <a:lnTo>
                      <a:pt x="5412" y="21729"/>
                    </a:lnTo>
                    <a:cubicBezTo>
                      <a:pt x="5505" y="21789"/>
                      <a:pt x="5600" y="21850"/>
                      <a:pt x="5694" y="21910"/>
                    </a:cubicBezTo>
                    <a:close/>
                    <a:moveTo>
                      <a:pt x="18255" y="21992"/>
                    </a:moveTo>
                    <a:lnTo>
                      <a:pt x="18181" y="21876"/>
                    </a:lnTo>
                    <a:cubicBezTo>
                      <a:pt x="18276" y="21815"/>
                      <a:pt x="18371" y="21753"/>
                      <a:pt x="18464" y="21692"/>
                    </a:cubicBezTo>
                    <a:lnTo>
                      <a:pt x="18542" y="21807"/>
                    </a:lnTo>
                    <a:cubicBezTo>
                      <a:pt x="18447" y="21869"/>
                      <a:pt x="18352" y="21932"/>
                      <a:pt x="18255" y="21992"/>
                    </a:cubicBezTo>
                    <a:close/>
                    <a:moveTo>
                      <a:pt x="5054" y="21651"/>
                    </a:moveTo>
                    <a:cubicBezTo>
                      <a:pt x="4961" y="21586"/>
                      <a:pt x="4868" y="21520"/>
                      <a:pt x="4777" y="21450"/>
                    </a:cubicBezTo>
                    <a:lnTo>
                      <a:pt x="4862" y="21340"/>
                    </a:lnTo>
                    <a:cubicBezTo>
                      <a:pt x="4952" y="21407"/>
                      <a:pt x="5043" y="21472"/>
                      <a:pt x="5133" y="21539"/>
                    </a:cubicBezTo>
                    <a:close/>
                    <a:moveTo>
                      <a:pt x="18822" y="21612"/>
                    </a:moveTo>
                    <a:lnTo>
                      <a:pt x="18740" y="21498"/>
                    </a:lnTo>
                    <a:cubicBezTo>
                      <a:pt x="18833" y="21433"/>
                      <a:pt x="18924" y="21366"/>
                      <a:pt x="19012" y="21299"/>
                    </a:cubicBezTo>
                    <a:lnTo>
                      <a:pt x="19096" y="21409"/>
                    </a:lnTo>
                    <a:cubicBezTo>
                      <a:pt x="19008" y="21479"/>
                      <a:pt x="18915" y="21545"/>
                      <a:pt x="18822" y="21612"/>
                    </a:cubicBezTo>
                    <a:close/>
                    <a:moveTo>
                      <a:pt x="4508" y="21243"/>
                    </a:moveTo>
                    <a:cubicBezTo>
                      <a:pt x="4419" y="21172"/>
                      <a:pt x="4331" y="21101"/>
                      <a:pt x="4244" y="21028"/>
                    </a:cubicBezTo>
                    <a:lnTo>
                      <a:pt x="4333" y="20920"/>
                    </a:lnTo>
                    <a:cubicBezTo>
                      <a:pt x="4419" y="20993"/>
                      <a:pt x="4506" y="21064"/>
                      <a:pt x="4594" y="21133"/>
                    </a:cubicBezTo>
                    <a:close/>
                    <a:moveTo>
                      <a:pt x="19366" y="21198"/>
                    </a:moveTo>
                    <a:lnTo>
                      <a:pt x="19280" y="21090"/>
                    </a:lnTo>
                    <a:cubicBezTo>
                      <a:pt x="19368" y="21019"/>
                      <a:pt x="19455" y="20948"/>
                      <a:pt x="19539" y="20877"/>
                    </a:cubicBezTo>
                    <a:lnTo>
                      <a:pt x="19629" y="20982"/>
                    </a:lnTo>
                    <a:cubicBezTo>
                      <a:pt x="19543" y="21056"/>
                      <a:pt x="19455" y="21127"/>
                      <a:pt x="19366" y="21198"/>
                    </a:cubicBezTo>
                    <a:close/>
                    <a:moveTo>
                      <a:pt x="3985" y="20803"/>
                    </a:moveTo>
                    <a:cubicBezTo>
                      <a:pt x="3901" y="20728"/>
                      <a:pt x="3817" y="20652"/>
                      <a:pt x="3735" y="20572"/>
                    </a:cubicBezTo>
                    <a:lnTo>
                      <a:pt x="3830" y="20471"/>
                    </a:lnTo>
                    <a:cubicBezTo>
                      <a:pt x="3912" y="20549"/>
                      <a:pt x="3994" y="20624"/>
                      <a:pt x="4078" y="20700"/>
                    </a:cubicBezTo>
                    <a:close/>
                    <a:moveTo>
                      <a:pt x="19886" y="20756"/>
                    </a:moveTo>
                    <a:lnTo>
                      <a:pt x="19793" y="20654"/>
                    </a:lnTo>
                    <a:cubicBezTo>
                      <a:pt x="19878" y="20579"/>
                      <a:pt x="19960" y="20501"/>
                      <a:pt x="20039" y="20423"/>
                    </a:cubicBezTo>
                    <a:lnTo>
                      <a:pt x="20136" y="20525"/>
                    </a:lnTo>
                    <a:cubicBezTo>
                      <a:pt x="20054" y="20602"/>
                      <a:pt x="19972" y="20680"/>
                      <a:pt x="19886" y="20756"/>
                    </a:cubicBezTo>
                    <a:close/>
                    <a:moveTo>
                      <a:pt x="3489" y="20335"/>
                    </a:moveTo>
                    <a:cubicBezTo>
                      <a:pt x="3409" y="20255"/>
                      <a:pt x="3330" y="20173"/>
                      <a:pt x="3252" y="20091"/>
                    </a:cubicBezTo>
                    <a:lnTo>
                      <a:pt x="3353" y="19994"/>
                    </a:lnTo>
                    <a:cubicBezTo>
                      <a:pt x="3429" y="20076"/>
                      <a:pt x="3509" y="20158"/>
                      <a:pt x="3588" y="20236"/>
                    </a:cubicBezTo>
                    <a:close/>
                    <a:moveTo>
                      <a:pt x="20380" y="20285"/>
                    </a:moveTo>
                    <a:lnTo>
                      <a:pt x="20281" y="20188"/>
                    </a:lnTo>
                    <a:cubicBezTo>
                      <a:pt x="20361" y="20108"/>
                      <a:pt x="20439" y="20026"/>
                      <a:pt x="20514" y="19944"/>
                    </a:cubicBezTo>
                    <a:lnTo>
                      <a:pt x="20618" y="20039"/>
                    </a:lnTo>
                    <a:cubicBezTo>
                      <a:pt x="20540" y="20121"/>
                      <a:pt x="20460" y="20203"/>
                      <a:pt x="20380" y="20285"/>
                    </a:cubicBezTo>
                    <a:close/>
                    <a:moveTo>
                      <a:pt x="3021" y="19839"/>
                    </a:moveTo>
                    <a:cubicBezTo>
                      <a:pt x="2945" y="19754"/>
                      <a:pt x="2870" y="19668"/>
                      <a:pt x="2797" y="19582"/>
                    </a:cubicBezTo>
                    <a:lnTo>
                      <a:pt x="2904" y="19491"/>
                    </a:lnTo>
                    <a:cubicBezTo>
                      <a:pt x="2976" y="19578"/>
                      <a:pt x="3049" y="19662"/>
                      <a:pt x="3125" y="19746"/>
                    </a:cubicBezTo>
                    <a:close/>
                    <a:moveTo>
                      <a:pt x="20846" y="19787"/>
                    </a:moveTo>
                    <a:lnTo>
                      <a:pt x="20743" y="19694"/>
                    </a:lnTo>
                    <a:cubicBezTo>
                      <a:pt x="20816" y="19610"/>
                      <a:pt x="20890" y="19524"/>
                      <a:pt x="20961" y="19437"/>
                    </a:cubicBezTo>
                    <a:lnTo>
                      <a:pt x="21069" y="19528"/>
                    </a:lnTo>
                    <a:cubicBezTo>
                      <a:pt x="20995" y="19614"/>
                      <a:pt x="20922" y="19701"/>
                      <a:pt x="20846" y="19787"/>
                    </a:cubicBezTo>
                    <a:close/>
                    <a:moveTo>
                      <a:pt x="2581" y="19316"/>
                    </a:moveTo>
                    <a:cubicBezTo>
                      <a:pt x="2510" y="19228"/>
                      <a:pt x="2441" y="19137"/>
                      <a:pt x="2371" y="19047"/>
                    </a:cubicBezTo>
                    <a:lnTo>
                      <a:pt x="2484" y="18963"/>
                    </a:lnTo>
                    <a:cubicBezTo>
                      <a:pt x="2551" y="19053"/>
                      <a:pt x="2620" y="19142"/>
                      <a:pt x="2691" y="19230"/>
                    </a:cubicBezTo>
                    <a:close/>
                    <a:moveTo>
                      <a:pt x="21282" y="19262"/>
                    </a:moveTo>
                    <a:lnTo>
                      <a:pt x="21174" y="19176"/>
                    </a:lnTo>
                    <a:cubicBezTo>
                      <a:pt x="21243" y="19088"/>
                      <a:pt x="21310" y="18997"/>
                      <a:pt x="21377" y="18906"/>
                    </a:cubicBezTo>
                    <a:lnTo>
                      <a:pt x="21489" y="18991"/>
                    </a:lnTo>
                    <a:cubicBezTo>
                      <a:pt x="21422" y="19081"/>
                      <a:pt x="21353" y="19172"/>
                      <a:pt x="21282" y="19262"/>
                    </a:cubicBezTo>
                    <a:close/>
                    <a:moveTo>
                      <a:pt x="2171" y="18771"/>
                    </a:moveTo>
                    <a:cubicBezTo>
                      <a:pt x="2106" y="18676"/>
                      <a:pt x="2041" y="18583"/>
                      <a:pt x="1977" y="18488"/>
                    </a:cubicBezTo>
                    <a:lnTo>
                      <a:pt x="2093" y="18410"/>
                    </a:lnTo>
                    <a:cubicBezTo>
                      <a:pt x="2156" y="18505"/>
                      <a:pt x="2220" y="18598"/>
                      <a:pt x="2285" y="18689"/>
                    </a:cubicBezTo>
                    <a:close/>
                    <a:moveTo>
                      <a:pt x="21688" y="18714"/>
                    </a:moveTo>
                    <a:lnTo>
                      <a:pt x="21574" y="18635"/>
                    </a:lnTo>
                    <a:cubicBezTo>
                      <a:pt x="21638" y="18542"/>
                      <a:pt x="21701" y="18449"/>
                      <a:pt x="21763" y="18356"/>
                    </a:cubicBezTo>
                    <a:lnTo>
                      <a:pt x="21880" y="18432"/>
                    </a:lnTo>
                    <a:cubicBezTo>
                      <a:pt x="21817" y="18527"/>
                      <a:pt x="21753" y="18619"/>
                      <a:pt x="21688" y="18714"/>
                    </a:cubicBezTo>
                    <a:close/>
                    <a:moveTo>
                      <a:pt x="1793" y="18199"/>
                    </a:moveTo>
                    <a:cubicBezTo>
                      <a:pt x="1733" y="18104"/>
                      <a:pt x="1675" y="18007"/>
                      <a:pt x="1616" y="17907"/>
                    </a:cubicBezTo>
                    <a:lnTo>
                      <a:pt x="1737" y="17836"/>
                    </a:lnTo>
                    <a:cubicBezTo>
                      <a:pt x="1793" y="17935"/>
                      <a:pt x="1851" y="18030"/>
                      <a:pt x="1912" y="18128"/>
                    </a:cubicBezTo>
                    <a:close/>
                    <a:moveTo>
                      <a:pt x="22061" y="18143"/>
                    </a:moveTo>
                    <a:lnTo>
                      <a:pt x="21942" y="18069"/>
                    </a:lnTo>
                    <a:cubicBezTo>
                      <a:pt x="22003" y="17974"/>
                      <a:pt x="22059" y="17879"/>
                      <a:pt x="22115" y="17782"/>
                    </a:cubicBezTo>
                    <a:lnTo>
                      <a:pt x="22236" y="17851"/>
                    </a:lnTo>
                    <a:cubicBezTo>
                      <a:pt x="22180" y="17948"/>
                      <a:pt x="22122" y="18048"/>
                      <a:pt x="22061" y="18143"/>
                    </a:cubicBezTo>
                    <a:close/>
                    <a:moveTo>
                      <a:pt x="1448" y="17610"/>
                    </a:moveTo>
                    <a:cubicBezTo>
                      <a:pt x="1394" y="17510"/>
                      <a:pt x="1340" y="17409"/>
                      <a:pt x="1288" y="17308"/>
                    </a:cubicBezTo>
                    <a:lnTo>
                      <a:pt x="1413" y="17243"/>
                    </a:lnTo>
                    <a:cubicBezTo>
                      <a:pt x="1463" y="17344"/>
                      <a:pt x="1517" y="17443"/>
                      <a:pt x="1571" y="17543"/>
                    </a:cubicBezTo>
                    <a:close/>
                    <a:moveTo>
                      <a:pt x="22402" y="17554"/>
                    </a:moveTo>
                    <a:lnTo>
                      <a:pt x="22279" y="17487"/>
                    </a:lnTo>
                    <a:cubicBezTo>
                      <a:pt x="22333" y="17387"/>
                      <a:pt x="22385" y="17288"/>
                      <a:pt x="22434" y="17189"/>
                    </a:cubicBezTo>
                    <a:lnTo>
                      <a:pt x="22560" y="17251"/>
                    </a:lnTo>
                    <a:cubicBezTo>
                      <a:pt x="22508" y="17353"/>
                      <a:pt x="22456" y="17454"/>
                      <a:pt x="22402" y="17554"/>
                    </a:cubicBezTo>
                    <a:close/>
                    <a:moveTo>
                      <a:pt x="1139" y="17001"/>
                    </a:moveTo>
                    <a:cubicBezTo>
                      <a:pt x="1090" y="16898"/>
                      <a:pt x="1042" y="16794"/>
                      <a:pt x="995" y="16688"/>
                    </a:cubicBezTo>
                    <a:lnTo>
                      <a:pt x="1124" y="16632"/>
                    </a:lnTo>
                    <a:cubicBezTo>
                      <a:pt x="1170" y="16736"/>
                      <a:pt x="1215" y="16839"/>
                      <a:pt x="1265" y="16941"/>
                    </a:cubicBezTo>
                    <a:close/>
                    <a:moveTo>
                      <a:pt x="22709" y="16945"/>
                    </a:moveTo>
                    <a:lnTo>
                      <a:pt x="22581" y="16885"/>
                    </a:lnTo>
                    <a:cubicBezTo>
                      <a:pt x="22629" y="16783"/>
                      <a:pt x="22676" y="16682"/>
                      <a:pt x="22719" y="16578"/>
                    </a:cubicBezTo>
                    <a:lnTo>
                      <a:pt x="22849" y="16634"/>
                    </a:lnTo>
                    <a:cubicBezTo>
                      <a:pt x="22803" y="16738"/>
                      <a:pt x="22756" y="16841"/>
                      <a:pt x="22709" y="16945"/>
                    </a:cubicBezTo>
                    <a:close/>
                    <a:moveTo>
                      <a:pt x="863" y="16373"/>
                    </a:moveTo>
                    <a:cubicBezTo>
                      <a:pt x="820" y="16268"/>
                      <a:pt x="779" y="16162"/>
                      <a:pt x="738" y="16054"/>
                    </a:cubicBezTo>
                    <a:lnTo>
                      <a:pt x="870" y="16004"/>
                    </a:lnTo>
                    <a:cubicBezTo>
                      <a:pt x="908" y="16112"/>
                      <a:pt x="949" y="16216"/>
                      <a:pt x="993" y="16321"/>
                    </a:cubicBezTo>
                    <a:close/>
                    <a:moveTo>
                      <a:pt x="22978" y="16319"/>
                    </a:moveTo>
                    <a:lnTo>
                      <a:pt x="22849" y="16270"/>
                    </a:lnTo>
                    <a:cubicBezTo>
                      <a:pt x="22890" y="16164"/>
                      <a:pt x="22931" y="16058"/>
                      <a:pt x="22970" y="15955"/>
                    </a:cubicBezTo>
                    <a:lnTo>
                      <a:pt x="23099" y="16002"/>
                    </a:lnTo>
                    <a:cubicBezTo>
                      <a:pt x="23060" y="16108"/>
                      <a:pt x="23021" y="16214"/>
                      <a:pt x="22978" y="16319"/>
                    </a:cubicBezTo>
                    <a:close/>
                    <a:moveTo>
                      <a:pt x="624" y="15730"/>
                    </a:moveTo>
                    <a:cubicBezTo>
                      <a:pt x="589" y="15622"/>
                      <a:pt x="555" y="15514"/>
                      <a:pt x="520" y="15404"/>
                    </a:cubicBezTo>
                    <a:lnTo>
                      <a:pt x="652" y="15363"/>
                    </a:lnTo>
                    <a:cubicBezTo>
                      <a:pt x="686" y="15471"/>
                      <a:pt x="721" y="15579"/>
                      <a:pt x="757" y="15687"/>
                    </a:cubicBezTo>
                    <a:close/>
                    <a:moveTo>
                      <a:pt x="23213" y="15678"/>
                    </a:moveTo>
                    <a:lnTo>
                      <a:pt x="23080" y="15635"/>
                    </a:lnTo>
                    <a:cubicBezTo>
                      <a:pt x="23116" y="15527"/>
                      <a:pt x="23151" y="15422"/>
                      <a:pt x="23181" y="15314"/>
                    </a:cubicBezTo>
                    <a:lnTo>
                      <a:pt x="23317" y="15353"/>
                    </a:lnTo>
                    <a:cubicBezTo>
                      <a:pt x="23282" y="15463"/>
                      <a:pt x="23248" y="15571"/>
                      <a:pt x="23213" y="15678"/>
                    </a:cubicBezTo>
                    <a:close/>
                    <a:moveTo>
                      <a:pt x="425" y="15076"/>
                    </a:moveTo>
                    <a:cubicBezTo>
                      <a:pt x="395" y="14966"/>
                      <a:pt x="365" y="14858"/>
                      <a:pt x="339" y="14746"/>
                    </a:cubicBezTo>
                    <a:lnTo>
                      <a:pt x="473" y="14714"/>
                    </a:lnTo>
                    <a:cubicBezTo>
                      <a:pt x="501" y="14822"/>
                      <a:pt x="529" y="14932"/>
                      <a:pt x="559" y="15040"/>
                    </a:cubicBezTo>
                    <a:close/>
                    <a:moveTo>
                      <a:pt x="23410" y="15025"/>
                    </a:moveTo>
                    <a:lnTo>
                      <a:pt x="23276" y="14988"/>
                    </a:lnTo>
                    <a:cubicBezTo>
                      <a:pt x="23304" y="14880"/>
                      <a:pt x="23332" y="14770"/>
                      <a:pt x="23358" y="14662"/>
                    </a:cubicBezTo>
                    <a:lnTo>
                      <a:pt x="23494" y="14694"/>
                    </a:lnTo>
                    <a:cubicBezTo>
                      <a:pt x="23468" y="14805"/>
                      <a:pt x="23440" y="14915"/>
                      <a:pt x="23410" y="15025"/>
                    </a:cubicBezTo>
                    <a:close/>
                    <a:moveTo>
                      <a:pt x="263" y="14414"/>
                    </a:moveTo>
                    <a:cubicBezTo>
                      <a:pt x="240" y="14302"/>
                      <a:pt x="216" y="14190"/>
                      <a:pt x="196" y="14080"/>
                    </a:cubicBezTo>
                    <a:lnTo>
                      <a:pt x="332" y="14054"/>
                    </a:lnTo>
                    <a:cubicBezTo>
                      <a:pt x="354" y="14164"/>
                      <a:pt x="376" y="14274"/>
                      <a:pt x="399" y="14386"/>
                    </a:cubicBezTo>
                    <a:close/>
                    <a:moveTo>
                      <a:pt x="23567" y="14362"/>
                    </a:moveTo>
                    <a:lnTo>
                      <a:pt x="23431" y="14332"/>
                    </a:lnTo>
                    <a:cubicBezTo>
                      <a:pt x="23455" y="14222"/>
                      <a:pt x="23477" y="14112"/>
                      <a:pt x="23496" y="14002"/>
                    </a:cubicBezTo>
                    <a:lnTo>
                      <a:pt x="23634" y="14026"/>
                    </a:lnTo>
                    <a:cubicBezTo>
                      <a:pt x="23613" y="14138"/>
                      <a:pt x="23591" y="14250"/>
                      <a:pt x="23567" y="14362"/>
                    </a:cubicBezTo>
                    <a:close/>
                    <a:moveTo>
                      <a:pt x="140" y="13743"/>
                    </a:moveTo>
                    <a:cubicBezTo>
                      <a:pt x="121" y="13631"/>
                      <a:pt x="106" y="13516"/>
                      <a:pt x="91" y="13404"/>
                    </a:cubicBezTo>
                    <a:lnTo>
                      <a:pt x="229" y="13387"/>
                    </a:lnTo>
                    <a:cubicBezTo>
                      <a:pt x="244" y="13499"/>
                      <a:pt x="259" y="13609"/>
                      <a:pt x="276" y="13721"/>
                    </a:cubicBezTo>
                    <a:close/>
                    <a:moveTo>
                      <a:pt x="23688" y="13689"/>
                    </a:moveTo>
                    <a:lnTo>
                      <a:pt x="23552" y="13667"/>
                    </a:lnTo>
                    <a:cubicBezTo>
                      <a:pt x="23567" y="13557"/>
                      <a:pt x="23582" y="13445"/>
                      <a:pt x="23598" y="13335"/>
                    </a:cubicBezTo>
                    <a:lnTo>
                      <a:pt x="23736" y="13350"/>
                    </a:lnTo>
                    <a:cubicBezTo>
                      <a:pt x="23721" y="13465"/>
                      <a:pt x="23705" y="13577"/>
                      <a:pt x="23688" y="13689"/>
                    </a:cubicBezTo>
                    <a:close/>
                    <a:moveTo>
                      <a:pt x="54" y="13065"/>
                    </a:moveTo>
                    <a:cubicBezTo>
                      <a:pt x="43" y="12951"/>
                      <a:pt x="35" y="12839"/>
                      <a:pt x="26" y="12724"/>
                    </a:cubicBezTo>
                    <a:lnTo>
                      <a:pt x="166" y="12716"/>
                    </a:lnTo>
                    <a:cubicBezTo>
                      <a:pt x="173" y="12828"/>
                      <a:pt x="181" y="12940"/>
                      <a:pt x="192" y="13052"/>
                    </a:cubicBezTo>
                    <a:close/>
                    <a:moveTo>
                      <a:pt x="23770" y="13011"/>
                    </a:moveTo>
                    <a:lnTo>
                      <a:pt x="23632" y="12998"/>
                    </a:lnTo>
                    <a:cubicBezTo>
                      <a:pt x="23643" y="12886"/>
                      <a:pt x="23651" y="12774"/>
                      <a:pt x="23658" y="12662"/>
                    </a:cubicBezTo>
                    <a:lnTo>
                      <a:pt x="23796" y="12671"/>
                    </a:lnTo>
                    <a:cubicBezTo>
                      <a:pt x="23790" y="12785"/>
                      <a:pt x="23781" y="12899"/>
                      <a:pt x="23770" y="13011"/>
                    </a:cubicBezTo>
                    <a:close/>
                    <a:moveTo>
                      <a:pt x="9" y="12384"/>
                    </a:moveTo>
                    <a:cubicBezTo>
                      <a:pt x="4" y="12271"/>
                      <a:pt x="0" y="12157"/>
                      <a:pt x="0" y="12043"/>
                    </a:cubicBezTo>
                    <a:lnTo>
                      <a:pt x="138" y="12040"/>
                    </a:lnTo>
                    <a:cubicBezTo>
                      <a:pt x="140" y="12155"/>
                      <a:pt x="142" y="12267"/>
                      <a:pt x="147" y="12379"/>
                    </a:cubicBezTo>
                    <a:close/>
                    <a:moveTo>
                      <a:pt x="23813" y="12330"/>
                    </a:moveTo>
                    <a:lnTo>
                      <a:pt x="23675" y="12325"/>
                    </a:lnTo>
                    <a:cubicBezTo>
                      <a:pt x="23677" y="12213"/>
                      <a:pt x="23680" y="12101"/>
                      <a:pt x="23682" y="11989"/>
                    </a:cubicBezTo>
                    <a:lnTo>
                      <a:pt x="23820" y="11989"/>
                    </a:lnTo>
                    <a:cubicBezTo>
                      <a:pt x="23820" y="12103"/>
                      <a:pt x="23818" y="12217"/>
                      <a:pt x="23813" y="12330"/>
                    </a:cubicBezTo>
                    <a:close/>
                    <a:moveTo>
                      <a:pt x="23822" y="11911"/>
                    </a:moveTo>
                    <a:lnTo>
                      <a:pt x="23682" y="11911"/>
                    </a:lnTo>
                    <a:cubicBezTo>
                      <a:pt x="23682" y="11799"/>
                      <a:pt x="23680" y="11687"/>
                      <a:pt x="23677" y="11574"/>
                    </a:cubicBezTo>
                    <a:lnTo>
                      <a:pt x="23815" y="11570"/>
                    </a:lnTo>
                    <a:cubicBezTo>
                      <a:pt x="23820" y="11682"/>
                      <a:pt x="23822" y="11797"/>
                      <a:pt x="23822" y="11911"/>
                    </a:cubicBezTo>
                    <a:close/>
                    <a:moveTo>
                      <a:pt x="140" y="11704"/>
                    </a:moveTo>
                    <a:lnTo>
                      <a:pt x="0" y="11702"/>
                    </a:lnTo>
                    <a:cubicBezTo>
                      <a:pt x="2" y="11587"/>
                      <a:pt x="7" y="11473"/>
                      <a:pt x="11" y="11361"/>
                    </a:cubicBezTo>
                    <a:lnTo>
                      <a:pt x="151" y="11365"/>
                    </a:lnTo>
                    <a:cubicBezTo>
                      <a:pt x="145" y="11477"/>
                      <a:pt x="142" y="11592"/>
                      <a:pt x="140" y="11704"/>
                    </a:cubicBezTo>
                    <a:close/>
                    <a:moveTo>
                      <a:pt x="23662" y="11236"/>
                    </a:moveTo>
                    <a:cubicBezTo>
                      <a:pt x="23656" y="11123"/>
                      <a:pt x="23649" y="11011"/>
                      <a:pt x="23639" y="10901"/>
                    </a:cubicBezTo>
                    <a:lnTo>
                      <a:pt x="23777" y="10888"/>
                    </a:lnTo>
                    <a:cubicBezTo>
                      <a:pt x="23787" y="11000"/>
                      <a:pt x="23796" y="11115"/>
                      <a:pt x="23800" y="11229"/>
                    </a:cubicBezTo>
                    <a:close/>
                    <a:moveTo>
                      <a:pt x="171" y="11031"/>
                    </a:moveTo>
                    <a:lnTo>
                      <a:pt x="32" y="11020"/>
                    </a:lnTo>
                    <a:cubicBezTo>
                      <a:pt x="41" y="10905"/>
                      <a:pt x="50" y="10791"/>
                      <a:pt x="63" y="10679"/>
                    </a:cubicBezTo>
                    <a:lnTo>
                      <a:pt x="201" y="10694"/>
                    </a:lnTo>
                    <a:cubicBezTo>
                      <a:pt x="190" y="10806"/>
                      <a:pt x="179" y="10916"/>
                      <a:pt x="171" y="11031"/>
                    </a:cubicBezTo>
                    <a:close/>
                    <a:moveTo>
                      <a:pt x="23606" y="10565"/>
                    </a:moveTo>
                    <a:cubicBezTo>
                      <a:pt x="23593" y="10452"/>
                      <a:pt x="23578" y="10340"/>
                      <a:pt x="23563" y="10230"/>
                    </a:cubicBezTo>
                    <a:lnTo>
                      <a:pt x="23701" y="10211"/>
                    </a:lnTo>
                    <a:cubicBezTo>
                      <a:pt x="23716" y="10323"/>
                      <a:pt x="23731" y="10435"/>
                      <a:pt x="23744" y="10547"/>
                    </a:cubicBezTo>
                    <a:close/>
                    <a:moveTo>
                      <a:pt x="240" y="10360"/>
                    </a:moveTo>
                    <a:lnTo>
                      <a:pt x="101" y="10340"/>
                    </a:lnTo>
                    <a:cubicBezTo>
                      <a:pt x="117" y="10228"/>
                      <a:pt x="134" y="10114"/>
                      <a:pt x="151" y="10004"/>
                    </a:cubicBezTo>
                    <a:lnTo>
                      <a:pt x="289" y="10025"/>
                    </a:lnTo>
                    <a:cubicBezTo>
                      <a:pt x="272" y="10135"/>
                      <a:pt x="255" y="10247"/>
                      <a:pt x="240" y="10360"/>
                    </a:cubicBezTo>
                    <a:close/>
                    <a:moveTo>
                      <a:pt x="23509" y="9896"/>
                    </a:moveTo>
                    <a:cubicBezTo>
                      <a:pt x="23492" y="9786"/>
                      <a:pt x="23470" y="9676"/>
                      <a:pt x="23449" y="9565"/>
                    </a:cubicBezTo>
                    <a:lnTo>
                      <a:pt x="23585" y="9537"/>
                    </a:lnTo>
                    <a:cubicBezTo>
                      <a:pt x="23606" y="9647"/>
                      <a:pt x="23628" y="9760"/>
                      <a:pt x="23647" y="9872"/>
                    </a:cubicBezTo>
                    <a:close/>
                    <a:moveTo>
                      <a:pt x="347" y="9693"/>
                    </a:moveTo>
                    <a:lnTo>
                      <a:pt x="209" y="9667"/>
                    </a:lnTo>
                    <a:cubicBezTo>
                      <a:pt x="231" y="9555"/>
                      <a:pt x="255" y="9442"/>
                      <a:pt x="278" y="9332"/>
                    </a:cubicBezTo>
                    <a:lnTo>
                      <a:pt x="414" y="9363"/>
                    </a:lnTo>
                    <a:cubicBezTo>
                      <a:pt x="391" y="9471"/>
                      <a:pt x="367" y="9581"/>
                      <a:pt x="347" y="9693"/>
                    </a:cubicBezTo>
                    <a:close/>
                    <a:moveTo>
                      <a:pt x="23375" y="9235"/>
                    </a:moveTo>
                    <a:cubicBezTo>
                      <a:pt x="23349" y="9125"/>
                      <a:pt x="23323" y="9017"/>
                      <a:pt x="23295" y="8907"/>
                    </a:cubicBezTo>
                    <a:lnTo>
                      <a:pt x="23429" y="8873"/>
                    </a:lnTo>
                    <a:cubicBezTo>
                      <a:pt x="23457" y="8983"/>
                      <a:pt x="23485" y="9093"/>
                      <a:pt x="23511" y="9203"/>
                    </a:cubicBezTo>
                    <a:close/>
                    <a:moveTo>
                      <a:pt x="492" y="9033"/>
                    </a:moveTo>
                    <a:lnTo>
                      <a:pt x="358" y="9000"/>
                    </a:lnTo>
                    <a:cubicBezTo>
                      <a:pt x="386" y="8888"/>
                      <a:pt x="414" y="8778"/>
                      <a:pt x="447" y="8670"/>
                    </a:cubicBezTo>
                    <a:lnTo>
                      <a:pt x="581" y="8707"/>
                    </a:lnTo>
                    <a:cubicBezTo>
                      <a:pt x="548" y="8815"/>
                      <a:pt x="520" y="8925"/>
                      <a:pt x="492" y="9033"/>
                    </a:cubicBezTo>
                    <a:close/>
                    <a:moveTo>
                      <a:pt x="23205" y="8582"/>
                    </a:moveTo>
                    <a:cubicBezTo>
                      <a:pt x="23172" y="8476"/>
                      <a:pt x="23140" y="8368"/>
                      <a:pt x="23106" y="8260"/>
                    </a:cubicBezTo>
                    <a:lnTo>
                      <a:pt x="23237" y="8217"/>
                    </a:lnTo>
                    <a:cubicBezTo>
                      <a:pt x="23272" y="8325"/>
                      <a:pt x="23306" y="8435"/>
                      <a:pt x="23339" y="8543"/>
                    </a:cubicBezTo>
                    <a:close/>
                    <a:moveTo>
                      <a:pt x="675" y="8385"/>
                    </a:moveTo>
                    <a:lnTo>
                      <a:pt x="542" y="8342"/>
                    </a:lnTo>
                    <a:cubicBezTo>
                      <a:pt x="576" y="8234"/>
                      <a:pt x="613" y="8124"/>
                      <a:pt x="650" y="8018"/>
                    </a:cubicBezTo>
                    <a:lnTo>
                      <a:pt x="781" y="8064"/>
                    </a:lnTo>
                    <a:cubicBezTo>
                      <a:pt x="745" y="8169"/>
                      <a:pt x="710" y="8277"/>
                      <a:pt x="675" y="8385"/>
                    </a:cubicBezTo>
                    <a:close/>
                    <a:moveTo>
                      <a:pt x="22995" y="7941"/>
                    </a:moveTo>
                    <a:cubicBezTo>
                      <a:pt x="22957" y="7833"/>
                      <a:pt x="22916" y="7727"/>
                      <a:pt x="22877" y="7623"/>
                    </a:cubicBezTo>
                    <a:lnTo>
                      <a:pt x="23006" y="7574"/>
                    </a:lnTo>
                    <a:cubicBezTo>
                      <a:pt x="23047" y="7680"/>
                      <a:pt x="23088" y="7785"/>
                      <a:pt x="23125" y="7893"/>
                    </a:cubicBezTo>
                    <a:close/>
                    <a:moveTo>
                      <a:pt x="896" y="7746"/>
                    </a:moveTo>
                    <a:lnTo>
                      <a:pt x="766" y="7697"/>
                    </a:lnTo>
                    <a:cubicBezTo>
                      <a:pt x="807" y="7591"/>
                      <a:pt x="848" y="7485"/>
                      <a:pt x="891" y="7380"/>
                    </a:cubicBezTo>
                    <a:lnTo>
                      <a:pt x="1021" y="7431"/>
                    </a:lnTo>
                    <a:cubicBezTo>
                      <a:pt x="978" y="7537"/>
                      <a:pt x="937" y="7641"/>
                      <a:pt x="896" y="7746"/>
                    </a:cubicBezTo>
                    <a:close/>
                    <a:moveTo>
                      <a:pt x="22750" y="7311"/>
                    </a:moveTo>
                    <a:cubicBezTo>
                      <a:pt x="22704" y="7207"/>
                      <a:pt x="22659" y="7103"/>
                      <a:pt x="22611" y="7000"/>
                    </a:cubicBezTo>
                    <a:lnTo>
                      <a:pt x="22739" y="6944"/>
                    </a:lnTo>
                    <a:cubicBezTo>
                      <a:pt x="22786" y="7045"/>
                      <a:pt x="22832" y="7151"/>
                      <a:pt x="22877" y="7257"/>
                    </a:cubicBezTo>
                    <a:close/>
                    <a:moveTo>
                      <a:pt x="1152" y="7123"/>
                    </a:moveTo>
                    <a:lnTo>
                      <a:pt x="1025" y="7067"/>
                    </a:lnTo>
                    <a:cubicBezTo>
                      <a:pt x="1070" y="6963"/>
                      <a:pt x="1120" y="6860"/>
                      <a:pt x="1167" y="6758"/>
                    </a:cubicBezTo>
                    <a:lnTo>
                      <a:pt x="1295" y="6819"/>
                    </a:lnTo>
                    <a:cubicBezTo>
                      <a:pt x="1245" y="6920"/>
                      <a:pt x="1198" y="7021"/>
                      <a:pt x="1152" y="7123"/>
                    </a:cubicBezTo>
                    <a:close/>
                    <a:moveTo>
                      <a:pt x="22467" y="6696"/>
                    </a:moveTo>
                    <a:cubicBezTo>
                      <a:pt x="22415" y="6594"/>
                      <a:pt x="22365" y="6495"/>
                      <a:pt x="22311" y="6396"/>
                    </a:cubicBezTo>
                    <a:lnTo>
                      <a:pt x="22434" y="6329"/>
                    </a:lnTo>
                    <a:cubicBezTo>
                      <a:pt x="22488" y="6430"/>
                      <a:pt x="22540" y="6532"/>
                      <a:pt x="22592" y="6635"/>
                    </a:cubicBezTo>
                    <a:close/>
                    <a:moveTo>
                      <a:pt x="1444" y="6517"/>
                    </a:moveTo>
                    <a:lnTo>
                      <a:pt x="1321" y="6454"/>
                    </a:lnTo>
                    <a:cubicBezTo>
                      <a:pt x="1372" y="6353"/>
                      <a:pt x="1426" y="6251"/>
                      <a:pt x="1482" y="6152"/>
                    </a:cubicBezTo>
                    <a:lnTo>
                      <a:pt x="1603" y="6221"/>
                    </a:lnTo>
                    <a:cubicBezTo>
                      <a:pt x="1549" y="6318"/>
                      <a:pt x="1495" y="6417"/>
                      <a:pt x="1444" y="6517"/>
                    </a:cubicBezTo>
                    <a:close/>
                    <a:moveTo>
                      <a:pt x="22150" y="6100"/>
                    </a:moveTo>
                    <a:cubicBezTo>
                      <a:pt x="22094" y="6001"/>
                      <a:pt x="22037" y="5904"/>
                      <a:pt x="21977" y="5807"/>
                    </a:cubicBezTo>
                    <a:lnTo>
                      <a:pt x="22096" y="5735"/>
                    </a:lnTo>
                    <a:cubicBezTo>
                      <a:pt x="22156" y="5833"/>
                      <a:pt x="22214" y="5930"/>
                      <a:pt x="22270" y="6029"/>
                    </a:cubicBezTo>
                    <a:close/>
                    <a:moveTo>
                      <a:pt x="1769" y="5927"/>
                    </a:moveTo>
                    <a:lnTo>
                      <a:pt x="1651" y="5858"/>
                    </a:lnTo>
                    <a:cubicBezTo>
                      <a:pt x="1707" y="5759"/>
                      <a:pt x="1767" y="5662"/>
                      <a:pt x="1828" y="5567"/>
                    </a:cubicBezTo>
                    <a:lnTo>
                      <a:pt x="1946" y="5640"/>
                    </a:lnTo>
                    <a:cubicBezTo>
                      <a:pt x="1886" y="5735"/>
                      <a:pt x="1828" y="5830"/>
                      <a:pt x="1769" y="5927"/>
                    </a:cubicBezTo>
                    <a:close/>
                    <a:moveTo>
                      <a:pt x="21798" y="5522"/>
                    </a:moveTo>
                    <a:cubicBezTo>
                      <a:pt x="21738" y="5425"/>
                      <a:pt x="21675" y="5334"/>
                      <a:pt x="21610" y="5241"/>
                    </a:cubicBezTo>
                    <a:lnTo>
                      <a:pt x="21725" y="5161"/>
                    </a:lnTo>
                    <a:cubicBezTo>
                      <a:pt x="21789" y="5254"/>
                      <a:pt x="21854" y="5349"/>
                      <a:pt x="21914" y="5446"/>
                    </a:cubicBezTo>
                    <a:close/>
                    <a:moveTo>
                      <a:pt x="2130" y="5358"/>
                    </a:moveTo>
                    <a:lnTo>
                      <a:pt x="2013" y="5280"/>
                    </a:lnTo>
                    <a:cubicBezTo>
                      <a:pt x="2078" y="5187"/>
                      <a:pt x="2141" y="5092"/>
                      <a:pt x="2207" y="5000"/>
                    </a:cubicBezTo>
                    <a:lnTo>
                      <a:pt x="2320" y="5082"/>
                    </a:lnTo>
                    <a:cubicBezTo>
                      <a:pt x="2257" y="5172"/>
                      <a:pt x="2192" y="5265"/>
                      <a:pt x="2130" y="5358"/>
                    </a:cubicBezTo>
                    <a:close/>
                    <a:moveTo>
                      <a:pt x="21414" y="4965"/>
                    </a:moveTo>
                    <a:cubicBezTo>
                      <a:pt x="21349" y="4874"/>
                      <a:pt x="21280" y="4784"/>
                      <a:pt x="21211" y="4695"/>
                    </a:cubicBezTo>
                    <a:lnTo>
                      <a:pt x="21321" y="4611"/>
                    </a:lnTo>
                    <a:cubicBezTo>
                      <a:pt x="21392" y="4700"/>
                      <a:pt x="21459" y="4790"/>
                      <a:pt x="21526" y="4883"/>
                    </a:cubicBezTo>
                    <a:close/>
                    <a:moveTo>
                      <a:pt x="2520" y="4810"/>
                    </a:moveTo>
                    <a:lnTo>
                      <a:pt x="2410" y="4726"/>
                    </a:lnTo>
                    <a:cubicBezTo>
                      <a:pt x="2477" y="4635"/>
                      <a:pt x="2548" y="4547"/>
                      <a:pt x="2620" y="4456"/>
                    </a:cubicBezTo>
                    <a:lnTo>
                      <a:pt x="2728" y="4544"/>
                    </a:lnTo>
                    <a:cubicBezTo>
                      <a:pt x="2658" y="4631"/>
                      <a:pt x="2589" y="4719"/>
                      <a:pt x="2520" y="4810"/>
                    </a:cubicBezTo>
                    <a:close/>
                    <a:moveTo>
                      <a:pt x="21002" y="4432"/>
                    </a:moveTo>
                    <a:cubicBezTo>
                      <a:pt x="20928" y="4346"/>
                      <a:pt x="20857" y="4257"/>
                      <a:pt x="20782" y="4173"/>
                    </a:cubicBezTo>
                    <a:lnTo>
                      <a:pt x="20887" y="4083"/>
                    </a:lnTo>
                    <a:cubicBezTo>
                      <a:pt x="20963" y="4167"/>
                      <a:pt x="21036" y="4255"/>
                      <a:pt x="21110" y="4344"/>
                    </a:cubicBezTo>
                    <a:close/>
                    <a:moveTo>
                      <a:pt x="2943" y="4283"/>
                    </a:moveTo>
                    <a:lnTo>
                      <a:pt x="2838" y="4195"/>
                    </a:lnTo>
                    <a:cubicBezTo>
                      <a:pt x="2911" y="4106"/>
                      <a:pt x="2986" y="4022"/>
                      <a:pt x="3062" y="3938"/>
                    </a:cubicBezTo>
                    <a:lnTo>
                      <a:pt x="3166" y="4031"/>
                    </a:lnTo>
                    <a:cubicBezTo>
                      <a:pt x="3090" y="4115"/>
                      <a:pt x="3017" y="4199"/>
                      <a:pt x="2943" y="4283"/>
                    </a:cubicBezTo>
                    <a:close/>
                    <a:moveTo>
                      <a:pt x="20557" y="3923"/>
                    </a:moveTo>
                    <a:cubicBezTo>
                      <a:pt x="20480" y="3841"/>
                      <a:pt x="20402" y="3759"/>
                      <a:pt x="20324" y="3679"/>
                    </a:cubicBezTo>
                    <a:lnTo>
                      <a:pt x="20423" y="3582"/>
                    </a:lnTo>
                    <a:cubicBezTo>
                      <a:pt x="20503" y="3662"/>
                      <a:pt x="20581" y="3746"/>
                      <a:pt x="20659" y="3828"/>
                    </a:cubicBezTo>
                    <a:close/>
                    <a:moveTo>
                      <a:pt x="3394" y="3783"/>
                    </a:moveTo>
                    <a:lnTo>
                      <a:pt x="3295" y="3688"/>
                    </a:lnTo>
                    <a:cubicBezTo>
                      <a:pt x="3373" y="3606"/>
                      <a:pt x="3453" y="3524"/>
                      <a:pt x="3532" y="3444"/>
                    </a:cubicBezTo>
                    <a:lnTo>
                      <a:pt x="3632" y="3543"/>
                    </a:lnTo>
                    <a:cubicBezTo>
                      <a:pt x="3552" y="3623"/>
                      <a:pt x="3472" y="3703"/>
                      <a:pt x="3394" y="3783"/>
                    </a:cubicBezTo>
                    <a:close/>
                    <a:moveTo>
                      <a:pt x="20085" y="3442"/>
                    </a:moveTo>
                    <a:cubicBezTo>
                      <a:pt x="20003" y="3362"/>
                      <a:pt x="19923" y="3286"/>
                      <a:pt x="19839" y="3211"/>
                    </a:cubicBezTo>
                    <a:lnTo>
                      <a:pt x="19934" y="3107"/>
                    </a:lnTo>
                    <a:cubicBezTo>
                      <a:pt x="20016" y="3183"/>
                      <a:pt x="20100" y="3263"/>
                      <a:pt x="20182" y="3340"/>
                    </a:cubicBezTo>
                    <a:close/>
                    <a:moveTo>
                      <a:pt x="3875" y="3310"/>
                    </a:moveTo>
                    <a:lnTo>
                      <a:pt x="3778" y="3207"/>
                    </a:lnTo>
                    <a:cubicBezTo>
                      <a:pt x="3862" y="3129"/>
                      <a:pt x="3947" y="3053"/>
                      <a:pt x="4033" y="2978"/>
                    </a:cubicBezTo>
                    <a:lnTo>
                      <a:pt x="4124" y="3081"/>
                    </a:lnTo>
                    <a:cubicBezTo>
                      <a:pt x="4039" y="3157"/>
                      <a:pt x="3955" y="3232"/>
                      <a:pt x="3875" y="3310"/>
                    </a:cubicBezTo>
                    <a:close/>
                    <a:moveTo>
                      <a:pt x="19586" y="2986"/>
                    </a:moveTo>
                    <a:cubicBezTo>
                      <a:pt x="19500" y="2913"/>
                      <a:pt x="19416" y="2842"/>
                      <a:pt x="19327" y="2771"/>
                    </a:cubicBezTo>
                    <a:lnTo>
                      <a:pt x="19416" y="2661"/>
                    </a:lnTo>
                    <a:cubicBezTo>
                      <a:pt x="19504" y="2734"/>
                      <a:pt x="19591" y="2807"/>
                      <a:pt x="19677" y="2881"/>
                    </a:cubicBezTo>
                    <a:close/>
                    <a:moveTo>
                      <a:pt x="4380" y="2863"/>
                    </a:moveTo>
                    <a:lnTo>
                      <a:pt x="4292" y="2756"/>
                    </a:lnTo>
                    <a:cubicBezTo>
                      <a:pt x="4378" y="2682"/>
                      <a:pt x="4467" y="2611"/>
                      <a:pt x="4557" y="2540"/>
                    </a:cubicBezTo>
                    <a:lnTo>
                      <a:pt x="4644" y="2650"/>
                    </a:lnTo>
                    <a:cubicBezTo>
                      <a:pt x="4555" y="2719"/>
                      <a:pt x="4467" y="2790"/>
                      <a:pt x="4380" y="2863"/>
                    </a:cubicBezTo>
                    <a:close/>
                    <a:moveTo>
                      <a:pt x="19064" y="2561"/>
                    </a:moveTo>
                    <a:cubicBezTo>
                      <a:pt x="18973" y="2492"/>
                      <a:pt x="18883" y="2425"/>
                      <a:pt x="18792" y="2361"/>
                    </a:cubicBezTo>
                    <a:lnTo>
                      <a:pt x="18874" y="2246"/>
                    </a:lnTo>
                    <a:cubicBezTo>
                      <a:pt x="18967" y="2313"/>
                      <a:pt x="19058" y="2382"/>
                      <a:pt x="19148" y="2451"/>
                    </a:cubicBezTo>
                    <a:close/>
                    <a:moveTo>
                      <a:pt x="4911" y="2445"/>
                    </a:moveTo>
                    <a:lnTo>
                      <a:pt x="4829" y="2333"/>
                    </a:lnTo>
                    <a:cubicBezTo>
                      <a:pt x="4920" y="2266"/>
                      <a:pt x="5013" y="2199"/>
                      <a:pt x="5105" y="2134"/>
                    </a:cubicBezTo>
                    <a:lnTo>
                      <a:pt x="5185" y="2248"/>
                    </a:lnTo>
                    <a:cubicBezTo>
                      <a:pt x="5092" y="2313"/>
                      <a:pt x="5002" y="2378"/>
                      <a:pt x="4911" y="2445"/>
                    </a:cubicBezTo>
                    <a:close/>
                    <a:moveTo>
                      <a:pt x="18516" y="2166"/>
                    </a:moveTo>
                    <a:cubicBezTo>
                      <a:pt x="18423" y="2104"/>
                      <a:pt x="18330" y="2041"/>
                      <a:pt x="18235" y="1981"/>
                    </a:cubicBezTo>
                    <a:lnTo>
                      <a:pt x="18311" y="1864"/>
                    </a:lnTo>
                    <a:cubicBezTo>
                      <a:pt x="18406" y="1925"/>
                      <a:pt x="18501" y="1987"/>
                      <a:pt x="18596" y="2052"/>
                    </a:cubicBezTo>
                    <a:close/>
                    <a:moveTo>
                      <a:pt x="5466" y="2059"/>
                    </a:moveTo>
                    <a:lnTo>
                      <a:pt x="5390" y="1942"/>
                    </a:lnTo>
                    <a:cubicBezTo>
                      <a:pt x="5485" y="1879"/>
                      <a:pt x="5580" y="1819"/>
                      <a:pt x="5677" y="1759"/>
                    </a:cubicBezTo>
                    <a:lnTo>
                      <a:pt x="5751" y="1877"/>
                    </a:lnTo>
                    <a:cubicBezTo>
                      <a:pt x="5656" y="1936"/>
                      <a:pt x="5561" y="1998"/>
                      <a:pt x="5466" y="2059"/>
                    </a:cubicBezTo>
                    <a:close/>
                    <a:moveTo>
                      <a:pt x="17948" y="1804"/>
                    </a:moveTo>
                    <a:cubicBezTo>
                      <a:pt x="17854" y="1748"/>
                      <a:pt x="17756" y="1692"/>
                      <a:pt x="17657" y="1636"/>
                    </a:cubicBezTo>
                    <a:lnTo>
                      <a:pt x="17726" y="1515"/>
                    </a:lnTo>
                    <a:cubicBezTo>
                      <a:pt x="17825" y="1571"/>
                      <a:pt x="17923" y="1627"/>
                      <a:pt x="18020" y="1685"/>
                    </a:cubicBezTo>
                    <a:close/>
                    <a:moveTo>
                      <a:pt x="6042" y="1705"/>
                    </a:moveTo>
                    <a:lnTo>
                      <a:pt x="5971" y="1584"/>
                    </a:lnTo>
                    <a:cubicBezTo>
                      <a:pt x="6070" y="1528"/>
                      <a:pt x="6169" y="1472"/>
                      <a:pt x="6271" y="1418"/>
                    </a:cubicBezTo>
                    <a:lnTo>
                      <a:pt x="6335" y="1541"/>
                    </a:lnTo>
                    <a:cubicBezTo>
                      <a:pt x="6236" y="1593"/>
                      <a:pt x="6139" y="1649"/>
                      <a:pt x="6042" y="1705"/>
                    </a:cubicBezTo>
                    <a:close/>
                    <a:moveTo>
                      <a:pt x="17362" y="1474"/>
                    </a:moveTo>
                    <a:cubicBezTo>
                      <a:pt x="17262" y="1424"/>
                      <a:pt x="17163" y="1372"/>
                      <a:pt x="17062" y="1323"/>
                    </a:cubicBezTo>
                    <a:lnTo>
                      <a:pt x="17122" y="1198"/>
                    </a:lnTo>
                    <a:cubicBezTo>
                      <a:pt x="17226" y="1247"/>
                      <a:pt x="17325" y="1299"/>
                      <a:pt x="17426" y="1351"/>
                    </a:cubicBezTo>
                    <a:close/>
                    <a:moveTo>
                      <a:pt x="6635" y="1385"/>
                    </a:moveTo>
                    <a:lnTo>
                      <a:pt x="6573" y="1260"/>
                    </a:lnTo>
                    <a:cubicBezTo>
                      <a:pt x="6674" y="1208"/>
                      <a:pt x="6778" y="1159"/>
                      <a:pt x="6881" y="1111"/>
                    </a:cubicBezTo>
                    <a:lnTo>
                      <a:pt x="6939" y="1236"/>
                    </a:lnTo>
                    <a:cubicBezTo>
                      <a:pt x="6838" y="1284"/>
                      <a:pt x="6737" y="1334"/>
                      <a:pt x="6635" y="1385"/>
                    </a:cubicBezTo>
                    <a:close/>
                    <a:moveTo>
                      <a:pt x="16757" y="1180"/>
                    </a:moveTo>
                    <a:cubicBezTo>
                      <a:pt x="16654" y="1135"/>
                      <a:pt x="16552" y="1090"/>
                      <a:pt x="16447" y="1047"/>
                    </a:cubicBezTo>
                    <a:lnTo>
                      <a:pt x="16503" y="917"/>
                    </a:lnTo>
                    <a:cubicBezTo>
                      <a:pt x="16606" y="962"/>
                      <a:pt x="16710" y="1008"/>
                      <a:pt x="16813" y="1053"/>
                    </a:cubicBezTo>
                    <a:close/>
                    <a:moveTo>
                      <a:pt x="7250" y="1098"/>
                    </a:moveTo>
                    <a:lnTo>
                      <a:pt x="7194" y="971"/>
                    </a:lnTo>
                    <a:cubicBezTo>
                      <a:pt x="7298" y="926"/>
                      <a:pt x="7403" y="883"/>
                      <a:pt x="7509" y="839"/>
                    </a:cubicBezTo>
                    <a:lnTo>
                      <a:pt x="7561" y="969"/>
                    </a:lnTo>
                    <a:cubicBezTo>
                      <a:pt x="7457" y="1010"/>
                      <a:pt x="7352" y="1053"/>
                      <a:pt x="7250" y="1098"/>
                    </a:cubicBezTo>
                    <a:close/>
                    <a:moveTo>
                      <a:pt x="16136" y="921"/>
                    </a:moveTo>
                    <a:cubicBezTo>
                      <a:pt x="16030" y="880"/>
                      <a:pt x="15927" y="842"/>
                      <a:pt x="15819" y="805"/>
                    </a:cubicBezTo>
                    <a:lnTo>
                      <a:pt x="15866" y="673"/>
                    </a:lnTo>
                    <a:cubicBezTo>
                      <a:pt x="15974" y="710"/>
                      <a:pt x="16080" y="751"/>
                      <a:pt x="16186" y="792"/>
                    </a:cubicBezTo>
                    <a:close/>
                    <a:moveTo>
                      <a:pt x="7878" y="848"/>
                    </a:moveTo>
                    <a:lnTo>
                      <a:pt x="7831" y="716"/>
                    </a:lnTo>
                    <a:cubicBezTo>
                      <a:pt x="7936" y="678"/>
                      <a:pt x="8044" y="641"/>
                      <a:pt x="8152" y="606"/>
                    </a:cubicBezTo>
                    <a:lnTo>
                      <a:pt x="8197" y="738"/>
                    </a:lnTo>
                    <a:cubicBezTo>
                      <a:pt x="8090" y="773"/>
                      <a:pt x="7984" y="809"/>
                      <a:pt x="7878" y="848"/>
                    </a:cubicBezTo>
                    <a:close/>
                    <a:moveTo>
                      <a:pt x="15499" y="697"/>
                    </a:moveTo>
                    <a:cubicBezTo>
                      <a:pt x="15391" y="663"/>
                      <a:pt x="15286" y="630"/>
                      <a:pt x="15178" y="600"/>
                    </a:cubicBezTo>
                    <a:lnTo>
                      <a:pt x="15215" y="464"/>
                    </a:lnTo>
                    <a:cubicBezTo>
                      <a:pt x="15325" y="496"/>
                      <a:pt x="15435" y="529"/>
                      <a:pt x="15543" y="565"/>
                    </a:cubicBezTo>
                    <a:close/>
                    <a:moveTo>
                      <a:pt x="8521" y="634"/>
                    </a:moveTo>
                    <a:lnTo>
                      <a:pt x="8480" y="501"/>
                    </a:lnTo>
                    <a:cubicBezTo>
                      <a:pt x="8588" y="468"/>
                      <a:pt x="8698" y="438"/>
                      <a:pt x="8808" y="408"/>
                    </a:cubicBezTo>
                    <a:lnTo>
                      <a:pt x="8845" y="544"/>
                    </a:lnTo>
                    <a:cubicBezTo>
                      <a:pt x="8735" y="572"/>
                      <a:pt x="8627" y="602"/>
                      <a:pt x="8521" y="634"/>
                    </a:cubicBezTo>
                    <a:close/>
                    <a:moveTo>
                      <a:pt x="14852" y="509"/>
                    </a:moveTo>
                    <a:cubicBezTo>
                      <a:pt x="14742" y="481"/>
                      <a:pt x="14632" y="455"/>
                      <a:pt x="14524" y="432"/>
                    </a:cubicBezTo>
                    <a:lnTo>
                      <a:pt x="14554" y="296"/>
                    </a:lnTo>
                    <a:cubicBezTo>
                      <a:pt x="14666" y="319"/>
                      <a:pt x="14777" y="347"/>
                      <a:pt x="14887" y="376"/>
                    </a:cubicBezTo>
                    <a:close/>
                    <a:moveTo>
                      <a:pt x="9173" y="460"/>
                    </a:moveTo>
                    <a:lnTo>
                      <a:pt x="9140" y="324"/>
                    </a:lnTo>
                    <a:cubicBezTo>
                      <a:pt x="9250" y="298"/>
                      <a:pt x="9361" y="274"/>
                      <a:pt x="9473" y="250"/>
                    </a:cubicBezTo>
                    <a:lnTo>
                      <a:pt x="9501" y="386"/>
                    </a:lnTo>
                    <a:cubicBezTo>
                      <a:pt x="9391" y="410"/>
                      <a:pt x="9281" y="434"/>
                      <a:pt x="9173" y="460"/>
                    </a:cubicBezTo>
                    <a:close/>
                    <a:moveTo>
                      <a:pt x="14194" y="360"/>
                    </a:moveTo>
                    <a:cubicBezTo>
                      <a:pt x="14084" y="339"/>
                      <a:pt x="13972" y="319"/>
                      <a:pt x="13862" y="300"/>
                    </a:cubicBezTo>
                    <a:lnTo>
                      <a:pt x="13883" y="164"/>
                    </a:lnTo>
                    <a:cubicBezTo>
                      <a:pt x="13995" y="181"/>
                      <a:pt x="14110" y="203"/>
                      <a:pt x="14220" y="224"/>
                    </a:cubicBezTo>
                    <a:close/>
                    <a:moveTo>
                      <a:pt x="9833" y="322"/>
                    </a:moveTo>
                    <a:lnTo>
                      <a:pt x="9807" y="186"/>
                    </a:lnTo>
                    <a:cubicBezTo>
                      <a:pt x="9919" y="166"/>
                      <a:pt x="10032" y="147"/>
                      <a:pt x="10144" y="130"/>
                    </a:cubicBezTo>
                    <a:lnTo>
                      <a:pt x="10165" y="268"/>
                    </a:lnTo>
                    <a:cubicBezTo>
                      <a:pt x="10053" y="285"/>
                      <a:pt x="9943" y="302"/>
                      <a:pt x="9833" y="322"/>
                    </a:cubicBezTo>
                    <a:close/>
                    <a:moveTo>
                      <a:pt x="13527" y="250"/>
                    </a:moveTo>
                    <a:cubicBezTo>
                      <a:pt x="13417" y="235"/>
                      <a:pt x="13305" y="220"/>
                      <a:pt x="13193" y="209"/>
                    </a:cubicBezTo>
                    <a:lnTo>
                      <a:pt x="13208" y="71"/>
                    </a:lnTo>
                    <a:cubicBezTo>
                      <a:pt x="13322" y="82"/>
                      <a:pt x="13434" y="97"/>
                      <a:pt x="13547" y="112"/>
                    </a:cubicBezTo>
                    <a:close/>
                    <a:moveTo>
                      <a:pt x="10500" y="222"/>
                    </a:moveTo>
                    <a:lnTo>
                      <a:pt x="10483" y="84"/>
                    </a:lnTo>
                    <a:cubicBezTo>
                      <a:pt x="10595" y="71"/>
                      <a:pt x="10709" y="60"/>
                      <a:pt x="10823" y="50"/>
                    </a:cubicBezTo>
                    <a:lnTo>
                      <a:pt x="10834" y="188"/>
                    </a:lnTo>
                    <a:cubicBezTo>
                      <a:pt x="10722" y="199"/>
                      <a:pt x="10610" y="209"/>
                      <a:pt x="10500" y="222"/>
                    </a:cubicBezTo>
                    <a:close/>
                    <a:moveTo>
                      <a:pt x="12858" y="177"/>
                    </a:moveTo>
                    <a:cubicBezTo>
                      <a:pt x="12746" y="168"/>
                      <a:pt x="12634" y="162"/>
                      <a:pt x="12522" y="155"/>
                    </a:cubicBezTo>
                    <a:lnTo>
                      <a:pt x="12528" y="17"/>
                    </a:lnTo>
                    <a:cubicBezTo>
                      <a:pt x="12642" y="22"/>
                      <a:pt x="12755" y="30"/>
                      <a:pt x="12867" y="39"/>
                    </a:cubicBezTo>
                    <a:close/>
                    <a:moveTo>
                      <a:pt x="11171" y="162"/>
                    </a:moveTo>
                    <a:lnTo>
                      <a:pt x="11162" y="24"/>
                    </a:lnTo>
                    <a:cubicBezTo>
                      <a:pt x="11277" y="17"/>
                      <a:pt x="11389" y="11"/>
                      <a:pt x="11503" y="7"/>
                    </a:cubicBezTo>
                    <a:lnTo>
                      <a:pt x="11507" y="147"/>
                    </a:lnTo>
                    <a:cubicBezTo>
                      <a:pt x="11395" y="151"/>
                      <a:pt x="11283" y="155"/>
                      <a:pt x="11171" y="162"/>
                    </a:cubicBezTo>
                    <a:close/>
                    <a:moveTo>
                      <a:pt x="12183" y="142"/>
                    </a:moveTo>
                    <a:cubicBezTo>
                      <a:pt x="12092" y="140"/>
                      <a:pt x="12002" y="140"/>
                      <a:pt x="11909" y="140"/>
                    </a:cubicBezTo>
                    <a:lnTo>
                      <a:pt x="11846" y="140"/>
                    </a:lnTo>
                    <a:lnTo>
                      <a:pt x="11844" y="0"/>
                    </a:lnTo>
                    <a:lnTo>
                      <a:pt x="11909" y="0"/>
                    </a:lnTo>
                    <a:cubicBezTo>
                      <a:pt x="12002" y="0"/>
                      <a:pt x="12094" y="2"/>
                      <a:pt x="12187" y="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8" name="Google Shape;1328;p33"/>
          <p:cNvSpPr/>
          <p:nvPr/>
        </p:nvSpPr>
        <p:spPr>
          <a:xfrm>
            <a:off x="5961512" y="314837"/>
            <a:ext cx="1461907" cy="696517"/>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3290561" y="894618"/>
            <a:ext cx="859451" cy="409516"/>
          </a:xfrm>
          <a:custGeom>
            <a:avLst/>
            <a:gdLst/>
            <a:ahLst/>
            <a:cxnLst/>
            <a:rect l="l" t="t" r="r" b="b"/>
            <a:pathLst>
              <a:path w="30014" h="14300" extrusionOk="0">
                <a:moveTo>
                  <a:pt x="14414" y="0"/>
                </a:moveTo>
                <a:cubicBezTo>
                  <a:pt x="11226" y="0"/>
                  <a:pt x="8516" y="2195"/>
                  <a:pt x="7773" y="5196"/>
                </a:cubicBezTo>
                <a:cubicBezTo>
                  <a:pt x="7365" y="5001"/>
                  <a:pt x="6914" y="4885"/>
                  <a:pt x="6435" y="4868"/>
                </a:cubicBezTo>
                <a:cubicBezTo>
                  <a:pt x="6395" y="4866"/>
                  <a:pt x="6356" y="4866"/>
                  <a:pt x="6316" y="4866"/>
                </a:cubicBezTo>
                <a:cubicBezTo>
                  <a:pt x="4550" y="4866"/>
                  <a:pt x="3083" y="6227"/>
                  <a:pt x="2942" y="7981"/>
                </a:cubicBezTo>
                <a:cubicBezTo>
                  <a:pt x="1373" y="8117"/>
                  <a:pt x="117" y="9403"/>
                  <a:pt x="61" y="11015"/>
                </a:cubicBezTo>
                <a:cubicBezTo>
                  <a:pt x="1" y="12759"/>
                  <a:pt x="1364" y="14219"/>
                  <a:pt x="3106" y="14278"/>
                </a:cubicBezTo>
                <a:cubicBezTo>
                  <a:pt x="3573" y="14294"/>
                  <a:pt x="5785" y="14299"/>
                  <a:pt x="8703" y="14299"/>
                </a:cubicBezTo>
                <a:cubicBezTo>
                  <a:pt x="14180" y="14299"/>
                  <a:pt x="22145" y="14281"/>
                  <a:pt x="25724" y="14281"/>
                </a:cubicBezTo>
                <a:cubicBezTo>
                  <a:pt x="26768" y="14281"/>
                  <a:pt x="27439" y="14282"/>
                  <a:pt x="27566" y="14286"/>
                </a:cubicBezTo>
                <a:cubicBezTo>
                  <a:pt x="27594" y="14287"/>
                  <a:pt x="27622" y="14288"/>
                  <a:pt x="27649" y="14288"/>
                </a:cubicBezTo>
                <a:cubicBezTo>
                  <a:pt x="28894" y="14288"/>
                  <a:pt x="29925" y="13298"/>
                  <a:pt x="29968" y="12044"/>
                </a:cubicBezTo>
                <a:cubicBezTo>
                  <a:pt x="30013" y="10763"/>
                  <a:pt x="29008" y="9688"/>
                  <a:pt x="27726" y="9643"/>
                </a:cubicBezTo>
                <a:cubicBezTo>
                  <a:pt x="27698" y="9642"/>
                  <a:pt x="27670" y="9641"/>
                  <a:pt x="27643" y="9641"/>
                </a:cubicBezTo>
                <a:cubicBezTo>
                  <a:pt x="26884" y="9641"/>
                  <a:pt x="26204" y="10011"/>
                  <a:pt x="25779" y="10581"/>
                </a:cubicBezTo>
                <a:cubicBezTo>
                  <a:pt x="25283" y="8510"/>
                  <a:pt x="23479" y="6933"/>
                  <a:pt x="21261" y="6803"/>
                </a:cubicBezTo>
                <a:cubicBezTo>
                  <a:pt x="21242" y="3148"/>
                  <a:pt x="18337" y="131"/>
                  <a:pt x="14652" y="4"/>
                </a:cubicBezTo>
                <a:cubicBezTo>
                  <a:pt x="14572" y="1"/>
                  <a:pt x="14493" y="0"/>
                  <a:pt x="144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0" name="Google Shape;1330;p33"/>
          <p:cNvGrpSpPr/>
          <p:nvPr/>
        </p:nvGrpSpPr>
        <p:grpSpPr>
          <a:xfrm>
            <a:off x="5203875" y="2536567"/>
            <a:ext cx="3983481" cy="2616995"/>
            <a:chOff x="5203875" y="2536567"/>
            <a:chExt cx="3983481" cy="2616995"/>
          </a:xfrm>
        </p:grpSpPr>
        <p:sp>
          <p:nvSpPr>
            <p:cNvPr id="1331" name="Google Shape;1331;p33"/>
            <p:cNvSpPr/>
            <p:nvPr/>
          </p:nvSpPr>
          <p:spPr>
            <a:xfrm>
              <a:off x="5638064" y="3336240"/>
              <a:ext cx="49040" cy="44564"/>
            </a:xfrm>
            <a:custGeom>
              <a:avLst/>
              <a:gdLst/>
              <a:ahLst/>
              <a:cxnLst/>
              <a:rect l="l" t="t" r="r" b="b"/>
              <a:pathLst>
                <a:path w="1227" h="1115" extrusionOk="0">
                  <a:moveTo>
                    <a:pt x="614" y="1"/>
                  </a:moveTo>
                  <a:cubicBezTo>
                    <a:pt x="571" y="1"/>
                    <a:pt x="528" y="6"/>
                    <a:pt x="484" y="16"/>
                  </a:cubicBezTo>
                  <a:cubicBezTo>
                    <a:pt x="186" y="87"/>
                    <a:pt x="1" y="387"/>
                    <a:pt x="72" y="685"/>
                  </a:cubicBezTo>
                  <a:cubicBezTo>
                    <a:pt x="133" y="942"/>
                    <a:pt x="361" y="1115"/>
                    <a:pt x="614" y="1115"/>
                  </a:cubicBezTo>
                  <a:cubicBezTo>
                    <a:pt x="656" y="1115"/>
                    <a:pt x="700" y="1110"/>
                    <a:pt x="743" y="1099"/>
                  </a:cubicBezTo>
                  <a:cubicBezTo>
                    <a:pt x="1041" y="1028"/>
                    <a:pt x="1226" y="728"/>
                    <a:pt x="1155" y="428"/>
                  </a:cubicBezTo>
                  <a:cubicBezTo>
                    <a:pt x="1094" y="172"/>
                    <a:pt x="867" y="1"/>
                    <a:pt x="614" y="1"/>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flipH="1">
              <a:off x="6292373" y="2536647"/>
              <a:ext cx="361826" cy="408308"/>
            </a:xfrm>
            <a:custGeom>
              <a:avLst/>
              <a:gdLst/>
              <a:ahLst/>
              <a:cxnLst/>
              <a:rect l="l" t="t" r="r" b="b"/>
              <a:pathLst>
                <a:path w="9053" h="10216" extrusionOk="0">
                  <a:moveTo>
                    <a:pt x="6301" y="0"/>
                  </a:moveTo>
                  <a:cubicBezTo>
                    <a:pt x="4106" y="1955"/>
                    <a:pt x="2016" y="3986"/>
                    <a:pt x="0" y="6126"/>
                  </a:cubicBezTo>
                  <a:cubicBezTo>
                    <a:pt x="3127" y="7278"/>
                    <a:pt x="6122" y="8631"/>
                    <a:pt x="9052" y="10215"/>
                  </a:cubicBezTo>
                  <a:cubicBezTo>
                    <a:pt x="8387" y="6728"/>
                    <a:pt x="7470" y="3351"/>
                    <a:pt x="6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flipH="1">
              <a:off x="6402368" y="2536567"/>
              <a:ext cx="369819" cy="330771"/>
            </a:xfrm>
            <a:custGeom>
              <a:avLst/>
              <a:gdLst/>
              <a:ahLst/>
              <a:cxnLst/>
              <a:rect l="l" t="t" r="r" b="b"/>
              <a:pathLst>
                <a:path w="9253" h="8276" extrusionOk="0">
                  <a:moveTo>
                    <a:pt x="9253" y="0"/>
                  </a:moveTo>
                  <a:lnTo>
                    <a:pt x="9253" y="0"/>
                  </a:lnTo>
                  <a:cubicBezTo>
                    <a:pt x="6031" y="1508"/>
                    <a:pt x="2969" y="3209"/>
                    <a:pt x="0" y="5164"/>
                  </a:cubicBezTo>
                  <a:cubicBezTo>
                    <a:pt x="2810" y="6037"/>
                    <a:pt x="5516" y="7065"/>
                    <a:pt x="8196" y="8275"/>
                  </a:cubicBezTo>
                  <a:cubicBezTo>
                    <a:pt x="8631" y="5524"/>
                    <a:pt x="8983" y="2773"/>
                    <a:pt x="9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flipH="1">
              <a:off x="5952601" y="2586208"/>
              <a:ext cx="482727" cy="615899"/>
            </a:xfrm>
            <a:custGeom>
              <a:avLst/>
              <a:gdLst/>
              <a:ahLst/>
              <a:cxnLst/>
              <a:rect l="l" t="t" r="r" b="b"/>
              <a:pathLst>
                <a:path w="12078" h="15410" extrusionOk="0">
                  <a:moveTo>
                    <a:pt x="10272" y="1"/>
                  </a:moveTo>
                  <a:cubicBezTo>
                    <a:pt x="6670" y="2318"/>
                    <a:pt x="3261" y="4843"/>
                    <a:pt x="1" y="7620"/>
                  </a:cubicBezTo>
                  <a:cubicBezTo>
                    <a:pt x="4329" y="9791"/>
                    <a:pt x="8312" y="12361"/>
                    <a:pt x="12078" y="15410"/>
                  </a:cubicBezTo>
                  <a:cubicBezTo>
                    <a:pt x="12054" y="10183"/>
                    <a:pt x="11435" y="5093"/>
                    <a:pt x="10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flipH="1">
              <a:off x="6024788" y="2586128"/>
              <a:ext cx="574413" cy="467460"/>
            </a:xfrm>
            <a:custGeom>
              <a:avLst/>
              <a:gdLst/>
              <a:ahLst/>
              <a:cxnLst/>
              <a:rect l="l" t="t" r="r" b="b"/>
              <a:pathLst>
                <a:path w="14372" h="11696" extrusionOk="0">
                  <a:moveTo>
                    <a:pt x="14372" y="1"/>
                  </a:moveTo>
                  <a:lnTo>
                    <a:pt x="14372" y="1"/>
                  </a:lnTo>
                  <a:cubicBezTo>
                    <a:pt x="9348" y="1425"/>
                    <a:pt x="4590" y="3324"/>
                    <a:pt x="1" y="5814"/>
                  </a:cubicBezTo>
                  <a:cubicBezTo>
                    <a:pt x="3937" y="7432"/>
                    <a:pt x="7637" y="9374"/>
                    <a:pt x="11202" y="11696"/>
                  </a:cubicBezTo>
                  <a:cubicBezTo>
                    <a:pt x="12436" y="7842"/>
                    <a:pt x="13489" y="3952"/>
                    <a:pt x="14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flipH="1">
              <a:off x="6014141" y="3103925"/>
              <a:ext cx="153395" cy="106154"/>
            </a:xfrm>
            <a:custGeom>
              <a:avLst/>
              <a:gdLst/>
              <a:ahLst/>
              <a:cxnLst/>
              <a:rect l="l" t="t" r="r" b="b"/>
              <a:pathLst>
                <a:path w="3838" h="2656" extrusionOk="0">
                  <a:moveTo>
                    <a:pt x="251" y="1"/>
                  </a:moveTo>
                  <a:lnTo>
                    <a:pt x="1" y="402"/>
                  </a:lnTo>
                  <a:lnTo>
                    <a:pt x="3585" y="2655"/>
                  </a:lnTo>
                  <a:lnTo>
                    <a:pt x="3837" y="2254"/>
                  </a:lnTo>
                  <a:lnTo>
                    <a:pt x="25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3"/>
            <p:cNvSpPr/>
            <p:nvPr/>
          </p:nvSpPr>
          <p:spPr>
            <a:xfrm flipH="1">
              <a:off x="7197107" y="2647960"/>
              <a:ext cx="222539" cy="62749"/>
            </a:xfrm>
            <a:custGeom>
              <a:avLst/>
              <a:gdLst/>
              <a:ahLst/>
              <a:cxnLst/>
              <a:rect l="l" t="t" r="r" b="b"/>
              <a:pathLst>
                <a:path w="5568" h="1570" extrusionOk="0">
                  <a:moveTo>
                    <a:pt x="5568" y="1"/>
                  </a:moveTo>
                  <a:lnTo>
                    <a:pt x="1" y="320"/>
                  </a:lnTo>
                  <a:cubicBezTo>
                    <a:pt x="20" y="385"/>
                    <a:pt x="55" y="445"/>
                    <a:pt x="98" y="497"/>
                  </a:cubicBezTo>
                  <a:cubicBezTo>
                    <a:pt x="193" y="609"/>
                    <a:pt x="243" y="754"/>
                    <a:pt x="249" y="903"/>
                  </a:cubicBezTo>
                  <a:lnTo>
                    <a:pt x="288" y="1570"/>
                  </a:lnTo>
                  <a:lnTo>
                    <a:pt x="5426" y="1276"/>
                  </a:lnTo>
                  <a:lnTo>
                    <a:pt x="5387" y="609"/>
                  </a:lnTo>
                  <a:cubicBezTo>
                    <a:pt x="5378" y="463"/>
                    <a:pt x="5410" y="312"/>
                    <a:pt x="5492" y="189"/>
                  </a:cubicBezTo>
                  <a:cubicBezTo>
                    <a:pt x="5529" y="132"/>
                    <a:pt x="5555" y="70"/>
                    <a:pt x="5568" y="1"/>
                  </a:cubicBez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3"/>
            <p:cNvSpPr/>
            <p:nvPr/>
          </p:nvSpPr>
          <p:spPr>
            <a:xfrm flipH="1">
              <a:off x="8481379" y="3205622"/>
              <a:ext cx="50039" cy="44524"/>
            </a:xfrm>
            <a:custGeom>
              <a:avLst/>
              <a:gdLst/>
              <a:ahLst/>
              <a:cxnLst/>
              <a:rect l="l" t="t" r="r" b="b"/>
              <a:pathLst>
                <a:path w="1252" h="1114" extrusionOk="0">
                  <a:moveTo>
                    <a:pt x="625" y="0"/>
                  </a:moveTo>
                  <a:cubicBezTo>
                    <a:pt x="502" y="0"/>
                    <a:pt x="378" y="41"/>
                    <a:pt x="274" y="125"/>
                  </a:cubicBezTo>
                  <a:cubicBezTo>
                    <a:pt x="37" y="319"/>
                    <a:pt x="0" y="669"/>
                    <a:pt x="195" y="908"/>
                  </a:cubicBezTo>
                  <a:cubicBezTo>
                    <a:pt x="305" y="1043"/>
                    <a:pt x="465" y="1113"/>
                    <a:pt x="627" y="1113"/>
                  </a:cubicBezTo>
                  <a:cubicBezTo>
                    <a:pt x="750" y="1113"/>
                    <a:pt x="874" y="1072"/>
                    <a:pt x="978" y="988"/>
                  </a:cubicBezTo>
                  <a:cubicBezTo>
                    <a:pt x="1215" y="796"/>
                    <a:pt x="1252" y="444"/>
                    <a:pt x="1058" y="207"/>
                  </a:cubicBezTo>
                  <a:cubicBezTo>
                    <a:pt x="947" y="71"/>
                    <a:pt x="787" y="0"/>
                    <a:pt x="625" y="0"/>
                  </a:cubicBez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3"/>
            <p:cNvSpPr/>
            <p:nvPr/>
          </p:nvSpPr>
          <p:spPr>
            <a:xfrm flipH="1">
              <a:off x="5203875" y="2614066"/>
              <a:ext cx="3983481" cy="2539495"/>
            </a:xfrm>
            <a:custGeom>
              <a:avLst/>
              <a:gdLst/>
              <a:ahLst/>
              <a:cxnLst/>
              <a:rect l="l" t="t" r="r" b="b"/>
              <a:pathLst>
                <a:path w="99668" h="63539" extrusionOk="0">
                  <a:moveTo>
                    <a:pt x="97758" y="63539"/>
                  </a:moveTo>
                  <a:cubicBezTo>
                    <a:pt x="99001" y="59186"/>
                    <a:pt x="99668" y="54588"/>
                    <a:pt x="99668" y="49835"/>
                  </a:cubicBezTo>
                  <a:cubicBezTo>
                    <a:pt x="99668" y="22312"/>
                    <a:pt x="77356" y="1"/>
                    <a:pt x="49834" y="1"/>
                  </a:cubicBezTo>
                  <a:cubicBezTo>
                    <a:pt x="22311" y="1"/>
                    <a:pt x="0" y="22312"/>
                    <a:pt x="0" y="49835"/>
                  </a:cubicBezTo>
                  <a:cubicBezTo>
                    <a:pt x="0" y="54588"/>
                    <a:pt x="665" y="59186"/>
                    <a:pt x="1907" y="63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3"/>
            <p:cNvSpPr/>
            <p:nvPr/>
          </p:nvSpPr>
          <p:spPr>
            <a:xfrm flipH="1">
              <a:off x="5261025" y="2614266"/>
              <a:ext cx="3825449" cy="2539295"/>
            </a:xfrm>
            <a:custGeom>
              <a:avLst/>
              <a:gdLst/>
              <a:ahLst/>
              <a:cxnLst/>
              <a:rect l="l" t="t" r="r" b="b"/>
              <a:pathLst>
                <a:path w="95714" h="63534" extrusionOk="0">
                  <a:moveTo>
                    <a:pt x="52838" y="6059"/>
                  </a:moveTo>
                  <a:cubicBezTo>
                    <a:pt x="56549" y="4954"/>
                    <a:pt x="57961" y="6338"/>
                    <a:pt x="56718" y="6683"/>
                  </a:cubicBezTo>
                  <a:cubicBezTo>
                    <a:pt x="55587" y="6996"/>
                    <a:pt x="54478" y="7492"/>
                    <a:pt x="53017" y="7164"/>
                  </a:cubicBezTo>
                  <a:cubicBezTo>
                    <a:pt x="52387" y="6989"/>
                    <a:pt x="52031" y="6711"/>
                    <a:pt x="52074" y="6292"/>
                  </a:cubicBezTo>
                  <a:cubicBezTo>
                    <a:pt x="52184" y="6223"/>
                    <a:pt x="51371" y="6452"/>
                    <a:pt x="51112" y="6124"/>
                  </a:cubicBezTo>
                  <a:cubicBezTo>
                    <a:pt x="50956" y="5928"/>
                    <a:pt x="51198" y="5779"/>
                    <a:pt x="51459" y="5699"/>
                  </a:cubicBezTo>
                  <a:cubicBezTo>
                    <a:pt x="52117" y="5500"/>
                    <a:pt x="52381" y="5928"/>
                    <a:pt x="52838" y="6059"/>
                  </a:cubicBezTo>
                  <a:close/>
                  <a:moveTo>
                    <a:pt x="92789" y="58737"/>
                  </a:moveTo>
                  <a:cubicBezTo>
                    <a:pt x="92522" y="59365"/>
                    <a:pt x="92323" y="60215"/>
                    <a:pt x="92000" y="60474"/>
                  </a:cubicBezTo>
                  <a:cubicBezTo>
                    <a:pt x="91076" y="61214"/>
                    <a:pt x="90975" y="62360"/>
                    <a:pt x="90925" y="63534"/>
                  </a:cubicBezTo>
                  <a:lnTo>
                    <a:pt x="92494" y="63534"/>
                  </a:lnTo>
                  <a:cubicBezTo>
                    <a:pt x="92535" y="63398"/>
                    <a:pt x="92582" y="63264"/>
                    <a:pt x="92640" y="63130"/>
                  </a:cubicBezTo>
                  <a:cubicBezTo>
                    <a:pt x="93061" y="60126"/>
                    <a:pt x="93245" y="59479"/>
                    <a:pt x="92789" y="58737"/>
                  </a:cubicBezTo>
                  <a:close/>
                  <a:moveTo>
                    <a:pt x="56962" y="40290"/>
                  </a:moveTo>
                  <a:cubicBezTo>
                    <a:pt x="57100" y="42577"/>
                    <a:pt x="57652" y="43943"/>
                    <a:pt x="59421" y="45631"/>
                  </a:cubicBezTo>
                  <a:cubicBezTo>
                    <a:pt x="60043" y="46222"/>
                    <a:pt x="59918" y="48101"/>
                    <a:pt x="63057" y="48943"/>
                  </a:cubicBezTo>
                  <a:cubicBezTo>
                    <a:pt x="65545" y="48334"/>
                    <a:pt x="68290" y="48317"/>
                    <a:pt x="70402" y="47443"/>
                  </a:cubicBezTo>
                  <a:cubicBezTo>
                    <a:pt x="70983" y="47204"/>
                    <a:pt x="71818" y="47389"/>
                    <a:pt x="71911" y="48459"/>
                  </a:cubicBezTo>
                  <a:cubicBezTo>
                    <a:pt x="72413" y="49102"/>
                    <a:pt x="73166" y="48645"/>
                    <a:pt x="73706" y="49005"/>
                  </a:cubicBezTo>
                  <a:cubicBezTo>
                    <a:pt x="74973" y="49851"/>
                    <a:pt x="73857" y="51325"/>
                    <a:pt x="74314" y="52376"/>
                  </a:cubicBezTo>
                  <a:cubicBezTo>
                    <a:pt x="74002" y="54458"/>
                    <a:pt x="75788" y="55254"/>
                    <a:pt x="76224" y="56799"/>
                  </a:cubicBezTo>
                  <a:cubicBezTo>
                    <a:pt x="76518" y="57837"/>
                    <a:pt x="77003" y="59127"/>
                    <a:pt x="76578" y="59993"/>
                  </a:cubicBezTo>
                  <a:cubicBezTo>
                    <a:pt x="76049" y="61069"/>
                    <a:pt x="75607" y="62291"/>
                    <a:pt x="75575" y="63534"/>
                  </a:cubicBezTo>
                  <a:lnTo>
                    <a:pt x="88146" y="63534"/>
                  </a:lnTo>
                  <a:cubicBezTo>
                    <a:pt x="88845" y="62189"/>
                    <a:pt x="90213" y="61125"/>
                    <a:pt x="90030" y="59181"/>
                  </a:cubicBezTo>
                  <a:cubicBezTo>
                    <a:pt x="89820" y="56998"/>
                    <a:pt x="89166" y="54931"/>
                    <a:pt x="90355" y="52889"/>
                  </a:cubicBezTo>
                  <a:cubicBezTo>
                    <a:pt x="92088" y="49907"/>
                    <a:pt x="92664" y="49821"/>
                    <a:pt x="92923" y="47678"/>
                  </a:cubicBezTo>
                  <a:cubicBezTo>
                    <a:pt x="92854" y="47633"/>
                    <a:pt x="93825" y="46595"/>
                    <a:pt x="93493" y="45082"/>
                  </a:cubicBezTo>
                  <a:cubicBezTo>
                    <a:pt x="93113" y="43352"/>
                    <a:pt x="91605" y="45993"/>
                    <a:pt x="90884" y="43997"/>
                  </a:cubicBezTo>
                  <a:cubicBezTo>
                    <a:pt x="89041" y="41201"/>
                    <a:pt x="88351" y="37722"/>
                    <a:pt x="87268" y="34604"/>
                  </a:cubicBezTo>
                  <a:cubicBezTo>
                    <a:pt x="88987" y="37636"/>
                    <a:pt x="89753" y="40965"/>
                    <a:pt x="90992" y="44187"/>
                  </a:cubicBezTo>
                  <a:cubicBezTo>
                    <a:pt x="93497" y="43751"/>
                    <a:pt x="95713" y="41296"/>
                    <a:pt x="95353" y="38711"/>
                  </a:cubicBezTo>
                  <a:cubicBezTo>
                    <a:pt x="94384" y="34356"/>
                    <a:pt x="94078" y="39798"/>
                    <a:pt x="92671" y="34341"/>
                  </a:cubicBezTo>
                  <a:cubicBezTo>
                    <a:pt x="93294" y="35377"/>
                    <a:pt x="93754" y="36596"/>
                    <a:pt x="94412" y="36624"/>
                  </a:cubicBezTo>
                  <a:cubicBezTo>
                    <a:pt x="94807" y="36259"/>
                    <a:pt x="94608" y="37392"/>
                    <a:pt x="95558" y="37660"/>
                  </a:cubicBezTo>
                  <a:cubicBezTo>
                    <a:pt x="95590" y="37668"/>
                    <a:pt x="95620" y="37679"/>
                    <a:pt x="95651" y="37690"/>
                  </a:cubicBezTo>
                  <a:cubicBezTo>
                    <a:pt x="92789" y="26254"/>
                    <a:pt x="85973" y="16386"/>
                    <a:pt x="76742" y="9617"/>
                  </a:cubicBezTo>
                  <a:cubicBezTo>
                    <a:pt x="76727" y="10021"/>
                    <a:pt x="77025" y="10714"/>
                    <a:pt x="78047" y="12075"/>
                  </a:cubicBezTo>
                  <a:cubicBezTo>
                    <a:pt x="78274" y="12377"/>
                    <a:pt x="78669" y="12942"/>
                    <a:pt x="78416" y="12966"/>
                  </a:cubicBezTo>
                  <a:cubicBezTo>
                    <a:pt x="77240" y="13081"/>
                    <a:pt x="77463" y="14671"/>
                    <a:pt x="75590" y="14371"/>
                  </a:cubicBezTo>
                  <a:cubicBezTo>
                    <a:pt x="73270" y="14000"/>
                    <a:pt x="73022" y="14121"/>
                    <a:pt x="71818" y="12174"/>
                  </a:cubicBezTo>
                  <a:cubicBezTo>
                    <a:pt x="69753" y="11311"/>
                    <a:pt x="71328" y="13758"/>
                    <a:pt x="70286" y="14019"/>
                  </a:cubicBezTo>
                  <a:cubicBezTo>
                    <a:pt x="69181" y="14295"/>
                    <a:pt x="68283" y="15044"/>
                    <a:pt x="67300" y="15694"/>
                  </a:cubicBezTo>
                  <a:cubicBezTo>
                    <a:pt x="67407" y="15545"/>
                    <a:pt x="67483" y="15357"/>
                    <a:pt x="67647" y="15271"/>
                  </a:cubicBezTo>
                  <a:cubicBezTo>
                    <a:pt x="67943" y="14617"/>
                    <a:pt x="67427" y="14423"/>
                    <a:pt x="66773" y="14304"/>
                  </a:cubicBezTo>
                  <a:cubicBezTo>
                    <a:pt x="66238" y="13031"/>
                    <a:pt x="64978" y="12632"/>
                    <a:pt x="64937" y="12651"/>
                  </a:cubicBezTo>
                  <a:cubicBezTo>
                    <a:pt x="64872" y="12287"/>
                    <a:pt x="64615" y="11902"/>
                    <a:pt x="64954" y="11605"/>
                  </a:cubicBezTo>
                  <a:cubicBezTo>
                    <a:pt x="64894" y="10776"/>
                    <a:pt x="63916" y="10694"/>
                    <a:pt x="63247" y="10370"/>
                  </a:cubicBezTo>
                  <a:cubicBezTo>
                    <a:pt x="62919" y="10681"/>
                    <a:pt x="62302" y="11257"/>
                    <a:pt x="62719" y="11784"/>
                  </a:cubicBezTo>
                  <a:cubicBezTo>
                    <a:pt x="62865" y="12817"/>
                    <a:pt x="63625" y="12994"/>
                    <a:pt x="63623" y="12964"/>
                  </a:cubicBezTo>
                  <a:cubicBezTo>
                    <a:pt x="65681" y="13199"/>
                    <a:pt x="63185" y="14474"/>
                    <a:pt x="64661" y="15450"/>
                  </a:cubicBezTo>
                  <a:cubicBezTo>
                    <a:pt x="64930" y="15978"/>
                    <a:pt x="65200" y="15797"/>
                    <a:pt x="66609" y="15858"/>
                  </a:cubicBezTo>
                  <a:cubicBezTo>
                    <a:pt x="66754" y="15907"/>
                    <a:pt x="66868" y="15920"/>
                    <a:pt x="66961" y="15912"/>
                  </a:cubicBezTo>
                  <a:cubicBezTo>
                    <a:pt x="66130" y="16423"/>
                    <a:pt x="65215" y="16826"/>
                    <a:pt x="64048" y="16796"/>
                  </a:cubicBezTo>
                  <a:cubicBezTo>
                    <a:pt x="62339" y="17696"/>
                    <a:pt x="66529" y="19127"/>
                    <a:pt x="66583" y="19483"/>
                  </a:cubicBezTo>
                  <a:cubicBezTo>
                    <a:pt x="66251" y="19772"/>
                    <a:pt x="66102" y="20309"/>
                    <a:pt x="65461" y="20331"/>
                  </a:cubicBezTo>
                  <a:cubicBezTo>
                    <a:pt x="62473" y="20430"/>
                    <a:pt x="60684" y="19498"/>
                    <a:pt x="61566" y="22344"/>
                  </a:cubicBezTo>
                  <a:cubicBezTo>
                    <a:pt x="60787" y="24657"/>
                    <a:pt x="61316" y="25466"/>
                    <a:pt x="64117" y="26133"/>
                  </a:cubicBezTo>
                  <a:cubicBezTo>
                    <a:pt x="66145" y="26267"/>
                    <a:pt x="67634" y="25816"/>
                    <a:pt x="68201" y="23882"/>
                  </a:cubicBezTo>
                  <a:cubicBezTo>
                    <a:pt x="68661" y="22316"/>
                    <a:pt x="72096" y="20866"/>
                    <a:pt x="73251" y="21971"/>
                  </a:cubicBezTo>
                  <a:cubicBezTo>
                    <a:pt x="74532" y="23198"/>
                    <a:pt x="76095" y="24029"/>
                    <a:pt x="77208" y="25432"/>
                  </a:cubicBezTo>
                  <a:cubicBezTo>
                    <a:pt x="77419" y="25565"/>
                    <a:pt x="76377" y="24929"/>
                    <a:pt x="76682" y="26728"/>
                  </a:cubicBezTo>
                  <a:cubicBezTo>
                    <a:pt x="77227" y="26416"/>
                    <a:pt x="77130" y="25852"/>
                    <a:pt x="77309" y="25488"/>
                  </a:cubicBezTo>
                  <a:cubicBezTo>
                    <a:pt x="77432" y="25544"/>
                    <a:pt x="77555" y="25565"/>
                    <a:pt x="77674" y="25544"/>
                  </a:cubicBezTo>
                  <a:cubicBezTo>
                    <a:pt x="78347" y="24154"/>
                    <a:pt x="78285" y="24044"/>
                    <a:pt x="75967" y="21953"/>
                  </a:cubicBezTo>
                  <a:cubicBezTo>
                    <a:pt x="78050" y="23252"/>
                    <a:pt x="79625" y="27136"/>
                    <a:pt x="81278" y="27166"/>
                  </a:cubicBezTo>
                  <a:cubicBezTo>
                    <a:pt x="81627" y="27173"/>
                    <a:pt x="81845" y="26593"/>
                    <a:pt x="81763" y="26034"/>
                  </a:cubicBezTo>
                  <a:cubicBezTo>
                    <a:pt x="81729" y="25801"/>
                    <a:pt x="81347" y="25466"/>
                    <a:pt x="81677" y="25337"/>
                  </a:cubicBezTo>
                  <a:cubicBezTo>
                    <a:pt x="81929" y="25350"/>
                    <a:pt x="82320" y="25557"/>
                    <a:pt x="82417" y="25792"/>
                  </a:cubicBezTo>
                  <a:cubicBezTo>
                    <a:pt x="83409" y="28174"/>
                    <a:pt x="86586" y="28163"/>
                    <a:pt x="87002" y="29570"/>
                  </a:cubicBezTo>
                  <a:cubicBezTo>
                    <a:pt x="87186" y="30187"/>
                    <a:pt x="86808" y="31296"/>
                    <a:pt x="85895" y="31212"/>
                  </a:cubicBezTo>
                  <a:cubicBezTo>
                    <a:pt x="84790" y="31109"/>
                    <a:pt x="83653" y="31143"/>
                    <a:pt x="82426" y="30196"/>
                  </a:cubicBezTo>
                  <a:cubicBezTo>
                    <a:pt x="79178" y="27691"/>
                    <a:pt x="80404" y="32175"/>
                    <a:pt x="77411" y="29592"/>
                  </a:cubicBezTo>
                  <a:cubicBezTo>
                    <a:pt x="76600" y="28893"/>
                    <a:pt x="75229" y="28923"/>
                    <a:pt x="74949" y="27449"/>
                  </a:cubicBezTo>
                  <a:cubicBezTo>
                    <a:pt x="74245" y="23770"/>
                    <a:pt x="67349" y="26364"/>
                    <a:pt x="64695" y="26232"/>
                  </a:cubicBezTo>
                  <a:cubicBezTo>
                    <a:pt x="61709" y="26498"/>
                    <a:pt x="61342" y="29952"/>
                    <a:pt x="59311" y="31579"/>
                  </a:cubicBezTo>
                  <a:cubicBezTo>
                    <a:pt x="58923" y="31903"/>
                    <a:pt x="58796" y="32380"/>
                    <a:pt x="58608" y="32824"/>
                  </a:cubicBezTo>
                  <a:cubicBezTo>
                    <a:pt x="57999" y="33113"/>
                    <a:pt x="57978" y="33778"/>
                    <a:pt x="57689" y="34279"/>
                  </a:cubicBezTo>
                  <a:cubicBezTo>
                    <a:pt x="57201" y="34922"/>
                    <a:pt x="56649" y="35672"/>
                    <a:pt x="56534" y="36495"/>
                  </a:cubicBezTo>
                  <a:cubicBezTo>
                    <a:pt x="57794" y="37975"/>
                    <a:pt x="56867" y="38741"/>
                    <a:pt x="56962" y="40290"/>
                  </a:cubicBezTo>
                  <a:close/>
                  <a:moveTo>
                    <a:pt x="73192" y="23326"/>
                  </a:moveTo>
                  <a:cubicBezTo>
                    <a:pt x="72862" y="22883"/>
                    <a:pt x="72126" y="23408"/>
                    <a:pt x="73095" y="24504"/>
                  </a:cubicBezTo>
                  <a:cubicBezTo>
                    <a:pt x="73574" y="24167"/>
                    <a:pt x="73525" y="23768"/>
                    <a:pt x="73192" y="23326"/>
                  </a:cubicBezTo>
                  <a:close/>
                  <a:moveTo>
                    <a:pt x="71404" y="11596"/>
                  </a:moveTo>
                  <a:cubicBezTo>
                    <a:pt x="72131" y="11432"/>
                    <a:pt x="72470" y="12226"/>
                    <a:pt x="72741" y="12662"/>
                  </a:cubicBezTo>
                  <a:cubicBezTo>
                    <a:pt x="74176" y="14966"/>
                    <a:pt x="76880" y="13346"/>
                    <a:pt x="75989" y="11100"/>
                  </a:cubicBezTo>
                  <a:cubicBezTo>
                    <a:pt x="75609" y="10148"/>
                    <a:pt x="75592" y="9622"/>
                    <a:pt x="76295" y="9324"/>
                  </a:cubicBezTo>
                  <a:cubicBezTo>
                    <a:pt x="76306" y="9320"/>
                    <a:pt x="76313" y="9315"/>
                    <a:pt x="76323" y="9311"/>
                  </a:cubicBezTo>
                  <a:cubicBezTo>
                    <a:pt x="74880" y="8275"/>
                    <a:pt x="73378" y="7317"/>
                    <a:pt x="71824" y="6437"/>
                  </a:cubicBezTo>
                  <a:cubicBezTo>
                    <a:pt x="70892" y="7252"/>
                    <a:pt x="69951" y="8232"/>
                    <a:pt x="68661" y="8428"/>
                  </a:cubicBezTo>
                  <a:cubicBezTo>
                    <a:pt x="67863" y="9024"/>
                    <a:pt x="68590" y="10004"/>
                    <a:pt x="69201" y="10880"/>
                  </a:cubicBezTo>
                  <a:cubicBezTo>
                    <a:pt x="69774" y="11704"/>
                    <a:pt x="70661" y="11764"/>
                    <a:pt x="71404" y="11596"/>
                  </a:cubicBezTo>
                  <a:close/>
                  <a:moveTo>
                    <a:pt x="62608" y="14457"/>
                  </a:moveTo>
                  <a:cubicBezTo>
                    <a:pt x="62567" y="13892"/>
                    <a:pt x="63411" y="13352"/>
                    <a:pt x="62572" y="12835"/>
                  </a:cubicBezTo>
                  <a:cubicBezTo>
                    <a:pt x="61366" y="12088"/>
                    <a:pt x="61048" y="13566"/>
                    <a:pt x="60399" y="13193"/>
                  </a:cubicBezTo>
                  <a:cubicBezTo>
                    <a:pt x="59458" y="15966"/>
                    <a:pt x="62637" y="14841"/>
                    <a:pt x="62608" y="14457"/>
                  </a:cubicBezTo>
                  <a:close/>
                  <a:moveTo>
                    <a:pt x="1015" y="36281"/>
                  </a:moveTo>
                  <a:cubicBezTo>
                    <a:pt x="1017" y="36874"/>
                    <a:pt x="1146" y="37330"/>
                    <a:pt x="1349" y="37722"/>
                  </a:cubicBezTo>
                  <a:cubicBezTo>
                    <a:pt x="1770" y="36933"/>
                    <a:pt x="1202" y="36501"/>
                    <a:pt x="1330" y="35817"/>
                  </a:cubicBezTo>
                  <a:cubicBezTo>
                    <a:pt x="1293" y="35556"/>
                    <a:pt x="406" y="32792"/>
                    <a:pt x="1092" y="34902"/>
                  </a:cubicBezTo>
                  <a:cubicBezTo>
                    <a:pt x="1157" y="35256"/>
                    <a:pt x="1369" y="35198"/>
                    <a:pt x="1507" y="35355"/>
                  </a:cubicBezTo>
                  <a:cubicBezTo>
                    <a:pt x="1779" y="36879"/>
                    <a:pt x="2892" y="37097"/>
                    <a:pt x="3209" y="38724"/>
                  </a:cubicBezTo>
                  <a:cubicBezTo>
                    <a:pt x="2959" y="39319"/>
                    <a:pt x="3198" y="39159"/>
                    <a:pt x="3218" y="39843"/>
                  </a:cubicBezTo>
                  <a:cubicBezTo>
                    <a:pt x="3453" y="40899"/>
                    <a:pt x="4135" y="40726"/>
                    <a:pt x="4681" y="41045"/>
                  </a:cubicBezTo>
                  <a:cubicBezTo>
                    <a:pt x="4860" y="41505"/>
                    <a:pt x="5227" y="41149"/>
                    <a:pt x="5473" y="41362"/>
                  </a:cubicBezTo>
                  <a:cubicBezTo>
                    <a:pt x="6159" y="42137"/>
                    <a:pt x="7108" y="41455"/>
                    <a:pt x="7939" y="41863"/>
                  </a:cubicBezTo>
                  <a:cubicBezTo>
                    <a:pt x="9404" y="43576"/>
                    <a:pt x="10274" y="42426"/>
                    <a:pt x="10865" y="43956"/>
                  </a:cubicBezTo>
                  <a:cubicBezTo>
                    <a:pt x="11325" y="44491"/>
                    <a:pt x="11627" y="45298"/>
                    <a:pt x="12343" y="45471"/>
                  </a:cubicBezTo>
                  <a:cubicBezTo>
                    <a:pt x="12442" y="45469"/>
                    <a:pt x="12455" y="46334"/>
                    <a:pt x="13903" y="46200"/>
                  </a:cubicBezTo>
                  <a:lnTo>
                    <a:pt x="13903" y="46200"/>
                  </a:lnTo>
                  <a:cubicBezTo>
                    <a:pt x="15273" y="46043"/>
                    <a:pt x="14719" y="44722"/>
                    <a:pt x="15819" y="47532"/>
                  </a:cubicBezTo>
                  <a:cubicBezTo>
                    <a:pt x="16432" y="50002"/>
                    <a:pt x="14132" y="51066"/>
                    <a:pt x="14205" y="52199"/>
                  </a:cubicBezTo>
                  <a:cubicBezTo>
                    <a:pt x="13579" y="52958"/>
                    <a:pt x="14466" y="53852"/>
                    <a:pt x="14115" y="54624"/>
                  </a:cubicBezTo>
                  <a:cubicBezTo>
                    <a:pt x="13489" y="55177"/>
                    <a:pt x="13694" y="55377"/>
                    <a:pt x="14182" y="56137"/>
                  </a:cubicBezTo>
                  <a:cubicBezTo>
                    <a:pt x="15509" y="58193"/>
                    <a:pt x="15981" y="61980"/>
                    <a:pt x="18512" y="63093"/>
                  </a:cubicBezTo>
                  <a:cubicBezTo>
                    <a:pt x="18773" y="63208"/>
                    <a:pt x="19011" y="63357"/>
                    <a:pt x="19220" y="63534"/>
                  </a:cubicBezTo>
                  <a:lnTo>
                    <a:pt x="41277" y="63534"/>
                  </a:lnTo>
                  <a:cubicBezTo>
                    <a:pt x="41415" y="61997"/>
                    <a:pt x="41555" y="60394"/>
                    <a:pt x="43113" y="59050"/>
                  </a:cubicBezTo>
                  <a:cubicBezTo>
                    <a:pt x="44047" y="58245"/>
                    <a:pt x="44373" y="56715"/>
                    <a:pt x="43311" y="56025"/>
                  </a:cubicBezTo>
                  <a:cubicBezTo>
                    <a:pt x="42010" y="55179"/>
                    <a:pt x="40921" y="53735"/>
                    <a:pt x="38996" y="53903"/>
                  </a:cubicBezTo>
                  <a:cubicBezTo>
                    <a:pt x="38014" y="53990"/>
                    <a:pt x="36888" y="53690"/>
                    <a:pt x="36124" y="52812"/>
                  </a:cubicBezTo>
                  <a:cubicBezTo>
                    <a:pt x="35257" y="51899"/>
                    <a:pt x="33625" y="52156"/>
                    <a:pt x="33103" y="50738"/>
                  </a:cubicBezTo>
                  <a:cubicBezTo>
                    <a:pt x="33142" y="50781"/>
                    <a:pt x="32154" y="47402"/>
                    <a:pt x="28557" y="47689"/>
                  </a:cubicBezTo>
                  <a:cubicBezTo>
                    <a:pt x="28214" y="47152"/>
                    <a:pt x="27033" y="46733"/>
                    <a:pt x="26962" y="46755"/>
                  </a:cubicBezTo>
                  <a:cubicBezTo>
                    <a:pt x="26984" y="46655"/>
                    <a:pt x="26580" y="46090"/>
                    <a:pt x="25937" y="45967"/>
                  </a:cubicBezTo>
                  <a:cubicBezTo>
                    <a:pt x="25926" y="45104"/>
                    <a:pt x="24839" y="44491"/>
                    <a:pt x="24118" y="44161"/>
                  </a:cubicBezTo>
                  <a:cubicBezTo>
                    <a:pt x="22092" y="44291"/>
                    <a:pt x="19414" y="42381"/>
                    <a:pt x="17619" y="43768"/>
                  </a:cubicBezTo>
                  <a:cubicBezTo>
                    <a:pt x="16689" y="44224"/>
                    <a:pt x="16277" y="44414"/>
                    <a:pt x="15858" y="45749"/>
                  </a:cubicBezTo>
                  <a:cubicBezTo>
                    <a:pt x="15841" y="45810"/>
                    <a:pt x="15455" y="45434"/>
                    <a:pt x="15228" y="45372"/>
                  </a:cubicBezTo>
                  <a:cubicBezTo>
                    <a:pt x="14417" y="44468"/>
                    <a:pt x="14011" y="46174"/>
                    <a:pt x="12844" y="45117"/>
                  </a:cubicBezTo>
                  <a:cubicBezTo>
                    <a:pt x="13021" y="44636"/>
                    <a:pt x="12846" y="43468"/>
                    <a:pt x="12941" y="42653"/>
                  </a:cubicBezTo>
                  <a:cubicBezTo>
                    <a:pt x="13215" y="40325"/>
                    <a:pt x="11402" y="40776"/>
                    <a:pt x="10175" y="40648"/>
                  </a:cubicBezTo>
                  <a:cubicBezTo>
                    <a:pt x="10483" y="39833"/>
                    <a:pt x="10369" y="38838"/>
                    <a:pt x="10921" y="38115"/>
                  </a:cubicBezTo>
                  <a:cubicBezTo>
                    <a:pt x="11228" y="37614"/>
                    <a:pt x="11150" y="37358"/>
                    <a:pt x="10682" y="37353"/>
                  </a:cubicBezTo>
                  <a:cubicBezTo>
                    <a:pt x="9376" y="37226"/>
                    <a:pt x="9145" y="39090"/>
                    <a:pt x="8334" y="39759"/>
                  </a:cubicBezTo>
                  <a:cubicBezTo>
                    <a:pt x="6416" y="38957"/>
                    <a:pt x="6073" y="37472"/>
                    <a:pt x="6651" y="34975"/>
                  </a:cubicBezTo>
                  <a:cubicBezTo>
                    <a:pt x="7005" y="33456"/>
                    <a:pt x="7581" y="32951"/>
                    <a:pt x="9165" y="32995"/>
                  </a:cubicBezTo>
                  <a:cubicBezTo>
                    <a:pt x="9601" y="33036"/>
                    <a:pt x="9974" y="32660"/>
                    <a:pt x="10388" y="32444"/>
                  </a:cubicBezTo>
                  <a:cubicBezTo>
                    <a:pt x="13249" y="30956"/>
                    <a:pt x="12820" y="36061"/>
                    <a:pt x="14419" y="34729"/>
                  </a:cubicBezTo>
                  <a:cubicBezTo>
                    <a:pt x="15081" y="34177"/>
                    <a:pt x="14984" y="33409"/>
                    <a:pt x="14507" y="32820"/>
                  </a:cubicBezTo>
                  <a:cubicBezTo>
                    <a:pt x="14948" y="33163"/>
                    <a:pt x="13754" y="30910"/>
                    <a:pt x="14745" y="29762"/>
                  </a:cubicBezTo>
                  <a:cubicBezTo>
                    <a:pt x="18967" y="25986"/>
                    <a:pt x="16795" y="26519"/>
                    <a:pt x="17776" y="25404"/>
                  </a:cubicBezTo>
                  <a:cubicBezTo>
                    <a:pt x="19384" y="23779"/>
                    <a:pt x="18068" y="23576"/>
                    <a:pt x="20599" y="22706"/>
                  </a:cubicBezTo>
                  <a:cubicBezTo>
                    <a:pt x="21257" y="21643"/>
                    <a:pt x="22277" y="21092"/>
                    <a:pt x="23298" y="20521"/>
                  </a:cubicBezTo>
                  <a:cubicBezTo>
                    <a:pt x="24073" y="19979"/>
                    <a:pt x="23827" y="20158"/>
                    <a:pt x="23639" y="20512"/>
                  </a:cubicBezTo>
                  <a:cubicBezTo>
                    <a:pt x="23514" y="21015"/>
                    <a:pt x="23751" y="21129"/>
                    <a:pt x="24228" y="20987"/>
                  </a:cubicBezTo>
                  <a:cubicBezTo>
                    <a:pt x="24804" y="20093"/>
                    <a:pt x="25965" y="20206"/>
                    <a:pt x="26649" y="19509"/>
                  </a:cubicBezTo>
                  <a:cubicBezTo>
                    <a:pt x="27074" y="19396"/>
                    <a:pt x="27605" y="19304"/>
                    <a:pt x="27372" y="18773"/>
                  </a:cubicBezTo>
                  <a:cubicBezTo>
                    <a:pt x="27217" y="18417"/>
                    <a:pt x="26895" y="18671"/>
                    <a:pt x="26647" y="18866"/>
                  </a:cubicBezTo>
                  <a:cubicBezTo>
                    <a:pt x="26682" y="19219"/>
                    <a:pt x="26990" y="19424"/>
                    <a:pt x="25042" y="18758"/>
                  </a:cubicBezTo>
                  <a:cubicBezTo>
                    <a:pt x="25212" y="17536"/>
                    <a:pt x="25408" y="17368"/>
                    <a:pt x="25231" y="16960"/>
                  </a:cubicBezTo>
                  <a:cubicBezTo>
                    <a:pt x="25074" y="16671"/>
                    <a:pt x="24565" y="16835"/>
                    <a:pt x="24401" y="16583"/>
                  </a:cubicBezTo>
                  <a:cubicBezTo>
                    <a:pt x="24940" y="16826"/>
                    <a:pt x="25618" y="16555"/>
                    <a:pt x="26302" y="16309"/>
                  </a:cubicBezTo>
                  <a:cubicBezTo>
                    <a:pt x="29135" y="16145"/>
                    <a:pt x="27786" y="15560"/>
                    <a:pt x="29364" y="15478"/>
                  </a:cubicBezTo>
                  <a:cubicBezTo>
                    <a:pt x="29588" y="16060"/>
                    <a:pt x="28772" y="16326"/>
                    <a:pt x="28587" y="16794"/>
                  </a:cubicBezTo>
                  <a:cubicBezTo>
                    <a:pt x="27657" y="18233"/>
                    <a:pt x="28891" y="17767"/>
                    <a:pt x="29394" y="18013"/>
                  </a:cubicBezTo>
                  <a:cubicBezTo>
                    <a:pt x="29547" y="17970"/>
                    <a:pt x="29705" y="17938"/>
                    <a:pt x="29815" y="17834"/>
                  </a:cubicBezTo>
                  <a:cubicBezTo>
                    <a:pt x="30093" y="17996"/>
                    <a:pt x="29976" y="18555"/>
                    <a:pt x="30589" y="18387"/>
                  </a:cubicBezTo>
                  <a:cubicBezTo>
                    <a:pt x="31198" y="18281"/>
                    <a:pt x="31571" y="18309"/>
                    <a:pt x="31774" y="17944"/>
                  </a:cubicBezTo>
                  <a:cubicBezTo>
                    <a:pt x="32037" y="16900"/>
                    <a:pt x="31739" y="16255"/>
                    <a:pt x="30542" y="16507"/>
                  </a:cubicBezTo>
                  <a:cubicBezTo>
                    <a:pt x="30699" y="16192"/>
                    <a:pt x="30561" y="15855"/>
                    <a:pt x="30335" y="15670"/>
                  </a:cubicBezTo>
                  <a:cubicBezTo>
                    <a:pt x="30770" y="15316"/>
                    <a:pt x="30419" y="14848"/>
                    <a:pt x="30689" y="14479"/>
                  </a:cubicBezTo>
                  <a:cubicBezTo>
                    <a:pt x="30520" y="14196"/>
                    <a:pt x="31070" y="13324"/>
                    <a:pt x="29905" y="13872"/>
                  </a:cubicBezTo>
                  <a:cubicBezTo>
                    <a:pt x="27935" y="12183"/>
                    <a:pt x="27107" y="12105"/>
                    <a:pt x="27443" y="10916"/>
                  </a:cubicBezTo>
                  <a:cubicBezTo>
                    <a:pt x="26202" y="8040"/>
                    <a:pt x="24668" y="11400"/>
                    <a:pt x="23848" y="10042"/>
                  </a:cubicBezTo>
                  <a:cubicBezTo>
                    <a:pt x="22992" y="8625"/>
                    <a:pt x="19434" y="8536"/>
                    <a:pt x="18972" y="10435"/>
                  </a:cubicBezTo>
                  <a:cubicBezTo>
                    <a:pt x="18808" y="11106"/>
                    <a:pt x="18217" y="12066"/>
                    <a:pt x="18553" y="12472"/>
                  </a:cubicBezTo>
                  <a:cubicBezTo>
                    <a:pt x="19500" y="13109"/>
                    <a:pt x="18124" y="13894"/>
                    <a:pt x="17673" y="14334"/>
                  </a:cubicBezTo>
                  <a:cubicBezTo>
                    <a:pt x="17140" y="14856"/>
                    <a:pt x="17265" y="15335"/>
                    <a:pt x="17161" y="15843"/>
                  </a:cubicBezTo>
                  <a:cubicBezTo>
                    <a:pt x="16546" y="16408"/>
                    <a:pt x="16497" y="16367"/>
                    <a:pt x="16294" y="15346"/>
                  </a:cubicBezTo>
                  <a:cubicBezTo>
                    <a:pt x="16270" y="14572"/>
                    <a:pt x="15599" y="14513"/>
                    <a:pt x="14971" y="14459"/>
                  </a:cubicBezTo>
                  <a:cubicBezTo>
                    <a:pt x="14302" y="14401"/>
                    <a:pt x="13400" y="13946"/>
                    <a:pt x="12669" y="14008"/>
                  </a:cubicBezTo>
                  <a:cubicBezTo>
                    <a:pt x="6955" y="19534"/>
                    <a:pt x="2560" y="26413"/>
                    <a:pt x="1" y="34132"/>
                  </a:cubicBezTo>
                  <a:cubicBezTo>
                    <a:pt x="89" y="34522"/>
                    <a:pt x="178" y="34984"/>
                    <a:pt x="260" y="35539"/>
                  </a:cubicBezTo>
                  <a:cubicBezTo>
                    <a:pt x="400" y="36479"/>
                    <a:pt x="773" y="36592"/>
                    <a:pt x="1015" y="36281"/>
                  </a:cubicBezTo>
                  <a:close/>
                  <a:moveTo>
                    <a:pt x="17664" y="37677"/>
                  </a:moveTo>
                  <a:cubicBezTo>
                    <a:pt x="15716" y="36779"/>
                    <a:pt x="14013" y="35545"/>
                    <a:pt x="13523" y="36689"/>
                  </a:cubicBezTo>
                  <a:cubicBezTo>
                    <a:pt x="14000" y="36801"/>
                    <a:pt x="14484" y="36913"/>
                    <a:pt x="14976" y="37028"/>
                  </a:cubicBezTo>
                  <a:cubicBezTo>
                    <a:pt x="14926" y="37153"/>
                    <a:pt x="14971" y="37317"/>
                    <a:pt x="15135" y="37353"/>
                  </a:cubicBezTo>
                  <a:cubicBezTo>
                    <a:pt x="15897" y="37819"/>
                    <a:pt x="16590" y="38773"/>
                    <a:pt x="17664" y="37677"/>
                  </a:cubicBezTo>
                  <a:close/>
                  <a:moveTo>
                    <a:pt x="34676" y="3002"/>
                  </a:moveTo>
                  <a:cubicBezTo>
                    <a:pt x="34918" y="2999"/>
                    <a:pt x="35019" y="3138"/>
                    <a:pt x="35134" y="3261"/>
                  </a:cubicBezTo>
                  <a:cubicBezTo>
                    <a:pt x="34693" y="3217"/>
                    <a:pt x="34255" y="3176"/>
                    <a:pt x="33819" y="3135"/>
                  </a:cubicBezTo>
                  <a:cubicBezTo>
                    <a:pt x="32814" y="3800"/>
                    <a:pt x="33418" y="3630"/>
                    <a:pt x="33302" y="4007"/>
                  </a:cubicBezTo>
                  <a:cubicBezTo>
                    <a:pt x="35781" y="3891"/>
                    <a:pt x="35351" y="3940"/>
                    <a:pt x="35272" y="4430"/>
                  </a:cubicBezTo>
                  <a:cubicBezTo>
                    <a:pt x="34913" y="4126"/>
                    <a:pt x="33135" y="4255"/>
                    <a:pt x="33958" y="5358"/>
                  </a:cubicBezTo>
                  <a:lnTo>
                    <a:pt x="33958" y="5358"/>
                  </a:lnTo>
                  <a:cubicBezTo>
                    <a:pt x="33599" y="5550"/>
                    <a:pt x="34085" y="6038"/>
                    <a:pt x="34141" y="6178"/>
                  </a:cubicBezTo>
                  <a:cubicBezTo>
                    <a:pt x="34232" y="6186"/>
                    <a:pt x="34324" y="6197"/>
                    <a:pt x="34415" y="6204"/>
                  </a:cubicBezTo>
                  <a:cubicBezTo>
                    <a:pt x="34613" y="6458"/>
                    <a:pt x="35975" y="6484"/>
                    <a:pt x="34657" y="7060"/>
                  </a:cubicBezTo>
                  <a:cubicBezTo>
                    <a:pt x="34929" y="8478"/>
                    <a:pt x="35984" y="8789"/>
                    <a:pt x="37164" y="9061"/>
                  </a:cubicBezTo>
                  <a:cubicBezTo>
                    <a:pt x="39238" y="9538"/>
                    <a:pt x="39220" y="9449"/>
                    <a:pt x="40299" y="8040"/>
                  </a:cubicBezTo>
                  <a:cubicBezTo>
                    <a:pt x="40906" y="7246"/>
                    <a:pt x="41473" y="6471"/>
                    <a:pt x="42362" y="5869"/>
                  </a:cubicBezTo>
                  <a:cubicBezTo>
                    <a:pt x="44468" y="5528"/>
                    <a:pt x="44967" y="5338"/>
                    <a:pt x="45025" y="5244"/>
                  </a:cubicBezTo>
                  <a:cubicBezTo>
                    <a:pt x="45051" y="5250"/>
                    <a:pt x="45081" y="5257"/>
                    <a:pt x="45115" y="5265"/>
                  </a:cubicBezTo>
                  <a:cubicBezTo>
                    <a:pt x="47547" y="4141"/>
                    <a:pt x="50026" y="4700"/>
                    <a:pt x="50706" y="3815"/>
                  </a:cubicBezTo>
                  <a:cubicBezTo>
                    <a:pt x="50782" y="3567"/>
                    <a:pt x="51181" y="3485"/>
                    <a:pt x="51457" y="3522"/>
                  </a:cubicBezTo>
                  <a:cubicBezTo>
                    <a:pt x="50954" y="3349"/>
                    <a:pt x="50521" y="3427"/>
                    <a:pt x="50428" y="3364"/>
                  </a:cubicBezTo>
                  <a:cubicBezTo>
                    <a:pt x="50488" y="3299"/>
                    <a:pt x="49880" y="3172"/>
                    <a:pt x="50404" y="3192"/>
                  </a:cubicBezTo>
                  <a:cubicBezTo>
                    <a:pt x="50952" y="3213"/>
                    <a:pt x="51489" y="3353"/>
                    <a:pt x="51912" y="3105"/>
                  </a:cubicBezTo>
                  <a:cubicBezTo>
                    <a:pt x="51977" y="3036"/>
                    <a:pt x="51966" y="2967"/>
                    <a:pt x="51882" y="2900"/>
                  </a:cubicBezTo>
                  <a:cubicBezTo>
                    <a:pt x="51030" y="2678"/>
                    <a:pt x="51981" y="2402"/>
                    <a:pt x="51643" y="2190"/>
                  </a:cubicBezTo>
                  <a:cubicBezTo>
                    <a:pt x="51675" y="2190"/>
                    <a:pt x="51567" y="2231"/>
                    <a:pt x="52055" y="1925"/>
                  </a:cubicBezTo>
                  <a:cubicBezTo>
                    <a:pt x="52672" y="1979"/>
                    <a:pt x="52154" y="1537"/>
                    <a:pt x="52914" y="1651"/>
                  </a:cubicBezTo>
                  <a:cubicBezTo>
                    <a:pt x="53201" y="1614"/>
                    <a:pt x="53393" y="1549"/>
                    <a:pt x="53328" y="1429"/>
                  </a:cubicBezTo>
                  <a:cubicBezTo>
                    <a:pt x="53058" y="1245"/>
                    <a:pt x="53544" y="1053"/>
                    <a:pt x="52987" y="909"/>
                  </a:cubicBezTo>
                  <a:cubicBezTo>
                    <a:pt x="52663" y="827"/>
                    <a:pt x="52944" y="820"/>
                    <a:pt x="53103" y="799"/>
                  </a:cubicBezTo>
                  <a:cubicBezTo>
                    <a:pt x="53857" y="663"/>
                    <a:pt x="53231" y="514"/>
                    <a:pt x="52724" y="488"/>
                  </a:cubicBezTo>
                  <a:cubicBezTo>
                    <a:pt x="52616" y="382"/>
                    <a:pt x="52210" y="464"/>
                    <a:pt x="52139" y="397"/>
                  </a:cubicBezTo>
                  <a:cubicBezTo>
                    <a:pt x="52264" y="343"/>
                    <a:pt x="52378" y="300"/>
                    <a:pt x="52486" y="263"/>
                  </a:cubicBezTo>
                  <a:cubicBezTo>
                    <a:pt x="50872" y="97"/>
                    <a:pt x="49232" y="9"/>
                    <a:pt x="47575" y="0"/>
                  </a:cubicBezTo>
                  <a:cubicBezTo>
                    <a:pt x="47487" y="0"/>
                    <a:pt x="47398" y="0"/>
                    <a:pt x="47310" y="0"/>
                  </a:cubicBezTo>
                  <a:lnTo>
                    <a:pt x="47083" y="0"/>
                  </a:lnTo>
                  <a:cubicBezTo>
                    <a:pt x="42233" y="22"/>
                    <a:pt x="37546" y="738"/>
                    <a:pt x="33118" y="2050"/>
                  </a:cubicBezTo>
                  <a:cubicBezTo>
                    <a:pt x="33291" y="2529"/>
                    <a:pt x="33254" y="3021"/>
                    <a:pt x="34676" y="3002"/>
                  </a:cubicBezTo>
                  <a:close/>
                  <a:moveTo>
                    <a:pt x="15491" y="39371"/>
                  </a:moveTo>
                  <a:cubicBezTo>
                    <a:pt x="15496" y="39682"/>
                    <a:pt x="15731" y="39897"/>
                    <a:pt x="16251" y="39392"/>
                  </a:cubicBezTo>
                  <a:cubicBezTo>
                    <a:pt x="16147" y="38613"/>
                    <a:pt x="15485" y="39058"/>
                    <a:pt x="15491" y="39371"/>
                  </a:cubicBezTo>
                  <a:close/>
                  <a:moveTo>
                    <a:pt x="18242" y="39129"/>
                  </a:moveTo>
                  <a:cubicBezTo>
                    <a:pt x="19101" y="39300"/>
                    <a:pt x="20085" y="39395"/>
                    <a:pt x="20845" y="38363"/>
                  </a:cubicBezTo>
                  <a:cubicBezTo>
                    <a:pt x="18834" y="37880"/>
                    <a:pt x="18309" y="37558"/>
                    <a:pt x="18340" y="38372"/>
                  </a:cubicBezTo>
                  <a:cubicBezTo>
                    <a:pt x="18713" y="38670"/>
                    <a:pt x="17278" y="38941"/>
                    <a:pt x="18242" y="39129"/>
                  </a:cubicBezTo>
                  <a:close/>
                  <a:moveTo>
                    <a:pt x="20010" y="8210"/>
                  </a:moveTo>
                  <a:cubicBezTo>
                    <a:pt x="20340" y="8390"/>
                    <a:pt x="20655" y="8182"/>
                    <a:pt x="21906" y="7736"/>
                  </a:cubicBezTo>
                  <a:cubicBezTo>
                    <a:pt x="21712" y="7596"/>
                    <a:pt x="23281" y="8677"/>
                    <a:pt x="24211" y="8670"/>
                  </a:cubicBezTo>
                  <a:cubicBezTo>
                    <a:pt x="24487" y="8668"/>
                    <a:pt x="25324" y="8879"/>
                    <a:pt x="25158" y="8085"/>
                  </a:cubicBezTo>
                  <a:cubicBezTo>
                    <a:pt x="25260" y="8064"/>
                    <a:pt x="25357" y="8023"/>
                    <a:pt x="25449" y="7962"/>
                  </a:cubicBezTo>
                  <a:cubicBezTo>
                    <a:pt x="25764" y="7936"/>
                    <a:pt x="26858" y="8083"/>
                    <a:pt x="26505" y="7127"/>
                  </a:cubicBezTo>
                  <a:cubicBezTo>
                    <a:pt x="26377" y="6784"/>
                    <a:pt x="25825" y="6810"/>
                    <a:pt x="25540" y="6622"/>
                  </a:cubicBezTo>
                  <a:cubicBezTo>
                    <a:pt x="25490" y="6186"/>
                    <a:pt x="25531" y="6253"/>
                    <a:pt x="25499" y="6260"/>
                  </a:cubicBezTo>
                  <a:cubicBezTo>
                    <a:pt x="25969" y="5833"/>
                    <a:pt x="26211" y="6087"/>
                    <a:pt x="26541" y="6089"/>
                  </a:cubicBezTo>
                  <a:cubicBezTo>
                    <a:pt x="27117" y="6618"/>
                    <a:pt x="27234" y="6648"/>
                    <a:pt x="27767" y="6141"/>
                  </a:cubicBezTo>
                  <a:cubicBezTo>
                    <a:pt x="27497" y="5945"/>
                    <a:pt x="30127" y="5613"/>
                    <a:pt x="28140" y="5274"/>
                  </a:cubicBezTo>
                  <a:cubicBezTo>
                    <a:pt x="27314" y="4732"/>
                    <a:pt x="26297" y="4831"/>
                    <a:pt x="25883" y="4827"/>
                  </a:cubicBezTo>
                  <a:cubicBezTo>
                    <a:pt x="24752" y="5367"/>
                    <a:pt x="23646" y="5945"/>
                    <a:pt x="22564" y="6566"/>
                  </a:cubicBezTo>
                  <a:cubicBezTo>
                    <a:pt x="22228" y="6825"/>
                    <a:pt x="21859" y="7088"/>
                    <a:pt x="21725" y="7384"/>
                  </a:cubicBezTo>
                  <a:cubicBezTo>
                    <a:pt x="21481" y="7477"/>
                    <a:pt x="21244" y="7481"/>
                    <a:pt x="21004" y="7501"/>
                  </a:cubicBezTo>
                  <a:cubicBezTo>
                    <a:pt x="20659" y="7716"/>
                    <a:pt x="20314" y="7936"/>
                    <a:pt x="19973" y="8161"/>
                  </a:cubicBezTo>
                  <a:cubicBezTo>
                    <a:pt x="19982" y="8182"/>
                    <a:pt x="19995" y="8200"/>
                    <a:pt x="20010" y="8210"/>
                  </a:cubicBezTo>
                  <a:close/>
                  <a:moveTo>
                    <a:pt x="22221" y="38626"/>
                  </a:moveTo>
                  <a:cubicBezTo>
                    <a:pt x="21684" y="38685"/>
                    <a:pt x="21634" y="39304"/>
                    <a:pt x="22040" y="39265"/>
                  </a:cubicBezTo>
                  <a:cubicBezTo>
                    <a:pt x="22530" y="39220"/>
                    <a:pt x="22649" y="38577"/>
                    <a:pt x="22221" y="386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flipH="1">
              <a:off x="6257873" y="4056302"/>
              <a:ext cx="188647" cy="194402"/>
            </a:xfrm>
            <a:custGeom>
              <a:avLst/>
              <a:gdLst/>
              <a:ahLst/>
              <a:cxnLst/>
              <a:rect l="l" t="t" r="r" b="b"/>
              <a:pathLst>
                <a:path w="4720" h="4864" extrusionOk="0">
                  <a:moveTo>
                    <a:pt x="2369" y="1"/>
                  </a:moveTo>
                  <a:cubicBezTo>
                    <a:pt x="2264" y="1"/>
                    <a:pt x="2160" y="51"/>
                    <a:pt x="2098" y="146"/>
                  </a:cubicBezTo>
                  <a:lnTo>
                    <a:pt x="156" y="3063"/>
                  </a:lnTo>
                  <a:cubicBezTo>
                    <a:pt x="0" y="3300"/>
                    <a:pt x="52" y="3618"/>
                    <a:pt x="274" y="3790"/>
                  </a:cubicBezTo>
                  <a:lnTo>
                    <a:pt x="1508" y="4751"/>
                  </a:lnTo>
                  <a:cubicBezTo>
                    <a:pt x="1607" y="4826"/>
                    <a:pt x="1724" y="4863"/>
                    <a:pt x="1840" y="4863"/>
                  </a:cubicBezTo>
                  <a:cubicBezTo>
                    <a:pt x="1989" y="4863"/>
                    <a:pt x="2136" y="4803"/>
                    <a:pt x="2242" y="4686"/>
                  </a:cubicBezTo>
                  <a:lnTo>
                    <a:pt x="4592" y="2086"/>
                  </a:lnTo>
                  <a:cubicBezTo>
                    <a:pt x="4719" y="1945"/>
                    <a:pt x="4700" y="1727"/>
                    <a:pt x="4551" y="1611"/>
                  </a:cubicBezTo>
                  <a:lnTo>
                    <a:pt x="2568" y="68"/>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flipH="1">
              <a:off x="6257873" y="4089876"/>
              <a:ext cx="188647" cy="160829"/>
            </a:xfrm>
            <a:custGeom>
              <a:avLst/>
              <a:gdLst/>
              <a:ahLst/>
              <a:cxnLst/>
              <a:rect l="l" t="t" r="r" b="b"/>
              <a:pathLst>
                <a:path w="4720" h="4024" extrusionOk="0">
                  <a:moveTo>
                    <a:pt x="3558" y="1"/>
                  </a:moveTo>
                  <a:lnTo>
                    <a:pt x="3353" y="266"/>
                  </a:lnTo>
                  <a:cubicBezTo>
                    <a:pt x="3340" y="255"/>
                    <a:pt x="3322" y="250"/>
                    <a:pt x="3301" y="250"/>
                  </a:cubicBezTo>
                  <a:cubicBezTo>
                    <a:pt x="3073" y="250"/>
                    <a:pt x="2436" y="864"/>
                    <a:pt x="1752" y="1662"/>
                  </a:cubicBezTo>
                  <a:cubicBezTo>
                    <a:pt x="1691" y="1734"/>
                    <a:pt x="1607" y="1767"/>
                    <a:pt x="1525" y="1767"/>
                  </a:cubicBezTo>
                  <a:cubicBezTo>
                    <a:pt x="1397" y="1767"/>
                    <a:pt x="1271" y="1687"/>
                    <a:pt x="1234" y="1543"/>
                  </a:cubicBezTo>
                  <a:lnTo>
                    <a:pt x="1064" y="862"/>
                  </a:lnTo>
                  <a:lnTo>
                    <a:pt x="158" y="2225"/>
                  </a:lnTo>
                  <a:cubicBezTo>
                    <a:pt x="0" y="2460"/>
                    <a:pt x="52" y="2778"/>
                    <a:pt x="274" y="2950"/>
                  </a:cubicBezTo>
                  <a:lnTo>
                    <a:pt x="1508" y="3911"/>
                  </a:lnTo>
                  <a:cubicBezTo>
                    <a:pt x="1607" y="3986"/>
                    <a:pt x="1724" y="4023"/>
                    <a:pt x="1840" y="4023"/>
                  </a:cubicBezTo>
                  <a:cubicBezTo>
                    <a:pt x="1989" y="4023"/>
                    <a:pt x="2136" y="3963"/>
                    <a:pt x="2242" y="3846"/>
                  </a:cubicBezTo>
                  <a:lnTo>
                    <a:pt x="4592" y="1246"/>
                  </a:lnTo>
                  <a:cubicBezTo>
                    <a:pt x="4719" y="1105"/>
                    <a:pt x="4700" y="887"/>
                    <a:pt x="4551" y="771"/>
                  </a:cubicBezTo>
                  <a:lnTo>
                    <a:pt x="35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flipH="1">
              <a:off x="6250395" y="4043392"/>
              <a:ext cx="94643" cy="76178"/>
            </a:xfrm>
            <a:custGeom>
              <a:avLst/>
              <a:gdLst/>
              <a:ahLst/>
              <a:cxnLst/>
              <a:rect l="l" t="t" r="r" b="b"/>
              <a:pathLst>
                <a:path w="2368" h="1906" extrusionOk="0">
                  <a:moveTo>
                    <a:pt x="301" y="0"/>
                  </a:moveTo>
                  <a:cubicBezTo>
                    <a:pt x="221" y="0"/>
                    <a:pt x="142" y="36"/>
                    <a:pt x="89" y="102"/>
                  </a:cubicBezTo>
                  <a:cubicBezTo>
                    <a:pt x="1" y="219"/>
                    <a:pt x="20" y="387"/>
                    <a:pt x="137" y="477"/>
                  </a:cubicBezTo>
                  <a:lnTo>
                    <a:pt x="1902" y="1850"/>
                  </a:lnTo>
                  <a:cubicBezTo>
                    <a:pt x="1950" y="1888"/>
                    <a:pt x="2008" y="1906"/>
                    <a:pt x="2065" y="1906"/>
                  </a:cubicBezTo>
                  <a:cubicBezTo>
                    <a:pt x="2145" y="1906"/>
                    <a:pt x="2224" y="1870"/>
                    <a:pt x="2277" y="1802"/>
                  </a:cubicBezTo>
                  <a:cubicBezTo>
                    <a:pt x="2368" y="1686"/>
                    <a:pt x="2346" y="1520"/>
                    <a:pt x="2230" y="1429"/>
                  </a:cubicBezTo>
                  <a:lnTo>
                    <a:pt x="465" y="57"/>
                  </a:lnTo>
                  <a:cubicBezTo>
                    <a:pt x="416" y="19"/>
                    <a:pt x="358" y="0"/>
                    <a:pt x="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flipH="1">
              <a:off x="6253992" y="4047429"/>
              <a:ext cx="91046" cy="72141"/>
            </a:xfrm>
            <a:custGeom>
              <a:avLst/>
              <a:gdLst/>
              <a:ahLst/>
              <a:cxnLst/>
              <a:rect l="l" t="t" r="r" b="b"/>
              <a:pathLst>
                <a:path w="2278" h="1805" extrusionOk="0">
                  <a:moveTo>
                    <a:pt x="89" y="1"/>
                  </a:moveTo>
                  <a:cubicBezTo>
                    <a:pt x="1" y="118"/>
                    <a:pt x="20" y="286"/>
                    <a:pt x="137" y="376"/>
                  </a:cubicBezTo>
                  <a:lnTo>
                    <a:pt x="1902" y="1749"/>
                  </a:lnTo>
                  <a:cubicBezTo>
                    <a:pt x="1950" y="1787"/>
                    <a:pt x="2008" y="1805"/>
                    <a:pt x="2065" y="1805"/>
                  </a:cubicBezTo>
                  <a:cubicBezTo>
                    <a:pt x="2145" y="1805"/>
                    <a:pt x="2224" y="1769"/>
                    <a:pt x="2277" y="1701"/>
                  </a:cubicBezTo>
                  <a:lnTo>
                    <a:pt x="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flipH="1">
              <a:off x="6311431" y="4106583"/>
              <a:ext cx="172780" cy="207152"/>
            </a:xfrm>
            <a:custGeom>
              <a:avLst/>
              <a:gdLst/>
              <a:ahLst/>
              <a:cxnLst/>
              <a:rect l="l" t="t" r="r" b="b"/>
              <a:pathLst>
                <a:path w="4323" h="5183" extrusionOk="0">
                  <a:moveTo>
                    <a:pt x="4139" y="1"/>
                  </a:moveTo>
                  <a:cubicBezTo>
                    <a:pt x="3911" y="1"/>
                    <a:pt x="2936" y="1024"/>
                    <a:pt x="1884" y="2375"/>
                  </a:cubicBezTo>
                  <a:cubicBezTo>
                    <a:pt x="775" y="3801"/>
                    <a:pt x="0" y="5055"/>
                    <a:pt x="153" y="5173"/>
                  </a:cubicBezTo>
                  <a:cubicBezTo>
                    <a:pt x="161" y="5179"/>
                    <a:pt x="171" y="5182"/>
                    <a:pt x="184" y="5182"/>
                  </a:cubicBezTo>
                  <a:cubicBezTo>
                    <a:pt x="412" y="5182"/>
                    <a:pt x="1386" y="4160"/>
                    <a:pt x="2438" y="2808"/>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flipH="1">
              <a:off x="6374063" y="3599418"/>
              <a:ext cx="188647" cy="194442"/>
            </a:xfrm>
            <a:custGeom>
              <a:avLst/>
              <a:gdLst/>
              <a:ahLst/>
              <a:cxnLst/>
              <a:rect l="l" t="t" r="r" b="b"/>
              <a:pathLst>
                <a:path w="4720" h="4865" extrusionOk="0">
                  <a:moveTo>
                    <a:pt x="2369" y="1"/>
                  </a:moveTo>
                  <a:cubicBezTo>
                    <a:pt x="2264" y="1"/>
                    <a:pt x="2160" y="51"/>
                    <a:pt x="2098" y="145"/>
                  </a:cubicBezTo>
                  <a:lnTo>
                    <a:pt x="156" y="3064"/>
                  </a:lnTo>
                  <a:cubicBezTo>
                    <a:pt x="1" y="3300"/>
                    <a:pt x="52" y="3617"/>
                    <a:pt x="275" y="3792"/>
                  </a:cubicBezTo>
                  <a:lnTo>
                    <a:pt x="1509" y="4750"/>
                  </a:lnTo>
                  <a:cubicBezTo>
                    <a:pt x="1608" y="4827"/>
                    <a:pt x="1725" y="4864"/>
                    <a:pt x="1841" y="4864"/>
                  </a:cubicBezTo>
                  <a:cubicBezTo>
                    <a:pt x="1989" y="4864"/>
                    <a:pt x="2136" y="4803"/>
                    <a:pt x="2243" y="4685"/>
                  </a:cubicBezTo>
                  <a:lnTo>
                    <a:pt x="4592" y="2085"/>
                  </a:lnTo>
                  <a:cubicBezTo>
                    <a:pt x="4720" y="1945"/>
                    <a:pt x="4700" y="1727"/>
                    <a:pt x="4551" y="1612"/>
                  </a:cubicBezTo>
                  <a:lnTo>
                    <a:pt x="2568" y="69"/>
                  </a:lnTo>
                  <a:cubicBezTo>
                    <a:pt x="2509" y="23"/>
                    <a:pt x="2439"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flipH="1">
              <a:off x="6374063" y="3632952"/>
              <a:ext cx="188647" cy="160909"/>
            </a:xfrm>
            <a:custGeom>
              <a:avLst/>
              <a:gdLst/>
              <a:ahLst/>
              <a:cxnLst/>
              <a:rect l="l" t="t" r="r" b="b"/>
              <a:pathLst>
                <a:path w="4720" h="4026" extrusionOk="0">
                  <a:moveTo>
                    <a:pt x="3559" y="1"/>
                  </a:moveTo>
                  <a:lnTo>
                    <a:pt x="3354" y="266"/>
                  </a:lnTo>
                  <a:cubicBezTo>
                    <a:pt x="3340" y="255"/>
                    <a:pt x="3323" y="250"/>
                    <a:pt x="3302" y="250"/>
                  </a:cubicBezTo>
                  <a:cubicBezTo>
                    <a:pt x="3073" y="250"/>
                    <a:pt x="2437" y="866"/>
                    <a:pt x="1753" y="1662"/>
                  </a:cubicBezTo>
                  <a:cubicBezTo>
                    <a:pt x="1691" y="1734"/>
                    <a:pt x="1608" y="1767"/>
                    <a:pt x="1525" y="1767"/>
                  </a:cubicBezTo>
                  <a:cubicBezTo>
                    <a:pt x="1397" y="1767"/>
                    <a:pt x="1272" y="1687"/>
                    <a:pt x="1235" y="1544"/>
                  </a:cubicBezTo>
                  <a:lnTo>
                    <a:pt x="1064" y="862"/>
                  </a:lnTo>
                  <a:lnTo>
                    <a:pt x="158" y="2225"/>
                  </a:lnTo>
                  <a:cubicBezTo>
                    <a:pt x="1" y="2461"/>
                    <a:pt x="52" y="2778"/>
                    <a:pt x="277" y="2953"/>
                  </a:cubicBezTo>
                  <a:lnTo>
                    <a:pt x="1509" y="3911"/>
                  </a:lnTo>
                  <a:cubicBezTo>
                    <a:pt x="1608" y="3988"/>
                    <a:pt x="1725" y="4025"/>
                    <a:pt x="1841" y="4025"/>
                  </a:cubicBezTo>
                  <a:cubicBezTo>
                    <a:pt x="1989" y="4025"/>
                    <a:pt x="2136" y="3964"/>
                    <a:pt x="2243" y="3846"/>
                  </a:cubicBezTo>
                  <a:lnTo>
                    <a:pt x="4592" y="1246"/>
                  </a:lnTo>
                  <a:cubicBezTo>
                    <a:pt x="4720" y="1106"/>
                    <a:pt x="4700" y="888"/>
                    <a:pt x="4551" y="773"/>
                  </a:cubicBezTo>
                  <a:lnTo>
                    <a:pt x="3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flipH="1">
              <a:off x="6366545" y="3586468"/>
              <a:ext cx="94643" cy="76218"/>
            </a:xfrm>
            <a:custGeom>
              <a:avLst/>
              <a:gdLst/>
              <a:ahLst/>
              <a:cxnLst/>
              <a:rect l="l" t="t" r="r" b="b"/>
              <a:pathLst>
                <a:path w="2368" h="1907" extrusionOk="0">
                  <a:moveTo>
                    <a:pt x="302" y="1"/>
                  </a:moveTo>
                  <a:cubicBezTo>
                    <a:pt x="222" y="1"/>
                    <a:pt x="144" y="36"/>
                    <a:pt x="91" y="104"/>
                  </a:cubicBezTo>
                  <a:cubicBezTo>
                    <a:pt x="0" y="221"/>
                    <a:pt x="22" y="387"/>
                    <a:pt x="136" y="478"/>
                  </a:cubicBezTo>
                  <a:lnTo>
                    <a:pt x="1901" y="1850"/>
                  </a:lnTo>
                  <a:cubicBezTo>
                    <a:pt x="1950" y="1888"/>
                    <a:pt x="2008" y="1906"/>
                    <a:pt x="2066" y="1906"/>
                  </a:cubicBezTo>
                  <a:cubicBezTo>
                    <a:pt x="2145" y="1906"/>
                    <a:pt x="2224" y="1871"/>
                    <a:pt x="2277" y="1805"/>
                  </a:cubicBezTo>
                  <a:cubicBezTo>
                    <a:pt x="2367" y="1688"/>
                    <a:pt x="2346" y="1520"/>
                    <a:pt x="2229" y="1429"/>
                  </a:cubicBezTo>
                  <a:lnTo>
                    <a:pt x="464" y="57"/>
                  </a:lnTo>
                  <a:cubicBezTo>
                    <a:pt x="416" y="19"/>
                    <a:pt x="358"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flipH="1">
              <a:off x="6370182" y="3590625"/>
              <a:ext cx="91006" cy="72061"/>
            </a:xfrm>
            <a:custGeom>
              <a:avLst/>
              <a:gdLst/>
              <a:ahLst/>
              <a:cxnLst/>
              <a:rect l="l" t="t" r="r" b="b"/>
              <a:pathLst>
                <a:path w="2277" h="1803" extrusionOk="0">
                  <a:moveTo>
                    <a:pt x="91" y="0"/>
                  </a:moveTo>
                  <a:cubicBezTo>
                    <a:pt x="0" y="117"/>
                    <a:pt x="20" y="283"/>
                    <a:pt x="136" y="374"/>
                  </a:cubicBezTo>
                  <a:lnTo>
                    <a:pt x="1901" y="1746"/>
                  </a:lnTo>
                  <a:cubicBezTo>
                    <a:pt x="1951" y="1784"/>
                    <a:pt x="2009" y="1803"/>
                    <a:pt x="2067" y="1803"/>
                  </a:cubicBezTo>
                  <a:cubicBezTo>
                    <a:pt x="2146" y="1803"/>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p:cNvSpPr/>
            <p:nvPr/>
          </p:nvSpPr>
          <p:spPr>
            <a:xfrm flipH="1">
              <a:off x="6427621" y="3649659"/>
              <a:ext cx="172780" cy="207231"/>
            </a:xfrm>
            <a:custGeom>
              <a:avLst/>
              <a:gdLst/>
              <a:ahLst/>
              <a:cxnLst/>
              <a:rect l="l" t="t" r="r" b="b"/>
              <a:pathLst>
                <a:path w="4323" h="5185" extrusionOk="0">
                  <a:moveTo>
                    <a:pt x="4139" y="1"/>
                  </a:moveTo>
                  <a:cubicBezTo>
                    <a:pt x="3911" y="1"/>
                    <a:pt x="2937" y="1024"/>
                    <a:pt x="1884" y="2377"/>
                  </a:cubicBezTo>
                  <a:cubicBezTo>
                    <a:pt x="775" y="3803"/>
                    <a:pt x="1" y="5055"/>
                    <a:pt x="154" y="5176"/>
                  </a:cubicBezTo>
                  <a:cubicBezTo>
                    <a:pt x="162" y="5182"/>
                    <a:pt x="172" y="5185"/>
                    <a:pt x="184" y="5185"/>
                  </a:cubicBezTo>
                  <a:cubicBezTo>
                    <a:pt x="412" y="5185"/>
                    <a:pt x="1389" y="4162"/>
                    <a:pt x="2441" y="2809"/>
                  </a:cubicBezTo>
                  <a:cubicBezTo>
                    <a:pt x="3548" y="1382"/>
                    <a:pt x="4323" y="129"/>
                    <a:pt x="4169" y="10"/>
                  </a:cubicBezTo>
                  <a:cubicBezTo>
                    <a:pt x="4162" y="4"/>
                    <a:pt x="4152"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p:cNvSpPr/>
            <p:nvPr/>
          </p:nvSpPr>
          <p:spPr>
            <a:xfrm flipH="1">
              <a:off x="7181118" y="2971908"/>
              <a:ext cx="188647" cy="194362"/>
            </a:xfrm>
            <a:custGeom>
              <a:avLst/>
              <a:gdLst/>
              <a:ahLst/>
              <a:cxnLst/>
              <a:rect l="l" t="t" r="r" b="b"/>
              <a:pathLst>
                <a:path w="4720"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4594" y="2085"/>
                  </a:lnTo>
                  <a:cubicBezTo>
                    <a:pt x="4719" y="1945"/>
                    <a:pt x="4702" y="1727"/>
                    <a:pt x="4553" y="1610"/>
                  </a:cubicBezTo>
                  <a:lnTo>
                    <a:pt x="2568" y="69"/>
                  </a:lnTo>
                  <a:cubicBezTo>
                    <a:pt x="2508" y="23"/>
                    <a:pt x="2438" y="0"/>
                    <a:pt x="2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flipH="1">
              <a:off x="7227440" y="2971908"/>
              <a:ext cx="142324" cy="194362"/>
            </a:xfrm>
            <a:custGeom>
              <a:avLst/>
              <a:gdLst/>
              <a:ahLst/>
              <a:cxnLst/>
              <a:rect l="l" t="t" r="r" b="b"/>
              <a:pathLst>
                <a:path w="3561" h="4863" extrusionOk="0">
                  <a:moveTo>
                    <a:pt x="2368" y="0"/>
                  </a:moveTo>
                  <a:cubicBezTo>
                    <a:pt x="2264" y="0"/>
                    <a:pt x="2162" y="51"/>
                    <a:pt x="2100" y="145"/>
                  </a:cubicBezTo>
                  <a:lnTo>
                    <a:pt x="158" y="3064"/>
                  </a:lnTo>
                  <a:cubicBezTo>
                    <a:pt x="0" y="3300"/>
                    <a:pt x="52" y="3617"/>
                    <a:pt x="276" y="3789"/>
                  </a:cubicBezTo>
                  <a:lnTo>
                    <a:pt x="1508" y="4750"/>
                  </a:lnTo>
                  <a:cubicBezTo>
                    <a:pt x="1607" y="4826"/>
                    <a:pt x="1724" y="4863"/>
                    <a:pt x="1840" y="4863"/>
                  </a:cubicBezTo>
                  <a:cubicBezTo>
                    <a:pt x="1989" y="4863"/>
                    <a:pt x="2137" y="4802"/>
                    <a:pt x="2244" y="4685"/>
                  </a:cubicBezTo>
                  <a:lnTo>
                    <a:pt x="3340" y="3470"/>
                  </a:lnTo>
                  <a:lnTo>
                    <a:pt x="3340" y="3470"/>
                  </a:lnTo>
                  <a:lnTo>
                    <a:pt x="2637" y="3472"/>
                  </a:lnTo>
                  <a:cubicBezTo>
                    <a:pt x="2395" y="3472"/>
                    <a:pt x="2255" y="3198"/>
                    <a:pt x="2395" y="3000"/>
                  </a:cubicBezTo>
                  <a:cubicBezTo>
                    <a:pt x="3056" y="2061"/>
                    <a:pt x="3517" y="1233"/>
                    <a:pt x="3353" y="1105"/>
                  </a:cubicBezTo>
                  <a:lnTo>
                    <a:pt x="3560" y="840"/>
                  </a:lnTo>
                  <a:lnTo>
                    <a:pt x="2568" y="69"/>
                  </a:lnTo>
                  <a:cubicBezTo>
                    <a:pt x="2508" y="23"/>
                    <a:pt x="2438" y="0"/>
                    <a:pt x="2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3"/>
            <p:cNvSpPr/>
            <p:nvPr/>
          </p:nvSpPr>
          <p:spPr>
            <a:xfrm flipH="1">
              <a:off x="7173640" y="2958958"/>
              <a:ext cx="94643" cy="76218"/>
            </a:xfrm>
            <a:custGeom>
              <a:avLst/>
              <a:gdLst/>
              <a:ahLst/>
              <a:cxnLst/>
              <a:rect l="l" t="t" r="r" b="b"/>
              <a:pathLst>
                <a:path w="2368" h="1907" extrusionOk="0">
                  <a:moveTo>
                    <a:pt x="303" y="1"/>
                  </a:moveTo>
                  <a:cubicBezTo>
                    <a:pt x="223" y="1"/>
                    <a:pt x="144" y="36"/>
                    <a:pt x="91" y="104"/>
                  </a:cubicBezTo>
                  <a:cubicBezTo>
                    <a:pt x="1" y="219"/>
                    <a:pt x="22" y="387"/>
                    <a:pt x="139" y="478"/>
                  </a:cubicBezTo>
                  <a:lnTo>
                    <a:pt x="1904" y="1850"/>
                  </a:lnTo>
                  <a:cubicBezTo>
                    <a:pt x="1953" y="1888"/>
                    <a:pt x="2010" y="1906"/>
                    <a:pt x="2067" y="1906"/>
                  </a:cubicBezTo>
                  <a:cubicBezTo>
                    <a:pt x="2147" y="1906"/>
                    <a:pt x="2226" y="1870"/>
                    <a:pt x="2277" y="1803"/>
                  </a:cubicBezTo>
                  <a:cubicBezTo>
                    <a:pt x="2368" y="1686"/>
                    <a:pt x="2349" y="1520"/>
                    <a:pt x="2232" y="1429"/>
                  </a:cubicBezTo>
                  <a:lnTo>
                    <a:pt x="467" y="57"/>
                  </a:lnTo>
                  <a:cubicBezTo>
                    <a:pt x="418" y="19"/>
                    <a:pt x="361" y="1"/>
                    <a:pt x="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3"/>
            <p:cNvSpPr/>
            <p:nvPr/>
          </p:nvSpPr>
          <p:spPr>
            <a:xfrm flipH="1">
              <a:off x="7177237" y="2963034"/>
              <a:ext cx="91046" cy="72141"/>
            </a:xfrm>
            <a:custGeom>
              <a:avLst/>
              <a:gdLst/>
              <a:ahLst/>
              <a:cxnLst/>
              <a:rect l="l" t="t" r="r" b="b"/>
              <a:pathLst>
                <a:path w="2278" h="1805" extrusionOk="0">
                  <a:moveTo>
                    <a:pt x="91" y="0"/>
                  </a:moveTo>
                  <a:lnTo>
                    <a:pt x="91" y="0"/>
                  </a:lnTo>
                  <a:cubicBezTo>
                    <a:pt x="1" y="117"/>
                    <a:pt x="22" y="285"/>
                    <a:pt x="139" y="376"/>
                  </a:cubicBezTo>
                  <a:lnTo>
                    <a:pt x="1904" y="1748"/>
                  </a:lnTo>
                  <a:cubicBezTo>
                    <a:pt x="1953" y="1786"/>
                    <a:pt x="2010" y="1804"/>
                    <a:pt x="2067" y="1804"/>
                  </a:cubicBezTo>
                  <a:cubicBezTo>
                    <a:pt x="2146" y="1804"/>
                    <a:pt x="2224" y="1768"/>
                    <a:pt x="2277" y="1701"/>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3"/>
            <p:cNvSpPr/>
            <p:nvPr/>
          </p:nvSpPr>
          <p:spPr>
            <a:xfrm flipH="1">
              <a:off x="7234596" y="3022148"/>
              <a:ext cx="172780" cy="207152"/>
            </a:xfrm>
            <a:custGeom>
              <a:avLst/>
              <a:gdLst/>
              <a:ahLst/>
              <a:cxnLst/>
              <a:rect l="l" t="t" r="r" b="b"/>
              <a:pathLst>
                <a:path w="4323" h="5183" extrusionOk="0">
                  <a:moveTo>
                    <a:pt x="4139" y="1"/>
                  </a:moveTo>
                  <a:cubicBezTo>
                    <a:pt x="3911" y="1"/>
                    <a:pt x="2936" y="1024"/>
                    <a:pt x="1884" y="2377"/>
                  </a:cubicBezTo>
                  <a:cubicBezTo>
                    <a:pt x="775" y="3801"/>
                    <a:pt x="0" y="5055"/>
                    <a:pt x="154" y="5174"/>
                  </a:cubicBezTo>
                  <a:cubicBezTo>
                    <a:pt x="162" y="5180"/>
                    <a:pt x="172" y="5183"/>
                    <a:pt x="184" y="5183"/>
                  </a:cubicBezTo>
                  <a:cubicBezTo>
                    <a:pt x="414" y="5183"/>
                    <a:pt x="1387" y="4161"/>
                    <a:pt x="2439" y="2809"/>
                  </a:cubicBezTo>
                  <a:cubicBezTo>
                    <a:pt x="3548" y="1382"/>
                    <a:pt x="4322" y="129"/>
                    <a:pt x="4169" y="10"/>
                  </a:cubicBezTo>
                  <a:cubicBezTo>
                    <a:pt x="4161" y="4"/>
                    <a:pt x="4151" y="1"/>
                    <a:pt x="4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3"/>
            <p:cNvSpPr/>
            <p:nvPr/>
          </p:nvSpPr>
          <p:spPr>
            <a:xfrm flipH="1">
              <a:off x="6682523" y="3133941"/>
              <a:ext cx="1729274" cy="536803"/>
            </a:xfrm>
            <a:custGeom>
              <a:avLst/>
              <a:gdLst/>
              <a:ahLst/>
              <a:cxnLst/>
              <a:rect l="l" t="t" r="r" b="b"/>
              <a:pathLst>
                <a:path w="43267" h="13431" extrusionOk="0">
                  <a:moveTo>
                    <a:pt x="43266" y="1"/>
                  </a:moveTo>
                  <a:lnTo>
                    <a:pt x="4075" y="68"/>
                  </a:lnTo>
                  <a:cubicBezTo>
                    <a:pt x="3719" y="68"/>
                    <a:pt x="3373" y="180"/>
                    <a:pt x="3084" y="389"/>
                  </a:cubicBezTo>
                  <a:lnTo>
                    <a:pt x="130" y="2532"/>
                  </a:lnTo>
                  <a:cubicBezTo>
                    <a:pt x="1" y="2625"/>
                    <a:pt x="33" y="2825"/>
                    <a:pt x="184" y="2875"/>
                  </a:cubicBezTo>
                  <a:lnTo>
                    <a:pt x="32823" y="13431"/>
                  </a:lnTo>
                  <a:lnTo>
                    <a:pt x="432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3"/>
            <p:cNvSpPr/>
            <p:nvPr/>
          </p:nvSpPr>
          <p:spPr>
            <a:xfrm flipH="1">
              <a:off x="6682443" y="3133941"/>
              <a:ext cx="1729354" cy="536803"/>
            </a:xfrm>
            <a:custGeom>
              <a:avLst/>
              <a:gdLst/>
              <a:ahLst/>
              <a:cxnLst/>
              <a:rect l="l" t="t" r="r" b="b"/>
              <a:pathLst>
                <a:path w="43269" h="13431" extrusionOk="0">
                  <a:moveTo>
                    <a:pt x="43269" y="1"/>
                  </a:moveTo>
                  <a:lnTo>
                    <a:pt x="34998" y="14"/>
                  </a:lnTo>
                  <a:cubicBezTo>
                    <a:pt x="33175" y="2780"/>
                    <a:pt x="31360" y="5544"/>
                    <a:pt x="29558" y="8295"/>
                  </a:cubicBezTo>
                  <a:cubicBezTo>
                    <a:pt x="29085" y="9019"/>
                    <a:pt x="28288" y="9436"/>
                    <a:pt x="27451" y="9436"/>
                  </a:cubicBezTo>
                  <a:cubicBezTo>
                    <a:pt x="27243" y="9436"/>
                    <a:pt x="27033" y="9410"/>
                    <a:pt x="26824" y="9357"/>
                  </a:cubicBezTo>
                  <a:cubicBezTo>
                    <a:pt x="16666" y="6757"/>
                    <a:pt x="131" y="2532"/>
                    <a:pt x="130" y="2532"/>
                  </a:cubicBezTo>
                  <a:lnTo>
                    <a:pt x="130" y="2532"/>
                  </a:lnTo>
                  <a:cubicBezTo>
                    <a:pt x="1" y="2625"/>
                    <a:pt x="33" y="2825"/>
                    <a:pt x="184" y="2875"/>
                  </a:cubicBezTo>
                  <a:lnTo>
                    <a:pt x="32823" y="13431"/>
                  </a:lnTo>
                  <a:lnTo>
                    <a:pt x="43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3"/>
            <p:cNvSpPr/>
            <p:nvPr/>
          </p:nvSpPr>
          <p:spPr>
            <a:xfrm flipH="1">
              <a:off x="6292390" y="3136459"/>
              <a:ext cx="804346" cy="1700817"/>
            </a:xfrm>
            <a:custGeom>
              <a:avLst/>
              <a:gdLst/>
              <a:ahLst/>
              <a:cxnLst/>
              <a:rect l="l" t="t" r="r" b="b"/>
              <a:pathLst>
                <a:path w="20125" h="42555" extrusionOk="0">
                  <a:moveTo>
                    <a:pt x="10444" y="0"/>
                  </a:moveTo>
                  <a:lnTo>
                    <a:pt x="1" y="13430"/>
                  </a:lnTo>
                  <a:lnTo>
                    <a:pt x="18273" y="42463"/>
                  </a:lnTo>
                  <a:cubicBezTo>
                    <a:pt x="18312" y="42525"/>
                    <a:pt x="18375" y="42555"/>
                    <a:pt x="18437" y="42555"/>
                  </a:cubicBezTo>
                  <a:cubicBezTo>
                    <a:pt x="18513" y="42555"/>
                    <a:pt x="18587" y="42512"/>
                    <a:pt x="18620" y="42431"/>
                  </a:cubicBezTo>
                  <a:lnTo>
                    <a:pt x="19969" y="39039"/>
                  </a:lnTo>
                  <a:cubicBezTo>
                    <a:pt x="20100" y="38709"/>
                    <a:pt x="20124" y="38346"/>
                    <a:pt x="20036" y="38001"/>
                  </a:cubicBezTo>
                  <a:lnTo>
                    <a:pt x="104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3"/>
            <p:cNvSpPr/>
            <p:nvPr/>
          </p:nvSpPr>
          <p:spPr>
            <a:xfrm flipH="1">
              <a:off x="6292493" y="3456850"/>
              <a:ext cx="372337" cy="1239912"/>
            </a:xfrm>
            <a:custGeom>
              <a:avLst/>
              <a:gdLst/>
              <a:ahLst/>
              <a:cxnLst/>
              <a:rect l="l" t="t" r="r" b="b"/>
              <a:pathLst>
                <a:path w="9316" h="31023" extrusionOk="0">
                  <a:moveTo>
                    <a:pt x="1662" y="1"/>
                  </a:moveTo>
                  <a:cubicBezTo>
                    <a:pt x="1427" y="262"/>
                    <a:pt x="1190" y="521"/>
                    <a:pt x="952" y="780"/>
                  </a:cubicBezTo>
                  <a:cubicBezTo>
                    <a:pt x="240" y="1558"/>
                    <a:pt x="1" y="2661"/>
                    <a:pt x="327" y="3667"/>
                  </a:cubicBezTo>
                  <a:lnTo>
                    <a:pt x="9163" y="31023"/>
                  </a:lnTo>
                  <a:cubicBezTo>
                    <a:pt x="9292" y="30693"/>
                    <a:pt x="9316" y="30330"/>
                    <a:pt x="9230" y="29985"/>
                  </a:cubicBezTo>
                  <a:lnTo>
                    <a:pt x="16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3"/>
            <p:cNvSpPr/>
            <p:nvPr/>
          </p:nvSpPr>
          <p:spPr>
            <a:xfrm flipH="1">
              <a:off x="6332988" y="2721503"/>
              <a:ext cx="1578237" cy="1910726"/>
            </a:xfrm>
            <a:custGeom>
              <a:avLst/>
              <a:gdLst/>
              <a:ahLst/>
              <a:cxnLst/>
              <a:rect l="l" t="t" r="r" b="b"/>
              <a:pathLst>
                <a:path w="39488" h="47807" extrusionOk="0">
                  <a:moveTo>
                    <a:pt x="38488" y="1"/>
                  </a:moveTo>
                  <a:cubicBezTo>
                    <a:pt x="37153" y="1"/>
                    <a:pt x="32506" y="2550"/>
                    <a:pt x="29987" y="5789"/>
                  </a:cubicBezTo>
                  <a:lnTo>
                    <a:pt x="16706" y="22867"/>
                  </a:lnTo>
                  <a:cubicBezTo>
                    <a:pt x="10200" y="31235"/>
                    <a:pt x="1" y="46368"/>
                    <a:pt x="1729" y="47714"/>
                  </a:cubicBezTo>
                  <a:cubicBezTo>
                    <a:pt x="1809" y="47776"/>
                    <a:pt x="1912" y="47807"/>
                    <a:pt x="2036" y="47807"/>
                  </a:cubicBezTo>
                  <a:cubicBezTo>
                    <a:pt x="4575" y="47807"/>
                    <a:pt x="15916" y="35057"/>
                    <a:pt x="22120" y="27077"/>
                  </a:cubicBezTo>
                  <a:lnTo>
                    <a:pt x="35401" y="9998"/>
                  </a:lnTo>
                  <a:cubicBezTo>
                    <a:pt x="38161" y="6449"/>
                    <a:pt x="39488" y="627"/>
                    <a:pt x="38776" y="73"/>
                  </a:cubicBezTo>
                  <a:cubicBezTo>
                    <a:pt x="38714" y="24"/>
                    <a:pt x="38616" y="1"/>
                    <a:pt x="38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3"/>
            <p:cNvSpPr/>
            <p:nvPr/>
          </p:nvSpPr>
          <p:spPr>
            <a:xfrm flipH="1">
              <a:off x="6332985" y="2724380"/>
              <a:ext cx="1509133" cy="1907849"/>
            </a:xfrm>
            <a:custGeom>
              <a:avLst/>
              <a:gdLst/>
              <a:ahLst/>
              <a:cxnLst/>
              <a:rect l="l" t="t" r="r" b="b"/>
              <a:pathLst>
                <a:path w="37759" h="47735" extrusionOk="0">
                  <a:moveTo>
                    <a:pt x="37047" y="1"/>
                  </a:moveTo>
                  <a:lnTo>
                    <a:pt x="0" y="47642"/>
                  </a:lnTo>
                  <a:cubicBezTo>
                    <a:pt x="80" y="47704"/>
                    <a:pt x="183" y="47735"/>
                    <a:pt x="307" y="47735"/>
                  </a:cubicBezTo>
                  <a:cubicBezTo>
                    <a:pt x="2846" y="47735"/>
                    <a:pt x="14187" y="34985"/>
                    <a:pt x="20391" y="27005"/>
                  </a:cubicBezTo>
                  <a:lnTo>
                    <a:pt x="33672" y="9926"/>
                  </a:lnTo>
                  <a:cubicBezTo>
                    <a:pt x="36432" y="6377"/>
                    <a:pt x="37759" y="555"/>
                    <a:pt x="370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flipH="1">
              <a:off x="6378534" y="2774741"/>
              <a:ext cx="34972" cy="81973"/>
            </a:xfrm>
            <a:custGeom>
              <a:avLst/>
              <a:gdLst/>
              <a:ahLst/>
              <a:cxnLst/>
              <a:rect l="l" t="t" r="r" b="b"/>
              <a:pathLst>
                <a:path w="875" h="2051" extrusionOk="0">
                  <a:moveTo>
                    <a:pt x="387" y="1"/>
                  </a:moveTo>
                  <a:lnTo>
                    <a:pt x="1" y="499"/>
                  </a:lnTo>
                  <a:cubicBezTo>
                    <a:pt x="618" y="1019"/>
                    <a:pt x="678" y="2051"/>
                    <a:pt x="678" y="2051"/>
                  </a:cubicBezTo>
                  <a:lnTo>
                    <a:pt x="840" y="1649"/>
                  </a:lnTo>
                  <a:cubicBezTo>
                    <a:pt x="864" y="1591"/>
                    <a:pt x="874" y="1528"/>
                    <a:pt x="870" y="1464"/>
                  </a:cubicBezTo>
                  <a:cubicBezTo>
                    <a:pt x="853" y="1179"/>
                    <a:pt x="767" y="346"/>
                    <a:pt x="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flipH="1">
              <a:off x="6401238" y="2765149"/>
              <a:ext cx="82213" cy="27138"/>
            </a:xfrm>
            <a:custGeom>
              <a:avLst/>
              <a:gdLst/>
              <a:ahLst/>
              <a:cxnLst/>
              <a:rect l="l" t="t" r="r" b="b"/>
              <a:pathLst>
                <a:path w="2057" h="679" extrusionOk="0">
                  <a:moveTo>
                    <a:pt x="1251" y="0"/>
                  </a:moveTo>
                  <a:cubicBezTo>
                    <a:pt x="949" y="0"/>
                    <a:pt x="664" y="45"/>
                    <a:pt x="521" y="72"/>
                  </a:cubicBezTo>
                  <a:cubicBezTo>
                    <a:pt x="458" y="83"/>
                    <a:pt x="400" y="109"/>
                    <a:pt x="348" y="148"/>
                  </a:cubicBezTo>
                  <a:lnTo>
                    <a:pt x="1" y="403"/>
                  </a:lnTo>
                  <a:cubicBezTo>
                    <a:pt x="1" y="403"/>
                    <a:pt x="208" y="363"/>
                    <a:pt x="495" y="363"/>
                  </a:cubicBezTo>
                  <a:cubicBezTo>
                    <a:pt x="843" y="363"/>
                    <a:pt x="1309" y="421"/>
                    <a:pt x="1669" y="679"/>
                  </a:cubicBezTo>
                  <a:lnTo>
                    <a:pt x="2057" y="180"/>
                  </a:lnTo>
                  <a:cubicBezTo>
                    <a:pt x="1847" y="42"/>
                    <a:pt x="15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3"/>
            <p:cNvSpPr/>
            <p:nvPr/>
          </p:nvSpPr>
          <p:spPr>
            <a:xfrm flipH="1">
              <a:off x="8021414" y="4461723"/>
              <a:ext cx="120" cy="240"/>
            </a:xfrm>
            <a:custGeom>
              <a:avLst/>
              <a:gdLst/>
              <a:ahLst/>
              <a:cxnLst/>
              <a:rect l="l" t="t" r="r" b="b"/>
              <a:pathLst>
                <a:path w="3" h="6" extrusionOk="0">
                  <a:moveTo>
                    <a:pt x="2" y="1"/>
                  </a:moveTo>
                  <a:cubicBezTo>
                    <a:pt x="2" y="3"/>
                    <a:pt x="0" y="3"/>
                    <a:pt x="0" y="5"/>
                  </a:cubicBezTo>
                  <a:lnTo>
                    <a:pt x="0" y="5"/>
                  </a:lnTo>
                  <a:cubicBezTo>
                    <a:pt x="0" y="5"/>
                    <a:pt x="0" y="3"/>
                    <a:pt x="2" y="3"/>
                  </a:cubicBezTo>
                  <a:lnTo>
                    <a:pt x="2" y="1"/>
                  </a:lnTo>
                  <a:close/>
                </a:path>
              </a:pathLst>
            </a:custGeom>
            <a:solidFill>
              <a:srgbClr val="253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3"/>
            <p:cNvSpPr/>
            <p:nvPr/>
          </p:nvSpPr>
          <p:spPr>
            <a:xfrm flipH="1">
              <a:off x="7509469" y="4198911"/>
              <a:ext cx="338964" cy="429691"/>
            </a:xfrm>
            <a:custGeom>
              <a:avLst/>
              <a:gdLst/>
              <a:ahLst/>
              <a:cxnLst/>
              <a:rect l="l" t="t" r="r" b="b"/>
              <a:pathLst>
                <a:path w="8481" h="10751" extrusionOk="0">
                  <a:moveTo>
                    <a:pt x="8326" y="1"/>
                  </a:moveTo>
                  <a:cubicBezTo>
                    <a:pt x="7878" y="1"/>
                    <a:pt x="6934" y="783"/>
                    <a:pt x="6280" y="1627"/>
                  </a:cubicBezTo>
                  <a:cubicBezTo>
                    <a:pt x="5708" y="2361"/>
                    <a:pt x="1699" y="7844"/>
                    <a:pt x="0" y="10493"/>
                  </a:cubicBezTo>
                  <a:cubicBezTo>
                    <a:pt x="31" y="10603"/>
                    <a:pt x="82" y="10690"/>
                    <a:pt x="158" y="10750"/>
                  </a:cubicBezTo>
                  <a:lnTo>
                    <a:pt x="8481" y="48"/>
                  </a:lnTo>
                  <a:cubicBezTo>
                    <a:pt x="8440" y="16"/>
                    <a:pt x="8387" y="1"/>
                    <a:pt x="8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flipH="1">
              <a:off x="7496120" y="4200790"/>
              <a:ext cx="345999" cy="431409"/>
            </a:xfrm>
            <a:custGeom>
              <a:avLst/>
              <a:gdLst/>
              <a:ahLst/>
              <a:cxnLst/>
              <a:rect l="l" t="t" r="r" b="b"/>
              <a:pathLst>
                <a:path w="8657" h="10794" extrusionOk="0">
                  <a:moveTo>
                    <a:pt x="8323" y="1"/>
                  </a:moveTo>
                  <a:lnTo>
                    <a:pt x="0" y="10703"/>
                  </a:lnTo>
                  <a:cubicBezTo>
                    <a:pt x="76" y="10761"/>
                    <a:pt x="173" y="10789"/>
                    <a:pt x="287" y="10794"/>
                  </a:cubicBezTo>
                  <a:cubicBezTo>
                    <a:pt x="2436" y="8493"/>
                    <a:pt x="6765" y="3257"/>
                    <a:pt x="7334" y="2523"/>
                  </a:cubicBezTo>
                  <a:cubicBezTo>
                    <a:pt x="8081" y="1565"/>
                    <a:pt x="8657" y="262"/>
                    <a:pt x="8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flipH="1">
              <a:off x="7406750" y="4114457"/>
              <a:ext cx="375615" cy="411306"/>
            </a:xfrm>
            <a:custGeom>
              <a:avLst/>
              <a:gdLst/>
              <a:ahLst/>
              <a:cxnLst/>
              <a:rect l="l" t="t" r="r" b="b"/>
              <a:pathLst>
                <a:path w="9398" h="10291" extrusionOk="0">
                  <a:moveTo>
                    <a:pt x="4896" y="1"/>
                  </a:moveTo>
                  <a:cubicBezTo>
                    <a:pt x="3006" y="2847"/>
                    <a:pt x="1306" y="5587"/>
                    <a:pt x="106" y="7807"/>
                  </a:cubicBezTo>
                  <a:cubicBezTo>
                    <a:pt x="0" y="8649"/>
                    <a:pt x="164" y="9408"/>
                    <a:pt x="805" y="9905"/>
                  </a:cubicBezTo>
                  <a:cubicBezTo>
                    <a:pt x="1152" y="10174"/>
                    <a:pt x="1538" y="10290"/>
                    <a:pt x="1944" y="10290"/>
                  </a:cubicBezTo>
                  <a:cubicBezTo>
                    <a:pt x="2289" y="10290"/>
                    <a:pt x="2648" y="10207"/>
                    <a:pt x="3010" y="10064"/>
                  </a:cubicBezTo>
                  <a:cubicBezTo>
                    <a:pt x="4868" y="8355"/>
                    <a:pt x="7104" y="6034"/>
                    <a:pt x="9397" y="3500"/>
                  </a:cubicBezTo>
                  <a:lnTo>
                    <a:pt x="9397" y="3500"/>
                  </a:lnTo>
                  <a:cubicBezTo>
                    <a:pt x="8506" y="4350"/>
                    <a:pt x="7574" y="4716"/>
                    <a:pt x="6752" y="4716"/>
                  </a:cubicBezTo>
                  <a:cubicBezTo>
                    <a:pt x="6173" y="4716"/>
                    <a:pt x="5648" y="4534"/>
                    <a:pt x="5233" y="4210"/>
                  </a:cubicBezTo>
                  <a:cubicBezTo>
                    <a:pt x="4230" y="3431"/>
                    <a:pt x="3865" y="1833"/>
                    <a:pt x="4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3"/>
            <p:cNvSpPr/>
            <p:nvPr/>
          </p:nvSpPr>
          <p:spPr>
            <a:xfrm flipH="1">
              <a:off x="7509191" y="4211941"/>
              <a:ext cx="379172" cy="463343"/>
            </a:xfrm>
            <a:custGeom>
              <a:avLst/>
              <a:gdLst/>
              <a:ahLst/>
              <a:cxnLst/>
              <a:rect l="l" t="t" r="r" b="b"/>
              <a:pathLst>
                <a:path w="9487" h="11593" extrusionOk="0">
                  <a:moveTo>
                    <a:pt x="9117" y="1"/>
                  </a:moveTo>
                  <a:cubicBezTo>
                    <a:pt x="8784" y="1"/>
                    <a:pt x="8084" y="579"/>
                    <a:pt x="7430" y="1420"/>
                  </a:cubicBezTo>
                  <a:cubicBezTo>
                    <a:pt x="6685" y="2378"/>
                    <a:pt x="0" y="11393"/>
                    <a:pt x="253" y="11589"/>
                  </a:cubicBezTo>
                  <a:cubicBezTo>
                    <a:pt x="256" y="11591"/>
                    <a:pt x="259" y="11592"/>
                    <a:pt x="264" y="11592"/>
                  </a:cubicBezTo>
                  <a:cubicBezTo>
                    <a:pt x="659" y="11592"/>
                    <a:pt x="7602" y="3073"/>
                    <a:pt x="8340" y="2125"/>
                  </a:cubicBezTo>
                  <a:cubicBezTo>
                    <a:pt x="9085" y="1167"/>
                    <a:pt x="9486" y="231"/>
                    <a:pt x="9236" y="37"/>
                  </a:cubicBezTo>
                  <a:cubicBezTo>
                    <a:pt x="9204" y="12"/>
                    <a:pt x="9165" y="1"/>
                    <a:pt x="9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3"/>
            <p:cNvSpPr/>
            <p:nvPr/>
          </p:nvSpPr>
          <p:spPr>
            <a:xfrm flipH="1">
              <a:off x="8132248" y="4329546"/>
              <a:ext cx="12630" cy="3997"/>
            </a:xfrm>
            <a:custGeom>
              <a:avLst/>
              <a:gdLst/>
              <a:ahLst/>
              <a:cxnLst/>
              <a:rect l="l" t="t" r="r" b="b"/>
              <a:pathLst>
                <a:path w="316" h="100" extrusionOk="0">
                  <a:moveTo>
                    <a:pt x="5" y="0"/>
                  </a:moveTo>
                  <a:lnTo>
                    <a:pt x="1" y="15"/>
                  </a:lnTo>
                  <a:lnTo>
                    <a:pt x="316" y="99"/>
                  </a:lnTo>
                  <a:lnTo>
                    <a:pt x="5" y="0"/>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3"/>
            <p:cNvSpPr/>
            <p:nvPr/>
          </p:nvSpPr>
          <p:spPr>
            <a:xfrm flipH="1">
              <a:off x="6383889" y="3906859"/>
              <a:ext cx="12270" cy="5236"/>
            </a:xfrm>
            <a:custGeom>
              <a:avLst/>
              <a:gdLst/>
              <a:ahLst/>
              <a:cxnLst/>
              <a:rect l="l" t="t" r="r" b="b"/>
              <a:pathLst>
                <a:path w="307" h="131" extrusionOk="0">
                  <a:moveTo>
                    <a:pt x="300" y="1"/>
                  </a:moveTo>
                  <a:lnTo>
                    <a:pt x="0" y="130"/>
                  </a:lnTo>
                  <a:lnTo>
                    <a:pt x="307" y="16"/>
                  </a:lnTo>
                  <a:lnTo>
                    <a:pt x="300"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3"/>
            <p:cNvSpPr/>
            <p:nvPr/>
          </p:nvSpPr>
          <p:spPr>
            <a:xfrm flipH="1">
              <a:off x="8347841" y="3389639"/>
              <a:ext cx="9272" cy="9712"/>
            </a:xfrm>
            <a:custGeom>
              <a:avLst/>
              <a:gdLst/>
              <a:ahLst/>
              <a:cxnLst/>
              <a:rect l="l" t="t" r="r" b="b"/>
              <a:pathLst>
                <a:path w="232" h="243" extrusionOk="0">
                  <a:moveTo>
                    <a:pt x="11" y="1"/>
                  </a:moveTo>
                  <a:lnTo>
                    <a:pt x="0" y="11"/>
                  </a:lnTo>
                  <a:lnTo>
                    <a:pt x="231" y="242"/>
                  </a:lnTo>
                  <a:lnTo>
                    <a:pt x="11" y="1"/>
                  </a:lnTo>
                  <a:close/>
                </a:path>
              </a:pathLst>
            </a:custGeom>
            <a:solidFill>
              <a:srgbClr val="4F8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44792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754624" cy="5143500"/>
          </a:xfrm>
          <a:prstGeom prst="rect">
            <a:avLst/>
          </a:prstGeom>
        </p:spPr>
      </p:pic>
      <p:sp>
        <p:nvSpPr>
          <p:cNvPr id="3" name="Rectangle 2"/>
          <p:cNvSpPr/>
          <p:nvPr/>
        </p:nvSpPr>
        <p:spPr>
          <a:xfrm>
            <a:off x="5914710" y="78760"/>
            <a:ext cx="2863530" cy="4985980"/>
          </a:xfrm>
          <a:prstGeom prst="rect">
            <a:avLst/>
          </a:prstGeom>
        </p:spPr>
        <p:txBody>
          <a:bodyPr wrap="square">
            <a:spAutoFit/>
          </a:bodyPr>
          <a:lstStyle/>
          <a:p>
            <a:r>
              <a:rPr lang="en-GB" sz="1600" dirty="0">
                <a:solidFill>
                  <a:schemeClr val="tx1"/>
                </a:solidFill>
                <a:latin typeface="Bahnschrift SemiBold" panose="020B0502040204020203" pitchFamily="34" charset="0"/>
              </a:rPr>
              <a:t>This class diagram represents a </a:t>
            </a:r>
            <a:r>
              <a:rPr lang="en-GB" sz="1600" b="1" dirty="0">
                <a:solidFill>
                  <a:schemeClr val="tx1"/>
                </a:solidFill>
                <a:latin typeface="Bahnschrift SemiBold" panose="020B0502040204020203" pitchFamily="34" charset="0"/>
              </a:rPr>
              <a:t>Tourist Management System</a:t>
            </a:r>
            <a:r>
              <a:rPr lang="en-GB" sz="1600" dirty="0">
                <a:solidFill>
                  <a:schemeClr val="tx1"/>
                </a:solidFill>
                <a:latin typeface="Bahnschrift SemiBold" panose="020B0502040204020203" pitchFamily="34" charset="0"/>
              </a:rPr>
              <a:t>. It uses </a:t>
            </a:r>
            <a:r>
              <a:rPr lang="en-GB" sz="1600" b="1" dirty="0">
                <a:solidFill>
                  <a:schemeClr val="tx1"/>
                </a:solidFill>
                <a:latin typeface="Bahnschrift SemiBold" panose="020B0502040204020203" pitchFamily="34" charset="0"/>
              </a:rPr>
              <a:t>OOP concepts</a:t>
            </a:r>
            <a:r>
              <a:rPr lang="en-GB" sz="1600" dirty="0">
                <a:solidFill>
                  <a:schemeClr val="tx1"/>
                </a:solidFill>
                <a:latin typeface="Bahnschrift SemiBold" panose="020B0502040204020203" pitchFamily="34" charset="0"/>
              </a:rPr>
              <a:t> like: </a:t>
            </a:r>
            <a:r>
              <a:rPr lang="en-GB" sz="1600" b="1" dirty="0">
                <a:solidFill>
                  <a:schemeClr val="tx1"/>
                </a:solidFill>
                <a:latin typeface="Bahnschrift SemiBold" panose="020B0502040204020203" pitchFamily="34" charset="0"/>
              </a:rPr>
              <a:t>Classes, Attributes, Methods, Inheritance, Associations, Aggregations, Compositions.</a:t>
            </a:r>
          </a:p>
          <a:p>
            <a:r>
              <a:rPr lang="en-GB" sz="1600" b="1" dirty="0">
                <a:solidFill>
                  <a:schemeClr val="tx1"/>
                </a:solidFill>
                <a:latin typeface="Bahnschrift SemiBold" panose="020B0502040204020203" pitchFamily="34" charset="0"/>
              </a:rPr>
              <a:t>There are total 8 classes. In this diagram the parent class is: User class and child classes are: Agent, Tourist.</a:t>
            </a:r>
          </a:p>
          <a:p>
            <a:r>
              <a:rPr lang="en-GB" sz="1600" b="1" dirty="0">
                <a:solidFill>
                  <a:schemeClr val="tx1"/>
                </a:solidFill>
                <a:latin typeface="Bahnschrift SemiBold" panose="020B0502040204020203" pitchFamily="34" charset="0"/>
              </a:rPr>
              <a:t>All classes are given below:</a:t>
            </a:r>
          </a:p>
          <a:p>
            <a:pPr marL="342900" indent="-342900">
              <a:buAutoNum type="arabicPeriod"/>
            </a:pPr>
            <a:r>
              <a:rPr lang="en-GB" sz="1600" b="1" dirty="0">
                <a:solidFill>
                  <a:schemeClr val="tx1"/>
                </a:solidFill>
                <a:latin typeface="Bahnschrift SemiBold" panose="020B0502040204020203" pitchFamily="34" charset="0"/>
              </a:rPr>
              <a:t>User</a:t>
            </a:r>
          </a:p>
          <a:p>
            <a:pPr marL="342900" indent="-342900">
              <a:buClr>
                <a:schemeClr val="tx1"/>
              </a:buClr>
              <a:buAutoNum type="arabicPeriod"/>
            </a:pPr>
            <a:r>
              <a:rPr lang="en-GB" sz="1600" b="1" dirty="0">
                <a:solidFill>
                  <a:schemeClr val="tx1"/>
                </a:solidFill>
                <a:latin typeface="Bahnschrift SemiBold" panose="020B0502040204020203" pitchFamily="34" charset="0"/>
              </a:rPr>
              <a:t>Agent</a:t>
            </a:r>
          </a:p>
          <a:p>
            <a:pPr marL="342900" indent="-342900">
              <a:buClr>
                <a:schemeClr val="tx1"/>
              </a:buClr>
              <a:buAutoNum type="arabicPeriod"/>
            </a:pPr>
            <a:r>
              <a:rPr lang="en-GB" sz="1600" b="1" dirty="0">
                <a:solidFill>
                  <a:schemeClr val="tx1"/>
                </a:solidFill>
                <a:latin typeface="Bahnschrift SemiBold" panose="020B0502040204020203" pitchFamily="34" charset="0"/>
              </a:rPr>
              <a:t>Tourist</a:t>
            </a:r>
          </a:p>
          <a:p>
            <a:pPr marL="342900" indent="-342900">
              <a:buClr>
                <a:schemeClr val="tx1"/>
              </a:buClr>
              <a:buAutoNum type="arabicPeriod"/>
            </a:pPr>
            <a:r>
              <a:rPr lang="en-GB" sz="1600" b="1" dirty="0">
                <a:solidFill>
                  <a:schemeClr val="tx1"/>
                </a:solidFill>
                <a:latin typeface="Bahnschrift SemiBold" panose="020B0502040204020203" pitchFamily="34" charset="0"/>
              </a:rPr>
              <a:t>Admin</a:t>
            </a:r>
          </a:p>
          <a:p>
            <a:pPr marL="342900" indent="-342900">
              <a:buClr>
                <a:schemeClr val="tx1"/>
              </a:buClr>
              <a:buAutoNum type="arabicPeriod"/>
            </a:pPr>
            <a:r>
              <a:rPr lang="en-GB" sz="1600" b="1" dirty="0" err="1">
                <a:solidFill>
                  <a:schemeClr val="tx1"/>
                </a:solidFill>
                <a:latin typeface="Bahnschrift SemiBold" panose="020B0502040204020203" pitchFamily="34" charset="0"/>
              </a:rPr>
              <a:t>Lisitng</a:t>
            </a:r>
            <a:endParaRPr lang="en-GB" sz="1600" b="1" dirty="0">
              <a:solidFill>
                <a:schemeClr val="tx1"/>
              </a:solidFill>
              <a:latin typeface="Bahnschrift SemiBold" panose="020B0502040204020203" pitchFamily="34" charset="0"/>
            </a:endParaRPr>
          </a:p>
          <a:p>
            <a:pPr marL="342900" indent="-342900">
              <a:buClr>
                <a:schemeClr val="tx1"/>
              </a:buClr>
              <a:buAutoNum type="arabicPeriod"/>
            </a:pPr>
            <a:r>
              <a:rPr lang="en-GB" sz="1600" b="1" dirty="0">
                <a:solidFill>
                  <a:schemeClr val="tx1"/>
                </a:solidFill>
                <a:latin typeface="Bahnschrift SemiBold" panose="020B0502040204020203" pitchFamily="34" charset="0"/>
              </a:rPr>
              <a:t>Booking</a:t>
            </a:r>
          </a:p>
          <a:p>
            <a:pPr marL="342900" indent="-342900">
              <a:buClr>
                <a:schemeClr val="tx1"/>
              </a:buClr>
              <a:buAutoNum type="arabicPeriod"/>
            </a:pPr>
            <a:r>
              <a:rPr lang="en-GB" sz="1600" b="1" dirty="0">
                <a:solidFill>
                  <a:schemeClr val="tx1"/>
                </a:solidFill>
                <a:latin typeface="Bahnschrift SemiBold" panose="020B0502040204020203" pitchFamily="34" charset="0"/>
              </a:rPr>
              <a:t>Payment </a:t>
            </a:r>
          </a:p>
          <a:p>
            <a:pPr marL="342900" indent="-342900">
              <a:buClr>
                <a:schemeClr val="tx1"/>
              </a:buClr>
              <a:buAutoNum type="arabicPeriod"/>
            </a:pPr>
            <a:r>
              <a:rPr lang="en-GB" sz="1600" b="1" dirty="0">
                <a:solidFill>
                  <a:schemeClr val="tx1"/>
                </a:solidFill>
                <a:latin typeface="Bahnschrift SemiBold" panose="020B0502040204020203" pitchFamily="34" charset="0"/>
              </a:rPr>
              <a:t>Memo</a:t>
            </a:r>
          </a:p>
        </p:txBody>
      </p:sp>
    </p:spTree>
    <p:extLst>
      <p:ext uri="{BB962C8B-B14F-4D97-AF65-F5344CB8AC3E}">
        <p14:creationId xmlns:p14="http://schemas.microsoft.com/office/powerpoint/2010/main" val="2919678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ourist Attractions Newsletter by Slidesgo">
  <a:themeElements>
    <a:clrScheme name="Simple Light">
      <a:dk1>
        <a:srgbClr val="1E334F"/>
      </a:dk1>
      <a:lt1>
        <a:srgbClr val="F7E5B8"/>
      </a:lt1>
      <a:dk2>
        <a:srgbClr val="EFE7DC"/>
      </a:dk2>
      <a:lt2>
        <a:srgbClr val="F5BC2F"/>
      </a:lt2>
      <a:accent1>
        <a:srgbClr val="375A7B"/>
      </a:accent1>
      <a:accent2>
        <a:srgbClr val="4F8096"/>
      </a:accent2>
      <a:accent3>
        <a:srgbClr val="FFFFFF"/>
      </a:accent3>
      <a:accent4>
        <a:srgbClr val="FFFFFF"/>
      </a:accent4>
      <a:accent5>
        <a:srgbClr val="FFFFFF"/>
      </a:accent5>
      <a:accent6>
        <a:srgbClr val="FFFFFF"/>
      </a:accent6>
      <a:hlink>
        <a:srgbClr val="1E33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222</Template>
  <TotalTime>11</TotalTime>
  <Words>1145</Words>
  <Application>Microsoft Office PowerPoint</Application>
  <PresentationFormat>On-screen Show (16:9)</PresentationFormat>
  <Paragraphs>172</Paragraphs>
  <Slides>31</Slides>
  <Notes>13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Tourist Attractions Newsletter by Slidesgo</vt:lpstr>
      <vt:lpstr>Travel Touch: A Comprehensive Tourist Management System</vt:lpstr>
      <vt:lpstr>PowerPoint Presentation</vt:lpstr>
      <vt:lpstr>1. INTRODUCTION</vt:lpstr>
      <vt:lpstr>PowerPoint Presentation</vt:lpstr>
      <vt:lpstr>2. USE CASE DIAGRAM</vt:lpstr>
      <vt:lpstr>PowerPoint Presentation</vt:lpstr>
      <vt:lpstr>PowerPoint Presentation</vt:lpstr>
      <vt:lpstr>3. CLASS DIAGRAM</vt:lpstr>
      <vt:lpstr>PowerPoint Presentation</vt:lpstr>
      <vt:lpstr>PowerPoint Presentation</vt:lpstr>
      <vt:lpstr>PowerPoint Presentation</vt:lpstr>
      <vt:lpstr>4. DEPLOYMENT DIAGRAM</vt:lpstr>
      <vt:lpstr>PowerPoint Presentation</vt:lpstr>
      <vt:lpstr>PowerPoint Presentation</vt:lpstr>
      <vt:lpstr>5. ER DIAGRAM</vt:lpstr>
      <vt:lpstr>PowerPoint Presentation</vt:lpstr>
      <vt:lpstr>PowerPoint Presentation</vt:lpstr>
      <vt:lpstr>6. SEQUENCE DIAGRAM</vt:lpstr>
      <vt:lpstr>PowerPoint Presentation</vt:lpstr>
      <vt:lpstr>PowerPoint Presentation</vt:lpstr>
      <vt:lpstr>7. ACTIVITY DIAGRAM</vt:lpstr>
      <vt:lpstr>PowerPoint Presentation</vt:lpstr>
      <vt:lpstr>PowerPoint Presentation</vt:lpstr>
      <vt:lpstr>PowerPoint Presentation</vt:lpstr>
      <vt:lpstr>8. COMPONENT DIAGRAM</vt:lpstr>
      <vt:lpstr>PowerPoint Presentation</vt:lpstr>
      <vt:lpstr>PowerPoint Presentation</vt:lpstr>
      <vt:lpstr>09. DATA FLOW DIAGRAM</vt:lpstr>
      <vt:lpstr>PowerPoint Presentation</vt:lpstr>
      <vt:lpstr>10. 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Touch: A Comprehensive Tourist Management System</dc:title>
  <dc:creator>User</dc:creator>
  <cp:lastModifiedBy>Hemary Ahmed</cp:lastModifiedBy>
  <cp:revision>5</cp:revision>
  <dcterms:created xsi:type="dcterms:W3CDTF">2025-09-02T21:06:22Z</dcterms:created>
  <dcterms:modified xsi:type="dcterms:W3CDTF">2025-09-03T09:33:29Z</dcterms:modified>
</cp:coreProperties>
</file>