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wnload/" TargetMode="External"/><Relationship Id="rId2" Type="http://schemas.openxmlformats.org/officeDocument/2006/relationships/hyperlink" Target="http://nodejs.org/dist/v0.10.34/x64/node-v0.10.34-x64.ms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jasmine.github.io/2.0/introduc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org/package/karma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Tasnim</a:t>
            </a:r>
            <a:r>
              <a:rPr lang="en-US" dirty="0" smtClean="0"/>
              <a:t> Reza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9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Jasmine</a:t>
            </a:r>
          </a:p>
          <a:p>
            <a:r>
              <a:rPr lang="en-US" dirty="0" smtClean="0"/>
              <a:t>Karma</a:t>
            </a:r>
          </a:p>
          <a:p>
            <a:r>
              <a:rPr lang="en-US" dirty="0" smtClean="0"/>
              <a:t>Grunt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5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Install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nodejs.org/dist/v0.10.34/x64/node-v0.10.34-x64.msi</a:t>
            </a:r>
            <a:r>
              <a:rPr lang="en-US" dirty="0" smtClean="0"/>
              <a:t>)</a:t>
            </a:r>
          </a:p>
          <a:p>
            <a:r>
              <a:rPr lang="en-US" dirty="0" smtClean="0"/>
              <a:t>NPM (node package manager)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comes with </a:t>
            </a:r>
            <a:r>
              <a:rPr lang="en-US" dirty="0">
                <a:hlinkClick r:id="rId3"/>
              </a:rPr>
              <a:t>node</a:t>
            </a:r>
            <a:r>
              <a:rPr lang="en-US" dirty="0"/>
              <a:t> now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Karma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karma --save-</a:t>
            </a:r>
            <a:r>
              <a:rPr lang="en-US" dirty="0" err="1"/>
              <a:t>dev</a:t>
            </a:r>
            <a:endParaRPr lang="en-US" dirty="0" smtClean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karma-jasmine karma-chrome-launcher --</a:t>
            </a:r>
            <a:r>
              <a:rPr lang="en-US" dirty="0" smtClean="0"/>
              <a:t>save-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Grunt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grunt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8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Jasmine</a:t>
            </a:r>
            <a:r>
              <a:rPr lang="en-US" dirty="0"/>
              <a:t> is a behavior-driven development framework for </a:t>
            </a:r>
            <a:r>
              <a:rPr lang="en-US" dirty="0" smtClean="0"/>
              <a:t>testing </a:t>
            </a:r>
            <a:r>
              <a:rPr lang="en-US" dirty="0"/>
              <a:t>JavaScript </a:t>
            </a:r>
            <a:r>
              <a:rPr lang="en-US" dirty="0" smtClean="0"/>
              <a:t>code</a:t>
            </a:r>
          </a:p>
          <a:p>
            <a:r>
              <a:rPr lang="en-US" dirty="0"/>
              <a:t>It does not depend on any other JavaScript frameworks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D:\office\selise school\class-12-Unit test basic\presentation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848995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97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</a:t>
            </a:r>
            <a:r>
              <a:rPr lang="en-US" smtClean="0"/>
              <a:t>using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6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Karma runs on </a:t>
            </a:r>
            <a:r>
              <a:rPr lang="en-US" dirty="0">
                <a:hlinkClick r:id="rId2"/>
              </a:rPr>
              <a:t>Node.js</a:t>
            </a:r>
            <a:r>
              <a:rPr lang="en-US" dirty="0"/>
              <a:t> and is available as an </a:t>
            </a:r>
            <a:r>
              <a:rPr lang="en-US" dirty="0">
                <a:hlinkClick r:id="rId3"/>
              </a:rPr>
              <a:t>NPM</a:t>
            </a:r>
            <a:r>
              <a:rPr lang="en-US" dirty="0"/>
              <a:t> package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install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JavaScript </a:t>
            </a:r>
            <a:r>
              <a:rPr lang="en-US" b="1" dirty="0"/>
              <a:t>Task </a:t>
            </a:r>
            <a:r>
              <a:rPr lang="en-US" b="1" dirty="0" smtClean="0"/>
              <a:t>Runner</a:t>
            </a:r>
          </a:p>
          <a:p>
            <a:pPr lvl="1"/>
            <a:r>
              <a:rPr lang="en-US" dirty="0"/>
              <a:t>In one word: automation.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5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68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 test basic</vt:lpstr>
      <vt:lpstr>Agenda</vt:lpstr>
      <vt:lpstr>Installation</vt:lpstr>
      <vt:lpstr>Jasmine</vt:lpstr>
      <vt:lpstr>Demo</vt:lpstr>
      <vt:lpstr>Karma</vt:lpstr>
      <vt:lpstr>Grunt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basic</dc:title>
  <dc:creator>Md.Tasnim Reza</dc:creator>
  <cp:lastModifiedBy>Md.Tasnim Reza</cp:lastModifiedBy>
  <cp:revision>10</cp:revision>
  <dcterms:created xsi:type="dcterms:W3CDTF">2006-08-16T00:00:00Z</dcterms:created>
  <dcterms:modified xsi:type="dcterms:W3CDTF">2014-12-25T11:35:40Z</dcterms:modified>
</cp:coreProperties>
</file>