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0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 </a:t>
            </a:r>
            <a:r>
              <a:rPr lang="en-US" dirty="0" smtClean="0"/>
              <a:t>service,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Tasnim</a:t>
            </a:r>
            <a:r>
              <a:rPr lang="en-US" dirty="0" smtClean="0"/>
              <a:t> Reza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9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service</a:t>
            </a:r>
            <a:endParaRPr lang="en-US" dirty="0" smtClean="0"/>
          </a:p>
          <a:p>
            <a:r>
              <a:rPr lang="en-US" dirty="0" smtClean="0"/>
              <a:t>$broadcast, $emit</a:t>
            </a:r>
            <a:endParaRPr lang="en-US" dirty="0" smtClean="0"/>
          </a:p>
          <a:p>
            <a:r>
              <a:rPr lang="en-US" dirty="0" smtClean="0"/>
              <a:t>Simple XHR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5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1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19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Unit test service, async</vt:lpstr>
      <vt:lpstr>Agenda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basic</dc:title>
  <dc:creator>Md.Tasnim Reza</dc:creator>
  <cp:lastModifiedBy>Md.Tasnim Reza</cp:lastModifiedBy>
  <cp:revision>12</cp:revision>
  <dcterms:created xsi:type="dcterms:W3CDTF">2006-08-16T00:00:00Z</dcterms:created>
  <dcterms:modified xsi:type="dcterms:W3CDTF">2014-12-28T05:15:35Z</dcterms:modified>
</cp:coreProperties>
</file>