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snim-reza/angularjs-clas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internals/howbrowserswor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refox" TargetMode="External"/><Relationship Id="rId3" Type="http://schemas.openxmlformats.org/officeDocument/2006/relationships/hyperlink" Target="http://en.wikipedia.org/wiki/Chakra_(JavaScript_engine)" TargetMode="External"/><Relationship Id="rId7" Type="http://schemas.openxmlformats.org/officeDocument/2006/relationships/hyperlink" Target="http://en.wikipedia.org/wiki/SpiderMonkey_(JavaScript_engine)" TargetMode="External"/><Relationship Id="rId2" Type="http://schemas.openxmlformats.org/officeDocument/2006/relationships/hyperlink" Target="http://en.wikipedia.org/wiki/V8_(JavaScript_engin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hino_(JavaScript_engine)" TargetMode="External"/><Relationship Id="rId11" Type="http://schemas.openxmlformats.org/officeDocument/2006/relationships/hyperlink" Target="http://en.wikipedia.org/wiki/Safari_(web_browser)" TargetMode="External"/><Relationship Id="rId5" Type="http://schemas.openxmlformats.org/officeDocument/2006/relationships/hyperlink" Target="http://en.wikipedia.org/wiki/JavaScript_engine#cite_note-16" TargetMode="External"/><Relationship Id="rId10" Type="http://schemas.openxmlformats.org/officeDocument/2006/relationships/hyperlink" Target="http://en.wikipedia.org/wiki/Apple_Inc." TargetMode="External"/><Relationship Id="rId4" Type="http://schemas.openxmlformats.org/officeDocument/2006/relationships/hyperlink" Target="http://en.wikipedia.org/wiki/Internet_Explorer_9" TargetMode="External"/><Relationship Id="rId9" Type="http://schemas.openxmlformats.org/officeDocument/2006/relationships/hyperlink" Target="http://en.wikipedia.org/wiki/WebKit#JavaScript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1998/REC-DOM-Level-1-19981001/level-one-core.html#i-Docu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DOM-Level-3-Events/#dom-event-architectu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DOM-Level-3-Events/#dom-event-architect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Tasnim</a:t>
            </a:r>
            <a:r>
              <a:rPr lang="en-US" dirty="0" smtClean="0"/>
              <a:t> Reza</a:t>
            </a:r>
          </a:p>
          <a:p>
            <a:r>
              <a:rPr lang="en-US" dirty="0" err="1"/>
              <a:t>Git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://github.com/tasnim-reza/angularjs-class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5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anyway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6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</a:t>
            </a:r>
            <a:r>
              <a:rPr lang="en-US" dirty="0" smtClean="0"/>
              <a:t>Basic</a:t>
            </a:r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Handle </a:t>
            </a:r>
            <a:r>
              <a:rPr lang="en-US" dirty="0" smtClean="0"/>
              <a:t>a Form using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Handle a Form using </a:t>
            </a:r>
            <a:r>
              <a:rPr lang="en-US" dirty="0" err="1" smtClean="0"/>
              <a:t>AngularJs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4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Basic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5198243" cy="3524409"/>
          </a:xfrm>
        </p:spPr>
      </p:pic>
      <p:sp>
        <p:nvSpPr>
          <p:cNvPr id="5" name="Rectangle 4"/>
          <p:cNvSpPr/>
          <p:nvPr/>
        </p:nvSpPr>
        <p:spPr>
          <a:xfrm>
            <a:off x="1295400" y="5802868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http://www.html5rocks.com/en/tutorials/internals/howbrowserswork/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Engine</a:t>
            </a:r>
          </a:p>
          <a:p>
            <a:pPr lvl="1"/>
            <a:r>
              <a:rPr lang="en-US" dirty="0" smtClean="0"/>
              <a:t>Single threaded</a:t>
            </a:r>
          </a:p>
          <a:p>
            <a:pPr lvl="1"/>
            <a:r>
              <a:rPr lang="en-US" dirty="0" smtClean="0"/>
              <a:t>Network operation multiple thread</a:t>
            </a:r>
          </a:p>
          <a:p>
            <a:r>
              <a:rPr lang="en-US" dirty="0" smtClean="0"/>
              <a:t>Event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2400"/>
            <a:ext cx="6302287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Engine</a:t>
            </a:r>
          </a:p>
          <a:p>
            <a:pPr lvl="1"/>
            <a:r>
              <a:rPr lang="en-US" dirty="0">
                <a:hlinkClick r:id="rId2" tooltip="V8 (JavaScript engine)"/>
              </a:rPr>
              <a:t>V8</a:t>
            </a:r>
            <a:r>
              <a:rPr lang="en-US" dirty="0"/>
              <a:t> - open source, developed by Google in Denmark, part of Google Chrome</a:t>
            </a:r>
          </a:p>
          <a:p>
            <a:pPr lvl="1"/>
            <a:r>
              <a:rPr lang="en-US" dirty="0">
                <a:hlinkClick r:id="rId3" tooltip="Chakra (JavaScript engine)"/>
              </a:rPr>
              <a:t>Chakra</a:t>
            </a:r>
            <a:r>
              <a:rPr lang="en-US" dirty="0"/>
              <a:t>, for </a:t>
            </a:r>
            <a:r>
              <a:rPr lang="en-US" dirty="0">
                <a:hlinkClick r:id="rId4" tooltip="Internet Explorer 9"/>
              </a:rPr>
              <a:t>Internet Explorer 9</a:t>
            </a:r>
            <a:r>
              <a:rPr lang="en-US" baseline="30000" dirty="0">
                <a:hlinkClick r:id="rId5"/>
              </a:rPr>
              <a:t>[16</a:t>
            </a:r>
            <a:r>
              <a:rPr lang="en-US" baseline="30000" dirty="0" smtClean="0">
                <a:hlinkClick r:id="rId5"/>
              </a:rPr>
              <a:t>]</a:t>
            </a:r>
            <a:endParaRPr lang="en-US" baseline="30000" dirty="0" smtClean="0"/>
          </a:p>
          <a:p>
            <a:pPr lvl="1"/>
            <a:r>
              <a:rPr lang="en-US" dirty="0" smtClean="0">
                <a:hlinkClick r:id="rId6" tooltip="Rhino (JavaScript engine)"/>
              </a:rPr>
              <a:t>Rhino</a:t>
            </a:r>
            <a:r>
              <a:rPr lang="en-US" dirty="0" smtClean="0"/>
              <a:t>, </a:t>
            </a:r>
            <a:r>
              <a:rPr lang="en-US" dirty="0" err="1" smtClean="0">
                <a:hlinkClick r:id="rId7" tooltip="SpiderMonkey (JavaScript engine)"/>
              </a:rPr>
              <a:t>Spidermonkey</a:t>
            </a:r>
            <a:r>
              <a:rPr lang="en-US" dirty="0" smtClean="0"/>
              <a:t> used by </a:t>
            </a:r>
            <a:r>
              <a:rPr lang="en-US" u="sng" dirty="0" smtClean="0">
                <a:hlinkClick r:id="rId8" tooltip="Firefox"/>
              </a:rPr>
              <a:t>Firefox</a:t>
            </a:r>
            <a:endParaRPr lang="en-US" u="sng" dirty="0" smtClean="0"/>
          </a:p>
          <a:p>
            <a:pPr lvl="1"/>
            <a:r>
              <a:rPr lang="en-US" dirty="0" err="1" smtClean="0">
                <a:hlinkClick r:id="rId9" tooltip="WebKit"/>
              </a:rPr>
              <a:t>JavaScriptCore</a:t>
            </a:r>
            <a:r>
              <a:rPr lang="en-US" dirty="0" smtClean="0"/>
              <a:t> for </a:t>
            </a:r>
            <a:r>
              <a:rPr lang="en-US" dirty="0">
                <a:hlinkClick r:id="rId10" tooltip="Apple Inc."/>
              </a:rPr>
              <a:t>Apple</a:t>
            </a:r>
            <a:r>
              <a:rPr lang="en-US" dirty="0"/>
              <a:t> for </a:t>
            </a:r>
            <a:r>
              <a:rPr lang="en-US" dirty="0">
                <a:hlinkClick r:id="rId11" tooltip="Safari (web browser)"/>
              </a:rPr>
              <a:t>Safari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</a:p>
          <a:p>
            <a:pPr lvl="1"/>
            <a:r>
              <a:rPr lang="en-US" dirty="0"/>
              <a:t>Web browsers rely on layout engines to parse HTML into a </a:t>
            </a:r>
            <a:r>
              <a:rPr lang="en-US" dirty="0" smtClean="0"/>
              <a:t>DOM</a:t>
            </a:r>
          </a:p>
          <a:p>
            <a:pPr lvl="1"/>
            <a:r>
              <a:rPr lang="en-US" dirty="0"/>
              <a:t>It is the object presentation of the HTML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/>
              <a:t>The root of the tree is the "</a:t>
            </a:r>
            <a:r>
              <a:rPr lang="en-US" u="sng" dirty="0">
                <a:hlinkClick r:id="rId2"/>
              </a:rPr>
              <a:t>Document</a:t>
            </a:r>
            <a:r>
              <a:rPr lang="en-US" dirty="0"/>
              <a:t>"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9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4753"/>
            <a:ext cx="6348011" cy="21566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07" y="3725922"/>
            <a:ext cx="5456393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1" y="1600200"/>
            <a:ext cx="5345578" cy="4525963"/>
          </a:xfrm>
        </p:spPr>
      </p:pic>
      <p:sp>
        <p:nvSpPr>
          <p:cNvPr id="5" name="Rectangle 4"/>
          <p:cNvSpPr/>
          <p:nvPr/>
        </p:nvSpPr>
        <p:spPr>
          <a:xfrm>
            <a:off x="1143000" y="6324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http://www.w3.org/TR/DOM-Level-3-Events/#dom-event-architecture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9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document.createEvent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"Event"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e.initEvent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myevent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target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document.createElement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"div"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target.addEventListener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myevent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"Error"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target.dispatchEvent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Causes the event listener to throw an exception...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 previously thrown exception doesn't affect the code that follows: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"Exceptions? No problem"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0" y="6324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http://www.w3.org/TR/DOM-Level-3-Events/#dom-event-architecture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Basic AngularJs</vt:lpstr>
      <vt:lpstr>Agenda</vt:lpstr>
      <vt:lpstr>Browser Basic</vt:lpstr>
      <vt:lpstr>Browser Basic</vt:lpstr>
      <vt:lpstr>Browser Basic</vt:lpstr>
      <vt:lpstr>DOM</vt:lpstr>
      <vt:lpstr>DOM</vt:lpstr>
      <vt:lpstr>DOM Event</vt:lpstr>
      <vt:lpstr>DOM Event</vt:lpstr>
      <vt:lpstr>What is Angular anyway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AngularJs</dc:title>
  <dc:creator>Md.Tasnim Reza</dc:creator>
  <cp:lastModifiedBy>Md.Tasnim Reza</cp:lastModifiedBy>
  <cp:revision>13</cp:revision>
  <dcterms:created xsi:type="dcterms:W3CDTF">2006-08-16T00:00:00Z</dcterms:created>
  <dcterms:modified xsi:type="dcterms:W3CDTF">2014-11-05T07:32:31Z</dcterms:modified>
</cp:coreProperties>
</file>