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24"/>
  </p:notesMasterIdLst>
  <p:sldIdLst>
    <p:sldId id="260" r:id="rId7"/>
    <p:sldId id="264" r:id="rId8"/>
    <p:sldId id="278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67" r:id="rId21"/>
    <p:sldId id="279" r:id="rId22"/>
    <p:sldId id="277" r:id="rId2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directive:ngHide" TargetMode="External"/><Relationship Id="rId2" Type="http://schemas.openxmlformats.org/officeDocument/2006/relationships/hyperlink" Target="http://docs.angularjs.org/api/ng.directive:ngShow#!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angularjs.org/api/" TargetMode="External"/><Relationship Id="rId4" Type="http://schemas.openxmlformats.org/officeDocument/2006/relationships/hyperlink" Target="http://docs.angularjs.org/api/ng.directive:ngClic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$q" TargetMode="External"/><Relationship Id="rId2" Type="http://schemas.openxmlformats.org/officeDocument/2006/relationships/hyperlink" Target="http://docs.angularjs.org/guide/dev_guide.services.creating_servic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licialiu.net/leveling-up-angular-talk/#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#fil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.$control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directive:ngRepeat" TargetMode="External"/><Relationship Id="rId2" Type="http://schemas.openxmlformats.org/officeDocument/2006/relationships/hyperlink" Target="http://docs.angularjs.org/guide/direc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angularjs.org/api/ng.filter:filt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directive:ngRepeat" TargetMode="External"/><Relationship Id="rId2" Type="http://schemas.openxmlformats.org/officeDocument/2006/relationships/hyperlink" Target="http://docs.angularjs.org/api/ng.filter:orderB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angularjs.org/api/ng.filter:fil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Gentle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47800" y="2724150"/>
            <a:ext cx="5867400" cy="1066800"/>
          </a:xfrm>
        </p:spPr>
        <p:txBody>
          <a:bodyPr/>
          <a:lstStyle/>
          <a:p>
            <a:r>
              <a:rPr lang="en-US" dirty="0" smtClean="0"/>
              <a:t>John Ptacek/@</a:t>
            </a:r>
            <a:r>
              <a:rPr lang="en-US" dirty="0" err="1" smtClean="0"/>
              <a:t>jptacek</a:t>
            </a:r>
            <a:endParaRPr lang="en-US" dirty="0" smtClean="0"/>
          </a:p>
          <a:p>
            <a:r>
              <a:rPr lang="en-US" dirty="0" smtClean="0"/>
              <a:t>www.SkylineTechologies.com / www.jptacek.com</a:t>
            </a:r>
          </a:p>
          <a:p>
            <a:r>
              <a:rPr lang="en-US" dirty="0" smtClean="0"/>
              <a:t>jptacek@SkylineTechnologies.com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Custom Logic</a:t>
            </a:r>
          </a:p>
          <a:p>
            <a:r>
              <a:rPr lang="en-US" dirty="0" smtClean="0"/>
              <a:t>Custom Filter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 –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Binding Images</a:t>
            </a:r>
          </a:p>
          <a:p>
            <a:r>
              <a:rPr lang="en-US" dirty="0" smtClean="0"/>
              <a:t>And something really cool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Lou – A brief Interlude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Ng-show/</a:t>
            </a:r>
            <a:r>
              <a:rPr lang="en-US" dirty="0" err="1" smtClean="0"/>
              <a:t>ng</a:t>
            </a:r>
            <a:r>
              <a:rPr lang="en-US" dirty="0" smtClean="0"/>
              <a:t>-hide</a:t>
            </a:r>
          </a:p>
          <a:p>
            <a:pPr lvl="1"/>
            <a:r>
              <a:rPr lang="en-US" dirty="0">
                <a:hlinkClick r:id="rId2"/>
              </a:rPr>
              <a:t>http://docs.angularjs.org/api/ng.directive:ngShow</a:t>
            </a:r>
            <a:r>
              <a:rPr lang="en-US" dirty="0" smtClean="0">
                <a:hlinkClick r:id="rId2"/>
              </a:rPr>
              <a:t>#!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http://docs.angularjs.org/api/ng.directive:ngHide</a:t>
            </a:r>
            <a:endParaRPr lang="en-US" dirty="0" smtClean="0"/>
          </a:p>
          <a:p>
            <a:r>
              <a:rPr lang="en-US" dirty="0" smtClean="0"/>
              <a:t>Ng-click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docs.angularjs.org/api/ng.directive:ngClick</a:t>
            </a:r>
            <a:endParaRPr lang="en-US" dirty="0" smtClean="0"/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>
                <a:hlinkClick r:id="rId5"/>
              </a:rPr>
              <a:t>http://docs.angularjs.org/api/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6 - Directives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Encapsulate logic</a:t>
            </a:r>
          </a:p>
          <a:p>
            <a:pPr lvl="1"/>
            <a:r>
              <a:rPr lang="en-US" dirty="0" smtClean="0"/>
              <a:t>Linked together via Dependency injection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docs.angularjs.org/guide/dev_guide.services.creating_services</a:t>
            </a:r>
            <a:endParaRPr lang="en-US" dirty="0" smtClean="0"/>
          </a:p>
          <a:p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chemistryApp.factory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('</a:t>
            </a:r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chemistryData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', function($http, $log, $q) {</a:t>
            </a:r>
          </a:p>
          <a:p>
            <a:pPr marL="0" indent="0">
              <a:buNone/>
            </a:pP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return { </a:t>
            </a:r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getChemistryData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: function() {}</a:t>
            </a:r>
          </a:p>
          <a:p>
            <a:pPr marL="0" indent="0">
              <a:buNone/>
            </a:pP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});</a:t>
            </a:r>
          </a:p>
          <a:p>
            <a:r>
              <a:rPr lang="en-US" dirty="0" smtClean="0"/>
              <a:t>Promises - $q</a:t>
            </a:r>
          </a:p>
          <a:p>
            <a:pPr lvl="1"/>
            <a:r>
              <a:rPr lang="en-US" dirty="0">
                <a:hlinkClick r:id="rId3"/>
              </a:rPr>
              <a:t>http://docs.angularjs.org/api/ng.$q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7 -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Create new elements!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8 –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 of Music 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John Ptacek</a:t>
            </a:r>
          </a:p>
          <a:p>
            <a:pPr marL="0" indent="0" algn="ctr">
              <a:buNone/>
            </a:pPr>
            <a:r>
              <a:rPr lang="en-US" sz="2800" dirty="0" smtClean="0"/>
              <a:t>Skyline Technologies www.SkylineTechnologies.com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jptacek@SkylineTechnologies.com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@</a:t>
            </a:r>
            <a:r>
              <a:rPr lang="en-US" sz="2800" dirty="0" err="1"/>
              <a:t>jptacek</a:t>
            </a:r>
            <a:r>
              <a:rPr lang="en-US" sz="2800" dirty="0"/>
              <a:t> / </a:t>
            </a:r>
            <a:r>
              <a:rPr lang="en-US" sz="2800" dirty="0" smtClean="0"/>
              <a:t>www.jptacek.com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Demos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http://alicialiu.net/leveling-up-angular-talk</a:t>
            </a:r>
            <a:r>
              <a:rPr lang="en-US" dirty="0" smtClean="0">
                <a:hlinkClick r:id="rId2"/>
              </a:rPr>
              <a:t>/#/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04950"/>
            <a:ext cx="6724650" cy="34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Framework. NOT a Library</a:t>
            </a:r>
          </a:p>
          <a:p>
            <a:pPr marL="457200" lvl="1" indent="0">
              <a:buNone/>
            </a:pPr>
            <a:r>
              <a:rPr lang="en-US" dirty="0" smtClean="0"/>
              <a:t>-Contains everything you need for SPA</a:t>
            </a:r>
            <a:endParaRPr lang="en-US" dirty="0"/>
          </a:p>
          <a:p>
            <a:pPr marL="400050"/>
            <a:r>
              <a:rPr lang="en-US" dirty="0" smtClean="0"/>
              <a:t>Broken into components</a:t>
            </a:r>
          </a:p>
          <a:p>
            <a:pPr marL="800100" lvl="1"/>
            <a:r>
              <a:rPr lang="en-US" dirty="0" smtClean="0"/>
              <a:t>Controllers, view, models, services,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00050"/>
            <a:r>
              <a:rPr lang="en-US" dirty="0" smtClean="0"/>
              <a:t>MVC/MVVM Framework</a:t>
            </a:r>
          </a:p>
          <a:p>
            <a:pPr marL="400050"/>
            <a:r>
              <a:rPr lang="en-US" dirty="0" smtClean="0"/>
              <a:t>Two Way Data binding</a:t>
            </a:r>
          </a:p>
          <a:p>
            <a:pPr marL="400050"/>
            <a:r>
              <a:rPr lang="en-US" dirty="0" smtClean="0"/>
              <a:t>Enables test friendly code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– The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>
              <a:buFontTx/>
              <a:buChar char="-"/>
            </a:pPr>
            <a:r>
              <a:rPr lang="en-US" dirty="0" smtClean="0"/>
              <a:t>Framework not a library</a:t>
            </a:r>
          </a:p>
          <a:p>
            <a:pPr lvl="1">
              <a:buFontTx/>
              <a:buChar char="-"/>
            </a:pPr>
            <a:r>
              <a:rPr lang="en-US" dirty="0" smtClean="0"/>
              <a:t>Functions, not computed properties</a:t>
            </a:r>
            <a:endParaRPr lang="en-US" dirty="0"/>
          </a:p>
          <a:p>
            <a:pPr marL="400050"/>
            <a:r>
              <a:rPr lang="en-US" dirty="0" smtClean="0"/>
              <a:t>Directives</a:t>
            </a:r>
          </a:p>
          <a:p>
            <a:pPr marL="800100" lvl="1"/>
            <a:r>
              <a:rPr lang="en-US" dirty="0" smtClean="0"/>
              <a:t>Powerful, not always intuitive</a:t>
            </a:r>
          </a:p>
          <a:p>
            <a:pPr marL="400050"/>
            <a:r>
              <a:rPr lang="en-US" dirty="0" smtClean="0"/>
              <a:t>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– The why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Ng-app, </a:t>
            </a:r>
            <a:r>
              <a:rPr lang="en-US" dirty="0" err="1" smtClean="0"/>
              <a:t>ng</a:t>
            </a:r>
            <a:r>
              <a:rPr lang="en-US" dirty="0" smtClean="0"/>
              <a:t>-model</a:t>
            </a:r>
          </a:p>
          <a:p>
            <a:r>
              <a:rPr lang="en-US" dirty="0" smtClean="0"/>
              <a:t>Magical {{}}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docs.angularjs.org/api/ng#filter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1 - Intro/Data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Ng-controller</a:t>
            </a:r>
          </a:p>
          <a:p>
            <a:pPr lvl="1"/>
            <a:r>
              <a:rPr lang="en-US" dirty="0">
                <a:hlinkClick r:id="rId2"/>
              </a:rPr>
              <a:t>http://docs.angularjs.org/api/ng.$</a:t>
            </a:r>
            <a:r>
              <a:rPr lang="en-US" dirty="0" smtClean="0">
                <a:hlinkClick r:id="rId2"/>
              </a:rPr>
              <a:t>controller</a:t>
            </a:r>
            <a:endParaRPr lang="en-US" dirty="0" smtClean="0"/>
          </a:p>
          <a:p>
            <a:r>
              <a:rPr lang="en-US" dirty="0" smtClean="0"/>
              <a:t>Magical </a:t>
            </a:r>
            <a:r>
              <a:rPr lang="en-US" dirty="0" smtClean="0"/>
              <a:t>$scope</a:t>
            </a:r>
          </a:p>
          <a:p>
            <a:pPr lvl="1"/>
            <a:r>
              <a:rPr lang="en-US" dirty="0" smtClean="0"/>
              <a:t>View model</a:t>
            </a:r>
          </a:p>
          <a:p>
            <a:pPr lvl="1"/>
            <a:r>
              <a:rPr lang="en-US" dirty="0" smtClean="0"/>
              <a:t>Object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2 -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HTML Dom markers (attributes, </a:t>
            </a:r>
            <a:r>
              <a:rPr lang="en-US" dirty="0" err="1" smtClean="0"/>
              <a:t>css</a:t>
            </a:r>
            <a:r>
              <a:rPr lang="en-US" dirty="0" smtClean="0"/>
              <a:t> class,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docs.angularjs.org/guide/directive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Ng-repeat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docs.angularjs.org/api/ng.directive:ngRepeat</a:t>
            </a:r>
            <a:endParaRPr lang="en-US" dirty="0" smtClean="0"/>
          </a:p>
          <a:p>
            <a:r>
              <a:rPr lang="en-US" dirty="0" smtClean="0"/>
              <a:t>Ng-filter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docs.angularjs.org/api/ng.filter:filter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–Repeat and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docs.angularjs.org/api/ng.filter:orderBy</a:t>
            </a:r>
            <a:endParaRPr lang="en-US" dirty="0" smtClean="0"/>
          </a:p>
          <a:p>
            <a:r>
              <a:rPr lang="en-US" dirty="0" smtClean="0"/>
              <a:t>Ng-repeat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docs.angularjs.org/api/ng.directive:ngRepeat</a:t>
            </a:r>
            <a:endParaRPr lang="en-US" dirty="0" smtClean="0"/>
          </a:p>
          <a:p>
            <a:r>
              <a:rPr lang="en-US" dirty="0" smtClean="0"/>
              <a:t>Ng-filter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docs.angularjs.org/api/ng.filter:filter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–More repeat and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21F1DA78-877D-4CC7-9FBE-D45C0C3E4B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E1ED6C5C-44C7-4F8C-B660-19475AC426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DB4CE3-4EB9-4C5B-AB3E-621993C78A6D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52ad97b0-86c1-49b5-b544-c488bf38e7c0"/>
    <ds:schemaRef ds:uri="http://schemas.microsoft.com/office/2006/documentManagement/types"/>
    <ds:schemaRef ds:uri="http://schemas.openxmlformats.org/package/2006/metadata/core-properties"/>
    <ds:schemaRef ds:uri="1e37aee8-73ad-441e-bced-8b530ad9291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312</Words>
  <Application>Microsoft Office PowerPoint</Application>
  <PresentationFormat>On-screen Show (16:9)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Cordia New</vt:lpstr>
      <vt:lpstr>Georgia</vt:lpstr>
      <vt:lpstr>Custom Design</vt:lpstr>
      <vt:lpstr>Office Theme</vt:lpstr>
      <vt:lpstr>PowerPoint Presentation</vt:lpstr>
      <vt:lpstr>Agenda</vt:lpstr>
      <vt:lpstr>Overview</vt:lpstr>
      <vt:lpstr>AngularJS – The why</vt:lpstr>
      <vt:lpstr>AngularJS – The why NOT</vt:lpstr>
      <vt:lpstr>Demo 1 - Intro/Data Binding</vt:lpstr>
      <vt:lpstr>Demo 2 - Controllers</vt:lpstr>
      <vt:lpstr>Demo 3 –Repeat and Filter</vt:lpstr>
      <vt:lpstr>Demo 4 –More repeat and order</vt:lpstr>
      <vt:lpstr>Demo 5 – Functions</vt:lpstr>
      <vt:lpstr>Demo Lou – A brief Interlude</vt:lpstr>
      <vt:lpstr>Demo 6 - Directives </vt:lpstr>
      <vt:lpstr>Demo 7 - Services</vt:lpstr>
      <vt:lpstr>Demo 8 – Data binding</vt:lpstr>
      <vt:lpstr>Questions</vt:lpstr>
      <vt:lpstr>Interested? </vt:lpstr>
      <vt:lpstr>Thank you!!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Yahr, Michele</dc:creator>
  <cp:lastModifiedBy>John Ptacek</cp:lastModifiedBy>
  <cp:revision>42</cp:revision>
  <cp:lastPrinted>2013-02-22T16:36:11Z</cp:lastPrinted>
  <dcterms:created xsi:type="dcterms:W3CDTF">2013-02-22T15:05:42Z</dcterms:created>
  <dcterms:modified xsi:type="dcterms:W3CDTF">2013-11-14T15:13:02Z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