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59" r:id="rId3"/>
    <p:sldId id="260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7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87A28-D752-495E-BF64-8D7D2555B1CF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D06EF-D036-4452-8A35-A5B9948C8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D06EF-D036-4452-8A35-A5B9948C87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1200" y="1143000"/>
            <a:ext cx="57150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Berlin Sans FB Demi" pitchFamily="34" charset="0"/>
              </a:rPr>
              <a:t>   Project name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002060"/>
                </a:solidFill>
              </a:rPr>
              <a:t>Library Management Software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4114800"/>
            <a:ext cx="6172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Berlin Sans FB Demi" pitchFamily="34" charset="0"/>
              </a:rPr>
              <a:t>	</a:t>
            </a:r>
            <a:r>
              <a:rPr lang="en-US" sz="3600" b="1" dirty="0" smtClean="0">
                <a:solidFill>
                  <a:srgbClr val="7030A0"/>
                </a:solidFill>
                <a:latin typeface="Berlin Sans FB Demi" pitchFamily="34" charset="0"/>
              </a:rPr>
              <a:t>Submitted by</a:t>
            </a:r>
            <a:endParaRPr lang="en-US" sz="3600" b="1" dirty="0">
              <a:solidFill>
                <a:srgbClr val="7030A0"/>
              </a:solidFill>
              <a:latin typeface="Berlin Sans FB Demi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	</a:t>
            </a:r>
          </a:p>
          <a:p>
            <a:r>
              <a:rPr lang="en-US" sz="2000" b="1" dirty="0" err="1" smtClean="0">
                <a:solidFill>
                  <a:srgbClr val="002060"/>
                </a:solidFill>
              </a:rPr>
              <a:t>Muhammmad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Tasnim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Mohiuddin</a:t>
            </a:r>
            <a:r>
              <a:rPr lang="en-US" sz="2000" b="1" dirty="0" smtClean="0">
                <a:solidFill>
                  <a:srgbClr val="002060"/>
                </a:solidFill>
              </a:rPr>
              <a:t> (0805115)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2438400"/>
            <a:ext cx="1214446" cy="285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Book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467600" y="4724400"/>
            <a:ext cx="857256" cy="4286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92" idx="0"/>
            <a:endCxn id="42" idx="1"/>
          </p:cNvCxnSpPr>
          <p:nvPr/>
        </p:nvCxnSpPr>
        <p:spPr>
          <a:xfrm rot="5400000" flipH="1" flipV="1">
            <a:off x="7192761" y="4754362"/>
            <a:ext cx="394900" cy="61197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1"/>
            <a:endCxn id="93" idx="0"/>
          </p:cNvCxnSpPr>
          <p:nvPr/>
        </p:nvCxnSpPr>
        <p:spPr>
          <a:xfrm>
            <a:off x="8110542" y="4938714"/>
            <a:ext cx="269081" cy="31908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5" idx="1"/>
            <a:endCxn id="37" idx="3"/>
          </p:cNvCxnSpPr>
          <p:nvPr/>
        </p:nvCxnSpPr>
        <p:spPr>
          <a:xfrm rot="10800000">
            <a:off x="6477000" y="2552700"/>
            <a:ext cx="838200" cy="2857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1"/>
            <a:endCxn id="29" idx="3"/>
          </p:cNvCxnSpPr>
          <p:nvPr/>
        </p:nvCxnSpPr>
        <p:spPr>
          <a:xfrm rot="10800000">
            <a:off x="1366846" y="2581276"/>
            <a:ext cx="461954" cy="9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96200" y="47244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ISA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2438400"/>
            <a:ext cx="1214446" cy="285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Author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" y="1143000"/>
            <a:ext cx="1214446" cy="285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Librarian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" y="2438400"/>
            <a:ext cx="1214446" cy="285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15200" y="4267200"/>
            <a:ext cx="1214446" cy="285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Users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15200" y="1143000"/>
            <a:ext cx="1214446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Accession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1600" y="5257800"/>
            <a:ext cx="1214446" cy="285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Issue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5181600" y="2362200"/>
            <a:ext cx="1295400" cy="3810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Writes 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5181600" y="1066800"/>
            <a:ext cx="1447800" cy="419104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Belongs 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1828800" y="2438400"/>
            <a:ext cx="990600" cy="3048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IN 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Connector 50"/>
          <p:cNvCxnSpPr>
            <a:stCxn id="37" idx="1"/>
            <a:endCxn id="4" idx="3"/>
          </p:cNvCxnSpPr>
          <p:nvPr/>
        </p:nvCxnSpPr>
        <p:spPr>
          <a:xfrm rot="10800000" flipV="1">
            <a:off x="4491046" y="2552700"/>
            <a:ext cx="690554" cy="2857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1"/>
            <a:endCxn id="39" idx="3"/>
          </p:cNvCxnSpPr>
          <p:nvPr/>
        </p:nvCxnSpPr>
        <p:spPr>
          <a:xfrm rot="10800000" flipV="1">
            <a:off x="2819400" y="2581276"/>
            <a:ext cx="457200" cy="95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0"/>
            <a:endCxn id="81" idx="2"/>
          </p:cNvCxnSpPr>
          <p:nvPr/>
        </p:nvCxnSpPr>
        <p:spPr>
          <a:xfrm rot="5400000" flipH="1" flipV="1">
            <a:off x="3427813" y="1941914"/>
            <a:ext cx="952496" cy="4047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" idx="3"/>
            <a:endCxn id="30" idx="2"/>
          </p:cNvCxnSpPr>
          <p:nvPr/>
        </p:nvCxnSpPr>
        <p:spPr>
          <a:xfrm rot="5400000" flipH="1" flipV="1">
            <a:off x="7823601" y="4625579"/>
            <a:ext cx="171448" cy="261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1" idx="0"/>
            <a:endCxn id="54" idx="2"/>
          </p:cNvCxnSpPr>
          <p:nvPr/>
        </p:nvCxnSpPr>
        <p:spPr>
          <a:xfrm rot="5400000" flipH="1" flipV="1">
            <a:off x="3695700" y="4000500"/>
            <a:ext cx="381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4" idx="0"/>
            <a:endCxn id="4" idx="2"/>
          </p:cNvCxnSpPr>
          <p:nvPr/>
        </p:nvCxnSpPr>
        <p:spPr>
          <a:xfrm rot="16200000" flipV="1">
            <a:off x="3608788" y="2999187"/>
            <a:ext cx="552448" cy="2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3"/>
            <a:endCxn id="31" idx="1"/>
          </p:cNvCxnSpPr>
          <p:nvPr/>
        </p:nvCxnSpPr>
        <p:spPr>
          <a:xfrm>
            <a:off x="6629400" y="1276352"/>
            <a:ext cx="685800" cy="19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8" idx="1"/>
            <a:endCxn id="4" idx="0"/>
          </p:cNvCxnSpPr>
          <p:nvPr/>
        </p:nvCxnSpPr>
        <p:spPr>
          <a:xfrm rot="10800000" flipV="1">
            <a:off x="3883824" y="1276352"/>
            <a:ext cx="1297777" cy="116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1" name="Diamond 80"/>
          <p:cNvSpPr/>
          <p:nvPr/>
        </p:nvSpPr>
        <p:spPr>
          <a:xfrm>
            <a:off x="3276600" y="990600"/>
            <a:ext cx="1295400" cy="495304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Entry Book 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Arrow Connector 83"/>
          <p:cNvCxnSpPr>
            <a:stCxn id="81" idx="1"/>
            <a:endCxn id="28" idx="3"/>
          </p:cNvCxnSpPr>
          <p:nvPr/>
        </p:nvCxnSpPr>
        <p:spPr>
          <a:xfrm rot="10800000" flipV="1">
            <a:off x="1366846" y="1238252"/>
            <a:ext cx="1909754" cy="47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477000" y="5257800"/>
            <a:ext cx="1214446" cy="285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Teacher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772400" y="5257800"/>
            <a:ext cx="1214446" cy="285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Connector 105"/>
          <p:cNvCxnSpPr>
            <a:stCxn id="36" idx="0"/>
            <a:endCxn id="60" idx="2"/>
          </p:cNvCxnSpPr>
          <p:nvPr/>
        </p:nvCxnSpPr>
        <p:spPr>
          <a:xfrm rot="5400000" flipH="1" flipV="1">
            <a:off x="5485211" y="4951812"/>
            <a:ext cx="609600" cy="237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0" idx="1"/>
            <a:endCxn id="41" idx="3"/>
          </p:cNvCxnSpPr>
          <p:nvPr/>
        </p:nvCxnSpPr>
        <p:spPr>
          <a:xfrm rot="10800000" flipV="1">
            <a:off x="4572000" y="4381500"/>
            <a:ext cx="533400" cy="381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0" idx="1"/>
            <a:endCxn id="60" idx="3"/>
          </p:cNvCxnSpPr>
          <p:nvPr/>
        </p:nvCxnSpPr>
        <p:spPr>
          <a:xfrm rot="10800000">
            <a:off x="6477000" y="4381500"/>
            <a:ext cx="838200" cy="2857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00400" y="4191000"/>
            <a:ext cx="13716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76600" y="4267200"/>
            <a:ext cx="1214446" cy="285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Edition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3200400" y="3276600"/>
            <a:ext cx="1371600" cy="5334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z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Diamond 54"/>
          <p:cNvSpPr/>
          <p:nvPr/>
        </p:nvSpPr>
        <p:spPr>
          <a:xfrm>
            <a:off x="3352800" y="3352800"/>
            <a:ext cx="1066800" cy="419104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Diamond 59"/>
          <p:cNvSpPr/>
          <p:nvPr/>
        </p:nvSpPr>
        <p:spPr>
          <a:xfrm>
            <a:off x="5105400" y="4114800"/>
            <a:ext cx="1371600" cy="5334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z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Diamond 60"/>
          <p:cNvSpPr/>
          <p:nvPr/>
        </p:nvSpPr>
        <p:spPr>
          <a:xfrm>
            <a:off x="5257800" y="4191000"/>
            <a:ext cx="1066800" cy="419104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Issue Book 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Diamond 115"/>
          <p:cNvSpPr/>
          <p:nvPr/>
        </p:nvSpPr>
        <p:spPr>
          <a:xfrm>
            <a:off x="5181600" y="3276600"/>
            <a:ext cx="1676400" cy="5334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z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Diamond 116"/>
          <p:cNvSpPr/>
          <p:nvPr/>
        </p:nvSpPr>
        <p:spPr>
          <a:xfrm>
            <a:off x="5334000" y="3352800"/>
            <a:ext cx="1371600" cy="419104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Return Book 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Straight Connector 117"/>
          <p:cNvCxnSpPr>
            <a:stCxn id="30" idx="0"/>
            <a:endCxn id="116" idx="3"/>
          </p:cNvCxnSpPr>
          <p:nvPr/>
        </p:nvCxnSpPr>
        <p:spPr>
          <a:xfrm rot="16200000" flipV="1">
            <a:off x="7028262" y="3373038"/>
            <a:ext cx="723900" cy="106442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6" idx="1"/>
            <a:endCxn id="41" idx="0"/>
          </p:cNvCxnSpPr>
          <p:nvPr/>
        </p:nvCxnSpPr>
        <p:spPr>
          <a:xfrm rot="10800000" flipV="1">
            <a:off x="3886200" y="3543300"/>
            <a:ext cx="1295400" cy="647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743200"/>
            <a:ext cx="1828800" cy="76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Owned Share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57600" y="3810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sharename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48400" y="12192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shareid</a:t>
            </a:r>
            <a:endParaRPr lang="en-US" sz="16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77000" y="44958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latestprice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9200" y="12192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amount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86600" y="28194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totalvalue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95400" y="43434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marketlot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1000" y="28194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facevalue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stCxn id="20" idx="6"/>
          </p:cNvCxnSpPr>
          <p:nvPr/>
        </p:nvCxnSpPr>
        <p:spPr>
          <a:xfrm>
            <a:off x="2819400" y="1502567"/>
            <a:ext cx="914400" cy="124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8" idx="4"/>
          </p:cNvCxnSpPr>
          <p:nvPr/>
        </p:nvCxnSpPr>
        <p:spPr>
          <a:xfrm flipV="1">
            <a:off x="5562600" y="1785934"/>
            <a:ext cx="1485900" cy="95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4"/>
            <a:endCxn id="2" idx="0"/>
          </p:cNvCxnSpPr>
          <p:nvPr/>
        </p:nvCxnSpPr>
        <p:spPr>
          <a:xfrm rot="16200000" flipH="1">
            <a:off x="3655217" y="1750217"/>
            <a:ext cx="1795466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3"/>
            <a:endCxn id="21" idx="2"/>
          </p:cNvCxnSpPr>
          <p:nvPr/>
        </p:nvCxnSpPr>
        <p:spPr>
          <a:xfrm flipV="1">
            <a:off x="5562600" y="3102767"/>
            <a:ext cx="1524000" cy="2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  <a:endCxn id="2" idx="1"/>
          </p:cNvCxnSpPr>
          <p:nvPr/>
        </p:nvCxnSpPr>
        <p:spPr>
          <a:xfrm>
            <a:off x="1981200" y="3102767"/>
            <a:ext cx="1752600" cy="2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9" idx="2"/>
          </p:cNvCxnSpPr>
          <p:nvPr/>
        </p:nvCxnSpPr>
        <p:spPr>
          <a:xfrm rot="16200000" flipH="1">
            <a:off x="5382817" y="3684983"/>
            <a:ext cx="127396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4" idx="6"/>
          </p:cNvCxnSpPr>
          <p:nvPr/>
        </p:nvCxnSpPr>
        <p:spPr>
          <a:xfrm flipV="1">
            <a:off x="2895600" y="3505200"/>
            <a:ext cx="838200" cy="11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743200"/>
            <a:ext cx="1828800" cy="76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Client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57600" y="3810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passward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248400" y="12192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 smtClean="0"/>
              <a:t>clientid</a:t>
            </a:r>
            <a:endParaRPr lang="en-US" sz="16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010400" y="48006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lname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12192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gender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543800" y="31242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fname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000" y="38862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acctype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1000" y="28194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bo_accno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6" idx="6"/>
          </p:cNvCxnSpPr>
          <p:nvPr/>
        </p:nvCxnSpPr>
        <p:spPr>
          <a:xfrm>
            <a:off x="2819400" y="1502567"/>
            <a:ext cx="914400" cy="124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4"/>
          </p:cNvCxnSpPr>
          <p:nvPr/>
        </p:nvCxnSpPr>
        <p:spPr>
          <a:xfrm flipV="1">
            <a:off x="5562600" y="1785934"/>
            <a:ext cx="1485900" cy="95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2" idx="0"/>
          </p:cNvCxnSpPr>
          <p:nvPr/>
        </p:nvCxnSpPr>
        <p:spPr>
          <a:xfrm rot="16200000" flipH="1">
            <a:off x="3655217" y="1750217"/>
            <a:ext cx="1795466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6" idx="7"/>
            <a:endCxn id="7" idx="2"/>
          </p:cNvCxnSpPr>
          <p:nvPr/>
        </p:nvCxnSpPr>
        <p:spPr>
          <a:xfrm rot="5400000" flipH="1" flipV="1">
            <a:off x="7145814" y="3342610"/>
            <a:ext cx="333029" cy="462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2" idx="1"/>
          </p:cNvCxnSpPr>
          <p:nvPr/>
        </p:nvCxnSpPr>
        <p:spPr>
          <a:xfrm>
            <a:off x="1981200" y="3102767"/>
            <a:ext cx="1752600" cy="2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6" idx="4"/>
            <a:endCxn id="5" idx="2"/>
          </p:cNvCxnSpPr>
          <p:nvPr/>
        </p:nvCxnSpPr>
        <p:spPr>
          <a:xfrm rot="16200000" flipH="1">
            <a:off x="6332934" y="4406500"/>
            <a:ext cx="859633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2" idx="1"/>
          </p:cNvCxnSpPr>
          <p:nvPr/>
        </p:nvCxnSpPr>
        <p:spPr>
          <a:xfrm rot="5400000" flipH="1" flipV="1">
            <a:off x="2457450" y="2609850"/>
            <a:ext cx="762000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76400" y="3810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email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2400" y="19050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age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15200" y="19050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phoneno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1000" y="50292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address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91200" y="3048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dateofbirth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86200" y="46482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balance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stCxn id="2" idx="1"/>
            <a:endCxn id="21" idx="6"/>
          </p:cNvCxnSpPr>
          <p:nvPr/>
        </p:nvCxnSpPr>
        <p:spPr>
          <a:xfrm rot="10800000">
            <a:off x="1752600" y="2188368"/>
            <a:ext cx="1981200" cy="93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3"/>
            <a:endCxn id="22" idx="2"/>
          </p:cNvCxnSpPr>
          <p:nvPr/>
        </p:nvCxnSpPr>
        <p:spPr>
          <a:xfrm flipV="1">
            <a:off x="5562600" y="2188367"/>
            <a:ext cx="1752600" cy="93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4"/>
          </p:cNvCxnSpPr>
          <p:nvPr/>
        </p:nvCxnSpPr>
        <p:spPr>
          <a:xfrm>
            <a:off x="2476500" y="947734"/>
            <a:ext cx="1981200" cy="1795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0"/>
            <a:endCxn id="2" idx="2"/>
          </p:cNvCxnSpPr>
          <p:nvPr/>
        </p:nvCxnSpPr>
        <p:spPr>
          <a:xfrm rot="16200000" flipV="1">
            <a:off x="4095750" y="4057650"/>
            <a:ext cx="1143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7" idx="4"/>
          </p:cNvCxnSpPr>
          <p:nvPr/>
        </p:nvCxnSpPr>
        <p:spPr>
          <a:xfrm flipV="1">
            <a:off x="4838700" y="871534"/>
            <a:ext cx="1752600" cy="187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3" idx="6"/>
            <a:endCxn id="2" idx="2"/>
          </p:cNvCxnSpPr>
          <p:nvPr/>
        </p:nvCxnSpPr>
        <p:spPr>
          <a:xfrm flipV="1">
            <a:off x="1981200" y="3505200"/>
            <a:ext cx="2667000" cy="180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057400" y="57150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accbalance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038600" y="60960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purchaselimit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867400" y="56388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maxwithdraw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Connector 62"/>
          <p:cNvCxnSpPr>
            <a:stCxn id="61" idx="0"/>
            <a:endCxn id="28" idx="6"/>
          </p:cNvCxnSpPr>
          <p:nvPr/>
        </p:nvCxnSpPr>
        <p:spPr>
          <a:xfrm rot="16200000" flipV="1">
            <a:off x="5723334" y="4694634"/>
            <a:ext cx="707233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0"/>
            <a:endCxn id="28" idx="4"/>
          </p:cNvCxnSpPr>
          <p:nvPr/>
        </p:nvCxnSpPr>
        <p:spPr>
          <a:xfrm rot="16200000" flipV="1">
            <a:off x="4321967" y="5579267"/>
            <a:ext cx="88106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0"/>
            <a:endCxn id="28" idx="2"/>
          </p:cNvCxnSpPr>
          <p:nvPr/>
        </p:nvCxnSpPr>
        <p:spPr>
          <a:xfrm rot="5400000" flipH="1" flipV="1">
            <a:off x="2980134" y="4808934"/>
            <a:ext cx="783433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15000" y="36576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>
            <a:endCxn id="36" idx="1"/>
          </p:cNvCxnSpPr>
          <p:nvPr/>
        </p:nvCxnSpPr>
        <p:spPr>
          <a:xfrm rot="16200000" flipH="1">
            <a:off x="5485874" y="3277126"/>
            <a:ext cx="540196" cy="38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743200"/>
            <a:ext cx="1828800" cy="76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Transaction history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57600" y="3810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orderid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86200" y="52578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clientid</a:t>
            </a:r>
            <a:endParaRPr lang="en-US" sz="16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086600" y="28194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orderdate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1000" y="28194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amount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>
            <a:stCxn id="2" idx="2"/>
            <a:endCxn id="4" idx="0"/>
          </p:cNvCxnSpPr>
          <p:nvPr/>
        </p:nvCxnSpPr>
        <p:spPr>
          <a:xfrm rot="16200000" flipH="1">
            <a:off x="3790950" y="4362450"/>
            <a:ext cx="1752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2" idx="0"/>
          </p:cNvCxnSpPr>
          <p:nvPr/>
        </p:nvCxnSpPr>
        <p:spPr>
          <a:xfrm rot="16200000" flipH="1">
            <a:off x="3655217" y="1750217"/>
            <a:ext cx="1795466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3"/>
            <a:endCxn id="7" idx="2"/>
          </p:cNvCxnSpPr>
          <p:nvPr/>
        </p:nvCxnSpPr>
        <p:spPr>
          <a:xfrm flipV="1">
            <a:off x="5562600" y="3102767"/>
            <a:ext cx="1524000" cy="2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2" idx="1"/>
          </p:cNvCxnSpPr>
          <p:nvPr/>
        </p:nvCxnSpPr>
        <p:spPr>
          <a:xfrm>
            <a:off x="1981200" y="3102767"/>
            <a:ext cx="1752600" cy="2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743200"/>
            <a:ext cx="1828800" cy="76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Loan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57600" y="3810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loanid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86200" y="52578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clientid</a:t>
            </a:r>
            <a:endParaRPr lang="en-US" sz="16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086600" y="28194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loandate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1000" y="2819400"/>
            <a:ext cx="1600200" cy="56673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amount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stCxn id="2" idx="2"/>
            <a:endCxn id="4" idx="0"/>
          </p:cNvCxnSpPr>
          <p:nvPr/>
        </p:nvCxnSpPr>
        <p:spPr>
          <a:xfrm rot="16200000" flipH="1">
            <a:off x="3790950" y="4362450"/>
            <a:ext cx="1752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4"/>
            <a:endCxn id="2" idx="0"/>
          </p:cNvCxnSpPr>
          <p:nvPr/>
        </p:nvCxnSpPr>
        <p:spPr>
          <a:xfrm rot="16200000" flipH="1">
            <a:off x="3655217" y="1750217"/>
            <a:ext cx="1795466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  <a:endCxn id="5" idx="2"/>
          </p:cNvCxnSpPr>
          <p:nvPr/>
        </p:nvCxnSpPr>
        <p:spPr>
          <a:xfrm flipV="1">
            <a:off x="5562600" y="3102767"/>
            <a:ext cx="1524000" cy="2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2" idx="1"/>
          </p:cNvCxnSpPr>
          <p:nvPr/>
        </p:nvCxnSpPr>
        <p:spPr>
          <a:xfrm>
            <a:off x="1981200" y="3102767"/>
            <a:ext cx="1752600" cy="2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73</Words>
  <Application>Microsoft Office PowerPoint</Application>
  <PresentationFormat>On-screen Show 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Faruk</dc:creator>
  <cp:lastModifiedBy>Gladiator</cp:lastModifiedBy>
  <cp:revision>34</cp:revision>
  <dcterms:created xsi:type="dcterms:W3CDTF">2006-08-16T00:00:00Z</dcterms:created>
  <dcterms:modified xsi:type="dcterms:W3CDTF">2014-08-06T05:24:33Z</dcterms:modified>
</cp:coreProperties>
</file>