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asnima23.atlassian.net/jira/software/projects/CINEMA/boards/2/roadma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C202D-2C26-4DA0-8F78-4C4D65A36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Cinema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244E-2B66-4BA2-878F-5B916CFC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solidFill>
                  <a:srgbClr val="FFFFFF"/>
                </a:solidFill>
              </a:rPr>
              <a:t>Tasnima Monaf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645440B2-B392-4068-BCBA-2D2EBB002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8792" r="7804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6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15A4-9EBF-43F8-9CE0-816CF41F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9B7E1-425C-4CD8-8200-9BC19BF0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28800"/>
            <a:ext cx="10664687" cy="4770783"/>
          </a:xfrm>
        </p:spPr>
        <p:txBody>
          <a:bodyPr>
            <a:normAutofit fontScale="92500" lnSpcReduction="20000"/>
          </a:bodyPr>
          <a:lstStyle/>
          <a:p>
            <a:pPr marL="228600" indent="0">
              <a:buNone/>
            </a:pPr>
            <a:r>
              <a:rPr lang="en-GB" sz="2000" dirty="0"/>
              <a:t>1. Planning on Jira Board</a:t>
            </a:r>
          </a:p>
          <a:p>
            <a:pPr marL="228600" indent="0">
              <a:buNone/>
            </a:pPr>
            <a:r>
              <a:rPr lang="en-GB" sz="2000" dirty="0"/>
              <a:t>2. Technologies used Overview</a:t>
            </a:r>
          </a:p>
          <a:p>
            <a:pPr marL="228600" indent="0">
              <a:buNone/>
            </a:pPr>
            <a:r>
              <a:rPr lang="en-GB" sz="2000" dirty="0"/>
              <a:t>3. Back-End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Java – Spring Boot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H2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Postman</a:t>
            </a:r>
          </a:p>
          <a:p>
            <a:pPr marL="228600" indent="0">
              <a:buNone/>
            </a:pPr>
            <a:r>
              <a:rPr lang="en-GB" sz="2000" dirty="0"/>
              <a:t>4. Front-End</a:t>
            </a:r>
          </a:p>
          <a:p>
            <a:pPr lvl="1"/>
            <a:r>
              <a:rPr lang="en-GB" sz="1600" dirty="0"/>
              <a:t>HTML File</a:t>
            </a:r>
          </a:p>
          <a:p>
            <a:pPr lvl="1"/>
            <a:r>
              <a:rPr lang="en-GB" sz="1600" dirty="0"/>
              <a:t>JavaScript File</a:t>
            </a:r>
          </a:p>
          <a:p>
            <a:pPr lvl="1"/>
            <a:r>
              <a:rPr lang="en-GB" sz="1600" dirty="0"/>
              <a:t>CSS File</a:t>
            </a:r>
          </a:p>
          <a:p>
            <a:pPr marL="228600" indent="0">
              <a:buNone/>
            </a:pPr>
            <a:r>
              <a:rPr lang="en-GB" sz="2000" dirty="0"/>
              <a:t>5. Risk Assessment</a:t>
            </a:r>
          </a:p>
          <a:p>
            <a:pPr marL="228600" indent="0">
              <a:buNone/>
            </a:pPr>
            <a:r>
              <a:rPr lang="en-GB" sz="2000" dirty="0"/>
              <a:t>6. Summary</a:t>
            </a:r>
          </a:p>
          <a:p>
            <a:pPr marL="228600" indent="0">
              <a:buNone/>
            </a:pPr>
            <a:r>
              <a:rPr lang="en-GB" sz="2000" dirty="0"/>
              <a:t>7. Q&amp;A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4A3994-7C1D-4539-91D8-E923A14E73A0}"/>
              </a:ext>
            </a:extLst>
          </p:cNvPr>
          <p:cNvSpPr/>
          <p:nvPr/>
        </p:nvSpPr>
        <p:spPr>
          <a:xfrm>
            <a:off x="3286539" y="2602175"/>
            <a:ext cx="927652" cy="2607856"/>
          </a:xfrm>
          <a:custGeom>
            <a:avLst/>
            <a:gdLst>
              <a:gd name="connsiteX0" fmla="*/ 0 w 927652"/>
              <a:gd name="connsiteY0" fmla="*/ 21755 h 2607856"/>
              <a:gd name="connsiteX1" fmla="*/ 371061 w 927652"/>
              <a:gd name="connsiteY1" fmla="*/ 21755 h 2607856"/>
              <a:gd name="connsiteX2" fmla="*/ 490331 w 927652"/>
              <a:gd name="connsiteY2" fmla="*/ 74764 h 2607856"/>
              <a:gd name="connsiteX3" fmla="*/ 530087 w 927652"/>
              <a:gd name="connsiteY3" fmla="*/ 141025 h 2607856"/>
              <a:gd name="connsiteX4" fmla="*/ 556591 w 927652"/>
              <a:gd name="connsiteY4" fmla="*/ 247042 h 2607856"/>
              <a:gd name="connsiteX5" fmla="*/ 583096 w 927652"/>
              <a:gd name="connsiteY5" fmla="*/ 856642 h 2607856"/>
              <a:gd name="connsiteX6" fmla="*/ 636104 w 927652"/>
              <a:gd name="connsiteY6" fmla="*/ 1002416 h 2607856"/>
              <a:gd name="connsiteX7" fmla="*/ 662609 w 927652"/>
              <a:gd name="connsiteY7" fmla="*/ 1028921 h 2607856"/>
              <a:gd name="connsiteX8" fmla="*/ 715618 w 927652"/>
              <a:gd name="connsiteY8" fmla="*/ 1042173 h 2607856"/>
              <a:gd name="connsiteX9" fmla="*/ 821635 w 927652"/>
              <a:gd name="connsiteY9" fmla="*/ 1068677 h 2607856"/>
              <a:gd name="connsiteX10" fmla="*/ 927652 w 927652"/>
              <a:gd name="connsiteY10" fmla="*/ 1042173 h 2607856"/>
              <a:gd name="connsiteX11" fmla="*/ 821635 w 927652"/>
              <a:gd name="connsiteY11" fmla="*/ 1095182 h 2607856"/>
              <a:gd name="connsiteX12" fmla="*/ 742122 w 927652"/>
              <a:gd name="connsiteY12" fmla="*/ 1148190 h 2607856"/>
              <a:gd name="connsiteX13" fmla="*/ 609600 w 927652"/>
              <a:gd name="connsiteY13" fmla="*/ 1280712 h 2607856"/>
              <a:gd name="connsiteX14" fmla="*/ 543339 w 927652"/>
              <a:gd name="connsiteY14" fmla="*/ 1373477 h 2607856"/>
              <a:gd name="connsiteX15" fmla="*/ 516835 w 927652"/>
              <a:gd name="connsiteY15" fmla="*/ 1863808 h 2607856"/>
              <a:gd name="connsiteX16" fmla="*/ 490331 w 927652"/>
              <a:gd name="connsiteY16" fmla="*/ 1983077 h 2607856"/>
              <a:gd name="connsiteX17" fmla="*/ 463826 w 927652"/>
              <a:gd name="connsiteY17" fmla="*/ 2354138 h 2607856"/>
              <a:gd name="connsiteX18" fmla="*/ 437322 w 927652"/>
              <a:gd name="connsiteY18" fmla="*/ 2460155 h 2607856"/>
              <a:gd name="connsiteX19" fmla="*/ 384313 w 927652"/>
              <a:gd name="connsiteY19" fmla="*/ 2566173 h 2607856"/>
              <a:gd name="connsiteX20" fmla="*/ 291548 w 927652"/>
              <a:gd name="connsiteY20" fmla="*/ 2579425 h 2607856"/>
              <a:gd name="connsiteX21" fmla="*/ 92765 w 927652"/>
              <a:gd name="connsiteY21" fmla="*/ 2605929 h 260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27652" h="2607856">
                <a:moveTo>
                  <a:pt x="0" y="21755"/>
                </a:moveTo>
                <a:cubicBezTo>
                  <a:pt x="150955" y="-8436"/>
                  <a:pt x="111604" y="-6044"/>
                  <a:pt x="371061" y="21755"/>
                </a:cubicBezTo>
                <a:cubicBezTo>
                  <a:pt x="392593" y="24062"/>
                  <a:pt x="468422" y="63810"/>
                  <a:pt x="490331" y="74764"/>
                </a:cubicBezTo>
                <a:cubicBezTo>
                  <a:pt x="503583" y="96851"/>
                  <a:pt x="520841" y="116984"/>
                  <a:pt x="530087" y="141025"/>
                </a:cubicBezTo>
                <a:cubicBezTo>
                  <a:pt x="543163" y="175024"/>
                  <a:pt x="556591" y="247042"/>
                  <a:pt x="556591" y="247042"/>
                </a:cubicBezTo>
                <a:cubicBezTo>
                  <a:pt x="565426" y="450242"/>
                  <a:pt x="568071" y="653806"/>
                  <a:pt x="583096" y="856642"/>
                </a:cubicBezTo>
                <a:cubicBezTo>
                  <a:pt x="587733" y="919241"/>
                  <a:pt x="600644" y="958091"/>
                  <a:pt x="636104" y="1002416"/>
                </a:cubicBezTo>
                <a:cubicBezTo>
                  <a:pt x="643909" y="1012173"/>
                  <a:pt x="651434" y="1023333"/>
                  <a:pt x="662609" y="1028921"/>
                </a:cubicBezTo>
                <a:cubicBezTo>
                  <a:pt x="678900" y="1037066"/>
                  <a:pt x="698105" y="1037169"/>
                  <a:pt x="715618" y="1042173"/>
                </a:cubicBezTo>
                <a:cubicBezTo>
                  <a:pt x="810703" y="1069340"/>
                  <a:pt x="686916" y="1041734"/>
                  <a:pt x="821635" y="1068677"/>
                </a:cubicBezTo>
                <a:cubicBezTo>
                  <a:pt x="856974" y="1059842"/>
                  <a:pt x="927652" y="1005746"/>
                  <a:pt x="927652" y="1042173"/>
                </a:cubicBezTo>
                <a:cubicBezTo>
                  <a:pt x="927652" y="1081683"/>
                  <a:pt x="849573" y="1067244"/>
                  <a:pt x="821635" y="1095182"/>
                </a:cubicBezTo>
                <a:cubicBezTo>
                  <a:pt x="772000" y="1144815"/>
                  <a:pt x="799658" y="1129011"/>
                  <a:pt x="742122" y="1148190"/>
                </a:cubicBezTo>
                <a:cubicBezTo>
                  <a:pt x="697948" y="1192364"/>
                  <a:pt x="647082" y="1230734"/>
                  <a:pt x="609600" y="1280712"/>
                </a:cubicBezTo>
                <a:cubicBezTo>
                  <a:pt x="560288" y="1346463"/>
                  <a:pt x="582096" y="1315344"/>
                  <a:pt x="543339" y="1373477"/>
                </a:cubicBezTo>
                <a:cubicBezTo>
                  <a:pt x="504563" y="1606134"/>
                  <a:pt x="546248" y="1334363"/>
                  <a:pt x="516835" y="1863808"/>
                </a:cubicBezTo>
                <a:cubicBezTo>
                  <a:pt x="515633" y="1885437"/>
                  <a:pt x="496413" y="1958748"/>
                  <a:pt x="490331" y="1983077"/>
                </a:cubicBezTo>
                <a:cubicBezTo>
                  <a:pt x="470495" y="2459103"/>
                  <a:pt x="503813" y="2174195"/>
                  <a:pt x="463826" y="2354138"/>
                </a:cubicBezTo>
                <a:cubicBezTo>
                  <a:pt x="455785" y="2390322"/>
                  <a:pt x="452766" y="2426178"/>
                  <a:pt x="437322" y="2460155"/>
                </a:cubicBezTo>
                <a:cubicBezTo>
                  <a:pt x="420972" y="2496124"/>
                  <a:pt x="423426" y="2560585"/>
                  <a:pt x="384313" y="2566173"/>
                </a:cubicBezTo>
                <a:lnTo>
                  <a:pt x="291548" y="2579425"/>
                </a:lnTo>
                <a:cubicBezTo>
                  <a:pt x="174318" y="2618501"/>
                  <a:pt x="239973" y="2605929"/>
                  <a:pt x="92765" y="26059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4046D-EB34-4DB9-BC15-43CC58427E48}"/>
              </a:ext>
            </a:extLst>
          </p:cNvPr>
          <p:cNvSpPr txBox="1"/>
          <p:nvPr/>
        </p:nvSpPr>
        <p:spPr>
          <a:xfrm>
            <a:off x="45720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0443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F834-DFA1-4C69-9088-C5B4FC88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86E9-1E28-47EA-944D-A80E5A68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Using the Kanban Board: Jira </a:t>
            </a:r>
          </a:p>
          <a:p>
            <a:r>
              <a:rPr lang="en-GB" dirty="0"/>
              <a:t>Created 3 Epics for different parts of the project</a:t>
            </a:r>
          </a:p>
          <a:p>
            <a:pPr lvl="1"/>
            <a:r>
              <a:rPr lang="en-GB" dirty="0"/>
              <a:t>To Create OOP Front-End Development</a:t>
            </a:r>
          </a:p>
          <a:p>
            <a:pPr lvl="1"/>
            <a:r>
              <a:rPr lang="en-GB" dirty="0"/>
              <a:t>To Create Back-End Development </a:t>
            </a:r>
          </a:p>
          <a:p>
            <a:pPr lvl="1"/>
            <a:r>
              <a:rPr lang="en-GB" dirty="0"/>
              <a:t>Documentation</a:t>
            </a:r>
          </a:p>
          <a:p>
            <a:r>
              <a:rPr lang="en-GB" dirty="0"/>
              <a:t>Each epic consisted of User Stories</a:t>
            </a:r>
          </a:p>
          <a:p>
            <a:r>
              <a:rPr lang="en-GB" dirty="0"/>
              <a:t>Some User Stories had child issues </a:t>
            </a:r>
          </a:p>
          <a:p>
            <a:r>
              <a:rPr lang="en-GB" dirty="0"/>
              <a:t>Jira Board: </a:t>
            </a:r>
            <a:r>
              <a:rPr lang="en-GB" dirty="0">
                <a:hlinkClick r:id="rId2"/>
              </a:rPr>
              <a:t>https://tasnima23.atlassian.net/jira/software/projects/CINEMA/boards/2/roadmap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67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EC5A-30C0-4814-9A3F-B170E76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4326-F657-4389-B5EA-8A8E3613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this project, the technologies used were the technologies covered in the training period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Kanban Board: Jira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Database: SQL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Programming language: Java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Front-end: HTML, CSS and JavaScript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Integration Tests: </a:t>
            </a:r>
            <a:r>
              <a:rPr lang="en-GB" dirty="0" err="1"/>
              <a:t>MockMVC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Version Control: Git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732B-5EED-4B76-86E8-9D11D536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3933-F762-43CD-9872-5EA02C82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now demonstrate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292646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A5F3-0CC6-4747-8304-EBD4A811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FC3DB-FC87-4587-B1A3-B4C1FEB1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37" y="1956091"/>
            <a:ext cx="9316939" cy="42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6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4AEF-8CE5-44D0-A5F5-6EFA235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7212-56A5-4CBA-AE67-872673E4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summary </a:t>
            </a:r>
          </a:p>
          <a:p>
            <a:pPr lvl="1"/>
            <a:r>
              <a:rPr lang="en-GB" dirty="0"/>
              <a:t>What worked well for me </a:t>
            </a:r>
          </a:p>
          <a:p>
            <a:pPr lvl="2"/>
            <a:r>
              <a:rPr lang="en-GB" dirty="0"/>
              <a:t>Functioning CRUD Functionality on Back-End</a:t>
            </a:r>
          </a:p>
          <a:p>
            <a:pPr lvl="2"/>
            <a:r>
              <a:rPr lang="en-GB" dirty="0"/>
              <a:t>Passed Integration Test</a:t>
            </a:r>
          </a:p>
          <a:p>
            <a:pPr lvl="2"/>
            <a:r>
              <a:rPr lang="en-GB" dirty="0"/>
              <a:t>CRUD functionality demonstrated on Front-End Application</a:t>
            </a:r>
          </a:p>
          <a:p>
            <a:pPr lvl="1"/>
            <a:r>
              <a:rPr lang="en-GB" dirty="0"/>
              <a:t>What didn’t go well for the project</a:t>
            </a:r>
          </a:p>
          <a:p>
            <a:pPr lvl="2"/>
            <a:r>
              <a:rPr lang="en-GB" dirty="0"/>
              <a:t>Struggled with connecting the functions on JavaScript on the Front-End </a:t>
            </a:r>
          </a:p>
          <a:p>
            <a:pPr lvl="2"/>
            <a:r>
              <a:rPr lang="en-GB" dirty="0"/>
              <a:t>Basic website design due to time constraints </a:t>
            </a:r>
          </a:p>
          <a:p>
            <a:pPr lvl="1"/>
            <a:r>
              <a:rPr lang="en-GB" dirty="0"/>
              <a:t>What could I have done differently</a:t>
            </a:r>
          </a:p>
          <a:p>
            <a:pPr lvl="2"/>
            <a:r>
              <a:rPr lang="en-GB" dirty="0"/>
              <a:t>Better time-management 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34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4DEF-4E22-407B-8EB9-73D1D96F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757452" cy="5507728"/>
          </a:xfrm>
        </p:spPr>
        <p:txBody>
          <a:bodyPr/>
          <a:lstStyle/>
          <a:p>
            <a:pPr algn="ctr"/>
            <a:r>
              <a:rPr lang="en-GB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70994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Sabon Next LT</vt:lpstr>
      <vt:lpstr>Wingdings</vt:lpstr>
      <vt:lpstr>LuminousVTI</vt:lpstr>
      <vt:lpstr>Cinema Project</vt:lpstr>
      <vt:lpstr>Contents</vt:lpstr>
      <vt:lpstr>Planning</vt:lpstr>
      <vt:lpstr>Technologies used Overview</vt:lpstr>
      <vt:lpstr>Demonstration</vt:lpstr>
      <vt:lpstr>Risk Assessment</vt:lpstr>
      <vt:lpstr>Summary</vt:lpstr>
      <vt:lpstr>Q&amp;A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Project</dc:title>
  <dc:creator>Tasnima Monaf</dc:creator>
  <cp:lastModifiedBy>Tasnima Monaf</cp:lastModifiedBy>
  <cp:revision>11</cp:revision>
  <dcterms:created xsi:type="dcterms:W3CDTF">2022-03-11T08:18:13Z</dcterms:created>
  <dcterms:modified xsi:type="dcterms:W3CDTF">2022-03-11T08:43:42Z</dcterms:modified>
</cp:coreProperties>
</file>