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C07A8-9256-46A8-B2A7-D904F9F29F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0AF273-D1E0-46D1-A122-B23A45B9A7F9}">
      <dgm:prSet/>
      <dgm:spPr/>
      <dgm:t>
        <a:bodyPr/>
        <a:lstStyle/>
        <a:p>
          <a:r>
            <a:rPr lang="en-GB"/>
            <a:t>The technologies that I have learnt for this project were:</a:t>
          </a:r>
          <a:endParaRPr lang="en-US"/>
        </a:p>
      </dgm:t>
    </dgm:pt>
    <dgm:pt modelId="{308597AA-0653-46F5-A68E-CB89F80969FE}" type="parTrans" cxnId="{5C713148-145F-48D5-9C23-BCA40569A288}">
      <dgm:prSet/>
      <dgm:spPr/>
      <dgm:t>
        <a:bodyPr/>
        <a:lstStyle/>
        <a:p>
          <a:endParaRPr lang="en-US"/>
        </a:p>
      </dgm:t>
    </dgm:pt>
    <dgm:pt modelId="{632308A2-D002-405D-BF51-292F7B1E121F}" type="sibTrans" cxnId="{5C713148-145F-48D5-9C23-BCA40569A288}">
      <dgm:prSet/>
      <dgm:spPr/>
      <dgm:t>
        <a:bodyPr/>
        <a:lstStyle/>
        <a:p>
          <a:endParaRPr lang="en-US"/>
        </a:p>
      </dgm:t>
    </dgm:pt>
    <dgm:pt modelId="{C177997A-7CDB-46A9-9F91-0CD3B37D7790}">
      <dgm:prSet/>
      <dgm:spPr/>
      <dgm:t>
        <a:bodyPr/>
        <a:lstStyle/>
        <a:p>
          <a:r>
            <a:rPr lang="en-GB" b="1"/>
            <a:t>Jira Board </a:t>
          </a:r>
          <a:r>
            <a:rPr lang="en-GB"/>
            <a:t>(Kanban board)</a:t>
          </a:r>
          <a:endParaRPr lang="en-US"/>
        </a:p>
      </dgm:t>
    </dgm:pt>
    <dgm:pt modelId="{D7707DF4-8776-4355-B5D6-E34509A840CF}" type="parTrans" cxnId="{EB98A5D5-39CC-4EAE-A8DF-030241883440}">
      <dgm:prSet/>
      <dgm:spPr/>
      <dgm:t>
        <a:bodyPr/>
        <a:lstStyle/>
        <a:p>
          <a:endParaRPr lang="en-US"/>
        </a:p>
      </dgm:t>
    </dgm:pt>
    <dgm:pt modelId="{E46F51CA-47BD-4B8A-81BF-37F7D335DA1A}" type="sibTrans" cxnId="{EB98A5D5-39CC-4EAE-A8DF-030241883440}">
      <dgm:prSet/>
      <dgm:spPr/>
      <dgm:t>
        <a:bodyPr/>
        <a:lstStyle/>
        <a:p>
          <a:endParaRPr lang="en-US"/>
        </a:p>
      </dgm:t>
    </dgm:pt>
    <dgm:pt modelId="{2A5CADAB-4D1D-4E7F-AB1F-52E9986ABFB0}">
      <dgm:prSet/>
      <dgm:spPr/>
      <dgm:t>
        <a:bodyPr/>
        <a:lstStyle/>
        <a:p>
          <a:r>
            <a:rPr lang="en-GB" b="1"/>
            <a:t>Git </a:t>
          </a:r>
          <a:r>
            <a:rPr lang="en-GB"/>
            <a:t>(Version Control System)</a:t>
          </a:r>
          <a:endParaRPr lang="en-US"/>
        </a:p>
      </dgm:t>
    </dgm:pt>
    <dgm:pt modelId="{EF0A0FE9-F2DD-4162-B6EE-917F24D42292}" type="parTrans" cxnId="{2E038EF3-96E1-490F-B1D6-66B6119905A5}">
      <dgm:prSet/>
      <dgm:spPr/>
      <dgm:t>
        <a:bodyPr/>
        <a:lstStyle/>
        <a:p>
          <a:endParaRPr lang="en-US"/>
        </a:p>
      </dgm:t>
    </dgm:pt>
    <dgm:pt modelId="{999F498A-B16B-493F-8537-977F16E204F7}" type="sibTrans" cxnId="{2E038EF3-96E1-490F-B1D6-66B6119905A5}">
      <dgm:prSet/>
      <dgm:spPr/>
      <dgm:t>
        <a:bodyPr/>
        <a:lstStyle/>
        <a:p>
          <a:endParaRPr lang="en-US"/>
        </a:p>
      </dgm:t>
    </dgm:pt>
    <dgm:pt modelId="{D8339761-B2B4-414B-B32E-C9FCEDC86495}">
      <dgm:prSet/>
      <dgm:spPr/>
      <dgm:t>
        <a:bodyPr/>
        <a:lstStyle/>
        <a:p>
          <a:r>
            <a:rPr lang="en-GB" b="1"/>
            <a:t>GitHub </a:t>
          </a:r>
          <a:r>
            <a:rPr lang="en-GB"/>
            <a:t>(Source Code Management)</a:t>
          </a:r>
          <a:endParaRPr lang="en-US"/>
        </a:p>
      </dgm:t>
    </dgm:pt>
    <dgm:pt modelId="{24C5C484-81D7-4F91-845D-BFFB032E31CF}" type="parTrans" cxnId="{1B4C8097-1421-4DB8-94D8-141ACE132898}">
      <dgm:prSet/>
      <dgm:spPr/>
      <dgm:t>
        <a:bodyPr/>
        <a:lstStyle/>
        <a:p>
          <a:endParaRPr lang="en-US"/>
        </a:p>
      </dgm:t>
    </dgm:pt>
    <dgm:pt modelId="{23EB4C29-29BC-4AE4-B24B-B3FBEF550DC6}" type="sibTrans" cxnId="{1B4C8097-1421-4DB8-94D8-141ACE132898}">
      <dgm:prSet/>
      <dgm:spPr/>
      <dgm:t>
        <a:bodyPr/>
        <a:lstStyle/>
        <a:p>
          <a:endParaRPr lang="en-US"/>
        </a:p>
      </dgm:t>
    </dgm:pt>
    <dgm:pt modelId="{2F8DDA88-8FDC-41C1-A155-A631C1A185AB}">
      <dgm:prSet/>
      <dgm:spPr/>
      <dgm:t>
        <a:bodyPr/>
        <a:lstStyle/>
        <a:p>
          <a:r>
            <a:rPr lang="en-GB" b="1"/>
            <a:t>MySQL </a:t>
          </a:r>
          <a:r>
            <a:rPr lang="en-GB"/>
            <a:t>(Database Management System)</a:t>
          </a:r>
          <a:endParaRPr lang="en-US"/>
        </a:p>
      </dgm:t>
    </dgm:pt>
    <dgm:pt modelId="{DBB87D53-487B-47B4-9F00-5391E0E000BC}" type="parTrans" cxnId="{7E961C17-B21C-4FC1-8066-F7E13E9E24A7}">
      <dgm:prSet/>
      <dgm:spPr/>
      <dgm:t>
        <a:bodyPr/>
        <a:lstStyle/>
        <a:p>
          <a:endParaRPr lang="en-US"/>
        </a:p>
      </dgm:t>
    </dgm:pt>
    <dgm:pt modelId="{84B94E2E-6A2A-4D7B-9E14-854C19E9913C}" type="sibTrans" cxnId="{7E961C17-B21C-4FC1-8066-F7E13E9E24A7}">
      <dgm:prSet/>
      <dgm:spPr/>
      <dgm:t>
        <a:bodyPr/>
        <a:lstStyle/>
        <a:p>
          <a:endParaRPr lang="en-US"/>
        </a:p>
      </dgm:t>
    </dgm:pt>
    <dgm:pt modelId="{DF566CA8-6B32-4C7E-AB1F-8A44B9484398}">
      <dgm:prSet/>
      <dgm:spPr/>
      <dgm:t>
        <a:bodyPr/>
        <a:lstStyle/>
        <a:p>
          <a:r>
            <a:rPr lang="en-GB" b="1"/>
            <a:t>Java</a:t>
          </a:r>
          <a:r>
            <a:rPr lang="en-GB"/>
            <a:t> (Back-End Programming Language)</a:t>
          </a:r>
          <a:endParaRPr lang="en-US"/>
        </a:p>
      </dgm:t>
    </dgm:pt>
    <dgm:pt modelId="{74CC34B2-66DC-438E-A6AB-FB2D4BDA3DFC}" type="parTrans" cxnId="{DBCF202E-B033-480F-8AF0-3C4FC6F23FCF}">
      <dgm:prSet/>
      <dgm:spPr/>
      <dgm:t>
        <a:bodyPr/>
        <a:lstStyle/>
        <a:p>
          <a:endParaRPr lang="en-US"/>
        </a:p>
      </dgm:t>
    </dgm:pt>
    <dgm:pt modelId="{D54857A0-2C0B-48DE-8915-64F21FC6A7FA}" type="sibTrans" cxnId="{DBCF202E-B033-480F-8AF0-3C4FC6F23FCF}">
      <dgm:prSet/>
      <dgm:spPr/>
      <dgm:t>
        <a:bodyPr/>
        <a:lstStyle/>
        <a:p>
          <a:endParaRPr lang="en-US"/>
        </a:p>
      </dgm:t>
    </dgm:pt>
    <dgm:pt modelId="{5ED88BF5-3C8D-43E8-AC03-45917494E4FF}">
      <dgm:prSet/>
      <dgm:spPr/>
      <dgm:t>
        <a:bodyPr/>
        <a:lstStyle/>
        <a:p>
          <a:r>
            <a:rPr lang="en-GB" b="1"/>
            <a:t>Maven</a:t>
          </a:r>
          <a:r>
            <a:rPr lang="en-GB"/>
            <a:t> (Build tool)</a:t>
          </a:r>
          <a:endParaRPr lang="en-US"/>
        </a:p>
      </dgm:t>
    </dgm:pt>
    <dgm:pt modelId="{905836C4-39EC-46C7-BDFF-624DEEEA26F8}" type="parTrans" cxnId="{472FCCE6-11F7-4D88-8684-5AC6414C5D5A}">
      <dgm:prSet/>
      <dgm:spPr/>
      <dgm:t>
        <a:bodyPr/>
        <a:lstStyle/>
        <a:p>
          <a:endParaRPr lang="en-US"/>
        </a:p>
      </dgm:t>
    </dgm:pt>
    <dgm:pt modelId="{31B67A11-6D6C-4D29-A3F9-1BB33FAA3F59}" type="sibTrans" cxnId="{472FCCE6-11F7-4D88-8684-5AC6414C5D5A}">
      <dgm:prSet/>
      <dgm:spPr/>
      <dgm:t>
        <a:bodyPr/>
        <a:lstStyle/>
        <a:p>
          <a:endParaRPr lang="en-US"/>
        </a:p>
      </dgm:t>
    </dgm:pt>
    <dgm:pt modelId="{1A042C88-67AA-4077-AC73-BBD79E1C39DE}">
      <dgm:prSet/>
      <dgm:spPr/>
      <dgm:t>
        <a:bodyPr/>
        <a:lstStyle/>
        <a:p>
          <a:r>
            <a:rPr lang="en-GB" b="1"/>
            <a:t>Junit </a:t>
          </a:r>
          <a:r>
            <a:rPr lang="en-GB"/>
            <a:t>(testing)</a:t>
          </a:r>
          <a:endParaRPr lang="en-US"/>
        </a:p>
      </dgm:t>
    </dgm:pt>
    <dgm:pt modelId="{4051FEE3-A20B-4EE2-B529-C253F76806BD}" type="parTrans" cxnId="{F63B09C0-9641-422A-A45C-1BF2D7850F39}">
      <dgm:prSet/>
      <dgm:spPr/>
      <dgm:t>
        <a:bodyPr/>
        <a:lstStyle/>
        <a:p>
          <a:endParaRPr lang="en-US"/>
        </a:p>
      </dgm:t>
    </dgm:pt>
    <dgm:pt modelId="{A6273410-FEFE-4C44-B96E-8C21F6B0D8A3}" type="sibTrans" cxnId="{F63B09C0-9641-422A-A45C-1BF2D7850F39}">
      <dgm:prSet/>
      <dgm:spPr/>
      <dgm:t>
        <a:bodyPr/>
        <a:lstStyle/>
        <a:p>
          <a:endParaRPr lang="en-US"/>
        </a:p>
      </dgm:t>
    </dgm:pt>
    <dgm:pt modelId="{10D6F3B9-8A33-4491-AA78-0DC2880987DE}" type="pres">
      <dgm:prSet presAssocID="{788C07A8-9256-46A8-B2A7-D904F9F29FEC}" presName="linear" presStyleCnt="0">
        <dgm:presLayoutVars>
          <dgm:animLvl val="lvl"/>
          <dgm:resizeHandles val="exact"/>
        </dgm:presLayoutVars>
      </dgm:prSet>
      <dgm:spPr/>
    </dgm:pt>
    <dgm:pt modelId="{34B1C6BC-BEA6-42B0-BBFF-834FD638FE35}" type="pres">
      <dgm:prSet presAssocID="{A60AF273-D1E0-46D1-A122-B23A45B9A7F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5093617-EF57-4BAC-90B9-2EE4801AC008}" type="pres">
      <dgm:prSet presAssocID="{A60AF273-D1E0-46D1-A122-B23A45B9A7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1C6900-1AF7-46B8-9880-464D269F9F4C}" type="presOf" srcId="{C177997A-7CDB-46A9-9F91-0CD3B37D7790}" destId="{95093617-EF57-4BAC-90B9-2EE4801AC008}" srcOrd="0" destOrd="0" presId="urn:microsoft.com/office/officeart/2005/8/layout/vList2"/>
    <dgm:cxn modelId="{7E961C17-B21C-4FC1-8066-F7E13E9E24A7}" srcId="{A60AF273-D1E0-46D1-A122-B23A45B9A7F9}" destId="{2F8DDA88-8FDC-41C1-A155-A631C1A185AB}" srcOrd="3" destOrd="0" parTransId="{DBB87D53-487B-47B4-9F00-5391E0E000BC}" sibTransId="{84B94E2E-6A2A-4D7B-9E14-854C19E9913C}"/>
    <dgm:cxn modelId="{AC52862A-5029-4CF1-8987-36942E6C3629}" type="presOf" srcId="{D8339761-B2B4-414B-B32E-C9FCEDC86495}" destId="{95093617-EF57-4BAC-90B9-2EE4801AC008}" srcOrd="0" destOrd="2" presId="urn:microsoft.com/office/officeart/2005/8/layout/vList2"/>
    <dgm:cxn modelId="{DBCF202E-B033-480F-8AF0-3C4FC6F23FCF}" srcId="{A60AF273-D1E0-46D1-A122-B23A45B9A7F9}" destId="{DF566CA8-6B32-4C7E-AB1F-8A44B9484398}" srcOrd="4" destOrd="0" parTransId="{74CC34B2-66DC-438E-A6AB-FB2D4BDA3DFC}" sibTransId="{D54857A0-2C0B-48DE-8915-64F21FC6A7FA}"/>
    <dgm:cxn modelId="{D4F5805B-E474-46BA-9863-CBC0C0930804}" type="presOf" srcId="{DF566CA8-6B32-4C7E-AB1F-8A44B9484398}" destId="{95093617-EF57-4BAC-90B9-2EE4801AC008}" srcOrd="0" destOrd="4" presId="urn:microsoft.com/office/officeart/2005/8/layout/vList2"/>
    <dgm:cxn modelId="{5C713148-145F-48D5-9C23-BCA40569A288}" srcId="{788C07A8-9256-46A8-B2A7-D904F9F29FEC}" destId="{A60AF273-D1E0-46D1-A122-B23A45B9A7F9}" srcOrd="0" destOrd="0" parTransId="{308597AA-0653-46F5-A68E-CB89F80969FE}" sibTransId="{632308A2-D002-405D-BF51-292F7B1E121F}"/>
    <dgm:cxn modelId="{48ABB770-F28E-4CCC-9705-EA2CA4766E1F}" type="presOf" srcId="{A60AF273-D1E0-46D1-A122-B23A45B9A7F9}" destId="{34B1C6BC-BEA6-42B0-BBFF-834FD638FE35}" srcOrd="0" destOrd="0" presId="urn:microsoft.com/office/officeart/2005/8/layout/vList2"/>
    <dgm:cxn modelId="{F5423C8F-55CA-4A9A-AB8A-D6946D3467D9}" type="presOf" srcId="{2A5CADAB-4D1D-4E7F-AB1F-52E9986ABFB0}" destId="{95093617-EF57-4BAC-90B9-2EE4801AC008}" srcOrd="0" destOrd="1" presId="urn:microsoft.com/office/officeart/2005/8/layout/vList2"/>
    <dgm:cxn modelId="{1B4C8097-1421-4DB8-94D8-141ACE132898}" srcId="{A60AF273-D1E0-46D1-A122-B23A45B9A7F9}" destId="{D8339761-B2B4-414B-B32E-C9FCEDC86495}" srcOrd="2" destOrd="0" parTransId="{24C5C484-81D7-4F91-845D-BFFB032E31CF}" sibTransId="{23EB4C29-29BC-4AE4-B24B-B3FBEF550DC6}"/>
    <dgm:cxn modelId="{F63B09C0-9641-422A-A45C-1BF2D7850F39}" srcId="{A60AF273-D1E0-46D1-A122-B23A45B9A7F9}" destId="{1A042C88-67AA-4077-AC73-BBD79E1C39DE}" srcOrd="6" destOrd="0" parTransId="{4051FEE3-A20B-4EE2-B529-C253F76806BD}" sibTransId="{A6273410-FEFE-4C44-B96E-8C21F6B0D8A3}"/>
    <dgm:cxn modelId="{EB98A5D5-39CC-4EAE-A8DF-030241883440}" srcId="{A60AF273-D1E0-46D1-A122-B23A45B9A7F9}" destId="{C177997A-7CDB-46A9-9F91-0CD3B37D7790}" srcOrd="0" destOrd="0" parTransId="{D7707DF4-8776-4355-B5D6-E34509A840CF}" sibTransId="{E46F51CA-47BD-4B8A-81BF-37F7D335DA1A}"/>
    <dgm:cxn modelId="{35CBB9DB-3B15-47D2-82E9-639084E7207F}" type="presOf" srcId="{2F8DDA88-8FDC-41C1-A155-A631C1A185AB}" destId="{95093617-EF57-4BAC-90B9-2EE4801AC008}" srcOrd="0" destOrd="3" presId="urn:microsoft.com/office/officeart/2005/8/layout/vList2"/>
    <dgm:cxn modelId="{90A12AE4-8F1E-44F7-BEAD-8D7321CAB713}" type="presOf" srcId="{1A042C88-67AA-4077-AC73-BBD79E1C39DE}" destId="{95093617-EF57-4BAC-90B9-2EE4801AC008}" srcOrd="0" destOrd="6" presId="urn:microsoft.com/office/officeart/2005/8/layout/vList2"/>
    <dgm:cxn modelId="{472FCCE6-11F7-4D88-8684-5AC6414C5D5A}" srcId="{A60AF273-D1E0-46D1-A122-B23A45B9A7F9}" destId="{5ED88BF5-3C8D-43E8-AC03-45917494E4FF}" srcOrd="5" destOrd="0" parTransId="{905836C4-39EC-46C7-BDFF-624DEEEA26F8}" sibTransId="{31B67A11-6D6C-4D29-A3F9-1BB33FAA3F59}"/>
    <dgm:cxn modelId="{2E038EF3-96E1-490F-B1D6-66B6119905A5}" srcId="{A60AF273-D1E0-46D1-A122-B23A45B9A7F9}" destId="{2A5CADAB-4D1D-4E7F-AB1F-52E9986ABFB0}" srcOrd="1" destOrd="0" parTransId="{EF0A0FE9-F2DD-4162-B6EE-917F24D42292}" sibTransId="{999F498A-B16B-493F-8537-977F16E204F7}"/>
    <dgm:cxn modelId="{AC835CF8-D5DE-46FB-BD7B-4073BC65CB71}" type="presOf" srcId="{5ED88BF5-3C8D-43E8-AC03-45917494E4FF}" destId="{95093617-EF57-4BAC-90B9-2EE4801AC008}" srcOrd="0" destOrd="5" presId="urn:microsoft.com/office/officeart/2005/8/layout/vList2"/>
    <dgm:cxn modelId="{6926DBF9-FF6B-4E46-B170-CF561AA99584}" type="presOf" srcId="{788C07A8-9256-46A8-B2A7-D904F9F29FEC}" destId="{10D6F3B9-8A33-4491-AA78-0DC2880987DE}" srcOrd="0" destOrd="0" presId="urn:microsoft.com/office/officeart/2005/8/layout/vList2"/>
    <dgm:cxn modelId="{CFF61C3D-A7C3-4E91-A6CF-3BD653FA2913}" type="presParOf" srcId="{10D6F3B9-8A33-4491-AA78-0DC2880987DE}" destId="{34B1C6BC-BEA6-42B0-BBFF-834FD638FE35}" srcOrd="0" destOrd="0" presId="urn:microsoft.com/office/officeart/2005/8/layout/vList2"/>
    <dgm:cxn modelId="{3E13E647-C525-4530-81D6-EF4A95340433}" type="presParOf" srcId="{10D6F3B9-8A33-4491-AA78-0DC2880987DE}" destId="{95093617-EF57-4BAC-90B9-2EE4801AC0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C0D2B7-E043-4668-8463-56948823D7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D22BE3-0DFD-4955-9E78-713EFA02BA5D}">
      <dgm:prSet/>
      <dgm:spPr/>
      <dgm:t>
        <a:bodyPr/>
        <a:lstStyle/>
        <a:p>
          <a:r>
            <a:rPr lang="en-GB"/>
            <a:t>Used git-checkout to switch to the dev branch from the main branch </a:t>
          </a:r>
          <a:endParaRPr lang="en-US"/>
        </a:p>
      </dgm:t>
    </dgm:pt>
    <dgm:pt modelId="{365FAA4D-7170-4A34-B174-5B807F4622F5}" type="parTrans" cxnId="{8728B857-148C-4B62-A4A2-DB3F990DBE54}">
      <dgm:prSet/>
      <dgm:spPr/>
      <dgm:t>
        <a:bodyPr/>
        <a:lstStyle/>
        <a:p>
          <a:endParaRPr lang="en-US"/>
        </a:p>
      </dgm:t>
    </dgm:pt>
    <dgm:pt modelId="{83960E64-4122-4218-A2BA-A2F3F5324AFB}" type="sibTrans" cxnId="{8728B857-148C-4B62-A4A2-DB3F990DBE54}">
      <dgm:prSet/>
      <dgm:spPr/>
      <dgm:t>
        <a:bodyPr/>
        <a:lstStyle/>
        <a:p>
          <a:endParaRPr lang="en-US"/>
        </a:p>
      </dgm:t>
    </dgm:pt>
    <dgm:pt modelId="{00C905E1-760F-4B7E-B5CD-EC1E6DB361BD}">
      <dgm:prSet/>
      <dgm:spPr/>
      <dgm:t>
        <a:bodyPr/>
        <a:lstStyle/>
        <a:p>
          <a:r>
            <a:rPr lang="en-GB"/>
            <a:t>Within the dev branch, I created a feature branch using </a:t>
          </a:r>
          <a:r>
            <a:rPr lang="en-GB" i="1"/>
            <a:t>‘git checkout –b</a:t>
          </a:r>
          <a:r>
            <a:rPr lang="en-GB"/>
            <a:t>’</a:t>
          </a:r>
          <a:endParaRPr lang="en-US"/>
        </a:p>
      </dgm:t>
    </dgm:pt>
    <dgm:pt modelId="{C2F3ABE5-8A22-4E40-9268-9A22A88191C9}" type="parTrans" cxnId="{62E81C95-3883-4DB7-94FD-10677B4BA579}">
      <dgm:prSet/>
      <dgm:spPr/>
      <dgm:t>
        <a:bodyPr/>
        <a:lstStyle/>
        <a:p>
          <a:endParaRPr lang="en-US"/>
        </a:p>
      </dgm:t>
    </dgm:pt>
    <dgm:pt modelId="{DF326846-3A92-4BA1-B8D8-4F8DBEE30479}" type="sibTrans" cxnId="{62E81C95-3883-4DB7-94FD-10677B4BA579}">
      <dgm:prSet/>
      <dgm:spPr/>
      <dgm:t>
        <a:bodyPr/>
        <a:lstStyle/>
        <a:p>
          <a:endParaRPr lang="en-US"/>
        </a:p>
      </dgm:t>
    </dgm:pt>
    <dgm:pt modelId="{8A05C161-4671-4631-81EA-C728352AECDE}">
      <dgm:prSet/>
      <dgm:spPr/>
      <dgm:t>
        <a:bodyPr/>
        <a:lstStyle/>
        <a:p>
          <a:r>
            <a:rPr lang="en-GB"/>
            <a:t>After completing the project, I merged the feature branch to the dev branch </a:t>
          </a:r>
          <a:endParaRPr lang="en-US"/>
        </a:p>
      </dgm:t>
    </dgm:pt>
    <dgm:pt modelId="{A29ADD9C-BD59-426D-B1DB-185FC0B06200}" type="parTrans" cxnId="{CD2C6414-EDCF-4A27-8402-68462582A287}">
      <dgm:prSet/>
      <dgm:spPr/>
      <dgm:t>
        <a:bodyPr/>
        <a:lstStyle/>
        <a:p>
          <a:endParaRPr lang="en-US"/>
        </a:p>
      </dgm:t>
    </dgm:pt>
    <dgm:pt modelId="{47701A31-5F4C-4C2B-B6B0-81025B03FB15}" type="sibTrans" cxnId="{CD2C6414-EDCF-4A27-8402-68462582A287}">
      <dgm:prSet/>
      <dgm:spPr/>
      <dgm:t>
        <a:bodyPr/>
        <a:lstStyle/>
        <a:p>
          <a:endParaRPr lang="en-US"/>
        </a:p>
      </dgm:t>
    </dgm:pt>
    <dgm:pt modelId="{3ED81363-AF02-480C-9D05-CD68D83869C6}">
      <dgm:prSet/>
      <dgm:spPr/>
      <dgm:t>
        <a:bodyPr/>
        <a:lstStyle/>
        <a:p>
          <a:r>
            <a:rPr lang="en-GB"/>
            <a:t>Created a pull request </a:t>
          </a:r>
          <a:endParaRPr lang="en-US"/>
        </a:p>
      </dgm:t>
    </dgm:pt>
    <dgm:pt modelId="{2A5FDAA3-00A0-4BD1-A0C6-62748B6F9E35}" type="parTrans" cxnId="{3AE65611-A6F1-45CE-899B-B261FFF81675}">
      <dgm:prSet/>
      <dgm:spPr/>
      <dgm:t>
        <a:bodyPr/>
        <a:lstStyle/>
        <a:p>
          <a:endParaRPr lang="en-US"/>
        </a:p>
      </dgm:t>
    </dgm:pt>
    <dgm:pt modelId="{20571A45-99AF-480F-9349-A18CD9FF7BDB}" type="sibTrans" cxnId="{3AE65611-A6F1-45CE-899B-B261FFF81675}">
      <dgm:prSet/>
      <dgm:spPr/>
      <dgm:t>
        <a:bodyPr/>
        <a:lstStyle/>
        <a:p>
          <a:endParaRPr lang="en-US"/>
        </a:p>
      </dgm:t>
    </dgm:pt>
    <dgm:pt modelId="{19916256-C416-4AE5-B032-A5996F0A0F0F}" type="pres">
      <dgm:prSet presAssocID="{7DC0D2B7-E043-4668-8463-56948823D76C}" presName="vert0" presStyleCnt="0">
        <dgm:presLayoutVars>
          <dgm:dir/>
          <dgm:animOne val="branch"/>
          <dgm:animLvl val="lvl"/>
        </dgm:presLayoutVars>
      </dgm:prSet>
      <dgm:spPr/>
    </dgm:pt>
    <dgm:pt modelId="{F1E55F1A-4BA0-4393-BD1C-FF6735677691}" type="pres">
      <dgm:prSet presAssocID="{F9D22BE3-0DFD-4955-9E78-713EFA02BA5D}" presName="thickLine" presStyleLbl="alignNode1" presStyleIdx="0" presStyleCnt="4"/>
      <dgm:spPr/>
    </dgm:pt>
    <dgm:pt modelId="{A3FB2A65-6B38-47DF-9AEB-AE121E3FC417}" type="pres">
      <dgm:prSet presAssocID="{F9D22BE3-0DFD-4955-9E78-713EFA02BA5D}" presName="horz1" presStyleCnt="0"/>
      <dgm:spPr/>
    </dgm:pt>
    <dgm:pt modelId="{C70487C9-1FB5-47F6-AFE7-74CF15ACB7CA}" type="pres">
      <dgm:prSet presAssocID="{F9D22BE3-0DFD-4955-9E78-713EFA02BA5D}" presName="tx1" presStyleLbl="revTx" presStyleIdx="0" presStyleCnt="4"/>
      <dgm:spPr/>
    </dgm:pt>
    <dgm:pt modelId="{C7ED1BFE-863A-4E4F-B737-4D70F8045E85}" type="pres">
      <dgm:prSet presAssocID="{F9D22BE3-0DFD-4955-9E78-713EFA02BA5D}" presName="vert1" presStyleCnt="0"/>
      <dgm:spPr/>
    </dgm:pt>
    <dgm:pt modelId="{46D11865-FCCD-45F4-A565-76E0DA1F5345}" type="pres">
      <dgm:prSet presAssocID="{00C905E1-760F-4B7E-B5CD-EC1E6DB361BD}" presName="thickLine" presStyleLbl="alignNode1" presStyleIdx="1" presStyleCnt="4"/>
      <dgm:spPr/>
    </dgm:pt>
    <dgm:pt modelId="{D7603606-C618-4521-BC85-3561E5FEB468}" type="pres">
      <dgm:prSet presAssocID="{00C905E1-760F-4B7E-B5CD-EC1E6DB361BD}" presName="horz1" presStyleCnt="0"/>
      <dgm:spPr/>
    </dgm:pt>
    <dgm:pt modelId="{C9FB3341-7EAF-43CD-9E48-E9547E03E1E4}" type="pres">
      <dgm:prSet presAssocID="{00C905E1-760F-4B7E-B5CD-EC1E6DB361BD}" presName="tx1" presStyleLbl="revTx" presStyleIdx="1" presStyleCnt="4"/>
      <dgm:spPr/>
    </dgm:pt>
    <dgm:pt modelId="{E58FAFF6-197D-4972-A9E1-907FF0AE9071}" type="pres">
      <dgm:prSet presAssocID="{00C905E1-760F-4B7E-B5CD-EC1E6DB361BD}" presName="vert1" presStyleCnt="0"/>
      <dgm:spPr/>
    </dgm:pt>
    <dgm:pt modelId="{634F3D6F-706C-4328-8F18-EA37B9F64F57}" type="pres">
      <dgm:prSet presAssocID="{8A05C161-4671-4631-81EA-C728352AECDE}" presName="thickLine" presStyleLbl="alignNode1" presStyleIdx="2" presStyleCnt="4"/>
      <dgm:spPr/>
    </dgm:pt>
    <dgm:pt modelId="{19CC02E2-DEEC-4068-8E33-56B6833EB651}" type="pres">
      <dgm:prSet presAssocID="{8A05C161-4671-4631-81EA-C728352AECDE}" presName="horz1" presStyleCnt="0"/>
      <dgm:spPr/>
    </dgm:pt>
    <dgm:pt modelId="{FF32D747-0DAA-47E4-83B0-80C0389BC830}" type="pres">
      <dgm:prSet presAssocID="{8A05C161-4671-4631-81EA-C728352AECDE}" presName="tx1" presStyleLbl="revTx" presStyleIdx="2" presStyleCnt="4"/>
      <dgm:spPr/>
    </dgm:pt>
    <dgm:pt modelId="{DE04B087-9905-4B03-86A1-8B37BA77068C}" type="pres">
      <dgm:prSet presAssocID="{8A05C161-4671-4631-81EA-C728352AECDE}" presName="vert1" presStyleCnt="0"/>
      <dgm:spPr/>
    </dgm:pt>
    <dgm:pt modelId="{DB667D9F-D5F5-42D9-BFFA-57207CBB28B8}" type="pres">
      <dgm:prSet presAssocID="{3ED81363-AF02-480C-9D05-CD68D83869C6}" presName="thickLine" presStyleLbl="alignNode1" presStyleIdx="3" presStyleCnt="4"/>
      <dgm:spPr/>
    </dgm:pt>
    <dgm:pt modelId="{A9559818-2556-4C6E-8ADE-577DB2D3F5E1}" type="pres">
      <dgm:prSet presAssocID="{3ED81363-AF02-480C-9D05-CD68D83869C6}" presName="horz1" presStyleCnt="0"/>
      <dgm:spPr/>
    </dgm:pt>
    <dgm:pt modelId="{62D19C88-1307-47A1-88F7-B54C53264881}" type="pres">
      <dgm:prSet presAssocID="{3ED81363-AF02-480C-9D05-CD68D83869C6}" presName="tx1" presStyleLbl="revTx" presStyleIdx="3" presStyleCnt="4"/>
      <dgm:spPr/>
    </dgm:pt>
    <dgm:pt modelId="{D51006B8-11EF-4020-9F7D-841756B3D361}" type="pres">
      <dgm:prSet presAssocID="{3ED81363-AF02-480C-9D05-CD68D83869C6}" presName="vert1" presStyleCnt="0"/>
      <dgm:spPr/>
    </dgm:pt>
  </dgm:ptLst>
  <dgm:cxnLst>
    <dgm:cxn modelId="{7D875A02-C7AF-49D9-A01E-26A984180DDA}" type="presOf" srcId="{F9D22BE3-0DFD-4955-9E78-713EFA02BA5D}" destId="{C70487C9-1FB5-47F6-AFE7-74CF15ACB7CA}" srcOrd="0" destOrd="0" presId="urn:microsoft.com/office/officeart/2008/layout/LinedList"/>
    <dgm:cxn modelId="{3AE65611-A6F1-45CE-899B-B261FFF81675}" srcId="{7DC0D2B7-E043-4668-8463-56948823D76C}" destId="{3ED81363-AF02-480C-9D05-CD68D83869C6}" srcOrd="3" destOrd="0" parTransId="{2A5FDAA3-00A0-4BD1-A0C6-62748B6F9E35}" sibTransId="{20571A45-99AF-480F-9349-A18CD9FF7BDB}"/>
    <dgm:cxn modelId="{CD2C6414-EDCF-4A27-8402-68462582A287}" srcId="{7DC0D2B7-E043-4668-8463-56948823D76C}" destId="{8A05C161-4671-4631-81EA-C728352AECDE}" srcOrd="2" destOrd="0" parTransId="{A29ADD9C-BD59-426D-B1DB-185FC0B06200}" sibTransId="{47701A31-5F4C-4C2B-B6B0-81025B03FB15}"/>
    <dgm:cxn modelId="{F5C45633-5F23-4620-B695-236A614426C6}" type="presOf" srcId="{8A05C161-4671-4631-81EA-C728352AECDE}" destId="{FF32D747-0DAA-47E4-83B0-80C0389BC830}" srcOrd="0" destOrd="0" presId="urn:microsoft.com/office/officeart/2008/layout/LinedList"/>
    <dgm:cxn modelId="{F73EFF3A-E5F4-4B14-8F7F-702074A0B2AD}" type="presOf" srcId="{00C905E1-760F-4B7E-B5CD-EC1E6DB361BD}" destId="{C9FB3341-7EAF-43CD-9E48-E9547E03E1E4}" srcOrd="0" destOrd="0" presId="urn:microsoft.com/office/officeart/2008/layout/LinedList"/>
    <dgm:cxn modelId="{8728B857-148C-4B62-A4A2-DB3F990DBE54}" srcId="{7DC0D2B7-E043-4668-8463-56948823D76C}" destId="{F9D22BE3-0DFD-4955-9E78-713EFA02BA5D}" srcOrd="0" destOrd="0" parTransId="{365FAA4D-7170-4A34-B174-5B807F4622F5}" sibTransId="{83960E64-4122-4218-A2BA-A2F3F5324AFB}"/>
    <dgm:cxn modelId="{64B88B59-5EC7-46C3-8F2C-46FAAB6F95D7}" type="presOf" srcId="{7DC0D2B7-E043-4668-8463-56948823D76C}" destId="{19916256-C416-4AE5-B032-A5996F0A0F0F}" srcOrd="0" destOrd="0" presId="urn:microsoft.com/office/officeart/2008/layout/LinedList"/>
    <dgm:cxn modelId="{62E81C95-3883-4DB7-94FD-10677B4BA579}" srcId="{7DC0D2B7-E043-4668-8463-56948823D76C}" destId="{00C905E1-760F-4B7E-B5CD-EC1E6DB361BD}" srcOrd="1" destOrd="0" parTransId="{C2F3ABE5-8A22-4E40-9268-9A22A88191C9}" sibTransId="{DF326846-3A92-4BA1-B8D8-4F8DBEE30479}"/>
    <dgm:cxn modelId="{CE426BEF-BA92-40A2-B35C-CF5959560AB8}" type="presOf" srcId="{3ED81363-AF02-480C-9D05-CD68D83869C6}" destId="{62D19C88-1307-47A1-88F7-B54C53264881}" srcOrd="0" destOrd="0" presId="urn:microsoft.com/office/officeart/2008/layout/LinedList"/>
    <dgm:cxn modelId="{D0D3DF41-5139-44D3-9B5B-7BAB59CA6823}" type="presParOf" srcId="{19916256-C416-4AE5-B032-A5996F0A0F0F}" destId="{F1E55F1A-4BA0-4393-BD1C-FF6735677691}" srcOrd="0" destOrd="0" presId="urn:microsoft.com/office/officeart/2008/layout/LinedList"/>
    <dgm:cxn modelId="{54498E72-6547-41E8-8C71-6A21AD73DE28}" type="presParOf" srcId="{19916256-C416-4AE5-B032-A5996F0A0F0F}" destId="{A3FB2A65-6B38-47DF-9AEB-AE121E3FC417}" srcOrd="1" destOrd="0" presId="urn:microsoft.com/office/officeart/2008/layout/LinedList"/>
    <dgm:cxn modelId="{8BD58290-13A2-4089-A0D6-D978774A634E}" type="presParOf" srcId="{A3FB2A65-6B38-47DF-9AEB-AE121E3FC417}" destId="{C70487C9-1FB5-47F6-AFE7-74CF15ACB7CA}" srcOrd="0" destOrd="0" presId="urn:microsoft.com/office/officeart/2008/layout/LinedList"/>
    <dgm:cxn modelId="{C49E0C71-4502-4495-91BE-345F97CD47B8}" type="presParOf" srcId="{A3FB2A65-6B38-47DF-9AEB-AE121E3FC417}" destId="{C7ED1BFE-863A-4E4F-B737-4D70F8045E85}" srcOrd="1" destOrd="0" presId="urn:microsoft.com/office/officeart/2008/layout/LinedList"/>
    <dgm:cxn modelId="{E380648F-81DB-4B9D-8FC3-9465A959095D}" type="presParOf" srcId="{19916256-C416-4AE5-B032-A5996F0A0F0F}" destId="{46D11865-FCCD-45F4-A565-76E0DA1F5345}" srcOrd="2" destOrd="0" presId="urn:microsoft.com/office/officeart/2008/layout/LinedList"/>
    <dgm:cxn modelId="{8AA5EBD1-828F-4A7B-814B-A21CC52550E3}" type="presParOf" srcId="{19916256-C416-4AE5-B032-A5996F0A0F0F}" destId="{D7603606-C618-4521-BC85-3561E5FEB468}" srcOrd="3" destOrd="0" presId="urn:microsoft.com/office/officeart/2008/layout/LinedList"/>
    <dgm:cxn modelId="{63F4B21B-4FBE-4CC0-984F-575096B22FC5}" type="presParOf" srcId="{D7603606-C618-4521-BC85-3561E5FEB468}" destId="{C9FB3341-7EAF-43CD-9E48-E9547E03E1E4}" srcOrd="0" destOrd="0" presId="urn:microsoft.com/office/officeart/2008/layout/LinedList"/>
    <dgm:cxn modelId="{47821E0A-81CD-4DFC-8AC5-25C48E778632}" type="presParOf" srcId="{D7603606-C618-4521-BC85-3561E5FEB468}" destId="{E58FAFF6-197D-4972-A9E1-907FF0AE9071}" srcOrd="1" destOrd="0" presId="urn:microsoft.com/office/officeart/2008/layout/LinedList"/>
    <dgm:cxn modelId="{35A53BBA-E20D-4464-AEF3-49F94B90804B}" type="presParOf" srcId="{19916256-C416-4AE5-B032-A5996F0A0F0F}" destId="{634F3D6F-706C-4328-8F18-EA37B9F64F57}" srcOrd="4" destOrd="0" presId="urn:microsoft.com/office/officeart/2008/layout/LinedList"/>
    <dgm:cxn modelId="{9B6CD06D-4ABF-4DC6-B4A2-42999278E858}" type="presParOf" srcId="{19916256-C416-4AE5-B032-A5996F0A0F0F}" destId="{19CC02E2-DEEC-4068-8E33-56B6833EB651}" srcOrd="5" destOrd="0" presId="urn:microsoft.com/office/officeart/2008/layout/LinedList"/>
    <dgm:cxn modelId="{9638AE59-A0B6-4EC6-80AC-53F2406AC517}" type="presParOf" srcId="{19CC02E2-DEEC-4068-8E33-56B6833EB651}" destId="{FF32D747-0DAA-47E4-83B0-80C0389BC830}" srcOrd="0" destOrd="0" presId="urn:microsoft.com/office/officeart/2008/layout/LinedList"/>
    <dgm:cxn modelId="{309BAA48-1D53-4D3B-A3D0-9F3699C51FFF}" type="presParOf" srcId="{19CC02E2-DEEC-4068-8E33-56B6833EB651}" destId="{DE04B087-9905-4B03-86A1-8B37BA77068C}" srcOrd="1" destOrd="0" presId="urn:microsoft.com/office/officeart/2008/layout/LinedList"/>
    <dgm:cxn modelId="{E7CFF460-FC81-4303-A646-AB16A850A265}" type="presParOf" srcId="{19916256-C416-4AE5-B032-A5996F0A0F0F}" destId="{DB667D9F-D5F5-42D9-BFFA-57207CBB28B8}" srcOrd="6" destOrd="0" presId="urn:microsoft.com/office/officeart/2008/layout/LinedList"/>
    <dgm:cxn modelId="{5C939332-EBD1-4993-9F10-767F14534950}" type="presParOf" srcId="{19916256-C416-4AE5-B032-A5996F0A0F0F}" destId="{A9559818-2556-4C6E-8ADE-577DB2D3F5E1}" srcOrd="7" destOrd="0" presId="urn:microsoft.com/office/officeart/2008/layout/LinedList"/>
    <dgm:cxn modelId="{4B362003-0032-4F73-935E-C9349ABFC1B2}" type="presParOf" srcId="{A9559818-2556-4C6E-8ADE-577DB2D3F5E1}" destId="{62D19C88-1307-47A1-88F7-B54C53264881}" srcOrd="0" destOrd="0" presId="urn:microsoft.com/office/officeart/2008/layout/LinedList"/>
    <dgm:cxn modelId="{A10D9F6A-26E4-4DDF-967B-A14C2F2C8577}" type="presParOf" srcId="{A9559818-2556-4C6E-8ADE-577DB2D3F5E1}" destId="{D51006B8-11EF-4020-9F7D-841756B3D3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199B3E-85C8-4E1C-BEEE-1B7184E51A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5B89F-D020-495E-9342-4D6EA9F1F9C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 the testing </a:t>
          </a:r>
          <a:endParaRPr lang="en-US"/>
        </a:p>
      </dgm:t>
    </dgm:pt>
    <dgm:pt modelId="{09752FAB-A5FF-4CB4-B6F1-2AC8467FCB85}" type="parTrans" cxnId="{DDB486AD-A9D0-4A7B-96E2-95D1B877FF7D}">
      <dgm:prSet/>
      <dgm:spPr/>
      <dgm:t>
        <a:bodyPr/>
        <a:lstStyle/>
        <a:p>
          <a:endParaRPr lang="en-US"/>
        </a:p>
      </dgm:t>
    </dgm:pt>
    <dgm:pt modelId="{9500D0D9-DACC-45B6-8CE1-E2929B2B2AA0}" type="sibTrans" cxnId="{DDB486AD-A9D0-4A7B-96E2-95D1B877FF7D}">
      <dgm:prSet/>
      <dgm:spPr/>
      <dgm:t>
        <a:bodyPr/>
        <a:lstStyle/>
        <a:p>
          <a:endParaRPr lang="en-US"/>
        </a:p>
      </dgm:t>
    </dgm:pt>
    <dgm:pt modelId="{7D2A42CF-3C5C-49E1-9692-48346F53A9A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Time management</a:t>
          </a:r>
          <a:endParaRPr lang="en-US"/>
        </a:p>
      </dgm:t>
    </dgm:pt>
    <dgm:pt modelId="{15651A0F-765E-42A8-9E63-3AD2177209BE}" type="parTrans" cxnId="{DBC87E9B-A4D3-4852-AFE9-669008607C16}">
      <dgm:prSet/>
      <dgm:spPr/>
      <dgm:t>
        <a:bodyPr/>
        <a:lstStyle/>
        <a:p>
          <a:endParaRPr lang="en-US"/>
        </a:p>
      </dgm:t>
    </dgm:pt>
    <dgm:pt modelId="{45E53278-05CE-44C7-B6D9-A31F27163C8D}" type="sibTrans" cxnId="{DBC87E9B-A4D3-4852-AFE9-669008607C16}">
      <dgm:prSet/>
      <dgm:spPr/>
      <dgm:t>
        <a:bodyPr/>
        <a:lstStyle/>
        <a:p>
          <a:endParaRPr lang="en-US"/>
        </a:p>
      </dgm:t>
    </dgm:pt>
    <dgm:pt modelId="{D093D797-8A57-4C33-9CDE-95B32CBD4A9C}" type="pres">
      <dgm:prSet presAssocID="{7B199B3E-85C8-4E1C-BEEE-1B7184E51A3C}" presName="root" presStyleCnt="0">
        <dgm:presLayoutVars>
          <dgm:dir/>
          <dgm:resizeHandles val="exact"/>
        </dgm:presLayoutVars>
      </dgm:prSet>
      <dgm:spPr/>
    </dgm:pt>
    <dgm:pt modelId="{660A6532-CEE5-4216-BC31-183110AC80BD}" type="pres">
      <dgm:prSet presAssocID="{EAC5B89F-D020-495E-9342-4D6EA9F1F9CC}" presName="compNode" presStyleCnt="0"/>
      <dgm:spPr/>
    </dgm:pt>
    <dgm:pt modelId="{163EB1B5-B136-4AC0-9C5E-0F1411AD97DB}" type="pres">
      <dgm:prSet presAssocID="{EAC5B89F-D020-495E-9342-4D6EA9F1F9CC}" presName="bgRect" presStyleLbl="bgShp" presStyleIdx="0" presStyleCnt="2"/>
      <dgm:spPr/>
    </dgm:pt>
    <dgm:pt modelId="{E351BE03-378E-4CFF-B009-8D97C09F5A59}" type="pres">
      <dgm:prSet presAssocID="{EAC5B89F-D020-495E-9342-4D6EA9F1F9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907DB42-9E86-4C0D-9E12-7DBF3F58C16B}" type="pres">
      <dgm:prSet presAssocID="{EAC5B89F-D020-495E-9342-4D6EA9F1F9CC}" presName="spaceRect" presStyleCnt="0"/>
      <dgm:spPr/>
    </dgm:pt>
    <dgm:pt modelId="{BE49D028-5364-4CBF-A864-B39C0876D888}" type="pres">
      <dgm:prSet presAssocID="{EAC5B89F-D020-495E-9342-4D6EA9F1F9CC}" presName="parTx" presStyleLbl="revTx" presStyleIdx="0" presStyleCnt="2">
        <dgm:presLayoutVars>
          <dgm:chMax val="0"/>
          <dgm:chPref val="0"/>
        </dgm:presLayoutVars>
      </dgm:prSet>
      <dgm:spPr/>
    </dgm:pt>
    <dgm:pt modelId="{BBA65406-810C-425D-87E0-C1FA43C421C7}" type="pres">
      <dgm:prSet presAssocID="{9500D0D9-DACC-45B6-8CE1-E2929B2B2AA0}" presName="sibTrans" presStyleCnt="0"/>
      <dgm:spPr/>
    </dgm:pt>
    <dgm:pt modelId="{FED79880-5024-49E1-A97B-F136C91223CF}" type="pres">
      <dgm:prSet presAssocID="{7D2A42CF-3C5C-49E1-9692-48346F53A9A6}" presName="compNode" presStyleCnt="0"/>
      <dgm:spPr/>
    </dgm:pt>
    <dgm:pt modelId="{AFA4F71E-8C82-4A0E-88E2-E4986CC7394E}" type="pres">
      <dgm:prSet presAssocID="{7D2A42CF-3C5C-49E1-9692-48346F53A9A6}" presName="bgRect" presStyleLbl="bgShp" presStyleIdx="1" presStyleCnt="2"/>
      <dgm:spPr/>
    </dgm:pt>
    <dgm:pt modelId="{215224D7-1E6E-49AF-B59B-B82DB4A65785}" type="pres">
      <dgm:prSet presAssocID="{7D2A42CF-3C5C-49E1-9692-48346F53A9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8790B84-4E53-466E-B551-CE15FAF9B2F6}" type="pres">
      <dgm:prSet presAssocID="{7D2A42CF-3C5C-49E1-9692-48346F53A9A6}" presName="spaceRect" presStyleCnt="0"/>
      <dgm:spPr/>
    </dgm:pt>
    <dgm:pt modelId="{5A2EB2B6-AEA9-4398-BEE2-9AB85A529A86}" type="pres">
      <dgm:prSet presAssocID="{7D2A42CF-3C5C-49E1-9692-48346F53A9A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C3A422F-50F6-41C7-A7AF-DAB7F10566C7}" type="presOf" srcId="{7B199B3E-85C8-4E1C-BEEE-1B7184E51A3C}" destId="{D093D797-8A57-4C33-9CDE-95B32CBD4A9C}" srcOrd="0" destOrd="0" presId="urn:microsoft.com/office/officeart/2018/2/layout/IconVerticalSolidList"/>
    <dgm:cxn modelId="{037CFC5B-E2D0-4112-85C9-2E0D02E2AC52}" type="presOf" srcId="{7D2A42CF-3C5C-49E1-9692-48346F53A9A6}" destId="{5A2EB2B6-AEA9-4398-BEE2-9AB85A529A86}" srcOrd="0" destOrd="0" presId="urn:microsoft.com/office/officeart/2018/2/layout/IconVerticalSolidList"/>
    <dgm:cxn modelId="{7B14197A-DA12-44F1-896A-886DBC0C245E}" type="presOf" srcId="{EAC5B89F-D020-495E-9342-4D6EA9F1F9CC}" destId="{BE49D028-5364-4CBF-A864-B39C0876D888}" srcOrd="0" destOrd="0" presId="urn:microsoft.com/office/officeart/2018/2/layout/IconVerticalSolidList"/>
    <dgm:cxn modelId="{DBC87E9B-A4D3-4852-AFE9-669008607C16}" srcId="{7B199B3E-85C8-4E1C-BEEE-1B7184E51A3C}" destId="{7D2A42CF-3C5C-49E1-9692-48346F53A9A6}" srcOrd="1" destOrd="0" parTransId="{15651A0F-765E-42A8-9E63-3AD2177209BE}" sibTransId="{45E53278-05CE-44C7-B6D9-A31F27163C8D}"/>
    <dgm:cxn modelId="{DDB486AD-A9D0-4A7B-96E2-95D1B877FF7D}" srcId="{7B199B3E-85C8-4E1C-BEEE-1B7184E51A3C}" destId="{EAC5B89F-D020-495E-9342-4D6EA9F1F9CC}" srcOrd="0" destOrd="0" parTransId="{09752FAB-A5FF-4CB4-B6F1-2AC8467FCB85}" sibTransId="{9500D0D9-DACC-45B6-8CE1-E2929B2B2AA0}"/>
    <dgm:cxn modelId="{8F844EA5-F58A-4227-BAA5-A0F6F6EFDD31}" type="presParOf" srcId="{D093D797-8A57-4C33-9CDE-95B32CBD4A9C}" destId="{660A6532-CEE5-4216-BC31-183110AC80BD}" srcOrd="0" destOrd="0" presId="urn:microsoft.com/office/officeart/2018/2/layout/IconVerticalSolidList"/>
    <dgm:cxn modelId="{98E2AB2E-1748-441D-B925-288E0378E9DA}" type="presParOf" srcId="{660A6532-CEE5-4216-BC31-183110AC80BD}" destId="{163EB1B5-B136-4AC0-9C5E-0F1411AD97DB}" srcOrd="0" destOrd="0" presId="urn:microsoft.com/office/officeart/2018/2/layout/IconVerticalSolidList"/>
    <dgm:cxn modelId="{EA4DBB36-4A52-4620-832F-CD5475D8CEDB}" type="presParOf" srcId="{660A6532-CEE5-4216-BC31-183110AC80BD}" destId="{E351BE03-378E-4CFF-B009-8D97C09F5A59}" srcOrd="1" destOrd="0" presId="urn:microsoft.com/office/officeart/2018/2/layout/IconVerticalSolidList"/>
    <dgm:cxn modelId="{F2CF4323-808E-4835-BCF4-ABD944CBBC40}" type="presParOf" srcId="{660A6532-CEE5-4216-BC31-183110AC80BD}" destId="{B907DB42-9E86-4C0D-9E12-7DBF3F58C16B}" srcOrd="2" destOrd="0" presId="urn:microsoft.com/office/officeart/2018/2/layout/IconVerticalSolidList"/>
    <dgm:cxn modelId="{E898ADC2-7368-4664-8D54-2173618591BB}" type="presParOf" srcId="{660A6532-CEE5-4216-BC31-183110AC80BD}" destId="{BE49D028-5364-4CBF-A864-B39C0876D888}" srcOrd="3" destOrd="0" presId="urn:microsoft.com/office/officeart/2018/2/layout/IconVerticalSolidList"/>
    <dgm:cxn modelId="{9F65F831-A24A-40C1-965D-D35B788FF7DE}" type="presParOf" srcId="{D093D797-8A57-4C33-9CDE-95B32CBD4A9C}" destId="{BBA65406-810C-425D-87E0-C1FA43C421C7}" srcOrd="1" destOrd="0" presId="urn:microsoft.com/office/officeart/2018/2/layout/IconVerticalSolidList"/>
    <dgm:cxn modelId="{511947D0-0446-4D8C-AE9D-45F25A35D5AE}" type="presParOf" srcId="{D093D797-8A57-4C33-9CDE-95B32CBD4A9C}" destId="{FED79880-5024-49E1-A97B-F136C91223CF}" srcOrd="2" destOrd="0" presId="urn:microsoft.com/office/officeart/2018/2/layout/IconVerticalSolidList"/>
    <dgm:cxn modelId="{E25E7060-CADC-4D96-BC44-3003F6F9A204}" type="presParOf" srcId="{FED79880-5024-49E1-A97B-F136C91223CF}" destId="{AFA4F71E-8C82-4A0E-88E2-E4986CC7394E}" srcOrd="0" destOrd="0" presId="urn:microsoft.com/office/officeart/2018/2/layout/IconVerticalSolidList"/>
    <dgm:cxn modelId="{3601EF97-4AB5-4764-86FC-E4430CBD850C}" type="presParOf" srcId="{FED79880-5024-49E1-A97B-F136C91223CF}" destId="{215224D7-1E6E-49AF-B59B-B82DB4A65785}" srcOrd="1" destOrd="0" presId="urn:microsoft.com/office/officeart/2018/2/layout/IconVerticalSolidList"/>
    <dgm:cxn modelId="{3650CB11-4A08-4EEE-8F4E-8A40C9655D41}" type="presParOf" srcId="{FED79880-5024-49E1-A97B-F136C91223CF}" destId="{08790B84-4E53-466E-B551-CE15FAF9B2F6}" srcOrd="2" destOrd="0" presId="urn:microsoft.com/office/officeart/2018/2/layout/IconVerticalSolidList"/>
    <dgm:cxn modelId="{45A50873-E7C6-4994-9A2E-C169707C0B0D}" type="presParOf" srcId="{FED79880-5024-49E1-A97B-F136C91223CF}" destId="{5A2EB2B6-AEA9-4398-BEE2-9AB85A529A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1C6BC-BEA6-42B0-BBFF-834FD638FE35}">
      <dsp:nvSpPr>
        <dsp:cNvPr id="0" name=""/>
        <dsp:cNvSpPr/>
      </dsp:nvSpPr>
      <dsp:spPr>
        <a:xfrm>
          <a:off x="0" y="149183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The technologies that I have learnt for this project were:</a:t>
          </a:r>
          <a:endParaRPr lang="en-US" sz="3400" kern="1200"/>
        </a:p>
      </dsp:txBody>
      <dsp:txXfrm>
        <a:off x="39809" y="188992"/>
        <a:ext cx="10435982" cy="735872"/>
      </dsp:txXfrm>
    </dsp:sp>
    <dsp:sp modelId="{95093617-EF57-4BAC-90B9-2EE4801AC008}">
      <dsp:nvSpPr>
        <dsp:cNvPr id="0" name=""/>
        <dsp:cNvSpPr/>
      </dsp:nvSpPr>
      <dsp:spPr>
        <a:xfrm>
          <a:off x="0" y="964674"/>
          <a:ext cx="10515600" cy="323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1" kern="1200"/>
            <a:t>Jira Board </a:t>
          </a:r>
          <a:r>
            <a:rPr lang="en-GB" sz="2700" kern="1200"/>
            <a:t>(Kanban board)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1" kern="1200"/>
            <a:t>Git </a:t>
          </a:r>
          <a:r>
            <a:rPr lang="en-GB" sz="2700" kern="1200"/>
            <a:t>(Version Control System)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1" kern="1200"/>
            <a:t>GitHub </a:t>
          </a:r>
          <a:r>
            <a:rPr lang="en-GB" sz="2700" kern="1200"/>
            <a:t>(Source Code Management)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1" kern="1200"/>
            <a:t>MySQL </a:t>
          </a:r>
          <a:r>
            <a:rPr lang="en-GB" sz="2700" kern="1200"/>
            <a:t>(Database Management System)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1" kern="1200"/>
            <a:t>Java</a:t>
          </a:r>
          <a:r>
            <a:rPr lang="en-GB" sz="2700" kern="1200"/>
            <a:t> (Back-End Programming Language)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1" kern="1200"/>
            <a:t>Maven</a:t>
          </a:r>
          <a:r>
            <a:rPr lang="en-GB" sz="2700" kern="1200"/>
            <a:t> (Build tool)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700" b="1" kern="1200"/>
            <a:t>Junit </a:t>
          </a:r>
          <a:r>
            <a:rPr lang="en-GB" sz="2700" kern="1200"/>
            <a:t>(testing)</a:t>
          </a:r>
          <a:endParaRPr lang="en-US" sz="2700" kern="1200"/>
        </a:p>
      </dsp:txBody>
      <dsp:txXfrm>
        <a:off x="0" y="964674"/>
        <a:ext cx="10515600" cy="3237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55F1A-4BA0-4393-BD1C-FF673567769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487C9-1FB5-47F6-AFE7-74CF15ACB7CA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Used git-checkout to switch to the dev branch from the main branch </a:t>
          </a:r>
          <a:endParaRPr lang="en-US" sz="3000" kern="1200"/>
        </a:p>
      </dsp:txBody>
      <dsp:txXfrm>
        <a:off x="0" y="0"/>
        <a:ext cx="10515600" cy="1087834"/>
      </dsp:txXfrm>
    </dsp:sp>
    <dsp:sp modelId="{46D11865-FCCD-45F4-A565-76E0DA1F5345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B3341-7EAF-43CD-9E48-E9547E03E1E4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Within the dev branch, I created a feature branch using </a:t>
          </a:r>
          <a:r>
            <a:rPr lang="en-GB" sz="3000" i="1" kern="1200"/>
            <a:t>‘git checkout –b</a:t>
          </a:r>
          <a:r>
            <a:rPr lang="en-GB" sz="3000" kern="1200"/>
            <a:t>’</a:t>
          </a:r>
          <a:endParaRPr lang="en-US" sz="3000" kern="1200"/>
        </a:p>
      </dsp:txBody>
      <dsp:txXfrm>
        <a:off x="0" y="1087834"/>
        <a:ext cx="10515600" cy="1087834"/>
      </dsp:txXfrm>
    </dsp:sp>
    <dsp:sp modelId="{634F3D6F-706C-4328-8F18-EA37B9F64F5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2D747-0DAA-47E4-83B0-80C0389BC830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After completing the project, I merged the feature branch to the dev branch </a:t>
          </a:r>
          <a:endParaRPr lang="en-US" sz="3000" kern="1200"/>
        </a:p>
      </dsp:txBody>
      <dsp:txXfrm>
        <a:off x="0" y="2175669"/>
        <a:ext cx="10515600" cy="1087834"/>
      </dsp:txXfrm>
    </dsp:sp>
    <dsp:sp modelId="{DB667D9F-D5F5-42D9-BFFA-57207CBB28B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19C88-1307-47A1-88F7-B54C53264881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Created a pull request </a:t>
          </a:r>
          <a:endParaRPr lang="en-US" sz="3000" kern="1200"/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EB1B5-B136-4AC0-9C5E-0F1411AD97DB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1BE03-378E-4CFF-B009-8D97C09F5A5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D028-5364-4CBF-A864-B39C0876D88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Improve the testing </a:t>
          </a:r>
          <a:endParaRPr lang="en-US" sz="2500" kern="1200"/>
        </a:p>
      </dsp:txBody>
      <dsp:txXfrm>
        <a:off x="1507738" y="707092"/>
        <a:ext cx="9007861" cy="1305401"/>
      </dsp:txXfrm>
    </dsp:sp>
    <dsp:sp modelId="{AFA4F71E-8C82-4A0E-88E2-E4986CC7394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24D7-1E6E-49AF-B59B-B82DB4A6578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EB2B6-AEA9-4398-BEE2-9AB85A529A8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Time management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F726-670E-4177-9D2F-38E05BB95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63F59-4814-45E6-8B53-F2B7F478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2691-AC5F-4694-BE0D-E99CBC03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C20A-663D-4235-B75D-78D047D8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9580-EDF6-4FE7-B1F5-D82BF73A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7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CE62-9FA7-4DED-9E16-C8A490BE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2A908-1921-4D14-B8C8-7A183BB9C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9BC86-87A4-4C3A-BD6B-007A9D60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340B-354E-4EA5-B46F-922E504C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9B30-95D9-44D6-95EE-C3D002E7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83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F2453-7688-4B82-8370-7F9821BCE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54D05-017F-4A40-BE49-6B3FC0991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441E0-48FB-4843-8A38-2EB07E58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605E-ED84-496E-B693-6CBD80E3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9BE7-7398-4AA2-91C3-8CFEB8D1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80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3205-525B-4C9C-9AC3-8E37FC53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9185-4856-4A4E-9424-525B2351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F4B9-3960-49D4-B15E-F01D450A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82CE-4A8E-469D-89DC-642D7981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ACA3-D354-44D2-B4A8-C2891249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87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9B8C-DBE4-405C-AC92-7A8FFB8E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079D-CCA0-47F0-B0BD-273035864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E95B-9BCF-4EE1-B3E3-47C20F37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F46A-EEE1-463F-BDF1-1FA9625E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E5C4-5CF3-47D8-A33F-1607F3DD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32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0EC5-63BA-4DF3-AC55-408C2198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D71D-E6BF-4EEE-A04F-43C739C3C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ECA0C-6C86-4E6E-B8B0-8E2EC859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256E-D522-44F6-8600-FDAEC071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6818-EBDA-487F-9DC1-6B341854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33F14-94C3-46E5-B938-B2447B57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3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B4D7-FB2B-4A75-9EA1-2E484281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2300-DA1B-488F-962D-EF8157750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04614-AE72-40F0-8910-971E929ED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EA930-991A-46A1-A654-4C04F7493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81E63-BEEE-4322-B287-47A544D0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56920-1477-4837-9138-21DB0CA6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402A7-2F27-4003-BF3D-42306971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FA6A3-BABE-431D-AA2B-EE7A1970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4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2F65-C3AE-48F8-B5F4-C64C5F68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63E61-A7BD-4772-8DBC-067323EA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F8D54-B2D4-49FA-A942-26CD5974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BA76-0A99-4383-B847-57AD482B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4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664D1-8D30-47C4-B3BB-363279FD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7862-F15B-41A5-ABF7-DC629271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06C7-B84D-4685-9589-5264B0D4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16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E202-BD49-4923-B8C5-A1A7EA42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143B-93B5-4C74-99AE-F67F608E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C488E-C5F0-4611-AA93-0CAABEF36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80744-9AFE-4D7B-A979-29E5B097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9A111-097E-4405-A93B-BC782F7D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A6CC9-2612-4774-8B40-E3A6271A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E14F-E76A-45C5-8DC9-FFAC78C4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F7A0D-93AF-4F8C-96E0-CA57AD68D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AD017-DADD-415A-9AC9-1A4EB0B30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4F90F-457C-474F-99BA-4E372572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3463-9F71-4310-9BFB-EF53B4B2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08B6-4C46-469F-B899-E04BFCD5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0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E2AE9-BA64-4D7B-8FBE-9ACE5357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68F44-BF7C-4A94-9896-EDA0F95F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07F1-F212-4E16-9CDE-52BAD91C2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4505-CCD0-4D77-8BE6-975A1D935C10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03C1-5510-4177-A736-AF836A3A6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77E84-CD49-4C28-9C4F-EF173B695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87FC1-815B-4CED-B6EE-B99998A50E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5CF7B-36B0-4804-B448-65F60894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Inventory Management System (IMS)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59666-1E5B-421F-BD44-BED504AD7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By Tasnima Monaf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DBE7DBAB-0AD3-4142-A646-817E24A66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483A-CFF1-4C86-A52F-602465EC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AC41-FAAD-4403-ABE6-92F057FF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approached the specification by creating a plan using Jira 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C3AC6-4479-4F07-9B22-21988F61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34" y="2347621"/>
            <a:ext cx="8087383" cy="4145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F03A94-BC7D-449C-AB70-56A298ED9663}"/>
              </a:ext>
            </a:extLst>
          </p:cNvPr>
          <p:cNvSpPr txBox="1"/>
          <p:nvPr/>
        </p:nvSpPr>
        <p:spPr>
          <a:xfrm>
            <a:off x="838200" y="2449237"/>
            <a:ext cx="318133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Child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Allocated a score for the level of effort required for each user 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36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D55B-6757-4D47-A9E1-6E0FAC01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Consultant Journey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9A5360-4F9D-4D2F-8826-D740EAD2B4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4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E7A0-D3C0-4306-85B1-C12D83C3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ERD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962300-0669-44FD-AF45-F5FC0E46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1921" y="1863801"/>
            <a:ext cx="8148157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0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C254-66A6-428A-ADA0-DE312A3A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– Version Control (Git)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4171F9-6F4B-4AE5-82B3-28421168A9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44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8C6CC-C681-410A-A439-49DABEF6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and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86D1-6AB8-4435-A25B-52A60F50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will now run through a demonstration of the testing 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0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5A34-F535-46BB-973D-5C7745D0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/>
              <a:t>Sprint review + retrospective</a:t>
            </a:r>
            <a:endParaRPr lang="en-GB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C911892-4391-4B6A-B1BD-1DF1F8B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/>
              <a:t>I experienced issues with my testing </a:t>
            </a:r>
          </a:p>
          <a:p>
            <a:r>
              <a:rPr lang="en-GB" sz="2400"/>
              <a:t>I wanted to implement a “getDate” method but wasn’t able to implement it correctly and faced errors in my code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cklog">
            <a:extLst>
              <a:ext uri="{FF2B5EF4-FFF2-40B4-BE49-F238E27FC236}">
                <a16:creationId xmlns:a16="http://schemas.microsoft.com/office/drawing/2014/main" id="{52B0D335-799F-426C-8127-94B68197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2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968E0-52A9-4903-A3B5-FEC63370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4D7AC3-7583-4970-918A-0B894281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0586"/>
            <a:ext cx="10515599" cy="35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5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B4CD-F784-45BD-B57F-9965BBDE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733BE0-8748-4EBD-A04C-B512C3B1F8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76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Inventory Management System (IMS)</vt:lpstr>
      <vt:lpstr>Introduction</vt:lpstr>
      <vt:lpstr>Consultant Journey</vt:lpstr>
      <vt:lpstr>ERD Model</vt:lpstr>
      <vt:lpstr>CI – Version Control (Git)</vt:lpstr>
      <vt:lpstr>Testing and Demonstration</vt:lpstr>
      <vt:lpstr>Sprint review + retrospective</vt:lpstr>
      <vt:lpstr>Risk Assessment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(IMS)</dc:title>
  <dc:creator>Tasnima Monaf</dc:creator>
  <cp:lastModifiedBy>Tasnima Monaf</cp:lastModifiedBy>
  <cp:revision>14</cp:revision>
  <dcterms:created xsi:type="dcterms:W3CDTF">2022-02-21T10:16:14Z</dcterms:created>
  <dcterms:modified xsi:type="dcterms:W3CDTF">2022-02-21T15:32:21Z</dcterms:modified>
</cp:coreProperties>
</file>