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Economica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Economica-bold.fntdata"/><Relationship Id="rId21" Type="http://schemas.openxmlformats.org/officeDocument/2006/relationships/font" Target="fonts/Economica-regular.fntdata"/><Relationship Id="rId24" Type="http://schemas.openxmlformats.org/officeDocument/2006/relationships/font" Target="fonts/Economica-boldItalic.fntdata"/><Relationship Id="rId23" Type="http://schemas.openxmlformats.org/officeDocument/2006/relationships/font" Target="fonts/Economic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eac2f48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9eac2f48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203522e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203522e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203522e4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203522e4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1f4ab7248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1f4ab7248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1f4ab7248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1f4ab7248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1f4ab7248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1f4ab7248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1f4ab7248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1f4ab7248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eac2f48c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eac2f48c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1f4ab7248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1f4ab7248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1f4ab7248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1f4ab7248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1f4ab7248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1f4ab7248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428450" y="768050"/>
            <a:ext cx="4596300" cy="17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Paper Review- “Enhancing Smart Agriculture Scenarios with Low-code, Pattern-oriented functionalities for Cloud/Edge collaboration”</a:t>
            </a:r>
            <a:endParaRPr sz="258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428450" y="2516450"/>
            <a:ext cx="4017900" cy="18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Tasnim Fuyara Chhoan(ID: 23366035)</a:t>
            </a:r>
            <a:endParaRPr sz="1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CSE707 DIstributed Computing System</a:t>
            </a:r>
            <a:endParaRPr sz="1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Mehnaz Ara Faizul (ST)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Humaion Kabir Mehedi (RA)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Submitted to : Annajiat Alim Rasel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Group 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87900" y="1162800"/>
            <a:ext cx="7802100" cy="17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Fatouros, G., Kousiouris, G., Lohier, T., Makridis, G., Polyviou, A., Soldatos, J., &amp; Kyriazis, D. (2023). Enhancing Smart Agriculture Scenarios with Low-code, Pattern-oriented functionalities for Cloud/Edge collaboration. 19th International Conference on Distributed Computing in Smart Systems and the Internet of Things (DCOSS-IoT). Retrieved from DOI: 10.1109/DCOSS-IOT58021.2023.00055</a:t>
            </a:r>
            <a:endParaRPr sz="1600"/>
          </a:p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387900" y="494550"/>
            <a:ext cx="8148000" cy="5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Reference 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1950" y="2701400"/>
            <a:ext cx="2434051" cy="243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ctrTitle"/>
          </p:nvPr>
        </p:nvSpPr>
        <p:spPr>
          <a:xfrm>
            <a:off x="2750700" y="2187450"/>
            <a:ext cx="3642600" cy="7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80"/>
              <a:t>Thank you </a:t>
            </a:r>
            <a:endParaRPr sz="50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2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Motivation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Methodology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Conclusion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Limitation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Second Limitation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Synthesis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000" y="1136050"/>
            <a:ext cx="5104699" cy="287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0" y="152400"/>
            <a:ext cx="1234200" cy="42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>
                <a:solidFill>
                  <a:schemeClr val="lt2"/>
                </a:solidFill>
              </a:rPr>
              <a:t>Summary</a:t>
            </a:r>
            <a:endParaRPr sz="2840">
              <a:solidFill>
                <a:schemeClr val="lt2"/>
              </a:solidFill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235500" y="1377625"/>
            <a:ext cx="4260300" cy="3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Addresses challenges in smart agriculture, particularly data handling.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low-code patterns for enhanced smart agriculture platforms.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Investigate Edge ETL pattern integration for improved data processes and system scalability.</a:t>
            </a:r>
            <a:endParaRPr/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5004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3500" y="1461800"/>
            <a:ext cx="4159500" cy="311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0" y="152400"/>
            <a:ext cx="1234200" cy="42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>
                <a:solidFill>
                  <a:schemeClr val="lt2"/>
                </a:solidFill>
              </a:rPr>
              <a:t>Summary</a:t>
            </a:r>
            <a:endParaRPr sz="2840">
              <a:solidFill>
                <a:schemeClr val="lt2"/>
              </a:solidFill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377625"/>
            <a:ext cx="4332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Introduces adaptable low-code patterns, focusing on Edge ETL, addressing smart agriculture challenges.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Designed to tackle data loss, service availability, scalability, and onboarding efficiency.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Innovative application in the smart agriculture digital twin use case yields significant improvements.</a:t>
            </a:r>
            <a:endParaRPr/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5004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550" y="861800"/>
            <a:ext cx="4333026" cy="393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0" y="152400"/>
            <a:ext cx="1234200" cy="42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>
                <a:solidFill>
                  <a:schemeClr val="lt2"/>
                </a:solidFill>
              </a:rPr>
              <a:t>Summary</a:t>
            </a:r>
            <a:endParaRPr sz="2840">
              <a:solidFill>
                <a:schemeClr val="lt2"/>
              </a:solidFill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0" y="1453825"/>
            <a:ext cx="4800600" cy="33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6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5"/>
              <a:buChar char="●"/>
            </a:pPr>
            <a:r>
              <a:rPr lang="en" sz="1765"/>
              <a:t>Leverages low-code patterns from the PHYSICS project in a smart agriculture digital twin use case.</a:t>
            </a:r>
            <a:endParaRPr sz="176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067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65"/>
              <a:buChar char="●"/>
            </a:pPr>
            <a:r>
              <a:rPr lang="en" sz="1765"/>
              <a:t>Key technologies: Node-RED, FaaS cloud paradigm (OpenWhisk).</a:t>
            </a:r>
            <a:endParaRPr sz="176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067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65"/>
              <a:buChar char="●"/>
            </a:pPr>
            <a:r>
              <a:rPr lang="en" sz="1765"/>
              <a:t>Edge devices (e.g., Raspberry Pi) serve as execution environments for simulation logic in functions.</a:t>
            </a:r>
            <a:endParaRPr sz="176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65"/>
          </a:p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5004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600" y="888025"/>
            <a:ext cx="4261975" cy="387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0" l="5479" r="27937" t="0"/>
          <a:stretch/>
        </p:blipFill>
        <p:spPr>
          <a:xfrm>
            <a:off x="3252275" y="701725"/>
            <a:ext cx="5891724" cy="406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type="title"/>
          </p:nvPr>
        </p:nvSpPr>
        <p:spPr>
          <a:xfrm>
            <a:off x="0" y="152400"/>
            <a:ext cx="1234200" cy="42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>
                <a:solidFill>
                  <a:schemeClr val="lt2"/>
                </a:solidFill>
              </a:rPr>
              <a:t>Summary</a:t>
            </a:r>
            <a:endParaRPr sz="2840">
              <a:solidFill>
                <a:schemeClr val="lt2"/>
              </a:solidFill>
            </a:endParaRPr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0" y="1453825"/>
            <a:ext cx="3741600" cy="3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6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5"/>
              <a:buChar char="●"/>
            </a:pPr>
            <a:r>
              <a:rPr lang="en" sz="1765"/>
              <a:t>Utilizes Split Join pattern     for parallelized execution</a:t>
            </a:r>
            <a:r>
              <a:rPr lang="en" sz="1765"/>
              <a:t>   </a:t>
            </a:r>
            <a:r>
              <a:rPr lang="en" sz="1765"/>
              <a:t>and FaaS time window monitoring for high availability.</a:t>
            </a:r>
            <a:endParaRPr sz="1765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067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65"/>
              <a:buChar char="●"/>
            </a:pPr>
            <a:r>
              <a:rPr lang="en" sz="1765"/>
              <a:t>Implements Edge ETL  pattern for reliable data collection at the edge.</a:t>
            </a:r>
            <a:endParaRPr sz="17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65"/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5004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0" y="152400"/>
            <a:ext cx="1234200" cy="42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>
                <a:solidFill>
                  <a:schemeClr val="lt2"/>
                </a:solidFill>
              </a:rPr>
              <a:t>Summary</a:t>
            </a:r>
            <a:endParaRPr sz="2840">
              <a:solidFill>
                <a:schemeClr val="lt2"/>
              </a:solidFill>
            </a:endParaRPr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453825"/>
            <a:ext cx="5728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ntroduces low-code patterns i.e ETL pattern, to tackle smart agriculture challenges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Adaptability in real-world scenarios, employing Node-RED and edge devices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Highlights the broad applicability of the proposed solution, offering a practical approach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5004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8600" y="1281450"/>
            <a:ext cx="2580600" cy="25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0" y="152400"/>
            <a:ext cx="2544300" cy="5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40">
                <a:solidFill>
                  <a:schemeClr val="lt2"/>
                </a:solidFill>
              </a:rPr>
              <a:t>Limitations</a:t>
            </a:r>
            <a:endParaRPr sz="3540">
              <a:solidFill>
                <a:schemeClr val="lt2"/>
              </a:solidFill>
            </a:endParaRPr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0" y="1368000"/>
            <a:ext cx="4468200" cy="27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Edge ETL pattern, with other low-code patterns still under evaluation.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 in smart agriculture may not represent broader applicability of additional patterns.</a:t>
            </a:r>
            <a:endParaRPr/>
          </a:p>
        </p:txBody>
      </p:sp>
      <p:sp>
        <p:nvSpPr>
          <p:cNvPr id="117" name="Google Shape;117;p20"/>
          <p:cNvSpPr txBox="1"/>
          <p:nvPr>
            <p:ph type="title"/>
          </p:nvPr>
        </p:nvSpPr>
        <p:spPr>
          <a:xfrm>
            <a:off x="207900" y="774000"/>
            <a:ext cx="4440300" cy="5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First Limitation</a:t>
            </a:r>
            <a:endParaRPr sz="3000"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4468325" y="1340400"/>
            <a:ext cx="4542000" cy="27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Specificity of smart agriculture digital twin use case limits generalizability.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Concentration on greenhouse modeling and crop management may not apply universally.</a:t>
            </a:r>
            <a:endParaRPr/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4620725" y="746400"/>
            <a:ext cx="4260300" cy="5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Second </a:t>
            </a:r>
            <a:r>
              <a:rPr lang="en" sz="3000"/>
              <a:t>Limitation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87900" y="1162800"/>
            <a:ext cx="5761500" cy="3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Emphasizes broad applicability and scalability of low-code patterns, especially Edge ETL.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Technologies like Node-RED and Raspberry Pi contribute to feasibility and effectiveness.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work involves comprehensive evaluations, development of new patterns, and exploration of diverse smart agriculture scenarios.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Highlights potential for addressing challenges across different domains, showcasing the versatility of the proposed low-code approach.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type="title"/>
          </p:nvPr>
        </p:nvSpPr>
        <p:spPr>
          <a:xfrm>
            <a:off x="387900" y="494550"/>
            <a:ext cx="8148000" cy="5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Synthesis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 b="0" l="10782" r="8870" t="0"/>
          <a:stretch/>
        </p:blipFill>
        <p:spPr>
          <a:xfrm>
            <a:off x="6071100" y="1247925"/>
            <a:ext cx="2900925" cy="361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