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HelveticaNeue-bold.fntdata"/><Relationship Id="rId10" Type="http://schemas.openxmlformats.org/officeDocument/2006/relationships/slide" Target="slides/slide4.xml"/><Relationship Id="rId21" Type="http://schemas.openxmlformats.org/officeDocument/2006/relationships/font" Target="fonts/HelveticaNeue-regular.fntdata"/><Relationship Id="rId13" Type="http://schemas.openxmlformats.org/officeDocument/2006/relationships/slide" Target="slides/slide7.xml"/><Relationship Id="rId24" Type="http://schemas.openxmlformats.org/officeDocument/2006/relationships/font" Target="fonts/HelveticaNeue-boldItalic.fntdata"/><Relationship Id="rId12" Type="http://schemas.openxmlformats.org/officeDocument/2006/relationships/slide" Target="slides/slide6.xml"/><Relationship Id="rId23" Type="http://schemas.openxmlformats.org/officeDocument/2006/relationships/font" Target="fonts/HelveticaNeue-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3b6a6320a_1_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3b6a6320a_1_3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3b6a6320a_1_11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3b6a6320a_1_11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b6a6320a_1_5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63b6a6320a_1_5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3b6a6320a_1_5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63b6a6320a_1_5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3b6a6320a_1_6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63b6a6320a_1_6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b6a6320a_1_7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63b6a6320a_1_7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3b6a6320a_1_7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3b6a6320a_1_7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3b6a6320a_1_9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63b6a6320a_1_9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b6a6320a_1_10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63b6a6320a_1_10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3b6a6320a_1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63b6a6320a_1_11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1192898" y="1526330"/>
            <a:ext cx="6758202" cy="766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22222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278154" y="1163186"/>
            <a:ext cx="8587690" cy="28213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000">
                <a:solidFill>
                  <a:srgbClr val="685D46"/>
                </a:solidFill>
                <a:latin typeface="Helvetica Neue"/>
                <a:ea typeface="Helvetica Neue"/>
                <a:cs typeface="Helvetica Neue"/>
                <a:sym typeface="Helvetica Neue"/>
              </a:defRPr>
            </a:lvl1pPr>
            <a:lvl2pPr indent="0" lvl="1" marL="38100" marR="0" algn="l">
              <a:lnSpc>
                <a:spcPct val="100000"/>
              </a:lnSpc>
              <a:spcBef>
                <a:spcPts val="0"/>
              </a:spcBef>
              <a:buNone/>
              <a:defRPr b="0" i="0" sz="1000">
                <a:solidFill>
                  <a:srgbClr val="685D46"/>
                </a:solidFill>
                <a:latin typeface="Helvetica Neue"/>
                <a:ea typeface="Helvetica Neue"/>
                <a:cs typeface="Helvetica Neue"/>
                <a:sym typeface="Helvetica Neue"/>
              </a:defRPr>
            </a:lvl2pPr>
            <a:lvl3pPr indent="0" lvl="2" marL="38100" marR="0" algn="l">
              <a:lnSpc>
                <a:spcPct val="100000"/>
              </a:lnSpc>
              <a:spcBef>
                <a:spcPts val="0"/>
              </a:spcBef>
              <a:buNone/>
              <a:defRPr b="0" i="0" sz="1000">
                <a:solidFill>
                  <a:srgbClr val="685D46"/>
                </a:solidFill>
                <a:latin typeface="Helvetica Neue"/>
                <a:ea typeface="Helvetica Neue"/>
                <a:cs typeface="Helvetica Neue"/>
                <a:sym typeface="Helvetica Neue"/>
              </a:defRPr>
            </a:lvl3pPr>
            <a:lvl4pPr indent="0" lvl="3" marL="38100" marR="0" algn="l">
              <a:lnSpc>
                <a:spcPct val="100000"/>
              </a:lnSpc>
              <a:spcBef>
                <a:spcPts val="0"/>
              </a:spcBef>
              <a:buNone/>
              <a:defRPr b="0" i="0" sz="1000">
                <a:solidFill>
                  <a:srgbClr val="685D46"/>
                </a:solidFill>
                <a:latin typeface="Helvetica Neue"/>
                <a:ea typeface="Helvetica Neue"/>
                <a:cs typeface="Helvetica Neue"/>
                <a:sym typeface="Helvetica Neue"/>
              </a:defRPr>
            </a:lvl4pPr>
            <a:lvl5pPr indent="0" lvl="4" marL="38100" marR="0" algn="l">
              <a:lnSpc>
                <a:spcPct val="100000"/>
              </a:lnSpc>
              <a:spcBef>
                <a:spcPts val="0"/>
              </a:spcBef>
              <a:buNone/>
              <a:defRPr b="0" i="0" sz="1000">
                <a:solidFill>
                  <a:srgbClr val="685D46"/>
                </a:solidFill>
                <a:latin typeface="Helvetica Neue"/>
                <a:ea typeface="Helvetica Neue"/>
                <a:cs typeface="Helvetica Neue"/>
                <a:sym typeface="Helvetica Neue"/>
              </a:defRPr>
            </a:lvl5pPr>
            <a:lvl6pPr indent="0" lvl="5" marL="38100" marR="0" algn="l">
              <a:lnSpc>
                <a:spcPct val="100000"/>
              </a:lnSpc>
              <a:spcBef>
                <a:spcPts val="0"/>
              </a:spcBef>
              <a:buNone/>
              <a:defRPr b="0" i="0" sz="1000">
                <a:solidFill>
                  <a:srgbClr val="685D46"/>
                </a:solidFill>
                <a:latin typeface="Helvetica Neue"/>
                <a:ea typeface="Helvetica Neue"/>
                <a:cs typeface="Helvetica Neue"/>
                <a:sym typeface="Helvetica Neue"/>
              </a:defRPr>
            </a:lvl6pPr>
            <a:lvl7pPr indent="0" lvl="6" marL="38100" marR="0" algn="l">
              <a:lnSpc>
                <a:spcPct val="100000"/>
              </a:lnSpc>
              <a:spcBef>
                <a:spcPts val="0"/>
              </a:spcBef>
              <a:buNone/>
              <a:defRPr b="0" i="0" sz="1000">
                <a:solidFill>
                  <a:srgbClr val="685D46"/>
                </a:solidFill>
                <a:latin typeface="Helvetica Neue"/>
                <a:ea typeface="Helvetica Neue"/>
                <a:cs typeface="Helvetica Neue"/>
                <a:sym typeface="Helvetica Neue"/>
              </a:defRPr>
            </a:lvl7pPr>
            <a:lvl8pPr indent="0" lvl="7" marL="38100" marR="0" algn="l">
              <a:lnSpc>
                <a:spcPct val="100000"/>
              </a:lnSpc>
              <a:spcBef>
                <a:spcPts val="0"/>
              </a:spcBef>
              <a:buNone/>
              <a:defRPr b="0" i="0" sz="1000">
                <a:solidFill>
                  <a:srgbClr val="685D46"/>
                </a:solidFill>
                <a:latin typeface="Helvetica Neue"/>
                <a:ea typeface="Helvetica Neue"/>
                <a:cs typeface="Helvetica Neue"/>
                <a:sym typeface="Helvetica Neue"/>
              </a:defRPr>
            </a:lvl8pPr>
            <a:lvl9pPr indent="0" lvl="8" marL="38100" marR="0" algn="l">
              <a:lnSpc>
                <a:spcPct val="100000"/>
              </a:lnSpc>
              <a:spcBef>
                <a:spcPts val="0"/>
              </a:spcBef>
              <a:buNone/>
              <a:defRPr b="0" i="0" sz="1000">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
        <p:nvSpPr>
          <p:cNvPr id="64" name="Google Shape;64;p15"/>
          <p:cNvSpPr txBox="1"/>
          <p:nvPr>
            <p:ph type="title"/>
          </p:nvPr>
        </p:nvSpPr>
        <p:spPr>
          <a:xfrm>
            <a:off x="1192898" y="1526330"/>
            <a:ext cx="6758202" cy="766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22222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000">
                <a:solidFill>
                  <a:srgbClr val="685D46"/>
                </a:solidFill>
                <a:latin typeface="Helvetica Neue"/>
                <a:ea typeface="Helvetica Neue"/>
                <a:cs typeface="Helvetica Neue"/>
                <a:sym typeface="Helvetica Neue"/>
              </a:defRPr>
            </a:lvl1pPr>
            <a:lvl2pPr indent="0" lvl="1" marL="38100" marR="0" algn="l">
              <a:lnSpc>
                <a:spcPct val="100000"/>
              </a:lnSpc>
              <a:spcBef>
                <a:spcPts val="0"/>
              </a:spcBef>
              <a:buNone/>
              <a:defRPr b="0" i="0" sz="1000">
                <a:solidFill>
                  <a:srgbClr val="685D46"/>
                </a:solidFill>
                <a:latin typeface="Helvetica Neue"/>
                <a:ea typeface="Helvetica Neue"/>
                <a:cs typeface="Helvetica Neue"/>
                <a:sym typeface="Helvetica Neue"/>
              </a:defRPr>
            </a:lvl2pPr>
            <a:lvl3pPr indent="0" lvl="2" marL="38100" marR="0" algn="l">
              <a:lnSpc>
                <a:spcPct val="100000"/>
              </a:lnSpc>
              <a:spcBef>
                <a:spcPts val="0"/>
              </a:spcBef>
              <a:buNone/>
              <a:defRPr b="0" i="0" sz="1000">
                <a:solidFill>
                  <a:srgbClr val="685D46"/>
                </a:solidFill>
                <a:latin typeface="Helvetica Neue"/>
                <a:ea typeface="Helvetica Neue"/>
                <a:cs typeface="Helvetica Neue"/>
                <a:sym typeface="Helvetica Neue"/>
              </a:defRPr>
            </a:lvl3pPr>
            <a:lvl4pPr indent="0" lvl="3" marL="38100" marR="0" algn="l">
              <a:lnSpc>
                <a:spcPct val="100000"/>
              </a:lnSpc>
              <a:spcBef>
                <a:spcPts val="0"/>
              </a:spcBef>
              <a:buNone/>
              <a:defRPr b="0" i="0" sz="1000">
                <a:solidFill>
                  <a:srgbClr val="685D46"/>
                </a:solidFill>
                <a:latin typeface="Helvetica Neue"/>
                <a:ea typeface="Helvetica Neue"/>
                <a:cs typeface="Helvetica Neue"/>
                <a:sym typeface="Helvetica Neue"/>
              </a:defRPr>
            </a:lvl4pPr>
            <a:lvl5pPr indent="0" lvl="4" marL="38100" marR="0" algn="l">
              <a:lnSpc>
                <a:spcPct val="100000"/>
              </a:lnSpc>
              <a:spcBef>
                <a:spcPts val="0"/>
              </a:spcBef>
              <a:buNone/>
              <a:defRPr b="0" i="0" sz="1000">
                <a:solidFill>
                  <a:srgbClr val="685D46"/>
                </a:solidFill>
                <a:latin typeface="Helvetica Neue"/>
                <a:ea typeface="Helvetica Neue"/>
                <a:cs typeface="Helvetica Neue"/>
                <a:sym typeface="Helvetica Neue"/>
              </a:defRPr>
            </a:lvl5pPr>
            <a:lvl6pPr indent="0" lvl="5" marL="38100" marR="0" algn="l">
              <a:lnSpc>
                <a:spcPct val="100000"/>
              </a:lnSpc>
              <a:spcBef>
                <a:spcPts val="0"/>
              </a:spcBef>
              <a:buNone/>
              <a:defRPr b="0" i="0" sz="1000">
                <a:solidFill>
                  <a:srgbClr val="685D46"/>
                </a:solidFill>
                <a:latin typeface="Helvetica Neue"/>
                <a:ea typeface="Helvetica Neue"/>
                <a:cs typeface="Helvetica Neue"/>
                <a:sym typeface="Helvetica Neue"/>
              </a:defRPr>
            </a:lvl6pPr>
            <a:lvl7pPr indent="0" lvl="6" marL="38100" marR="0" algn="l">
              <a:lnSpc>
                <a:spcPct val="100000"/>
              </a:lnSpc>
              <a:spcBef>
                <a:spcPts val="0"/>
              </a:spcBef>
              <a:buNone/>
              <a:defRPr b="0" i="0" sz="1000">
                <a:solidFill>
                  <a:srgbClr val="685D46"/>
                </a:solidFill>
                <a:latin typeface="Helvetica Neue"/>
                <a:ea typeface="Helvetica Neue"/>
                <a:cs typeface="Helvetica Neue"/>
                <a:sym typeface="Helvetica Neue"/>
              </a:defRPr>
            </a:lvl7pPr>
            <a:lvl8pPr indent="0" lvl="7" marL="38100" marR="0" algn="l">
              <a:lnSpc>
                <a:spcPct val="100000"/>
              </a:lnSpc>
              <a:spcBef>
                <a:spcPts val="0"/>
              </a:spcBef>
              <a:buNone/>
              <a:defRPr b="0" i="0" sz="1000">
                <a:solidFill>
                  <a:srgbClr val="685D46"/>
                </a:solidFill>
                <a:latin typeface="Helvetica Neue"/>
                <a:ea typeface="Helvetica Neue"/>
                <a:cs typeface="Helvetica Neue"/>
                <a:sym typeface="Helvetica Neue"/>
              </a:defRPr>
            </a:lvl8pPr>
            <a:lvl9pPr indent="0" lvl="8" marL="38100" marR="0" algn="l">
              <a:lnSpc>
                <a:spcPct val="100000"/>
              </a:lnSpc>
              <a:spcBef>
                <a:spcPts val="0"/>
              </a:spcBef>
              <a:buNone/>
              <a:defRPr b="0" i="0" sz="1000">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0" name="Shape 70"/>
        <p:cNvGrpSpPr/>
        <p:nvPr/>
      </p:nvGrpSpPr>
      <p:grpSpPr>
        <a:xfrm>
          <a:off x="0" y="0"/>
          <a:ext cx="0" cy="0"/>
          <a:chOff x="0" y="0"/>
          <a:chExt cx="0" cy="0"/>
        </a:xfrm>
      </p:grpSpPr>
      <p:sp>
        <p:nvSpPr>
          <p:cNvPr id="71" name="Google Shape;71;p16"/>
          <p:cNvSpPr txBox="1"/>
          <p:nvPr>
            <p:ph type="title"/>
          </p:nvPr>
        </p:nvSpPr>
        <p:spPr>
          <a:xfrm>
            <a:off x="1192898" y="1526330"/>
            <a:ext cx="6758202" cy="766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22222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000">
                <a:solidFill>
                  <a:srgbClr val="685D46"/>
                </a:solidFill>
                <a:latin typeface="Helvetica Neue"/>
                <a:ea typeface="Helvetica Neue"/>
                <a:cs typeface="Helvetica Neue"/>
                <a:sym typeface="Helvetica Neue"/>
              </a:defRPr>
            </a:lvl1pPr>
            <a:lvl2pPr indent="0" lvl="1" marL="38100" marR="0" algn="l">
              <a:lnSpc>
                <a:spcPct val="100000"/>
              </a:lnSpc>
              <a:spcBef>
                <a:spcPts val="0"/>
              </a:spcBef>
              <a:buNone/>
              <a:defRPr b="0" i="0" sz="1000">
                <a:solidFill>
                  <a:srgbClr val="685D46"/>
                </a:solidFill>
                <a:latin typeface="Helvetica Neue"/>
                <a:ea typeface="Helvetica Neue"/>
                <a:cs typeface="Helvetica Neue"/>
                <a:sym typeface="Helvetica Neue"/>
              </a:defRPr>
            </a:lvl2pPr>
            <a:lvl3pPr indent="0" lvl="2" marL="38100" marR="0" algn="l">
              <a:lnSpc>
                <a:spcPct val="100000"/>
              </a:lnSpc>
              <a:spcBef>
                <a:spcPts val="0"/>
              </a:spcBef>
              <a:buNone/>
              <a:defRPr b="0" i="0" sz="1000">
                <a:solidFill>
                  <a:srgbClr val="685D46"/>
                </a:solidFill>
                <a:latin typeface="Helvetica Neue"/>
                <a:ea typeface="Helvetica Neue"/>
                <a:cs typeface="Helvetica Neue"/>
                <a:sym typeface="Helvetica Neue"/>
              </a:defRPr>
            </a:lvl3pPr>
            <a:lvl4pPr indent="0" lvl="3" marL="38100" marR="0" algn="l">
              <a:lnSpc>
                <a:spcPct val="100000"/>
              </a:lnSpc>
              <a:spcBef>
                <a:spcPts val="0"/>
              </a:spcBef>
              <a:buNone/>
              <a:defRPr b="0" i="0" sz="1000">
                <a:solidFill>
                  <a:srgbClr val="685D46"/>
                </a:solidFill>
                <a:latin typeface="Helvetica Neue"/>
                <a:ea typeface="Helvetica Neue"/>
                <a:cs typeface="Helvetica Neue"/>
                <a:sym typeface="Helvetica Neue"/>
              </a:defRPr>
            </a:lvl4pPr>
            <a:lvl5pPr indent="0" lvl="4" marL="38100" marR="0" algn="l">
              <a:lnSpc>
                <a:spcPct val="100000"/>
              </a:lnSpc>
              <a:spcBef>
                <a:spcPts val="0"/>
              </a:spcBef>
              <a:buNone/>
              <a:defRPr b="0" i="0" sz="1000">
                <a:solidFill>
                  <a:srgbClr val="685D46"/>
                </a:solidFill>
                <a:latin typeface="Helvetica Neue"/>
                <a:ea typeface="Helvetica Neue"/>
                <a:cs typeface="Helvetica Neue"/>
                <a:sym typeface="Helvetica Neue"/>
              </a:defRPr>
            </a:lvl5pPr>
            <a:lvl6pPr indent="0" lvl="5" marL="38100" marR="0" algn="l">
              <a:lnSpc>
                <a:spcPct val="100000"/>
              </a:lnSpc>
              <a:spcBef>
                <a:spcPts val="0"/>
              </a:spcBef>
              <a:buNone/>
              <a:defRPr b="0" i="0" sz="1000">
                <a:solidFill>
                  <a:srgbClr val="685D46"/>
                </a:solidFill>
                <a:latin typeface="Helvetica Neue"/>
                <a:ea typeface="Helvetica Neue"/>
                <a:cs typeface="Helvetica Neue"/>
                <a:sym typeface="Helvetica Neue"/>
              </a:defRPr>
            </a:lvl6pPr>
            <a:lvl7pPr indent="0" lvl="6" marL="38100" marR="0" algn="l">
              <a:lnSpc>
                <a:spcPct val="100000"/>
              </a:lnSpc>
              <a:spcBef>
                <a:spcPts val="0"/>
              </a:spcBef>
              <a:buNone/>
              <a:defRPr b="0" i="0" sz="1000">
                <a:solidFill>
                  <a:srgbClr val="685D46"/>
                </a:solidFill>
                <a:latin typeface="Helvetica Neue"/>
                <a:ea typeface="Helvetica Neue"/>
                <a:cs typeface="Helvetica Neue"/>
                <a:sym typeface="Helvetica Neue"/>
              </a:defRPr>
            </a:lvl7pPr>
            <a:lvl8pPr indent="0" lvl="7" marL="38100" marR="0" algn="l">
              <a:lnSpc>
                <a:spcPct val="100000"/>
              </a:lnSpc>
              <a:spcBef>
                <a:spcPts val="0"/>
              </a:spcBef>
              <a:buNone/>
              <a:defRPr b="0" i="0" sz="1000">
                <a:solidFill>
                  <a:srgbClr val="685D46"/>
                </a:solidFill>
                <a:latin typeface="Helvetica Neue"/>
                <a:ea typeface="Helvetica Neue"/>
                <a:cs typeface="Helvetica Neue"/>
                <a:sym typeface="Helvetica Neue"/>
              </a:defRPr>
            </a:lvl8pPr>
            <a:lvl9pPr indent="0" lvl="8" marL="38100" marR="0" algn="l">
              <a:lnSpc>
                <a:spcPct val="100000"/>
              </a:lnSpc>
              <a:spcBef>
                <a:spcPts val="0"/>
              </a:spcBef>
              <a:buNone/>
              <a:defRPr b="0" i="0" sz="1000">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5" name="Shape 75"/>
        <p:cNvGrpSpPr/>
        <p:nvPr/>
      </p:nvGrpSpPr>
      <p:grpSpPr>
        <a:xfrm>
          <a:off x="0" y="0"/>
          <a:ext cx="0" cy="0"/>
          <a:chOff x="0" y="0"/>
          <a:chExt cx="0" cy="0"/>
        </a:xfrm>
      </p:grpSpPr>
      <p:sp>
        <p:nvSpPr>
          <p:cNvPr id="76" name="Google Shape;76;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000">
                <a:solidFill>
                  <a:srgbClr val="685D46"/>
                </a:solidFill>
                <a:latin typeface="Helvetica Neue"/>
                <a:ea typeface="Helvetica Neue"/>
                <a:cs typeface="Helvetica Neue"/>
                <a:sym typeface="Helvetica Neue"/>
              </a:defRPr>
            </a:lvl1pPr>
            <a:lvl2pPr indent="0" lvl="1" marL="38100" marR="0" algn="l">
              <a:lnSpc>
                <a:spcPct val="100000"/>
              </a:lnSpc>
              <a:spcBef>
                <a:spcPts val="0"/>
              </a:spcBef>
              <a:buNone/>
              <a:defRPr b="0" i="0" sz="1000">
                <a:solidFill>
                  <a:srgbClr val="685D46"/>
                </a:solidFill>
                <a:latin typeface="Helvetica Neue"/>
                <a:ea typeface="Helvetica Neue"/>
                <a:cs typeface="Helvetica Neue"/>
                <a:sym typeface="Helvetica Neue"/>
              </a:defRPr>
            </a:lvl2pPr>
            <a:lvl3pPr indent="0" lvl="2" marL="38100" marR="0" algn="l">
              <a:lnSpc>
                <a:spcPct val="100000"/>
              </a:lnSpc>
              <a:spcBef>
                <a:spcPts val="0"/>
              </a:spcBef>
              <a:buNone/>
              <a:defRPr b="0" i="0" sz="1000">
                <a:solidFill>
                  <a:srgbClr val="685D46"/>
                </a:solidFill>
                <a:latin typeface="Helvetica Neue"/>
                <a:ea typeface="Helvetica Neue"/>
                <a:cs typeface="Helvetica Neue"/>
                <a:sym typeface="Helvetica Neue"/>
              </a:defRPr>
            </a:lvl3pPr>
            <a:lvl4pPr indent="0" lvl="3" marL="38100" marR="0" algn="l">
              <a:lnSpc>
                <a:spcPct val="100000"/>
              </a:lnSpc>
              <a:spcBef>
                <a:spcPts val="0"/>
              </a:spcBef>
              <a:buNone/>
              <a:defRPr b="0" i="0" sz="1000">
                <a:solidFill>
                  <a:srgbClr val="685D46"/>
                </a:solidFill>
                <a:latin typeface="Helvetica Neue"/>
                <a:ea typeface="Helvetica Neue"/>
                <a:cs typeface="Helvetica Neue"/>
                <a:sym typeface="Helvetica Neue"/>
              </a:defRPr>
            </a:lvl4pPr>
            <a:lvl5pPr indent="0" lvl="4" marL="38100" marR="0" algn="l">
              <a:lnSpc>
                <a:spcPct val="100000"/>
              </a:lnSpc>
              <a:spcBef>
                <a:spcPts val="0"/>
              </a:spcBef>
              <a:buNone/>
              <a:defRPr b="0" i="0" sz="1000">
                <a:solidFill>
                  <a:srgbClr val="685D46"/>
                </a:solidFill>
                <a:latin typeface="Helvetica Neue"/>
                <a:ea typeface="Helvetica Neue"/>
                <a:cs typeface="Helvetica Neue"/>
                <a:sym typeface="Helvetica Neue"/>
              </a:defRPr>
            </a:lvl5pPr>
            <a:lvl6pPr indent="0" lvl="5" marL="38100" marR="0" algn="l">
              <a:lnSpc>
                <a:spcPct val="100000"/>
              </a:lnSpc>
              <a:spcBef>
                <a:spcPts val="0"/>
              </a:spcBef>
              <a:buNone/>
              <a:defRPr b="0" i="0" sz="1000">
                <a:solidFill>
                  <a:srgbClr val="685D46"/>
                </a:solidFill>
                <a:latin typeface="Helvetica Neue"/>
                <a:ea typeface="Helvetica Neue"/>
                <a:cs typeface="Helvetica Neue"/>
                <a:sym typeface="Helvetica Neue"/>
              </a:defRPr>
            </a:lvl6pPr>
            <a:lvl7pPr indent="0" lvl="6" marL="38100" marR="0" algn="l">
              <a:lnSpc>
                <a:spcPct val="100000"/>
              </a:lnSpc>
              <a:spcBef>
                <a:spcPts val="0"/>
              </a:spcBef>
              <a:buNone/>
              <a:defRPr b="0" i="0" sz="1000">
                <a:solidFill>
                  <a:srgbClr val="685D46"/>
                </a:solidFill>
                <a:latin typeface="Helvetica Neue"/>
                <a:ea typeface="Helvetica Neue"/>
                <a:cs typeface="Helvetica Neue"/>
                <a:sym typeface="Helvetica Neue"/>
              </a:defRPr>
            </a:lvl7pPr>
            <a:lvl8pPr indent="0" lvl="7" marL="38100" marR="0" algn="l">
              <a:lnSpc>
                <a:spcPct val="100000"/>
              </a:lnSpc>
              <a:spcBef>
                <a:spcPts val="0"/>
              </a:spcBef>
              <a:buNone/>
              <a:defRPr b="0" i="0" sz="1000">
                <a:solidFill>
                  <a:srgbClr val="685D46"/>
                </a:solidFill>
                <a:latin typeface="Helvetica Neue"/>
                <a:ea typeface="Helvetica Neue"/>
                <a:cs typeface="Helvetica Neue"/>
                <a:sym typeface="Helvetica Neue"/>
              </a:defRPr>
            </a:lvl8pPr>
            <a:lvl9pPr indent="0" lvl="8" marL="38100" marR="0" algn="l">
              <a:lnSpc>
                <a:spcPct val="100000"/>
              </a:lnSpc>
              <a:spcBef>
                <a:spcPts val="0"/>
              </a:spcBef>
              <a:buNone/>
              <a:defRPr b="0" i="0" sz="1000">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1" name="Shape 81"/>
        <p:cNvGrpSpPr/>
        <p:nvPr/>
      </p:nvGrpSpPr>
      <p:grpSpPr>
        <a:xfrm>
          <a:off x="0" y="0"/>
          <a:ext cx="0" cy="0"/>
          <a:chOff x="0" y="0"/>
          <a:chExt cx="0" cy="0"/>
        </a:xfrm>
      </p:grpSpPr>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000">
                <a:solidFill>
                  <a:srgbClr val="685D46"/>
                </a:solidFill>
                <a:latin typeface="Helvetica Neue"/>
                <a:ea typeface="Helvetica Neue"/>
                <a:cs typeface="Helvetica Neue"/>
                <a:sym typeface="Helvetica Neue"/>
              </a:defRPr>
            </a:lvl1pPr>
            <a:lvl2pPr indent="0" lvl="1" marL="38100" marR="0" algn="l">
              <a:lnSpc>
                <a:spcPct val="100000"/>
              </a:lnSpc>
              <a:spcBef>
                <a:spcPts val="0"/>
              </a:spcBef>
              <a:buNone/>
              <a:defRPr b="0" i="0" sz="1000">
                <a:solidFill>
                  <a:srgbClr val="685D46"/>
                </a:solidFill>
                <a:latin typeface="Helvetica Neue"/>
                <a:ea typeface="Helvetica Neue"/>
                <a:cs typeface="Helvetica Neue"/>
                <a:sym typeface="Helvetica Neue"/>
              </a:defRPr>
            </a:lvl2pPr>
            <a:lvl3pPr indent="0" lvl="2" marL="38100" marR="0" algn="l">
              <a:lnSpc>
                <a:spcPct val="100000"/>
              </a:lnSpc>
              <a:spcBef>
                <a:spcPts val="0"/>
              </a:spcBef>
              <a:buNone/>
              <a:defRPr b="0" i="0" sz="1000">
                <a:solidFill>
                  <a:srgbClr val="685D46"/>
                </a:solidFill>
                <a:latin typeface="Helvetica Neue"/>
                <a:ea typeface="Helvetica Neue"/>
                <a:cs typeface="Helvetica Neue"/>
                <a:sym typeface="Helvetica Neue"/>
              </a:defRPr>
            </a:lvl3pPr>
            <a:lvl4pPr indent="0" lvl="3" marL="38100" marR="0" algn="l">
              <a:lnSpc>
                <a:spcPct val="100000"/>
              </a:lnSpc>
              <a:spcBef>
                <a:spcPts val="0"/>
              </a:spcBef>
              <a:buNone/>
              <a:defRPr b="0" i="0" sz="1000">
                <a:solidFill>
                  <a:srgbClr val="685D46"/>
                </a:solidFill>
                <a:latin typeface="Helvetica Neue"/>
                <a:ea typeface="Helvetica Neue"/>
                <a:cs typeface="Helvetica Neue"/>
                <a:sym typeface="Helvetica Neue"/>
              </a:defRPr>
            </a:lvl4pPr>
            <a:lvl5pPr indent="0" lvl="4" marL="38100" marR="0" algn="l">
              <a:lnSpc>
                <a:spcPct val="100000"/>
              </a:lnSpc>
              <a:spcBef>
                <a:spcPts val="0"/>
              </a:spcBef>
              <a:buNone/>
              <a:defRPr b="0" i="0" sz="1000">
                <a:solidFill>
                  <a:srgbClr val="685D46"/>
                </a:solidFill>
                <a:latin typeface="Helvetica Neue"/>
                <a:ea typeface="Helvetica Neue"/>
                <a:cs typeface="Helvetica Neue"/>
                <a:sym typeface="Helvetica Neue"/>
              </a:defRPr>
            </a:lvl5pPr>
            <a:lvl6pPr indent="0" lvl="5" marL="38100" marR="0" algn="l">
              <a:lnSpc>
                <a:spcPct val="100000"/>
              </a:lnSpc>
              <a:spcBef>
                <a:spcPts val="0"/>
              </a:spcBef>
              <a:buNone/>
              <a:defRPr b="0" i="0" sz="1000">
                <a:solidFill>
                  <a:srgbClr val="685D46"/>
                </a:solidFill>
                <a:latin typeface="Helvetica Neue"/>
                <a:ea typeface="Helvetica Neue"/>
                <a:cs typeface="Helvetica Neue"/>
                <a:sym typeface="Helvetica Neue"/>
              </a:defRPr>
            </a:lvl6pPr>
            <a:lvl7pPr indent="0" lvl="6" marL="38100" marR="0" algn="l">
              <a:lnSpc>
                <a:spcPct val="100000"/>
              </a:lnSpc>
              <a:spcBef>
                <a:spcPts val="0"/>
              </a:spcBef>
              <a:buNone/>
              <a:defRPr b="0" i="0" sz="1000">
                <a:solidFill>
                  <a:srgbClr val="685D46"/>
                </a:solidFill>
                <a:latin typeface="Helvetica Neue"/>
                <a:ea typeface="Helvetica Neue"/>
                <a:cs typeface="Helvetica Neue"/>
                <a:sym typeface="Helvetica Neue"/>
              </a:defRPr>
            </a:lvl7pPr>
            <a:lvl8pPr indent="0" lvl="7" marL="38100" marR="0" algn="l">
              <a:lnSpc>
                <a:spcPct val="100000"/>
              </a:lnSpc>
              <a:spcBef>
                <a:spcPts val="0"/>
              </a:spcBef>
              <a:buNone/>
              <a:defRPr b="0" i="0" sz="1000">
                <a:solidFill>
                  <a:srgbClr val="685D46"/>
                </a:solidFill>
                <a:latin typeface="Helvetica Neue"/>
                <a:ea typeface="Helvetica Neue"/>
                <a:cs typeface="Helvetica Neue"/>
                <a:sym typeface="Helvetica Neue"/>
              </a:defRPr>
            </a:lvl8pPr>
            <a:lvl9pPr indent="0" lvl="8" marL="38100" marR="0" algn="l">
              <a:lnSpc>
                <a:spcPct val="100000"/>
              </a:lnSpc>
              <a:spcBef>
                <a:spcPts val="0"/>
              </a:spcBef>
              <a:buNone/>
              <a:defRPr b="0" i="0" sz="1000">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4" y="5045700"/>
            <a:ext cx="9144000" cy="98425"/>
          </a:xfrm>
          <a:custGeom>
            <a:rect b="b" l="l" r="r" t="t"/>
            <a:pathLst>
              <a:path extrusionOk="0" h="98425" w="9144000">
                <a:moveTo>
                  <a:pt x="9143999" y="97799"/>
                </a:moveTo>
                <a:lnTo>
                  <a:pt x="0" y="97799"/>
                </a:lnTo>
                <a:lnTo>
                  <a:pt x="0" y="0"/>
                </a:lnTo>
                <a:lnTo>
                  <a:pt x="9143999" y="0"/>
                </a:lnTo>
                <a:lnTo>
                  <a:pt x="9143999" y="97799"/>
                </a:lnTo>
                <a:close/>
              </a:path>
            </a:pathLst>
          </a:custGeom>
          <a:solidFill>
            <a:srgbClr val="4DB6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3"/>
          <p:cNvSpPr txBox="1"/>
          <p:nvPr>
            <p:ph type="title"/>
          </p:nvPr>
        </p:nvSpPr>
        <p:spPr>
          <a:xfrm>
            <a:off x="1192898" y="1526330"/>
            <a:ext cx="6758202" cy="7664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none" cap="none" strike="noStrike">
                <a:solidFill>
                  <a:srgbClr val="2222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278154" y="1163186"/>
            <a:ext cx="8587690" cy="28213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3"/>
          <p:cNvSpPr txBox="1"/>
          <p:nvPr>
            <p:ph idx="12" type="sldNum"/>
          </p:nvPr>
        </p:nvSpPr>
        <p:spPr>
          <a:xfrm>
            <a:off x="8752158" y="4757293"/>
            <a:ext cx="221615" cy="198754"/>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1pPr>
            <a:lvl2pPr indent="0" lvl="1"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2pPr>
            <a:lvl3pPr indent="0" lvl="2"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3pPr>
            <a:lvl4pPr indent="0" lvl="3"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4pPr>
            <a:lvl5pPr indent="0" lvl="4"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5pPr>
            <a:lvl6pPr indent="0" lvl="5"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6pPr>
            <a:lvl7pPr indent="0" lvl="6"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7pPr>
            <a:lvl8pPr indent="0" lvl="7"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8pPr>
            <a:lvl9pPr indent="0" lvl="8" marL="38100" marR="0" rtl="0" algn="l">
              <a:lnSpc>
                <a:spcPct val="100000"/>
              </a:lnSpc>
              <a:spcBef>
                <a:spcPts val="0"/>
              </a:spcBef>
              <a:buNone/>
              <a:defRPr b="0" i="0" sz="1000" u="none">
                <a:solidFill>
                  <a:srgbClr val="685D46"/>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9"/>
          <p:cNvSpPr/>
          <p:nvPr/>
        </p:nvSpPr>
        <p:spPr>
          <a:xfrm>
            <a:off x="7007735" y="3176887"/>
            <a:ext cx="562610" cy="0"/>
          </a:xfrm>
          <a:custGeom>
            <a:rect b="b" l="l" r="r" t="t"/>
            <a:pathLst>
              <a:path extrusionOk="0" h="120000" w="562609">
                <a:moveTo>
                  <a:pt x="0" y="0"/>
                </a:moveTo>
                <a:lnTo>
                  <a:pt x="562199" y="0"/>
                </a:lnTo>
              </a:path>
            </a:pathLst>
          </a:custGeom>
          <a:noFill/>
          <a:ln cap="flat" cmpd="sng" w="76175">
            <a:solidFill>
              <a:srgbClr val="B3A7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9"/>
          <p:cNvSpPr/>
          <p:nvPr/>
        </p:nvSpPr>
        <p:spPr>
          <a:xfrm>
            <a:off x="1575034" y="3158251"/>
            <a:ext cx="562610" cy="0"/>
          </a:xfrm>
          <a:custGeom>
            <a:rect b="b" l="l" r="r" t="t"/>
            <a:pathLst>
              <a:path extrusionOk="0" h="120000" w="562610">
                <a:moveTo>
                  <a:pt x="0" y="0"/>
                </a:moveTo>
                <a:lnTo>
                  <a:pt x="562199" y="0"/>
                </a:lnTo>
              </a:path>
            </a:pathLst>
          </a:custGeom>
          <a:noFill/>
          <a:ln cap="flat" cmpd="sng" w="76175">
            <a:solidFill>
              <a:srgbClr val="B3A7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19"/>
          <p:cNvSpPr/>
          <p:nvPr/>
        </p:nvSpPr>
        <p:spPr>
          <a:xfrm>
            <a:off x="1004144" y="1022025"/>
            <a:ext cx="7136765" cy="0"/>
          </a:xfrm>
          <a:custGeom>
            <a:rect b="b" l="l" r="r" t="t"/>
            <a:pathLst>
              <a:path extrusionOk="0" h="120000" w="7136765">
                <a:moveTo>
                  <a:pt x="7136667" y="0"/>
                </a:moveTo>
                <a:lnTo>
                  <a:pt x="0" y="0"/>
                </a:lnTo>
              </a:path>
            </a:pathLst>
          </a:custGeom>
          <a:noFill/>
          <a:ln cap="flat" cmpd="sng" w="76175">
            <a:solidFill>
              <a:srgbClr val="4DB6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19"/>
          <p:cNvSpPr/>
          <p:nvPr/>
        </p:nvSpPr>
        <p:spPr>
          <a:xfrm>
            <a:off x="1004144" y="1174425"/>
            <a:ext cx="7136765" cy="0"/>
          </a:xfrm>
          <a:custGeom>
            <a:rect b="b" l="l" r="r" t="t"/>
            <a:pathLst>
              <a:path extrusionOk="0" h="120000" w="7136765">
                <a:moveTo>
                  <a:pt x="7136667" y="0"/>
                </a:moveTo>
                <a:lnTo>
                  <a:pt x="0" y="0"/>
                </a:lnTo>
              </a:path>
            </a:pathLst>
          </a:custGeom>
          <a:noFill/>
          <a:ln cap="flat" cmpd="sng" w="9525">
            <a:solidFill>
              <a:srgbClr val="4DB6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19"/>
          <p:cNvSpPr/>
          <p:nvPr/>
        </p:nvSpPr>
        <p:spPr>
          <a:xfrm>
            <a:off x="1004151" y="4121499"/>
            <a:ext cx="7136765" cy="0"/>
          </a:xfrm>
          <a:custGeom>
            <a:rect b="b" l="l" r="r" t="t"/>
            <a:pathLst>
              <a:path extrusionOk="0" h="120000" w="7136765">
                <a:moveTo>
                  <a:pt x="0" y="0"/>
                </a:moveTo>
                <a:lnTo>
                  <a:pt x="7136667" y="0"/>
                </a:lnTo>
              </a:path>
            </a:pathLst>
          </a:custGeom>
          <a:noFill/>
          <a:ln cap="flat" cmpd="sng" w="76175">
            <a:solidFill>
              <a:srgbClr val="4DB6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19"/>
          <p:cNvSpPr/>
          <p:nvPr/>
        </p:nvSpPr>
        <p:spPr>
          <a:xfrm>
            <a:off x="1004151" y="3969099"/>
            <a:ext cx="7136765" cy="0"/>
          </a:xfrm>
          <a:custGeom>
            <a:rect b="b" l="l" r="r" t="t"/>
            <a:pathLst>
              <a:path extrusionOk="0" h="120000" w="7136765">
                <a:moveTo>
                  <a:pt x="0" y="0"/>
                </a:moveTo>
                <a:lnTo>
                  <a:pt x="7136667" y="0"/>
                </a:lnTo>
              </a:path>
            </a:pathLst>
          </a:custGeom>
          <a:noFill/>
          <a:ln cap="flat" cmpd="sng" w="9525">
            <a:solidFill>
              <a:srgbClr val="4DB6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19"/>
          <p:cNvSpPr txBox="1"/>
          <p:nvPr>
            <p:ph type="title"/>
          </p:nvPr>
        </p:nvSpPr>
        <p:spPr>
          <a:xfrm>
            <a:off x="1192898" y="1526330"/>
            <a:ext cx="6758202" cy="766444"/>
          </a:xfrm>
          <a:prstGeom prst="rect">
            <a:avLst/>
          </a:prstGeom>
          <a:noFill/>
          <a:ln>
            <a:noFill/>
          </a:ln>
        </p:spPr>
        <p:txBody>
          <a:bodyPr anchorCtr="0" anchor="t" bIns="0" lIns="0" spcFirstLastPara="1" rIns="0" wrap="square" tIns="11425">
            <a:spAutoFit/>
          </a:bodyPr>
          <a:lstStyle/>
          <a:p>
            <a:pPr indent="-497205" lvl="0" marL="589915" marR="5080" rtl="0" algn="l">
              <a:lnSpc>
                <a:spcPct val="101299"/>
              </a:lnSpc>
              <a:spcBef>
                <a:spcPts val="0"/>
              </a:spcBef>
              <a:spcAft>
                <a:spcPts val="0"/>
              </a:spcAft>
              <a:buNone/>
            </a:pPr>
            <a:r>
              <a:rPr lang="en"/>
              <a:t>Optimization of Drip Irrigation Systems Using  Kubernetes Managed Edge Computing</a:t>
            </a:r>
            <a:endParaRPr/>
          </a:p>
        </p:txBody>
      </p:sp>
      <p:sp>
        <p:nvSpPr>
          <p:cNvPr id="96" name="Google Shape;96;p19"/>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
        <p:nvSpPr>
          <p:cNvPr id="97" name="Google Shape;97;p19"/>
          <p:cNvSpPr txBox="1"/>
          <p:nvPr/>
        </p:nvSpPr>
        <p:spPr>
          <a:xfrm>
            <a:off x="3693025" y="2482959"/>
            <a:ext cx="3234055" cy="2730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 sz="1600">
                <a:solidFill>
                  <a:srgbClr val="1E1E1E"/>
                </a:solidFill>
                <a:latin typeface="Roboto"/>
                <a:ea typeface="Roboto"/>
                <a:cs typeface="Roboto"/>
                <a:sym typeface="Roboto"/>
              </a:rPr>
              <a:t>Tasnim Fuyara Chhoan (23366035)</a:t>
            </a:r>
            <a:endParaRPr sz="1600">
              <a:latin typeface="Roboto"/>
              <a:ea typeface="Roboto"/>
              <a:cs typeface="Roboto"/>
              <a:sym typeface="Roboto"/>
            </a:endParaRPr>
          </a:p>
        </p:txBody>
      </p:sp>
      <p:sp>
        <p:nvSpPr>
          <p:cNvPr id="98" name="Google Shape;98;p19"/>
          <p:cNvSpPr txBox="1"/>
          <p:nvPr/>
        </p:nvSpPr>
        <p:spPr>
          <a:xfrm>
            <a:off x="3693025" y="2681079"/>
            <a:ext cx="2569210" cy="1065530"/>
          </a:xfrm>
          <a:prstGeom prst="rect">
            <a:avLst/>
          </a:prstGeom>
          <a:noFill/>
          <a:ln>
            <a:noFill/>
          </a:ln>
        </p:spPr>
        <p:txBody>
          <a:bodyPr anchorCtr="0" anchor="t" bIns="0" lIns="0" spcFirstLastPara="1" rIns="0" wrap="square" tIns="60325">
            <a:spAutoFit/>
          </a:bodyPr>
          <a:lstStyle/>
          <a:p>
            <a:pPr indent="0" lvl="0" marL="12700" marR="5080" rtl="0" algn="l">
              <a:lnSpc>
                <a:spcPct val="97500"/>
              </a:lnSpc>
              <a:spcBef>
                <a:spcPts val="0"/>
              </a:spcBef>
              <a:spcAft>
                <a:spcPts val="0"/>
              </a:spcAft>
              <a:buNone/>
            </a:pPr>
            <a:r>
              <a:rPr lang="en" sz="1600">
                <a:solidFill>
                  <a:srgbClr val="1E1E1E"/>
                </a:solidFill>
                <a:latin typeface="Roboto"/>
                <a:ea typeface="Roboto"/>
                <a:cs typeface="Roboto"/>
                <a:sym typeface="Roboto"/>
              </a:rPr>
              <a:t>Abrar Al Sayem (18201194)  Ripa Sarkar(23366009)  Asika Islam (22273013)  Mehnaz Ara Faizul (ST)  Humaion Kabir Mehedi (RA)</a:t>
            </a:r>
            <a:endParaRPr sz="1600">
              <a:latin typeface="Roboto"/>
              <a:ea typeface="Roboto"/>
              <a:cs typeface="Roboto"/>
              <a:sym typeface="Roboto"/>
            </a:endParaRPr>
          </a:p>
        </p:txBody>
      </p:sp>
      <p:sp>
        <p:nvSpPr>
          <p:cNvPr id="99" name="Google Shape;99;p19"/>
          <p:cNvSpPr txBox="1"/>
          <p:nvPr/>
        </p:nvSpPr>
        <p:spPr>
          <a:xfrm>
            <a:off x="1433225" y="3212006"/>
            <a:ext cx="9525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685D46"/>
                </a:solidFill>
                <a:latin typeface="Helvetica Neue"/>
                <a:ea typeface="Helvetica Neue"/>
                <a:cs typeface="Helvetica Neue"/>
                <a:sym typeface="Helvetica Neue"/>
              </a:rPr>
              <a:t>Team-21</a:t>
            </a:r>
            <a:endParaRPr sz="180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892426" y="2025700"/>
            <a:ext cx="4564800" cy="874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5600">
                <a:solidFill>
                  <a:srgbClr val="000000"/>
                </a:solidFill>
                <a:latin typeface="Trebuchet MS"/>
                <a:ea typeface="Trebuchet MS"/>
                <a:cs typeface="Trebuchet MS"/>
                <a:sym typeface="Trebuchet MS"/>
              </a:rPr>
              <a:t>THANK YOU</a:t>
            </a:r>
            <a:endParaRPr sz="5600">
              <a:latin typeface="Trebuchet MS"/>
              <a:ea typeface="Trebuchet MS"/>
              <a:cs typeface="Trebuchet MS"/>
              <a:sym typeface="Trebuchet MS"/>
            </a:endParaRPr>
          </a:p>
        </p:txBody>
      </p:sp>
      <p:sp>
        <p:nvSpPr>
          <p:cNvPr id="179" name="Google Shape;179;p28"/>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48450" y="328195"/>
            <a:ext cx="2835275" cy="6045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3800" u="sng"/>
              <a:t>Introduction</a:t>
            </a:r>
            <a:endParaRPr sz="3800"/>
          </a:p>
        </p:txBody>
      </p:sp>
      <p:sp>
        <p:nvSpPr>
          <p:cNvPr id="105" name="Google Shape;105;p20"/>
          <p:cNvSpPr txBox="1"/>
          <p:nvPr/>
        </p:nvSpPr>
        <p:spPr>
          <a:xfrm>
            <a:off x="448450" y="1342984"/>
            <a:ext cx="3696335" cy="272478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 sz="1400">
                <a:latin typeface="Arial"/>
                <a:ea typeface="Arial"/>
                <a:cs typeface="Arial"/>
                <a:sym typeface="Arial"/>
              </a:rPr>
              <a:t>Precision agriculture, notably through  advanced drip irrigation systems, is  revolutionizing farming. The focus here is on  developing a Kubernetes-based framework to  optimize these systems, leveraging  Kubernetes' scalability and robustness to  enhance irrigation efficiency and promote  sustainable agriculture. This approach, backed  by numerous studies, aims to further precision  agriculture and tackle modern agricultural  challenges.</a:t>
            </a:r>
            <a:endParaRPr sz="1400">
              <a:latin typeface="Arial"/>
              <a:ea typeface="Arial"/>
              <a:cs typeface="Arial"/>
              <a:sym typeface="Arial"/>
            </a:endParaRPr>
          </a:p>
        </p:txBody>
      </p:sp>
      <p:pic>
        <p:nvPicPr>
          <p:cNvPr id="106" name="Google Shape;106;p20"/>
          <p:cNvPicPr preferRelativeResize="0"/>
          <p:nvPr/>
        </p:nvPicPr>
        <p:blipFill rotWithShape="1">
          <a:blip r:embed="rId3">
            <a:alphaModFix/>
          </a:blip>
          <a:srcRect b="0" l="0" r="0" t="0"/>
          <a:stretch/>
        </p:blipFill>
        <p:spPr>
          <a:xfrm>
            <a:off x="4497900" y="1497849"/>
            <a:ext cx="4237074" cy="2120774"/>
          </a:xfrm>
          <a:prstGeom prst="rect">
            <a:avLst/>
          </a:prstGeom>
          <a:noFill/>
          <a:ln>
            <a:noFill/>
          </a:ln>
        </p:spPr>
      </p:pic>
      <p:sp>
        <p:nvSpPr>
          <p:cNvPr id="107" name="Google Shape;107;p20"/>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17900" y="502429"/>
            <a:ext cx="3959860" cy="49403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 sz="3050" u="sng">
                <a:solidFill>
                  <a:srgbClr val="000000"/>
                </a:solidFill>
              </a:rPr>
              <a:t>L</a:t>
            </a:r>
            <a:r>
              <a:rPr lang="en" sz="2900" u="sng">
                <a:solidFill>
                  <a:srgbClr val="000000"/>
                </a:solidFill>
              </a:rPr>
              <a:t>ITERATURE </a:t>
            </a:r>
            <a:r>
              <a:rPr lang="en" sz="3050" u="sng">
                <a:solidFill>
                  <a:srgbClr val="000000"/>
                </a:solidFill>
              </a:rPr>
              <a:t>R</a:t>
            </a:r>
            <a:r>
              <a:rPr lang="en" sz="2900" u="sng">
                <a:solidFill>
                  <a:srgbClr val="000000"/>
                </a:solidFill>
              </a:rPr>
              <a:t>EVIEW</a:t>
            </a:r>
            <a:endParaRPr sz="2900"/>
          </a:p>
        </p:txBody>
      </p:sp>
      <p:sp>
        <p:nvSpPr>
          <p:cNvPr id="113" name="Google Shape;113;p21"/>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
        <p:nvSpPr>
          <p:cNvPr id="114" name="Google Shape;114;p21"/>
          <p:cNvSpPr txBox="1"/>
          <p:nvPr/>
        </p:nvSpPr>
        <p:spPr>
          <a:xfrm>
            <a:off x="690800" y="1109908"/>
            <a:ext cx="7874634" cy="3460750"/>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lang="en" sz="1400">
                <a:solidFill>
                  <a:srgbClr val="222222"/>
                </a:solidFill>
                <a:latin typeface="Arial"/>
                <a:ea typeface="Arial"/>
                <a:cs typeface="Arial"/>
                <a:sym typeface="Arial"/>
              </a:rPr>
              <a:t>Edge Computing in agriculture utilizes local processing in data sources,overcoming challenges  posed by limited rural internet access. This approach, demonstrated in prototypical systems across  various agricultural domains,enables real-time analytics and decision-making on Edge nodes. The  agricultural industry has experienced a notable increase in the utilization of technologies like IoT,  cloud computing,and artificial intelligence. Kubernetes has become a pivotal technology for  overseeing distributed systems, especially in container orchestration explores the utilization of  Kubernetes in high-performance computing systems, showcasing its effectiveness in orchestrating  containerized applications. Kubernetes also focuses on advanced monitoring and management  techniques for the clusters, particularly in the context of scientific computing and high-performance  computing environments. This paper, introduces SLATE, a project aimed at accelerating  collaborative scientific computing. It provides a secure container orchestration framework,  particularly focusing on the Science DMZ to facilitate the creation of advanced multi-institution  platforms and novel science gateways. This study proposes a new solution for automatic anomaly  detection and alerting to aid system administrators in early detection and prevention of defects.</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4725" y="276750"/>
            <a:ext cx="4360800" cy="5106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 sz="3200" u="sng">
                <a:solidFill>
                  <a:srgbClr val="000000"/>
                </a:solidFill>
                <a:latin typeface="Trebuchet MS"/>
                <a:ea typeface="Trebuchet MS"/>
                <a:cs typeface="Trebuchet MS"/>
                <a:sym typeface="Trebuchet MS"/>
              </a:rPr>
              <a:t>METHODOLOGY</a:t>
            </a:r>
            <a:endParaRPr sz="3200">
              <a:latin typeface="Trebuchet MS"/>
              <a:ea typeface="Trebuchet MS"/>
              <a:cs typeface="Trebuchet MS"/>
              <a:sym typeface="Trebuchet MS"/>
            </a:endParaRPr>
          </a:p>
        </p:txBody>
      </p:sp>
      <p:sp>
        <p:nvSpPr>
          <p:cNvPr id="120" name="Google Shape;120;p22"/>
          <p:cNvSpPr txBox="1"/>
          <p:nvPr/>
        </p:nvSpPr>
        <p:spPr>
          <a:xfrm>
            <a:off x="384725" y="1078218"/>
            <a:ext cx="3667760" cy="3406140"/>
          </a:xfrm>
          <a:prstGeom prst="rect">
            <a:avLst/>
          </a:prstGeom>
          <a:noFill/>
          <a:ln>
            <a:noFill/>
          </a:ln>
        </p:spPr>
        <p:txBody>
          <a:bodyPr anchorCtr="0" anchor="t" bIns="0" lIns="0" spcFirstLastPara="1" rIns="0" wrap="square" tIns="11425">
            <a:spAutoFit/>
          </a:bodyPr>
          <a:lstStyle/>
          <a:p>
            <a:pPr indent="0" lvl="0" marL="12700" marR="175895" rtl="0" algn="l">
              <a:lnSpc>
                <a:spcPct val="117700"/>
              </a:lnSpc>
              <a:spcBef>
                <a:spcPts val="0"/>
              </a:spcBef>
              <a:spcAft>
                <a:spcPts val="0"/>
              </a:spcAft>
              <a:buNone/>
            </a:pPr>
            <a:r>
              <a:rPr lang="en" sz="1450">
                <a:latin typeface="Arial"/>
                <a:ea typeface="Arial"/>
                <a:cs typeface="Arial"/>
                <a:sym typeface="Arial"/>
              </a:rPr>
              <a:t>This research focuses on developing a  theoretical framework to incorporate  Kubernetes into drip irrigation systems for  advanced agriculture. Kubernetes an</a:t>
            </a:r>
            <a:endParaRPr sz="1450">
              <a:latin typeface="Arial"/>
              <a:ea typeface="Arial"/>
              <a:cs typeface="Arial"/>
              <a:sym typeface="Arial"/>
            </a:endParaRPr>
          </a:p>
          <a:p>
            <a:pPr indent="0" lvl="0" marL="12700" marR="5080" rtl="0" algn="l">
              <a:lnSpc>
                <a:spcPct val="117700"/>
              </a:lnSpc>
              <a:spcBef>
                <a:spcPts val="0"/>
              </a:spcBef>
              <a:spcAft>
                <a:spcPts val="0"/>
              </a:spcAft>
              <a:buNone/>
            </a:pPr>
            <a:r>
              <a:rPr lang="en" sz="1450">
                <a:latin typeface="Arial"/>
                <a:ea typeface="Arial"/>
                <a:cs typeface="Arial"/>
                <a:sym typeface="Arial"/>
              </a:rPr>
              <a:t>open-source platform designed to automate  the deployment, scaling, and operation of  application containers across clusters of  hosts controlled by kubernetes Master. It is  the control plane of a Kubernetes cluster,  responsible for managing its state and  configuration. It includes several  components: the API,the etcd storage, the  schedule, and the controller manager.</a:t>
            </a:r>
            <a:endParaRPr sz="1450">
              <a:latin typeface="Arial"/>
              <a:ea typeface="Arial"/>
              <a:cs typeface="Arial"/>
              <a:sym typeface="Arial"/>
            </a:endParaRPr>
          </a:p>
        </p:txBody>
      </p:sp>
      <p:pic>
        <p:nvPicPr>
          <p:cNvPr id="121" name="Google Shape;121;p22"/>
          <p:cNvPicPr preferRelativeResize="0"/>
          <p:nvPr/>
        </p:nvPicPr>
        <p:blipFill rotWithShape="1">
          <a:blip r:embed="rId3">
            <a:alphaModFix/>
          </a:blip>
          <a:srcRect b="0" l="0" r="0" t="0"/>
          <a:stretch/>
        </p:blipFill>
        <p:spPr>
          <a:xfrm>
            <a:off x="4269826" y="1373380"/>
            <a:ext cx="4539647" cy="2185498"/>
          </a:xfrm>
          <a:prstGeom prst="rect">
            <a:avLst/>
          </a:prstGeom>
          <a:noFill/>
          <a:ln>
            <a:noFill/>
          </a:ln>
        </p:spPr>
      </p:pic>
      <p:sp>
        <p:nvSpPr>
          <p:cNvPr id="122" name="Google Shape;122;p22"/>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4725" y="277400"/>
            <a:ext cx="2916600" cy="5106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 sz="3200" u="sng">
                <a:solidFill>
                  <a:srgbClr val="000000"/>
                </a:solidFill>
                <a:latin typeface="Trebuchet MS"/>
                <a:ea typeface="Trebuchet MS"/>
                <a:cs typeface="Trebuchet MS"/>
                <a:sym typeface="Trebuchet MS"/>
              </a:rPr>
              <a:t>Nodes</a:t>
            </a:r>
            <a:endParaRPr sz="3200">
              <a:latin typeface="Trebuchet MS"/>
              <a:ea typeface="Trebuchet MS"/>
              <a:cs typeface="Trebuchet MS"/>
              <a:sym typeface="Trebuchet MS"/>
            </a:endParaRPr>
          </a:p>
        </p:txBody>
      </p:sp>
      <p:sp>
        <p:nvSpPr>
          <p:cNvPr id="128" name="Google Shape;128;p23"/>
          <p:cNvSpPr txBox="1"/>
          <p:nvPr/>
        </p:nvSpPr>
        <p:spPr>
          <a:xfrm>
            <a:off x="384725" y="1093207"/>
            <a:ext cx="3577500" cy="776400"/>
          </a:xfrm>
          <a:prstGeom prst="rect">
            <a:avLst/>
          </a:prstGeom>
          <a:noFill/>
          <a:ln>
            <a:noFill/>
          </a:ln>
        </p:spPr>
        <p:txBody>
          <a:bodyPr anchorCtr="0" anchor="t" bIns="0" lIns="0" spcFirstLastPara="1" rIns="0" wrap="square" tIns="12050">
            <a:spAutoFit/>
          </a:bodyPr>
          <a:lstStyle/>
          <a:p>
            <a:pPr indent="0" lvl="0" marL="12700" marR="5080" rtl="0" algn="l">
              <a:lnSpc>
                <a:spcPct val="117100"/>
              </a:lnSpc>
              <a:spcBef>
                <a:spcPts val="0"/>
              </a:spcBef>
              <a:spcAft>
                <a:spcPts val="0"/>
              </a:spcAft>
              <a:buNone/>
            </a:pPr>
            <a:r>
              <a:rPr b="1" lang="en" sz="1100">
                <a:solidFill>
                  <a:srgbClr val="222222"/>
                </a:solidFill>
                <a:latin typeface="Arial"/>
                <a:ea typeface="Arial"/>
                <a:cs typeface="Arial"/>
                <a:sym typeface="Arial"/>
              </a:rPr>
              <a:t>Cloud Node </a:t>
            </a:r>
            <a:r>
              <a:rPr lang="en" sz="1100">
                <a:solidFill>
                  <a:srgbClr val="222222"/>
                </a:solidFill>
                <a:latin typeface="Arial"/>
                <a:ea typeface="Arial"/>
                <a:cs typeface="Arial"/>
                <a:sym typeface="Arial"/>
              </a:rPr>
              <a:t>is the central hub of the Kubernetes-based  system. They host application pods that include both  frontend and backend components, crucial for the  system’s operation and user interaction.</a:t>
            </a:r>
            <a:endParaRPr sz="1100">
              <a:latin typeface="Arial"/>
              <a:ea typeface="Arial"/>
              <a:cs typeface="Arial"/>
              <a:sym typeface="Arial"/>
            </a:endParaRPr>
          </a:p>
        </p:txBody>
      </p:sp>
      <p:pic>
        <p:nvPicPr>
          <p:cNvPr id="129" name="Google Shape;129;p23"/>
          <p:cNvPicPr preferRelativeResize="0"/>
          <p:nvPr/>
        </p:nvPicPr>
        <p:blipFill rotWithShape="1">
          <a:blip r:embed="rId3">
            <a:alphaModFix/>
          </a:blip>
          <a:srcRect b="0" l="0" r="0" t="0"/>
          <a:stretch/>
        </p:blipFill>
        <p:spPr>
          <a:xfrm>
            <a:off x="4770301" y="2096900"/>
            <a:ext cx="4061999" cy="2665468"/>
          </a:xfrm>
          <a:prstGeom prst="rect">
            <a:avLst/>
          </a:prstGeom>
          <a:noFill/>
          <a:ln>
            <a:noFill/>
          </a:ln>
        </p:spPr>
      </p:pic>
      <p:pic>
        <p:nvPicPr>
          <p:cNvPr id="130" name="Google Shape;130;p23"/>
          <p:cNvPicPr preferRelativeResize="0"/>
          <p:nvPr/>
        </p:nvPicPr>
        <p:blipFill rotWithShape="1">
          <a:blip r:embed="rId4">
            <a:alphaModFix/>
          </a:blip>
          <a:srcRect b="0" l="0" r="0" t="0"/>
          <a:stretch/>
        </p:blipFill>
        <p:spPr>
          <a:xfrm>
            <a:off x="387145" y="2098026"/>
            <a:ext cx="3600814" cy="2537732"/>
          </a:xfrm>
          <a:prstGeom prst="rect">
            <a:avLst/>
          </a:prstGeom>
          <a:noFill/>
          <a:ln>
            <a:noFill/>
          </a:ln>
        </p:spPr>
      </p:pic>
      <p:sp>
        <p:nvSpPr>
          <p:cNvPr id="131" name="Google Shape;131;p23"/>
          <p:cNvSpPr txBox="1"/>
          <p:nvPr/>
        </p:nvSpPr>
        <p:spPr>
          <a:xfrm>
            <a:off x="5060400" y="1034076"/>
            <a:ext cx="3585900" cy="724500"/>
          </a:xfrm>
          <a:prstGeom prst="rect">
            <a:avLst/>
          </a:prstGeom>
          <a:noFill/>
          <a:ln>
            <a:noFill/>
          </a:ln>
        </p:spPr>
        <p:txBody>
          <a:bodyPr anchorCtr="0" anchor="t" bIns="0" lIns="0" spcFirstLastPara="1" rIns="0" wrap="square" tIns="12050">
            <a:spAutoFit/>
          </a:bodyPr>
          <a:lstStyle/>
          <a:p>
            <a:pPr indent="0" lvl="0" marL="12700" marR="5080" rtl="0" algn="just">
              <a:lnSpc>
                <a:spcPct val="106900"/>
              </a:lnSpc>
              <a:spcBef>
                <a:spcPts val="0"/>
              </a:spcBef>
              <a:spcAft>
                <a:spcPts val="0"/>
              </a:spcAft>
              <a:buNone/>
            </a:pPr>
            <a:r>
              <a:rPr b="1" lang="en" sz="1100">
                <a:solidFill>
                  <a:srgbClr val="222222"/>
                </a:solidFill>
                <a:latin typeface="Arial"/>
                <a:ea typeface="Arial"/>
                <a:cs typeface="Arial"/>
                <a:sym typeface="Arial"/>
              </a:rPr>
              <a:t>Field Node </a:t>
            </a:r>
            <a:r>
              <a:rPr lang="en" sz="1100">
                <a:solidFill>
                  <a:srgbClr val="222222"/>
                </a:solidFill>
                <a:latin typeface="Arial"/>
                <a:ea typeface="Arial"/>
                <a:cs typeface="Arial"/>
                <a:sym typeface="Arial"/>
              </a:rPr>
              <a:t>is situated in the agricultural fields and  con-sist of field pods equipped with various sensors and  micro-controllers. In the node they are virtual  representations of the group of IoT components.</a:t>
            </a:r>
            <a:endParaRPr sz="1100">
              <a:latin typeface="Arial"/>
              <a:ea typeface="Arial"/>
              <a:cs typeface="Arial"/>
              <a:sym typeface="Arial"/>
            </a:endParaRPr>
          </a:p>
        </p:txBody>
      </p:sp>
      <p:sp>
        <p:nvSpPr>
          <p:cNvPr id="132" name="Google Shape;132;p23"/>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776200" y="384315"/>
            <a:ext cx="7528559" cy="51943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 sz="3200" u="sng">
                <a:solidFill>
                  <a:srgbClr val="000000"/>
                </a:solidFill>
                <a:latin typeface="Trebuchet MS"/>
                <a:ea typeface="Trebuchet MS"/>
                <a:cs typeface="Trebuchet MS"/>
                <a:sym typeface="Trebuchet MS"/>
              </a:rPr>
              <a:t>Kubernetes Managed Edge Computing for Irrigation</a:t>
            </a:r>
            <a:endParaRPr sz="3200">
              <a:latin typeface="Trebuchet MS"/>
              <a:ea typeface="Trebuchet MS"/>
              <a:cs typeface="Trebuchet MS"/>
              <a:sym typeface="Trebuchet MS"/>
            </a:endParaRPr>
          </a:p>
        </p:txBody>
      </p:sp>
      <p:grpSp>
        <p:nvGrpSpPr>
          <p:cNvPr id="138" name="Google Shape;138;p24"/>
          <p:cNvGrpSpPr/>
          <p:nvPr/>
        </p:nvGrpSpPr>
        <p:grpSpPr>
          <a:xfrm>
            <a:off x="1122652" y="1533425"/>
            <a:ext cx="6760147" cy="2902524"/>
            <a:chOff x="1122652" y="1533425"/>
            <a:chExt cx="6760147" cy="2902524"/>
          </a:xfrm>
        </p:grpSpPr>
        <p:pic>
          <p:nvPicPr>
            <p:cNvPr id="139" name="Google Shape;139;p24"/>
            <p:cNvPicPr preferRelativeResize="0"/>
            <p:nvPr/>
          </p:nvPicPr>
          <p:blipFill rotWithShape="1">
            <a:blip r:embed="rId3">
              <a:alphaModFix/>
            </a:blip>
            <a:srcRect b="0" l="0" r="0" t="0"/>
            <a:stretch/>
          </p:blipFill>
          <p:spPr>
            <a:xfrm>
              <a:off x="3366725" y="1822150"/>
              <a:ext cx="4516074" cy="2613799"/>
            </a:xfrm>
            <a:prstGeom prst="rect">
              <a:avLst/>
            </a:prstGeom>
            <a:noFill/>
            <a:ln>
              <a:noFill/>
            </a:ln>
          </p:spPr>
        </p:pic>
        <p:pic>
          <p:nvPicPr>
            <p:cNvPr id="140" name="Google Shape;140;p24"/>
            <p:cNvPicPr preferRelativeResize="0"/>
            <p:nvPr/>
          </p:nvPicPr>
          <p:blipFill rotWithShape="1">
            <a:blip r:embed="rId4">
              <a:alphaModFix/>
            </a:blip>
            <a:srcRect b="0" l="0" r="0" t="0"/>
            <a:stretch/>
          </p:blipFill>
          <p:spPr>
            <a:xfrm>
              <a:off x="6038659" y="1533425"/>
              <a:ext cx="1491516" cy="898275"/>
            </a:xfrm>
            <a:prstGeom prst="rect">
              <a:avLst/>
            </a:prstGeom>
            <a:noFill/>
            <a:ln>
              <a:noFill/>
            </a:ln>
          </p:spPr>
        </p:pic>
        <p:pic>
          <p:nvPicPr>
            <p:cNvPr id="141" name="Google Shape;141;p24"/>
            <p:cNvPicPr preferRelativeResize="0"/>
            <p:nvPr/>
          </p:nvPicPr>
          <p:blipFill rotWithShape="1">
            <a:blip r:embed="rId5">
              <a:alphaModFix/>
            </a:blip>
            <a:srcRect b="0" l="0" r="0" t="0"/>
            <a:stretch/>
          </p:blipFill>
          <p:spPr>
            <a:xfrm>
              <a:off x="1122652" y="1984423"/>
              <a:ext cx="1823355" cy="1666033"/>
            </a:xfrm>
            <a:prstGeom prst="rect">
              <a:avLst/>
            </a:prstGeom>
            <a:noFill/>
            <a:ln>
              <a:noFill/>
            </a:ln>
          </p:spPr>
        </p:pic>
        <p:sp>
          <p:nvSpPr>
            <p:cNvPr id="142" name="Google Shape;142;p24"/>
            <p:cNvSpPr/>
            <p:nvPr/>
          </p:nvSpPr>
          <p:spPr>
            <a:xfrm>
              <a:off x="2183770" y="2900540"/>
              <a:ext cx="1593215" cy="589915"/>
            </a:xfrm>
            <a:custGeom>
              <a:rect b="b" l="l" r="r" t="t"/>
              <a:pathLst>
                <a:path extrusionOk="0" h="589914" w="1593214">
                  <a:moveTo>
                    <a:pt x="1593104" y="589759"/>
                  </a:moveTo>
                  <a:lnTo>
                    <a:pt x="0" y="0"/>
                  </a:lnTo>
                </a:path>
              </a:pathLst>
            </a:custGeom>
            <a:noFill/>
            <a:ln cap="flat" cmpd="sng" w="9525">
              <a:solidFill>
                <a:srgbClr val="2222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24"/>
            <p:cNvSpPr/>
            <p:nvPr/>
          </p:nvSpPr>
          <p:spPr>
            <a:xfrm>
              <a:off x="2143233" y="2885534"/>
              <a:ext cx="46355" cy="29845"/>
            </a:xfrm>
            <a:custGeom>
              <a:rect b="b" l="l" r="r" t="t"/>
              <a:pathLst>
                <a:path extrusionOk="0" h="29844" w="46355">
                  <a:moveTo>
                    <a:pt x="35074" y="29760"/>
                  </a:moveTo>
                  <a:lnTo>
                    <a:pt x="0" y="0"/>
                  </a:lnTo>
                  <a:lnTo>
                    <a:pt x="45998" y="252"/>
                  </a:lnTo>
                  <a:lnTo>
                    <a:pt x="35074" y="29760"/>
                  </a:lnTo>
                  <a:close/>
                </a:path>
              </a:pathLst>
            </a:custGeom>
            <a:solidFill>
              <a:srgbClr val="2222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4"/>
            <p:cNvSpPr/>
            <p:nvPr/>
          </p:nvSpPr>
          <p:spPr>
            <a:xfrm>
              <a:off x="2143233" y="2885534"/>
              <a:ext cx="46355" cy="29845"/>
            </a:xfrm>
            <a:custGeom>
              <a:rect b="b" l="l" r="r" t="t"/>
              <a:pathLst>
                <a:path extrusionOk="0" h="29844" w="46355">
                  <a:moveTo>
                    <a:pt x="45998" y="252"/>
                  </a:moveTo>
                  <a:lnTo>
                    <a:pt x="0" y="0"/>
                  </a:lnTo>
                  <a:lnTo>
                    <a:pt x="35074" y="29760"/>
                  </a:lnTo>
                  <a:lnTo>
                    <a:pt x="45998" y="252"/>
                  </a:lnTo>
                  <a:close/>
                </a:path>
              </a:pathLst>
            </a:custGeom>
            <a:noFill/>
            <a:ln cap="flat" cmpd="sng" w="9525">
              <a:solidFill>
                <a:srgbClr val="2222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24"/>
            <p:cNvSpPr/>
            <p:nvPr/>
          </p:nvSpPr>
          <p:spPr>
            <a:xfrm>
              <a:off x="2461324" y="2560000"/>
              <a:ext cx="3336925" cy="748030"/>
            </a:xfrm>
            <a:custGeom>
              <a:rect b="b" l="l" r="r" t="t"/>
              <a:pathLst>
                <a:path extrusionOk="0" h="748029" w="3336925">
                  <a:moveTo>
                    <a:pt x="3336599" y="0"/>
                  </a:moveTo>
                  <a:lnTo>
                    <a:pt x="1176518" y="0"/>
                  </a:lnTo>
                  <a:lnTo>
                    <a:pt x="1176518" y="738299"/>
                  </a:lnTo>
                  <a:lnTo>
                    <a:pt x="0" y="738299"/>
                  </a:lnTo>
                </a:path>
                <a:path extrusionOk="0" h="748029" w="3336925">
                  <a:moveTo>
                    <a:pt x="684649" y="737824"/>
                  </a:moveTo>
                  <a:lnTo>
                    <a:pt x="89592" y="747678"/>
                  </a:lnTo>
                </a:path>
              </a:pathLst>
            </a:custGeom>
            <a:noFill/>
            <a:ln cap="flat" cmpd="sng" w="9525">
              <a:solidFill>
                <a:srgbClr val="2222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24"/>
            <p:cNvSpPr/>
            <p:nvPr/>
          </p:nvSpPr>
          <p:spPr>
            <a:xfrm>
              <a:off x="2507697" y="3291948"/>
              <a:ext cx="43815" cy="31750"/>
            </a:xfrm>
            <a:custGeom>
              <a:rect b="b" l="l" r="r" t="t"/>
              <a:pathLst>
                <a:path extrusionOk="0" h="31750" w="43814">
                  <a:moveTo>
                    <a:pt x="43479" y="31461"/>
                  </a:moveTo>
                  <a:lnTo>
                    <a:pt x="0" y="16446"/>
                  </a:lnTo>
                  <a:lnTo>
                    <a:pt x="42958" y="0"/>
                  </a:lnTo>
                  <a:lnTo>
                    <a:pt x="43479" y="31461"/>
                  </a:lnTo>
                  <a:close/>
                </a:path>
              </a:pathLst>
            </a:custGeom>
            <a:solidFill>
              <a:srgbClr val="2222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24"/>
            <p:cNvSpPr/>
            <p:nvPr/>
          </p:nvSpPr>
          <p:spPr>
            <a:xfrm>
              <a:off x="2507697" y="3291948"/>
              <a:ext cx="43815" cy="31750"/>
            </a:xfrm>
            <a:custGeom>
              <a:rect b="b" l="l" r="r" t="t"/>
              <a:pathLst>
                <a:path extrusionOk="0" h="31750" w="43814">
                  <a:moveTo>
                    <a:pt x="42958" y="0"/>
                  </a:moveTo>
                  <a:lnTo>
                    <a:pt x="0" y="16446"/>
                  </a:lnTo>
                  <a:lnTo>
                    <a:pt x="43479" y="31461"/>
                  </a:lnTo>
                  <a:lnTo>
                    <a:pt x="42958" y="0"/>
                  </a:lnTo>
                  <a:close/>
                </a:path>
              </a:pathLst>
            </a:custGeom>
            <a:noFill/>
            <a:ln cap="flat" cmpd="sng" w="9525">
              <a:solidFill>
                <a:srgbClr val="2222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24"/>
            <p:cNvSpPr/>
            <p:nvPr/>
          </p:nvSpPr>
          <p:spPr>
            <a:xfrm>
              <a:off x="5787224" y="2560000"/>
              <a:ext cx="834390" cy="246379"/>
            </a:xfrm>
            <a:custGeom>
              <a:rect b="b" l="l" r="r" t="t"/>
              <a:pathLst>
                <a:path extrusionOk="0" h="246380" w="834390">
                  <a:moveTo>
                    <a:pt x="0" y="0"/>
                  </a:moveTo>
                  <a:lnTo>
                    <a:pt x="833999" y="245999"/>
                  </a:lnTo>
                </a:path>
              </a:pathLst>
            </a:custGeom>
            <a:noFill/>
            <a:ln cap="flat" cmpd="sng" w="9525">
              <a:solidFill>
                <a:srgbClr val="2222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9" name="Google Shape;149;p24"/>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2900" y="389985"/>
            <a:ext cx="4097020" cy="38735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 sz="2350" u="sng">
                <a:solidFill>
                  <a:srgbClr val="000000"/>
                </a:solidFill>
              </a:rPr>
              <a:t>D</a:t>
            </a:r>
            <a:r>
              <a:rPr lang="en" sz="2200" u="sng">
                <a:solidFill>
                  <a:srgbClr val="000000"/>
                </a:solidFill>
              </a:rPr>
              <a:t>ata Storage and Prometheus</a:t>
            </a:r>
            <a:endParaRPr sz="2200"/>
          </a:p>
        </p:txBody>
      </p:sp>
      <p:sp>
        <p:nvSpPr>
          <p:cNvPr id="155" name="Google Shape;155;p25"/>
          <p:cNvSpPr txBox="1"/>
          <p:nvPr/>
        </p:nvSpPr>
        <p:spPr>
          <a:xfrm>
            <a:off x="540300" y="1349050"/>
            <a:ext cx="2798445" cy="789305"/>
          </a:xfrm>
          <a:prstGeom prst="rect">
            <a:avLst/>
          </a:prstGeom>
          <a:noFill/>
          <a:ln cap="flat" cmpd="sng" w="19025">
            <a:solidFill>
              <a:srgbClr val="000000"/>
            </a:solidFill>
            <a:prstDash val="solid"/>
            <a:round/>
            <a:headEnd len="sm" w="sm" type="none"/>
            <a:tailEnd len="sm" w="sm" type="none"/>
          </a:ln>
        </p:spPr>
        <p:txBody>
          <a:bodyPr anchorCtr="0" anchor="t" bIns="0" lIns="0" spcFirstLastPara="1" rIns="0" wrap="square" tIns="76200">
            <a:spAutoFit/>
          </a:bodyPr>
          <a:lstStyle/>
          <a:p>
            <a:pPr indent="-367030" lvl="0" marL="542925" marR="0" rtl="0" algn="l">
              <a:lnSpc>
                <a:spcPct val="100000"/>
              </a:lnSpc>
              <a:spcBef>
                <a:spcPts val="0"/>
              </a:spcBef>
              <a:spcAft>
                <a:spcPts val="0"/>
              </a:spcAft>
              <a:buSzPts val="1800"/>
              <a:buFont typeface="Arial"/>
              <a:buChar char="●"/>
            </a:pPr>
            <a:r>
              <a:rPr lang="en" sz="1800">
                <a:latin typeface="Helvetica Neue"/>
                <a:ea typeface="Helvetica Neue"/>
                <a:cs typeface="Helvetica Neue"/>
                <a:sym typeface="Helvetica Neue"/>
              </a:rPr>
              <a:t>Data Flow</a:t>
            </a:r>
            <a:endParaRPr sz="1800">
              <a:latin typeface="Helvetica Neue"/>
              <a:ea typeface="Helvetica Neue"/>
              <a:cs typeface="Helvetica Neue"/>
              <a:sym typeface="Helvetica Neue"/>
            </a:endParaRPr>
          </a:p>
          <a:p>
            <a:pPr indent="-367030" lvl="0" marL="542925" marR="0" rtl="0" algn="l">
              <a:lnSpc>
                <a:spcPct val="100000"/>
              </a:lnSpc>
              <a:spcBef>
                <a:spcPts val="325"/>
              </a:spcBef>
              <a:spcAft>
                <a:spcPts val="0"/>
              </a:spcAft>
              <a:buSzPts val="1800"/>
              <a:buFont typeface="Arial"/>
              <a:buChar char="●"/>
            </a:pPr>
            <a:r>
              <a:rPr lang="en" sz="1800">
                <a:latin typeface="Helvetica Neue"/>
                <a:ea typeface="Helvetica Neue"/>
                <a:cs typeface="Helvetica Neue"/>
                <a:sym typeface="Helvetica Neue"/>
              </a:rPr>
              <a:t>Persistent Volume</a:t>
            </a:r>
            <a:endParaRPr sz="1800">
              <a:latin typeface="Helvetica Neue"/>
              <a:ea typeface="Helvetica Neue"/>
              <a:cs typeface="Helvetica Neue"/>
              <a:sym typeface="Helvetica Neue"/>
            </a:endParaRPr>
          </a:p>
        </p:txBody>
      </p:sp>
      <p:pic>
        <p:nvPicPr>
          <p:cNvPr id="156" name="Google Shape;156;p25"/>
          <p:cNvPicPr preferRelativeResize="0"/>
          <p:nvPr/>
        </p:nvPicPr>
        <p:blipFill rotWithShape="1">
          <a:blip r:embed="rId3">
            <a:alphaModFix/>
          </a:blip>
          <a:srcRect b="0" l="0" r="0" t="0"/>
          <a:stretch/>
        </p:blipFill>
        <p:spPr>
          <a:xfrm>
            <a:off x="3653100" y="1175936"/>
            <a:ext cx="4031699" cy="1519741"/>
          </a:xfrm>
          <a:prstGeom prst="rect">
            <a:avLst/>
          </a:prstGeom>
          <a:noFill/>
          <a:ln>
            <a:noFill/>
          </a:ln>
        </p:spPr>
      </p:pic>
      <p:pic>
        <p:nvPicPr>
          <p:cNvPr id="157" name="Google Shape;157;p25"/>
          <p:cNvPicPr preferRelativeResize="0"/>
          <p:nvPr/>
        </p:nvPicPr>
        <p:blipFill rotWithShape="1">
          <a:blip r:embed="rId4">
            <a:alphaModFix/>
          </a:blip>
          <a:srcRect b="0" l="0" r="0" t="0"/>
          <a:stretch/>
        </p:blipFill>
        <p:spPr>
          <a:xfrm>
            <a:off x="498609" y="2797880"/>
            <a:ext cx="3648460" cy="1822398"/>
          </a:xfrm>
          <a:prstGeom prst="rect">
            <a:avLst/>
          </a:prstGeom>
          <a:noFill/>
          <a:ln>
            <a:noFill/>
          </a:ln>
        </p:spPr>
      </p:pic>
      <p:sp>
        <p:nvSpPr>
          <p:cNvPr id="158" name="Google Shape;158;p25"/>
          <p:cNvSpPr txBox="1"/>
          <p:nvPr/>
        </p:nvSpPr>
        <p:spPr>
          <a:xfrm>
            <a:off x="4785874" y="3391875"/>
            <a:ext cx="2531110" cy="789305"/>
          </a:xfrm>
          <a:prstGeom prst="rect">
            <a:avLst/>
          </a:prstGeom>
          <a:noFill/>
          <a:ln cap="flat" cmpd="sng" w="19025">
            <a:solidFill>
              <a:srgbClr val="000000"/>
            </a:solidFill>
            <a:prstDash val="solid"/>
            <a:round/>
            <a:headEnd len="sm" w="sm" type="none"/>
            <a:tailEnd len="sm" w="sm" type="none"/>
          </a:ln>
        </p:spPr>
        <p:txBody>
          <a:bodyPr anchorCtr="0" anchor="t" bIns="0" lIns="0" spcFirstLastPara="1" rIns="0" wrap="square" tIns="76200">
            <a:spAutoFit/>
          </a:bodyPr>
          <a:lstStyle/>
          <a:p>
            <a:pPr indent="-367030" lvl="0" marL="542925" marR="0" rtl="0" algn="l">
              <a:lnSpc>
                <a:spcPct val="100000"/>
              </a:lnSpc>
              <a:spcBef>
                <a:spcPts val="0"/>
              </a:spcBef>
              <a:spcAft>
                <a:spcPts val="0"/>
              </a:spcAft>
              <a:buSzPts val="1800"/>
              <a:buFont typeface="Arial"/>
              <a:buChar char="●"/>
            </a:pPr>
            <a:r>
              <a:rPr lang="en" sz="1800">
                <a:latin typeface="Helvetica Neue"/>
                <a:ea typeface="Helvetica Neue"/>
                <a:cs typeface="Helvetica Neue"/>
                <a:sym typeface="Helvetica Neue"/>
              </a:rPr>
              <a:t>Prometheus</a:t>
            </a:r>
            <a:endParaRPr sz="1800">
              <a:latin typeface="Helvetica Neue"/>
              <a:ea typeface="Helvetica Neue"/>
              <a:cs typeface="Helvetica Neue"/>
              <a:sym typeface="Helvetica Neue"/>
            </a:endParaRPr>
          </a:p>
          <a:p>
            <a:pPr indent="-367030" lvl="0" marL="542925" marR="0" rtl="0" algn="l">
              <a:lnSpc>
                <a:spcPct val="100000"/>
              </a:lnSpc>
              <a:spcBef>
                <a:spcPts val="325"/>
              </a:spcBef>
              <a:spcAft>
                <a:spcPts val="0"/>
              </a:spcAft>
              <a:buSzPts val="1800"/>
              <a:buFont typeface="Arial"/>
              <a:buChar char="●"/>
            </a:pPr>
            <a:r>
              <a:rPr lang="en" sz="1800">
                <a:latin typeface="Helvetica Neue"/>
                <a:ea typeface="Helvetica Neue"/>
                <a:cs typeface="Helvetica Neue"/>
                <a:sym typeface="Helvetica Neue"/>
              </a:rPr>
              <a:t>Grafana</a:t>
            </a:r>
            <a:endParaRPr sz="1800">
              <a:latin typeface="Helvetica Neue"/>
              <a:ea typeface="Helvetica Neue"/>
              <a:cs typeface="Helvetica Neue"/>
              <a:sym typeface="Helvetica Neue"/>
            </a:endParaRPr>
          </a:p>
        </p:txBody>
      </p:sp>
      <p:sp>
        <p:nvSpPr>
          <p:cNvPr id="159" name="Google Shape;159;p25"/>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96425" y="438626"/>
            <a:ext cx="6702425" cy="45085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 sz="2750" u="sng"/>
              <a:t>Monitoring and Computational Analysis</a:t>
            </a:r>
            <a:endParaRPr sz="2750"/>
          </a:p>
        </p:txBody>
      </p:sp>
      <p:sp>
        <p:nvSpPr>
          <p:cNvPr id="165" name="Google Shape;165;p26"/>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
        <p:nvSpPr>
          <p:cNvPr id="166" name="Google Shape;166;p26"/>
          <p:cNvSpPr txBox="1"/>
          <p:nvPr/>
        </p:nvSpPr>
        <p:spPr>
          <a:xfrm>
            <a:off x="621675" y="1243901"/>
            <a:ext cx="8375015" cy="28448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 sz="1850">
                <a:latin typeface="Arial"/>
                <a:ea typeface="Arial"/>
                <a:cs typeface="Arial"/>
                <a:sym typeface="Arial"/>
              </a:rPr>
              <a:t>The monitoring and computational analysis of Kubernetes-managed irrigation  systems are fundamental to ensuring optimal performance and resource  efficiency as well as anomalies detection.Utilizing tools like Prometheus and  Grafana for monitoring, and analyzing parallel/distributed computation and high  performance computation in edge computing, can significantly enhance the  management of such systems. Kubernetes provides the tools necessary for  dynamic resource allocation and scheduling, while Prometheus offers the  monitoring capabilities needed to ensure the system operates at peak efficiency.  Together, they create a responsive, efficient,and reliable infrastructure that can  adapt to the demands of modern precision agriculture.</a:t>
            </a:r>
            <a:endParaRPr sz="185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558775" y="291825"/>
            <a:ext cx="35088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4200" u="sng">
                <a:solidFill>
                  <a:srgbClr val="000000"/>
                </a:solidFill>
                <a:latin typeface="Trebuchet MS"/>
                <a:ea typeface="Trebuchet MS"/>
                <a:cs typeface="Trebuchet MS"/>
                <a:sym typeface="Trebuchet MS"/>
              </a:rPr>
              <a:t>Conclusion</a:t>
            </a:r>
            <a:endParaRPr sz="4200">
              <a:latin typeface="Trebuchet MS"/>
              <a:ea typeface="Trebuchet MS"/>
              <a:cs typeface="Trebuchet MS"/>
              <a:sym typeface="Trebuchet MS"/>
            </a:endParaRPr>
          </a:p>
        </p:txBody>
      </p:sp>
      <p:sp>
        <p:nvSpPr>
          <p:cNvPr id="172" name="Google Shape;172;p27"/>
          <p:cNvSpPr txBox="1"/>
          <p:nvPr>
            <p:ph idx="12" type="sldNum"/>
          </p:nvPr>
        </p:nvSpPr>
        <p:spPr>
          <a:xfrm>
            <a:off x="8752158" y="4757293"/>
            <a:ext cx="221615" cy="198754"/>
          </a:xfrm>
          <a:prstGeom prst="rect">
            <a:avLst/>
          </a:prstGeom>
          <a:noFill/>
          <a:ln>
            <a:noFill/>
          </a:ln>
        </p:spPr>
        <p:txBody>
          <a:bodyPr anchorCtr="0" anchor="t" bIns="0" lIns="0" spcFirstLastPara="1" rIns="0" wrap="square" tIns="20950">
            <a:spAutoFit/>
          </a:bodyPr>
          <a:lstStyle/>
          <a:p>
            <a:pPr indent="0" lvl="0" marL="38100" rtl="0" algn="l">
              <a:lnSpc>
                <a:spcPct val="100000"/>
              </a:lnSpc>
              <a:spcBef>
                <a:spcPts val="0"/>
              </a:spcBef>
              <a:spcAft>
                <a:spcPts val="0"/>
              </a:spcAft>
              <a:buNone/>
            </a:pPr>
            <a:fld id="{00000000-1234-1234-1234-123412341234}" type="slidenum">
              <a:rPr lang="en"/>
              <a:t>‹#›</a:t>
            </a:fld>
            <a:endParaRPr/>
          </a:p>
        </p:txBody>
      </p:sp>
      <p:sp>
        <p:nvSpPr>
          <p:cNvPr id="173" name="Google Shape;173;p27"/>
          <p:cNvSpPr txBox="1"/>
          <p:nvPr/>
        </p:nvSpPr>
        <p:spPr>
          <a:xfrm>
            <a:off x="558775" y="1163186"/>
            <a:ext cx="8307070" cy="2821305"/>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lang="en" sz="1450">
                <a:latin typeface="Arial"/>
                <a:ea typeface="Arial"/>
                <a:cs typeface="Arial"/>
                <a:sym typeface="Arial"/>
              </a:rPr>
              <a:t>The paper highlights the innovative use of Kubernetes in edge computing for enhancing drip irrigation  systems in precision agriculture. It details how Kubernetes' architecture effectively manages  distributed nodes for real-time data processing, offering better load balancing, self-healing, automated  rollouts, and scalability compared to alternatives such as; Amazon ECS, Nomad etc. The system  leverages Kubernetes pods for sensor data management and containerizes irrigation monitoring  components, ensuring modularity and scalability. Key to this system are monitoring and computational  analysis, with tools like Prometheus and Grafana used for real-time data visualization and alerting,  enabling the system to respond to current conditions and predict future needs. However, challenges  such as implementation complexity, high initial setup costs, and the need for technical expertise are  significant. Additionally, broader adoption raises issues regarding cybersecurity, data privacy, and the  need for fault-tolerant designs to adapt to the unpredictable agricultural environment.</a:t>
            </a:r>
            <a:endParaRPr sz="14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