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ded0bba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ded0bba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dd10472b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dd10472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ded0bba0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ded0bba0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ded0bba0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ded0bba0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ed0bba0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ded0bba0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ded0bba0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ded0bba0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ded0bba0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ded0bba0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ded0bba0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ded0bba0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ded0bba0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ded0bba0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ded0bba0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ded0bba0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ded0bba0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ded0bba0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246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Paper Review- </a:t>
            </a:r>
            <a:endParaRPr sz="25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“A Modified LeNet CNN for Breast Cancer Diagnosis in Ultrasound Images”</a:t>
            </a:r>
            <a:endParaRPr sz="25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07575" y="2571750"/>
            <a:ext cx="7688100" cy="23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Tasnim Fuyara Chhoan(ID: 23366035)</a:t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CSE707 DIstributed Computing System</a:t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Mehnaz Ara Faizul (ST)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Humaion Kabir Mehedi (RA)</a:t>
            </a: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Submitted to : Annajiat Alim Rasel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Group 41</a:t>
            </a:r>
            <a:endParaRPr sz="2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500850" y="1926475"/>
            <a:ext cx="40446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Achieve 89.91% accuracy, outperforming traditional LeNet and other CNNs.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Acknowledge limitations and emphasize future applications in computer-aided diagnosis.</a:t>
            </a:r>
            <a:endParaRPr sz="1800"/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25" y="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Synthesis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475" y="460959"/>
            <a:ext cx="4044600" cy="4682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424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424650" y="2078875"/>
            <a:ext cx="841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Balasubramaniam, S., Velmurugan, Y., Jaganathan, D., &amp; Dhanasekaran, S. (2023). A Modified LeNet CNN for Breast Cancer Diagnosis in Ultrasound Images. Diagnostics, 13(17), 2746. https://doi.org/10.3390/diagnostics13172746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774075"/>
            <a:ext cx="3842400" cy="28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Summary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Motivation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Contribution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Methodology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Conclusion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Limitations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First Limitation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Second Limitation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Synthesis</a:t>
            </a:r>
            <a:endParaRPr sz="1800"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25" y="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950" y="1111600"/>
            <a:ext cx="3611375" cy="359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Advanced</a:t>
            </a:r>
            <a:r>
              <a:rPr lang="en" sz="1800"/>
              <a:t> breast cancer prediction accuracy.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Explore ensemble methods, specifically ensembled LeNet CNN.</a:t>
            </a:r>
            <a:endParaRPr sz="1800"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25" y="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Summary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325" y="1640350"/>
            <a:ext cx="4196625" cy="25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 a modified LeNet model.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Surpass existing architectures in accuracy.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Offer a systematic approach integrating ensemble techniques, hyperparameter tuning, and rigorous data preprocessing.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25" y="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Summary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601900" y="1731425"/>
            <a:ext cx="43089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Meticulous preprocessing of BUS dataset.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Train multiple LeNet CNN models with diverse settings.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Ensemble methods, ReLU activation, and 40% dropout enhance the model.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Soft voting and early stopping for robustness.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Emphasize the importance of ensemble methods, hyperparameter optimization, and data preprocessing.</a:t>
            </a:r>
            <a:endParaRPr sz="1800"/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25" y="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Summary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875" y="2092975"/>
            <a:ext cx="3928399" cy="2461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25" y="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Summary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25" y="1924700"/>
            <a:ext cx="4061953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-2659" l="-2432" r="-2422" t="-7254"/>
          <a:stretch/>
        </p:blipFill>
        <p:spPr>
          <a:xfrm>
            <a:off x="4286675" y="2010901"/>
            <a:ext cx="4634300" cy="28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7614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Successfully demonstrate the superiority of the ensembled LeNet model.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Achieve commendable accuracy, precision, recall, and F1 score.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Affirm the significance of ensemble methods and hyperparameter tuning.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 the stage for future advancements in medical image classification.</a:t>
            </a:r>
            <a:endParaRPr sz="1800"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25" y="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Summary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Limitation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Dataset size and representativeness.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May constrain model generalizability.</a:t>
            </a:r>
            <a:endParaRPr sz="1800"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25" y="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Limitations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461565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</a:t>
            </a:r>
            <a:r>
              <a:rPr lang="en"/>
              <a:t>Limitation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6156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Sensitivity of hyperparameter tuning.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Raises concerns about stability and generalizability.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1926475"/>
            <a:ext cx="79980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Introduce a novel approach using an ensembled LeNet CNN for breast cancer prediction.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Formulate an ensemble of thirteen LeNet models, surpassing individual architectures.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Contribution extends to exploring ensemble methods in medical imaging.</a:t>
            </a:r>
            <a:endParaRPr sz="1800"/>
          </a:p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25" y="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Synthesis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