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Economica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1f4ab724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1f4ab724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203522e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203522e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203522e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203522e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1f4ab724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1f4ab724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1f4ab7248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1f4ab724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1f4ab724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1f4ab724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1f4ab724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1f4ab724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1f4ab724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1f4ab724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1f4ab724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1f4ab724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1f4ab724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1f4ab724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1f4ab7248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1f4ab7248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50700" y="999300"/>
            <a:ext cx="364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Paper Review-”A Transfer Learning Approach to Breast Cancer Classification in a Federated Learning Framework”</a:t>
            </a:r>
            <a:endParaRPr sz="25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750550" y="2536500"/>
            <a:ext cx="3642600" cy="19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Tasnim Fuyara Chhoan(ID: 23366035)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CSE707 DIstributed Computing System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Mehnaz Ara Faizul (ST)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Humaion Kabir Mehedi (RA)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Submitted to : Annajiat Alim Rasel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" sz="2300">
                <a:latin typeface="Raleway"/>
                <a:ea typeface="Raleway"/>
                <a:cs typeface="Raleway"/>
                <a:sym typeface="Raleway"/>
              </a:rPr>
              <a:t>Group 41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87900" y="1162800"/>
            <a:ext cx="7802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Pioneering exploration of federated learning and MobileNet for breast cancer classification.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to transform collaborative learning in healthcare.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Findings indicate improved diagnostics and personalized patient care.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Extended training times pose a challenge, requiring careful consideration.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Broader applications in collaborative learning across diverse industries suggested, emphasizing privacy-centric approaches.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387900" y="494550"/>
            <a:ext cx="81480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Synthesis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87900" y="1162800"/>
            <a:ext cx="7802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Tan, Y. N., Tinh, V. P., Lam, P. D., Nam, N. H., &amp; Khoa, T. A. (2023). A Transfer Learning Approach to Breast Cancer Classification in a Federated Learning Framework. IEEE Access, 10.1109/ACCESS.2023.3257562.</a:t>
            </a:r>
            <a:endParaRPr sz="1600"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387900" y="494550"/>
            <a:ext cx="81480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Reference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ctrTitle"/>
          </p:nvPr>
        </p:nvSpPr>
        <p:spPr>
          <a:xfrm>
            <a:off x="2750700" y="2187450"/>
            <a:ext cx="3642600" cy="7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80"/>
              <a:t>Thank you </a:t>
            </a:r>
            <a:endParaRPr sz="50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Limitation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 Limitation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Synthesis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248" y="784675"/>
            <a:ext cx="3811050" cy="3794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0" y="152400"/>
            <a:ext cx="1234200" cy="4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chemeClr val="lt2"/>
                </a:solidFill>
              </a:rPr>
              <a:t>Summary</a:t>
            </a:r>
            <a:endParaRPr sz="2840">
              <a:solidFill>
                <a:schemeClr val="lt2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377625"/>
            <a:ext cx="5228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in breast cancer classification in medical imaging.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Emphasis on dynamic nature of DDSM dataset and importance of accurate evaluations.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to enhance diagnostic processes, especially in imbalanced data scenarios.</a:t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5004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100" y="1470450"/>
            <a:ext cx="3299100" cy="21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0" y="152400"/>
            <a:ext cx="1234200" cy="4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chemeClr val="lt2"/>
                </a:solidFill>
              </a:rPr>
              <a:t>Summary</a:t>
            </a:r>
            <a:endParaRPr sz="2840">
              <a:solidFill>
                <a:schemeClr val="lt2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377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of Transfer Learning using pre-trained models (MobileNet, DenseNet121, Xception, ResNet50).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Leveraging SMOTE for handling imbalanced datasets.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 data splitting through scikit-learn.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Practical application of Federated Learning in medical image classification.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 between accuracy and preserving data privacy.</a:t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5004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0" y="152400"/>
            <a:ext cx="1234200" cy="4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chemeClr val="lt2"/>
                </a:solidFill>
              </a:rPr>
              <a:t>Summary</a:t>
            </a:r>
            <a:endParaRPr sz="2840">
              <a:solidFill>
                <a:schemeClr val="lt2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377625"/>
            <a:ext cx="42603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Transfer Learning approach with pre-trained models.</a:t>
            </a:r>
            <a:endParaRPr sz="1765"/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FL framework with Python 3.8, TensorFlow 2.9, NVIDIA TESLA P100 GPU.</a:t>
            </a:r>
            <a:endParaRPr sz="1765"/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Three edge servers, four clients, and 60 communication rounds.</a:t>
            </a:r>
            <a:endParaRPr sz="1765"/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Data splitting using scikit-learn, FedAvg algorithm implementation.</a:t>
            </a:r>
            <a:endParaRPr sz="1765"/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Model assessment with K-fold cross-validation, focusing on accuracy, precision, recall, F1-score, and AUC.</a:t>
            </a:r>
            <a:endParaRPr sz="1765"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5004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200" y="76200"/>
            <a:ext cx="4637600" cy="46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0" y="152400"/>
            <a:ext cx="1234200" cy="4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chemeClr val="lt2"/>
                </a:solidFill>
              </a:rPr>
              <a:t>Summary</a:t>
            </a:r>
            <a:endParaRPr sz="2840">
              <a:solidFill>
                <a:schemeClr val="lt2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377625"/>
            <a:ext cx="42603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Transfer Learning approach with pre-trained models.</a:t>
            </a:r>
            <a:endParaRPr sz="1765"/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FL framework with Python 3.8, TensorFlow 2.9, NVIDIA TESLA P100 GPU.</a:t>
            </a:r>
            <a:endParaRPr sz="1765"/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Three edge servers, four clients, and 60 communication rounds.</a:t>
            </a:r>
            <a:endParaRPr sz="1765"/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Data splitting using scikit-learn, FedAvg algorithm implementation.</a:t>
            </a:r>
            <a:endParaRPr sz="1765"/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Model assessment with K-fold cross-validation, focusing on accuracy, precision, recall, F1-score, and AUC.</a:t>
            </a:r>
            <a:endParaRPr sz="1765"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5004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200" y="76200"/>
            <a:ext cx="4637600" cy="46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0" y="152400"/>
            <a:ext cx="1234200" cy="4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chemeClr val="lt2"/>
                </a:solidFill>
              </a:rPr>
              <a:t>Summary</a:t>
            </a:r>
            <a:endParaRPr sz="2840">
              <a:solidFill>
                <a:schemeClr val="lt2"/>
              </a:solidFill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5004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75" y="1331700"/>
            <a:ext cx="4460625" cy="364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0"/>
            <a:ext cx="41079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0" y="152400"/>
            <a:ext cx="1234200" cy="4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chemeClr val="lt2"/>
                </a:solidFill>
              </a:rPr>
              <a:t>Summary</a:t>
            </a:r>
            <a:endParaRPr sz="2840">
              <a:solidFill>
                <a:schemeClr val="lt2"/>
              </a:solidFill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377625"/>
            <a:ext cx="360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findings emphasizing comparable accuracy to centralized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Preservation of data privacy across multiple participating units.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5004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100" y="1331700"/>
            <a:ext cx="5040150" cy="23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0" y="152400"/>
            <a:ext cx="25443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40">
                <a:solidFill>
                  <a:schemeClr val="lt2"/>
                </a:solidFill>
              </a:rPr>
              <a:t>Limitations</a:t>
            </a:r>
            <a:endParaRPr sz="3540">
              <a:solidFill>
                <a:schemeClr val="lt2"/>
              </a:solidFill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87900" y="1368000"/>
            <a:ext cx="4079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Prolonged training times associated with federated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Transparent discussion of challenges adds credibility.</a:t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387900" y="774000"/>
            <a:ext cx="42603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First Limitation</a:t>
            </a:r>
            <a:endParaRPr sz="3000"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239725" y="1340400"/>
            <a:ext cx="4447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decline in real-world scenarios, especially with an increasing number of participants.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Candid admission provides insights into practical constraints.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4239725" y="746400"/>
            <a:ext cx="4260300" cy="5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Second </a:t>
            </a:r>
            <a:r>
              <a:rPr lang="en" sz="3000"/>
              <a:t>Limitation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