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>
        <p:scale>
          <a:sx n="69" d="100"/>
          <a:sy n="69" d="100"/>
        </p:scale>
        <p:origin x="642" y="-15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5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5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8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3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4" y="4513525"/>
            <a:ext cx="5995666" cy="1471612"/>
          </a:xfrm>
        </p:spPr>
        <p:txBody>
          <a:bodyPr/>
          <a:lstStyle/>
          <a:p>
            <a:pPr algn="r"/>
            <a:r>
              <a:rPr lang="en-US" dirty="0" smtClean="0"/>
              <a:t>Signal analysis voice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Prepared by</a:t>
            </a:r>
          </a:p>
          <a:p>
            <a:pPr algn="r"/>
            <a:r>
              <a:rPr lang="en-US" dirty="0" err="1" smtClean="0"/>
              <a:t>Tasnim</a:t>
            </a:r>
            <a:r>
              <a:rPr lang="en-US" dirty="0" smtClean="0"/>
              <a:t> </a:t>
            </a:r>
            <a:r>
              <a:rPr lang="en-US" dirty="0" err="1" smtClean="0"/>
              <a:t>Nishat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endParaRPr lang="en-US" dirty="0" smtClean="0"/>
          </a:p>
          <a:p>
            <a:pPr algn="r"/>
            <a:r>
              <a:rPr lang="en-US" dirty="0" smtClean="0"/>
              <a:t>1706092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50" y="624719"/>
            <a:ext cx="5572124" cy="2306539"/>
          </a:xfrm>
        </p:spPr>
        <p:txBody>
          <a:bodyPr>
            <a:normAutofit lnSpcReduction="10000"/>
          </a:bodyPr>
          <a:lstStyle/>
          <a:p>
            <a:pPr marL="257175" lvl="1" indent="0">
              <a:buNone/>
            </a:pPr>
            <a:r>
              <a:rPr lang="en-US" b="1" u="sng" dirty="0"/>
              <a:t>Change of sample rate </a:t>
            </a:r>
            <a:r>
              <a:rPr lang="en-US" b="1" u="sng" dirty="0" smtClean="0"/>
              <a:t>observation</a:t>
            </a:r>
          </a:p>
          <a:p>
            <a:pPr marL="257175" lvl="1" indent="0">
              <a:buNone/>
            </a:pPr>
            <a:r>
              <a:rPr lang="en-US" dirty="0" smtClean="0"/>
              <a:t>Sample rate = 44100</a:t>
            </a:r>
          </a:p>
          <a:p>
            <a:pPr marL="257175" lvl="1" indent="0">
              <a:buNone/>
            </a:pPr>
            <a:r>
              <a:rPr lang="en-US" dirty="0" smtClean="0"/>
              <a:t>If sample rate 25000, the sound can be first heard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The sound goes from deep to narrow(male to female to child range)</a:t>
            </a:r>
          </a:p>
          <a:p>
            <a:pPr marL="257175" lvl="1" indent="0">
              <a:buNone/>
            </a:pPr>
            <a:endParaRPr lang="en-US" dirty="0" smtClean="0"/>
          </a:p>
          <a:p>
            <a:pPr marL="257175" lvl="1" indent="0">
              <a:buNone/>
            </a:pPr>
            <a:r>
              <a:rPr lang="en-US" b="1" u="sng" dirty="0" smtClean="0"/>
              <a:t>Original Signal and discrete signal</a:t>
            </a:r>
          </a:p>
          <a:p>
            <a:pPr marL="257175" lvl="1" indent="0">
              <a:buNone/>
            </a:pPr>
            <a:endParaRPr lang="en-US" b="1" u="sng" dirty="0"/>
          </a:p>
          <a:p>
            <a:pPr marL="257175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1" y="3109185"/>
            <a:ext cx="2620290" cy="2143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9" y="3109187"/>
            <a:ext cx="3113686" cy="2143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840" y="5867400"/>
            <a:ext cx="554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 law compressor</a:t>
            </a:r>
          </a:p>
          <a:p>
            <a:r>
              <a:rPr lang="en-US" dirty="0" smtClean="0"/>
              <a:t>The last part is basically silence, where the peaks are low, here I want to eliminate these, for this purpose if u law can suppress the values more, that is the goal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7570470"/>
            <a:ext cx="2493261" cy="1869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26" y="7682796"/>
            <a:ext cx="2285753" cy="17143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99" y="9943157"/>
            <a:ext cx="2432054" cy="18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5700713" cy="1037166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Findings</a:t>
            </a:r>
          </a:p>
          <a:p>
            <a:pPr marL="0" indent="0">
              <a:buNone/>
            </a:pPr>
            <a:r>
              <a:rPr lang="en-US" dirty="0" smtClean="0"/>
              <a:t>u can not be fraction, u is a non-linear non uniform method, which increases sample amplitude for certain lower amplitude, u law compression is not being helpful for particular purpose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Proposed method</a:t>
            </a:r>
          </a:p>
          <a:p>
            <a:pPr marL="0" indent="0">
              <a:buNone/>
            </a:pPr>
            <a:r>
              <a:rPr lang="en-US" dirty="0" smtClean="0"/>
              <a:t>To reject the silence part, we will reject the amplitude where we reject the 10% of the max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86" y="4105670"/>
            <a:ext cx="4506036" cy="3379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7932103"/>
            <a:ext cx="403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Quantization</a:t>
            </a:r>
            <a:endParaRPr lang="en-US" b="1" u="sng" dirty="0"/>
          </a:p>
          <a:p>
            <a:r>
              <a:rPr lang="en-US" dirty="0" smtClean="0"/>
              <a:t>Sound is fine when it is quantized at bit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51" y="8578435"/>
            <a:ext cx="3667837" cy="24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641445"/>
            <a:ext cx="5799659" cy="1033982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SQNR </a:t>
            </a:r>
          </a:p>
          <a:p>
            <a:pPr marL="0" indent="0">
              <a:buNone/>
            </a:pPr>
            <a:r>
              <a:rPr lang="en-US" u="sng" dirty="0" smtClean="0"/>
              <a:t>SQNR in experiment</a:t>
            </a:r>
            <a:r>
              <a:rPr lang="en-US" u="sng" dirty="0"/>
              <a:t>: </a:t>
            </a:r>
            <a:r>
              <a:rPr lang="en-US" u="sng" dirty="0" smtClean="0"/>
              <a:t>11.575562159663557</a:t>
            </a:r>
          </a:p>
          <a:p>
            <a:pPr marL="0" indent="0">
              <a:buNone/>
            </a:pPr>
            <a:r>
              <a:rPr lang="en-US" u="sng" dirty="0" smtClean="0"/>
              <a:t>SQNR in </a:t>
            </a:r>
            <a:r>
              <a:rPr lang="en-US" u="sng" dirty="0"/>
              <a:t>equation: </a:t>
            </a:r>
            <a:r>
              <a:rPr lang="en-US" u="sng" dirty="0" smtClean="0"/>
              <a:t>19.7600000000000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 smtClean="0"/>
              <a:t>Encoded signal</a:t>
            </a: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4" y="2602230"/>
            <a:ext cx="4483910" cy="3050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581" y="6137563"/>
            <a:ext cx="3362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Loose bit</a:t>
            </a:r>
          </a:p>
          <a:p>
            <a:r>
              <a:rPr lang="en-US" sz="2000" dirty="0" smtClean="0"/>
              <a:t>Keeping the first bit is enough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89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176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Signal analysis voice 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analysis dataset 1-10</dc:title>
  <dc:creator>manami</dc:creator>
  <cp:lastModifiedBy>manami</cp:lastModifiedBy>
  <cp:revision>11</cp:revision>
  <dcterms:created xsi:type="dcterms:W3CDTF">2021-03-15T16:24:25Z</dcterms:created>
  <dcterms:modified xsi:type="dcterms:W3CDTF">2021-03-15T18:37:41Z</dcterms:modified>
</cp:coreProperties>
</file>