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6858000" cy="12192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59" d="100"/>
          <a:sy n="59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B4EE6-8C03-413D-BF14-98E78E598C8E}" type="doc">
      <dgm:prSet loTypeId="urn:microsoft.com/office/officeart/2005/8/layout/process1" loCatId="process" qsTypeId="urn:microsoft.com/office/officeart/2005/8/quickstyle/simple1" qsCatId="simple" csTypeId="urn:microsoft.com/office/officeart/2005/8/colors/accent6_3" csCatId="accent6" phldr="1"/>
      <dgm:spPr/>
    </dgm:pt>
    <dgm:pt modelId="{922D84CC-CB68-423D-A665-6D9BE74EB02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Take RGB value of each pixel</a:t>
          </a:r>
          <a:endParaRPr lang="en-US" dirty="0">
            <a:solidFill>
              <a:schemeClr val="tx1"/>
            </a:solidFill>
          </a:endParaRPr>
        </a:p>
      </dgm:t>
    </dgm:pt>
    <dgm:pt modelId="{F50D38B2-0C2A-4B44-A791-E9C939AEC6CF}" type="parTrans" cxnId="{988385B7-CA4A-404A-A078-31E2004E5812}">
      <dgm:prSet/>
      <dgm:spPr/>
      <dgm:t>
        <a:bodyPr/>
        <a:lstStyle/>
        <a:p>
          <a:endParaRPr lang="en-US"/>
        </a:p>
      </dgm:t>
    </dgm:pt>
    <dgm:pt modelId="{5032256E-698A-475B-BF1B-908D66D9E34C}" type="sibTrans" cxnId="{988385B7-CA4A-404A-A078-31E2004E5812}">
      <dgm:prSet/>
      <dgm:spPr/>
      <dgm:t>
        <a:bodyPr/>
        <a:lstStyle/>
        <a:p>
          <a:endParaRPr lang="en-US"/>
        </a:p>
      </dgm:t>
    </dgm:pt>
    <dgm:pt modelId="{A5EEC9CB-B4EA-48D3-AC58-CD5B8077B00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Encoding RGB values with hidden message</a:t>
          </a:r>
          <a:endParaRPr lang="en-US" dirty="0">
            <a:solidFill>
              <a:schemeClr val="tx1"/>
            </a:solidFill>
          </a:endParaRPr>
        </a:p>
      </dgm:t>
    </dgm:pt>
    <dgm:pt modelId="{84B2AF53-7431-4AC0-9D70-90E03B0AD798}" type="parTrans" cxnId="{41C19524-DB9C-4694-9AAB-8E53FE13EE71}">
      <dgm:prSet/>
      <dgm:spPr/>
      <dgm:t>
        <a:bodyPr/>
        <a:lstStyle/>
        <a:p>
          <a:endParaRPr lang="en-US"/>
        </a:p>
      </dgm:t>
    </dgm:pt>
    <dgm:pt modelId="{7C1EBAE6-D88A-492D-B4B9-F9F06A871CA7}" type="sibTrans" cxnId="{41C19524-DB9C-4694-9AAB-8E53FE13EE71}">
      <dgm:prSet/>
      <dgm:spPr/>
      <dgm:t>
        <a:bodyPr/>
        <a:lstStyle/>
        <a:p>
          <a:endParaRPr lang="en-US"/>
        </a:p>
      </dgm:t>
    </dgm:pt>
    <dgm:pt modelId="{91D2B1F5-C5F9-4F6B-959B-139CA19801F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Transmission</a:t>
          </a:r>
        </a:p>
        <a:p>
          <a:r>
            <a:rPr lang="en-US" dirty="0" smtClean="0">
              <a:solidFill>
                <a:schemeClr val="tx1"/>
              </a:solidFill>
            </a:rPr>
            <a:t>(Frequency Modulation)</a:t>
          </a:r>
          <a:endParaRPr lang="en-US" dirty="0">
            <a:solidFill>
              <a:schemeClr val="tx1"/>
            </a:solidFill>
          </a:endParaRPr>
        </a:p>
      </dgm:t>
    </dgm:pt>
    <dgm:pt modelId="{7B64A16B-060F-4DF2-A702-099BC4DA22F0}" type="parTrans" cxnId="{12B6F37C-6EE7-4877-949B-BED9460D2354}">
      <dgm:prSet/>
      <dgm:spPr/>
      <dgm:t>
        <a:bodyPr/>
        <a:lstStyle/>
        <a:p>
          <a:endParaRPr lang="en-US"/>
        </a:p>
      </dgm:t>
    </dgm:pt>
    <dgm:pt modelId="{93D687BF-9E92-4E29-990F-A4A9D7E70E7E}" type="sibTrans" cxnId="{12B6F37C-6EE7-4877-949B-BED9460D2354}">
      <dgm:prSet/>
      <dgm:spPr/>
      <dgm:t>
        <a:bodyPr/>
        <a:lstStyle/>
        <a:p>
          <a:endParaRPr lang="en-US"/>
        </a:p>
      </dgm:t>
    </dgm:pt>
    <dgm:pt modelId="{0FA29B17-9964-4597-857F-0FB42BB9176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Decoding at receiver end</a:t>
          </a:r>
          <a:endParaRPr lang="en-US" dirty="0">
            <a:solidFill>
              <a:schemeClr val="tx1"/>
            </a:solidFill>
          </a:endParaRPr>
        </a:p>
      </dgm:t>
    </dgm:pt>
    <dgm:pt modelId="{23EAC359-1F0F-40CE-9A85-85F9247F1726}" type="parTrans" cxnId="{7754F7A2-3A82-434A-9623-0AC9CAC7F606}">
      <dgm:prSet/>
      <dgm:spPr/>
      <dgm:t>
        <a:bodyPr/>
        <a:lstStyle/>
        <a:p>
          <a:endParaRPr lang="en-US"/>
        </a:p>
      </dgm:t>
    </dgm:pt>
    <dgm:pt modelId="{3973190E-85E7-4A59-A18D-CD4C2D415C4B}" type="sibTrans" cxnId="{7754F7A2-3A82-434A-9623-0AC9CAC7F606}">
      <dgm:prSet/>
      <dgm:spPr/>
      <dgm:t>
        <a:bodyPr/>
        <a:lstStyle/>
        <a:p>
          <a:endParaRPr lang="en-US"/>
        </a:p>
      </dgm:t>
    </dgm:pt>
    <dgm:pt modelId="{2A010D3E-B0C4-4261-92B3-D3052D1BEBCE}" type="pres">
      <dgm:prSet presAssocID="{F1AB4EE6-8C03-413D-BF14-98E78E598C8E}" presName="Name0" presStyleCnt="0">
        <dgm:presLayoutVars>
          <dgm:dir/>
          <dgm:resizeHandles val="exact"/>
        </dgm:presLayoutVars>
      </dgm:prSet>
      <dgm:spPr/>
    </dgm:pt>
    <dgm:pt modelId="{10FB1190-7C08-4C18-A162-88DBA625A09D}" type="pres">
      <dgm:prSet presAssocID="{922D84CC-CB68-423D-A665-6D9BE74EB0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AA744-E959-477C-85E3-778FA79FCCFD}" type="pres">
      <dgm:prSet presAssocID="{5032256E-698A-475B-BF1B-908D66D9E34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23AC5A-6996-4F57-BA7D-890E15C6511E}" type="pres">
      <dgm:prSet presAssocID="{5032256E-698A-475B-BF1B-908D66D9E34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D9D3380-B321-4E28-B21B-366BBC8AC355}" type="pres">
      <dgm:prSet presAssocID="{A5EEC9CB-B4EA-48D3-AC58-CD5B8077B00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0ED14-239D-49A8-BE42-A06B3CF1B9D9}" type="pres">
      <dgm:prSet presAssocID="{7C1EBAE6-D88A-492D-B4B9-F9F06A871CA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7F2403C-EB9D-4037-B729-49AF622DE7EA}" type="pres">
      <dgm:prSet presAssocID="{7C1EBAE6-D88A-492D-B4B9-F9F06A871CA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B839D0A-75AA-4992-9EE4-07ADECC678D1}" type="pres">
      <dgm:prSet presAssocID="{91D2B1F5-C5F9-4F6B-959B-139CA19801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4E796-33D1-4516-AE21-DF3F7C470D26}" type="pres">
      <dgm:prSet presAssocID="{93D687BF-9E92-4E29-990F-A4A9D7E70E7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2EFF674-BD2C-4E0E-82F2-1AAC24CECD95}" type="pres">
      <dgm:prSet presAssocID="{93D687BF-9E92-4E29-990F-A4A9D7E70E7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97C5932-6EAE-4D04-83DE-92F2D0F8249A}" type="pres">
      <dgm:prSet presAssocID="{0FA29B17-9964-4597-857F-0FB42BB9176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A7B03F-C85C-43EA-A208-D62BD795A33C}" type="presOf" srcId="{91D2B1F5-C5F9-4F6B-959B-139CA19801FD}" destId="{4B839D0A-75AA-4992-9EE4-07ADECC678D1}" srcOrd="0" destOrd="0" presId="urn:microsoft.com/office/officeart/2005/8/layout/process1"/>
    <dgm:cxn modelId="{12B6F37C-6EE7-4877-949B-BED9460D2354}" srcId="{F1AB4EE6-8C03-413D-BF14-98E78E598C8E}" destId="{91D2B1F5-C5F9-4F6B-959B-139CA19801FD}" srcOrd="2" destOrd="0" parTransId="{7B64A16B-060F-4DF2-A702-099BC4DA22F0}" sibTransId="{93D687BF-9E92-4E29-990F-A4A9D7E70E7E}"/>
    <dgm:cxn modelId="{0E916D10-22CE-466A-9751-F08E88CE06E9}" type="presOf" srcId="{F1AB4EE6-8C03-413D-BF14-98E78E598C8E}" destId="{2A010D3E-B0C4-4261-92B3-D3052D1BEBCE}" srcOrd="0" destOrd="0" presId="urn:microsoft.com/office/officeart/2005/8/layout/process1"/>
    <dgm:cxn modelId="{1547A5B4-2D36-4B61-941A-D1D59AFA87A3}" type="presOf" srcId="{7C1EBAE6-D88A-492D-B4B9-F9F06A871CA7}" destId="{19F0ED14-239D-49A8-BE42-A06B3CF1B9D9}" srcOrd="0" destOrd="0" presId="urn:microsoft.com/office/officeart/2005/8/layout/process1"/>
    <dgm:cxn modelId="{ED2EF717-2DB6-4C12-BB82-708D7689C167}" type="presOf" srcId="{93D687BF-9E92-4E29-990F-A4A9D7E70E7E}" destId="{82EFF674-BD2C-4E0E-82F2-1AAC24CECD95}" srcOrd="1" destOrd="0" presId="urn:microsoft.com/office/officeart/2005/8/layout/process1"/>
    <dgm:cxn modelId="{E8957DBC-CCEC-4574-BEA3-CBBEB0662038}" type="presOf" srcId="{922D84CC-CB68-423D-A665-6D9BE74EB02B}" destId="{10FB1190-7C08-4C18-A162-88DBA625A09D}" srcOrd="0" destOrd="0" presId="urn:microsoft.com/office/officeart/2005/8/layout/process1"/>
    <dgm:cxn modelId="{12EB837B-341C-4131-8A37-91A5C45D09CE}" type="presOf" srcId="{0FA29B17-9964-4597-857F-0FB42BB9176D}" destId="{C97C5932-6EAE-4D04-83DE-92F2D0F8249A}" srcOrd="0" destOrd="0" presId="urn:microsoft.com/office/officeart/2005/8/layout/process1"/>
    <dgm:cxn modelId="{B1BCD26C-AA0E-4661-B572-E969A9487924}" type="presOf" srcId="{5032256E-698A-475B-BF1B-908D66D9E34C}" destId="{3723AC5A-6996-4F57-BA7D-890E15C6511E}" srcOrd="1" destOrd="0" presId="urn:microsoft.com/office/officeart/2005/8/layout/process1"/>
    <dgm:cxn modelId="{CD97632F-E2DA-4765-A425-26363DC14B3F}" type="presOf" srcId="{7C1EBAE6-D88A-492D-B4B9-F9F06A871CA7}" destId="{E7F2403C-EB9D-4037-B729-49AF622DE7EA}" srcOrd="1" destOrd="0" presId="urn:microsoft.com/office/officeart/2005/8/layout/process1"/>
    <dgm:cxn modelId="{E432A355-57A8-46EA-A9BC-2C38D0EA04BF}" type="presOf" srcId="{93D687BF-9E92-4E29-990F-A4A9D7E70E7E}" destId="{6654E796-33D1-4516-AE21-DF3F7C470D26}" srcOrd="0" destOrd="0" presId="urn:microsoft.com/office/officeart/2005/8/layout/process1"/>
    <dgm:cxn modelId="{E5A35B0E-D462-4219-96AE-AD5EEAEEDA56}" type="presOf" srcId="{A5EEC9CB-B4EA-48D3-AC58-CD5B8077B000}" destId="{FD9D3380-B321-4E28-B21B-366BBC8AC355}" srcOrd="0" destOrd="0" presId="urn:microsoft.com/office/officeart/2005/8/layout/process1"/>
    <dgm:cxn modelId="{41C19524-DB9C-4694-9AAB-8E53FE13EE71}" srcId="{F1AB4EE6-8C03-413D-BF14-98E78E598C8E}" destId="{A5EEC9CB-B4EA-48D3-AC58-CD5B8077B000}" srcOrd="1" destOrd="0" parTransId="{84B2AF53-7431-4AC0-9D70-90E03B0AD798}" sibTransId="{7C1EBAE6-D88A-492D-B4B9-F9F06A871CA7}"/>
    <dgm:cxn modelId="{1D5BDB2D-AB43-4192-89A4-D9400653DBB0}" type="presOf" srcId="{5032256E-698A-475B-BF1B-908D66D9E34C}" destId="{809AA744-E959-477C-85E3-778FA79FCCFD}" srcOrd="0" destOrd="0" presId="urn:microsoft.com/office/officeart/2005/8/layout/process1"/>
    <dgm:cxn modelId="{7754F7A2-3A82-434A-9623-0AC9CAC7F606}" srcId="{F1AB4EE6-8C03-413D-BF14-98E78E598C8E}" destId="{0FA29B17-9964-4597-857F-0FB42BB9176D}" srcOrd="3" destOrd="0" parTransId="{23EAC359-1F0F-40CE-9A85-85F9247F1726}" sibTransId="{3973190E-85E7-4A59-A18D-CD4C2D415C4B}"/>
    <dgm:cxn modelId="{988385B7-CA4A-404A-A078-31E2004E5812}" srcId="{F1AB4EE6-8C03-413D-BF14-98E78E598C8E}" destId="{922D84CC-CB68-423D-A665-6D9BE74EB02B}" srcOrd="0" destOrd="0" parTransId="{F50D38B2-0C2A-4B44-A791-E9C939AEC6CF}" sibTransId="{5032256E-698A-475B-BF1B-908D66D9E34C}"/>
    <dgm:cxn modelId="{0951B20F-A1BD-4CF8-9EA2-1E670862E545}" type="presParOf" srcId="{2A010D3E-B0C4-4261-92B3-D3052D1BEBCE}" destId="{10FB1190-7C08-4C18-A162-88DBA625A09D}" srcOrd="0" destOrd="0" presId="urn:microsoft.com/office/officeart/2005/8/layout/process1"/>
    <dgm:cxn modelId="{FC503966-779A-490C-BC20-0099D24B7FE8}" type="presParOf" srcId="{2A010D3E-B0C4-4261-92B3-D3052D1BEBCE}" destId="{809AA744-E959-477C-85E3-778FA79FCCFD}" srcOrd="1" destOrd="0" presId="urn:microsoft.com/office/officeart/2005/8/layout/process1"/>
    <dgm:cxn modelId="{3865A407-B1A3-4197-8F2D-BCD6043B8CA6}" type="presParOf" srcId="{809AA744-E959-477C-85E3-778FA79FCCFD}" destId="{3723AC5A-6996-4F57-BA7D-890E15C6511E}" srcOrd="0" destOrd="0" presId="urn:microsoft.com/office/officeart/2005/8/layout/process1"/>
    <dgm:cxn modelId="{E36EA477-4154-4B8E-BF7C-0988D6B7A8D7}" type="presParOf" srcId="{2A010D3E-B0C4-4261-92B3-D3052D1BEBCE}" destId="{FD9D3380-B321-4E28-B21B-366BBC8AC355}" srcOrd="2" destOrd="0" presId="urn:microsoft.com/office/officeart/2005/8/layout/process1"/>
    <dgm:cxn modelId="{4FDF96D5-BBD3-4B36-8C82-E487B65F9D31}" type="presParOf" srcId="{2A010D3E-B0C4-4261-92B3-D3052D1BEBCE}" destId="{19F0ED14-239D-49A8-BE42-A06B3CF1B9D9}" srcOrd="3" destOrd="0" presId="urn:microsoft.com/office/officeart/2005/8/layout/process1"/>
    <dgm:cxn modelId="{68BD3F99-067D-4518-9FFD-4F1EC9A4A478}" type="presParOf" srcId="{19F0ED14-239D-49A8-BE42-A06B3CF1B9D9}" destId="{E7F2403C-EB9D-4037-B729-49AF622DE7EA}" srcOrd="0" destOrd="0" presId="urn:microsoft.com/office/officeart/2005/8/layout/process1"/>
    <dgm:cxn modelId="{A301D911-DBFF-419C-AF4A-E84EA199DC57}" type="presParOf" srcId="{2A010D3E-B0C4-4261-92B3-D3052D1BEBCE}" destId="{4B839D0A-75AA-4992-9EE4-07ADECC678D1}" srcOrd="4" destOrd="0" presId="urn:microsoft.com/office/officeart/2005/8/layout/process1"/>
    <dgm:cxn modelId="{3F1D7293-7E9F-47E6-8245-13A7C406E50B}" type="presParOf" srcId="{2A010D3E-B0C4-4261-92B3-D3052D1BEBCE}" destId="{6654E796-33D1-4516-AE21-DF3F7C470D26}" srcOrd="5" destOrd="0" presId="urn:microsoft.com/office/officeart/2005/8/layout/process1"/>
    <dgm:cxn modelId="{8DAD21FF-BBC8-4DFB-811B-4C0F086ED138}" type="presParOf" srcId="{6654E796-33D1-4516-AE21-DF3F7C470D26}" destId="{82EFF674-BD2C-4E0E-82F2-1AAC24CECD95}" srcOrd="0" destOrd="0" presId="urn:microsoft.com/office/officeart/2005/8/layout/process1"/>
    <dgm:cxn modelId="{4C62BF9E-58E9-43B5-AC11-DB0681552087}" type="presParOf" srcId="{2A010D3E-B0C4-4261-92B3-D3052D1BEBCE}" destId="{C97C5932-6EAE-4D04-83DE-92F2D0F824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14597-DB5F-448E-82FC-9E62A3055B5A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CE250502-2E6E-4DB5-8A7D-E3293FA5D397}">
      <dgm:prSet phldrT="[Text]"/>
      <dgm:spPr/>
      <dgm:t>
        <a:bodyPr/>
        <a:lstStyle/>
        <a:p>
          <a:r>
            <a:rPr lang="en-US" b="1" i="0" dirty="0" smtClean="0">
              <a:ln>
                <a:noFill/>
              </a:ln>
              <a:solidFill>
                <a:schemeClr val="tx1"/>
              </a:solidFill>
              <a:effectLst/>
            </a:rPr>
            <a:t>Get the RGB values of each pixel</a:t>
          </a:r>
          <a:endParaRPr lang="en-US" b="1" i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72F9321A-E652-410B-BAD6-76A421E39309}" type="parTrans" cxnId="{62B4800A-2D8F-4F22-8A6D-660B41DDB6A5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560CF920-67EC-4ABE-B69C-592BE01A28C9}" type="sibTrans" cxnId="{62B4800A-2D8F-4F22-8A6D-660B41DDB6A5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20049048-D3CA-4701-B07C-2D3AB14DF260}">
      <dgm:prSet phldrT="[Text]"/>
      <dgm:spPr/>
      <dgm:t>
        <a:bodyPr/>
        <a:lstStyle/>
        <a:p>
          <a:r>
            <a:rPr lang="en-US" b="1" i="0" dirty="0" smtClean="0">
              <a:ln>
                <a:noFill/>
              </a:ln>
              <a:solidFill>
                <a:schemeClr val="tx1"/>
              </a:solidFill>
              <a:effectLst/>
            </a:rPr>
            <a:t>Encode each value to 1 byte binary(3*1 = 3 byte)</a:t>
          </a:r>
          <a:endParaRPr lang="en-US" b="1" i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CC525D42-351A-41C2-BD25-097077DE9AC9}" type="parTrans" cxnId="{5254D49C-BFB1-420C-A71D-CD13DC00B60A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D80CFA2F-A35C-44FF-94B9-273A54396429}" type="sibTrans" cxnId="{5254D49C-BFB1-420C-A71D-CD13DC00B60A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69D24DCC-59AD-4AB8-BE10-0E8C1C04E0AC}">
      <dgm:prSet phldrT="[Text]"/>
      <dgm:spPr/>
      <dgm:t>
        <a:bodyPr/>
        <a:lstStyle/>
        <a:p>
          <a:r>
            <a:rPr lang="en-US" b="1" i="0" dirty="0" smtClean="0">
              <a:ln>
                <a:noFill/>
              </a:ln>
              <a:solidFill>
                <a:schemeClr val="tx1"/>
              </a:solidFill>
              <a:effectLst/>
            </a:rPr>
            <a:t>Replace the LSB values with hidden information</a:t>
          </a:r>
          <a:endParaRPr lang="en-US" b="1" i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9BDB4C5B-E588-4B29-A6DA-D1FC9867164E}" type="parTrans" cxnId="{9B1704C9-C57B-4F69-967E-3F8A4435418C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C9D071B7-BE15-471D-8FAA-730453323E6A}" type="sibTrans" cxnId="{9B1704C9-C57B-4F69-967E-3F8A4435418C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61954493-089A-407F-9A1B-D87D2DCDB115}">
      <dgm:prSet phldrT="[Text]"/>
      <dgm:spPr/>
      <dgm:t>
        <a:bodyPr/>
        <a:lstStyle/>
        <a:p>
          <a:r>
            <a:rPr lang="en-US" b="1" i="0" dirty="0" smtClean="0">
              <a:ln>
                <a:noFill/>
              </a:ln>
              <a:solidFill>
                <a:schemeClr val="tx1"/>
              </a:solidFill>
              <a:effectLst/>
            </a:rPr>
            <a:t>Get the final value and use as a level encoder</a:t>
          </a:r>
          <a:endParaRPr lang="en-US" b="1" i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AC82A698-D5CB-4586-8C76-EC7F1E57D037}" type="parTrans" cxnId="{05C2000C-92FC-4AF1-962C-BE6FB4B86DD4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B9608F95-5C62-470B-A365-E3414C0B3A25}" type="sibTrans" cxnId="{05C2000C-92FC-4AF1-962C-BE6FB4B86DD4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9C4D5FE5-970D-4993-A3A0-7CCA775069B4}">
      <dgm:prSet phldrT="[Text]"/>
      <dgm:spPr/>
      <dgm:t>
        <a:bodyPr/>
        <a:lstStyle/>
        <a:p>
          <a:r>
            <a:rPr lang="en-US" b="1" i="0" dirty="0" smtClean="0">
              <a:ln>
                <a:noFill/>
              </a:ln>
              <a:solidFill>
                <a:schemeClr val="tx1"/>
              </a:solidFill>
              <a:effectLst/>
            </a:rPr>
            <a:t>Generate an analog signal</a:t>
          </a:r>
          <a:endParaRPr lang="en-US" b="1" i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3656E6CC-94A5-42C3-BC09-F98587942539}" type="parTrans" cxnId="{64416E62-90D4-42F9-B9CE-79FD96748C8B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147C736D-C3EE-4C4A-8A7C-147CF6CA027F}" type="sibTrans" cxnId="{64416E62-90D4-42F9-B9CE-79FD96748C8B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D36C065B-4D11-4DCD-86A6-8D3CD74B534E}" type="pres">
      <dgm:prSet presAssocID="{61B14597-DB5F-448E-82FC-9E62A3055B5A}" presName="CompostProcess" presStyleCnt="0">
        <dgm:presLayoutVars>
          <dgm:dir/>
          <dgm:resizeHandles val="exact"/>
        </dgm:presLayoutVars>
      </dgm:prSet>
      <dgm:spPr/>
    </dgm:pt>
    <dgm:pt modelId="{A2499DFA-0779-488A-8870-72A1F7F65FEB}" type="pres">
      <dgm:prSet presAssocID="{61B14597-DB5F-448E-82FC-9E62A3055B5A}" presName="arrow" presStyleLbl="bgShp" presStyleIdx="0" presStyleCnt="1"/>
      <dgm:spPr/>
    </dgm:pt>
    <dgm:pt modelId="{D0BFF680-7183-4809-8293-39D2BB2D3B33}" type="pres">
      <dgm:prSet presAssocID="{61B14597-DB5F-448E-82FC-9E62A3055B5A}" presName="linearProcess" presStyleCnt="0"/>
      <dgm:spPr/>
    </dgm:pt>
    <dgm:pt modelId="{9D1EBA92-4B08-41F7-A2B9-112D75DAC1F6}" type="pres">
      <dgm:prSet presAssocID="{CE250502-2E6E-4DB5-8A7D-E3293FA5D39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6DBA1-B9AC-4ED5-8551-15096B8EC592}" type="pres">
      <dgm:prSet presAssocID="{560CF920-67EC-4ABE-B69C-592BE01A28C9}" presName="sibTrans" presStyleCnt="0"/>
      <dgm:spPr/>
    </dgm:pt>
    <dgm:pt modelId="{5985608D-F935-41AD-BE58-27FA9B5A7D0C}" type="pres">
      <dgm:prSet presAssocID="{20049048-D3CA-4701-B07C-2D3AB14DF26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B9123-3664-4C8D-8F58-D2A49CC6CBAC}" type="pres">
      <dgm:prSet presAssocID="{D80CFA2F-A35C-44FF-94B9-273A54396429}" presName="sibTrans" presStyleCnt="0"/>
      <dgm:spPr/>
    </dgm:pt>
    <dgm:pt modelId="{E1E9CC1E-61AC-47E0-96A8-55632B5A8EC4}" type="pres">
      <dgm:prSet presAssocID="{69D24DCC-59AD-4AB8-BE10-0E8C1C04E0A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93E2A-E6EA-4572-922E-5351CB93CAC9}" type="pres">
      <dgm:prSet presAssocID="{C9D071B7-BE15-471D-8FAA-730453323E6A}" presName="sibTrans" presStyleCnt="0"/>
      <dgm:spPr/>
    </dgm:pt>
    <dgm:pt modelId="{822A4F37-D853-400E-8426-B60C19CDD3DE}" type="pres">
      <dgm:prSet presAssocID="{61954493-089A-407F-9A1B-D87D2DCDB11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A2E78-770C-448D-B033-36051B1B86F8}" type="pres">
      <dgm:prSet presAssocID="{B9608F95-5C62-470B-A365-E3414C0B3A25}" presName="sibTrans" presStyleCnt="0"/>
      <dgm:spPr/>
    </dgm:pt>
    <dgm:pt modelId="{44F24BE0-A47C-49EB-996B-AB3B33C16B1C}" type="pres">
      <dgm:prSet presAssocID="{9C4D5FE5-970D-4993-A3A0-7CCA775069B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3BB8C2-CEC3-404B-ACC0-121AEA8DCCA3}" type="presOf" srcId="{61B14597-DB5F-448E-82FC-9E62A3055B5A}" destId="{D36C065B-4D11-4DCD-86A6-8D3CD74B534E}" srcOrd="0" destOrd="0" presId="urn:microsoft.com/office/officeart/2005/8/layout/hProcess9"/>
    <dgm:cxn modelId="{17FED5CB-4735-48C6-8DBD-E6F1BBCB714A}" type="presOf" srcId="{9C4D5FE5-970D-4993-A3A0-7CCA775069B4}" destId="{44F24BE0-A47C-49EB-996B-AB3B33C16B1C}" srcOrd="0" destOrd="0" presId="urn:microsoft.com/office/officeart/2005/8/layout/hProcess9"/>
    <dgm:cxn modelId="{CAC23207-ADDD-4693-8142-EA5848A72471}" type="presOf" srcId="{69D24DCC-59AD-4AB8-BE10-0E8C1C04E0AC}" destId="{E1E9CC1E-61AC-47E0-96A8-55632B5A8EC4}" srcOrd="0" destOrd="0" presId="urn:microsoft.com/office/officeart/2005/8/layout/hProcess9"/>
    <dgm:cxn modelId="{5254D49C-BFB1-420C-A71D-CD13DC00B60A}" srcId="{61B14597-DB5F-448E-82FC-9E62A3055B5A}" destId="{20049048-D3CA-4701-B07C-2D3AB14DF260}" srcOrd="1" destOrd="0" parTransId="{CC525D42-351A-41C2-BD25-097077DE9AC9}" sibTransId="{D80CFA2F-A35C-44FF-94B9-273A54396429}"/>
    <dgm:cxn modelId="{05C2000C-92FC-4AF1-962C-BE6FB4B86DD4}" srcId="{61B14597-DB5F-448E-82FC-9E62A3055B5A}" destId="{61954493-089A-407F-9A1B-D87D2DCDB115}" srcOrd="3" destOrd="0" parTransId="{AC82A698-D5CB-4586-8C76-EC7F1E57D037}" sibTransId="{B9608F95-5C62-470B-A365-E3414C0B3A25}"/>
    <dgm:cxn modelId="{64416E62-90D4-42F9-B9CE-79FD96748C8B}" srcId="{61B14597-DB5F-448E-82FC-9E62A3055B5A}" destId="{9C4D5FE5-970D-4993-A3A0-7CCA775069B4}" srcOrd="4" destOrd="0" parTransId="{3656E6CC-94A5-42C3-BC09-F98587942539}" sibTransId="{147C736D-C3EE-4C4A-8A7C-147CF6CA027F}"/>
    <dgm:cxn modelId="{A961FA9D-A69D-4AED-A716-8ED16E6C3975}" type="presOf" srcId="{CE250502-2E6E-4DB5-8A7D-E3293FA5D397}" destId="{9D1EBA92-4B08-41F7-A2B9-112D75DAC1F6}" srcOrd="0" destOrd="0" presId="urn:microsoft.com/office/officeart/2005/8/layout/hProcess9"/>
    <dgm:cxn modelId="{62B4800A-2D8F-4F22-8A6D-660B41DDB6A5}" srcId="{61B14597-DB5F-448E-82FC-9E62A3055B5A}" destId="{CE250502-2E6E-4DB5-8A7D-E3293FA5D397}" srcOrd="0" destOrd="0" parTransId="{72F9321A-E652-410B-BAD6-76A421E39309}" sibTransId="{560CF920-67EC-4ABE-B69C-592BE01A28C9}"/>
    <dgm:cxn modelId="{9B1704C9-C57B-4F69-967E-3F8A4435418C}" srcId="{61B14597-DB5F-448E-82FC-9E62A3055B5A}" destId="{69D24DCC-59AD-4AB8-BE10-0E8C1C04E0AC}" srcOrd="2" destOrd="0" parTransId="{9BDB4C5B-E588-4B29-A6DA-D1FC9867164E}" sibTransId="{C9D071B7-BE15-471D-8FAA-730453323E6A}"/>
    <dgm:cxn modelId="{75BA810C-C375-4205-BF50-A4C429B70BC6}" type="presOf" srcId="{61954493-089A-407F-9A1B-D87D2DCDB115}" destId="{822A4F37-D853-400E-8426-B60C19CDD3DE}" srcOrd="0" destOrd="0" presId="urn:microsoft.com/office/officeart/2005/8/layout/hProcess9"/>
    <dgm:cxn modelId="{923B34A8-BAD9-4EFC-8C80-0CA71584B4FD}" type="presOf" srcId="{20049048-D3CA-4701-B07C-2D3AB14DF260}" destId="{5985608D-F935-41AD-BE58-27FA9B5A7D0C}" srcOrd="0" destOrd="0" presId="urn:microsoft.com/office/officeart/2005/8/layout/hProcess9"/>
    <dgm:cxn modelId="{851B69A3-FA70-4232-BDF8-FD9152E0EE80}" type="presParOf" srcId="{D36C065B-4D11-4DCD-86A6-8D3CD74B534E}" destId="{A2499DFA-0779-488A-8870-72A1F7F65FEB}" srcOrd="0" destOrd="0" presId="urn:microsoft.com/office/officeart/2005/8/layout/hProcess9"/>
    <dgm:cxn modelId="{5BDD5D03-B2F9-4AE9-8722-B4CAB111508A}" type="presParOf" srcId="{D36C065B-4D11-4DCD-86A6-8D3CD74B534E}" destId="{D0BFF680-7183-4809-8293-39D2BB2D3B33}" srcOrd="1" destOrd="0" presId="urn:microsoft.com/office/officeart/2005/8/layout/hProcess9"/>
    <dgm:cxn modelId="{B075EFC1-F14C-4FBB-A0F9-D2DE0B9734BA}" type="presParOf" srcId="{D0BFF680-7183-4809-8293-39D2BB2D3B33}" destId="{9D1EBA92-4B08-41F7-A2B9-112D75DAC1F6}" srcOrd="0" destOrd="0" presId="urn:microsoft.com/office/officeart/2005/8/layout/hProcess9"/>
    <dgm:cxn modelId="{2B516F75-9EAE-49B0-B4AB-1E8ED41CA39B}" type="presParOf" srcId="{D0BFF680-7183-4809-8293-39D2BB2D3B33}" destId="{C966DBA1-B9AC-4ED5-8551-15096B8EC592}" srcOrd="1" destOrd="0" presId="urn:microsoft.com/office/officeart/2005/8/layout/hProcess9"/>
    <dgm:cxn modelId="{28FBE7CE-5EB4-4F24-8654-134F25049BE9}" type="presParOf" srcId="{D0BFF680-7183-4809-8293-39D2BB2D3B33}" destId="{5985608D-F935-41AD-BE58-27FA9B5A7D0C}" srcOrd="2" destOrd="0" presId="urn:microsoft.com/office/officeart/2005/8/layout/hProcess9"/>
    <dgm:cxn modelId="{0D7AE903-6962-4C09-9160-8A056583C99B}" type="presParOf" srcId="{D0BFF680-7183-4809-8293-39D2BB2D3B33}" destId="{B6DB9123-3664-4C8D-8F58-D2A49CC6CBAC}" srcOrd="3" destOrd="0" presId="urn:microsoft.com/office/officeart/2005/8/layout/hProcess9"/>
    <dgm:cxn modelId="{A527AA41-48CC-41EC-8522-36C5771E1C61}" type="presParOf" srcId="{D0BFF680-7183-4809-8293-39D2BB2D3B33}" destId="{E1E9CC1E-61AC-47E0-96A8-55632B5A8EC4}" srcOrd="4" destOrd="0" presId="urn:microsoft.com/office/officeart/2005/8/layout/hProcess9"/>
    <dgm:cxn modelId="{55AAFD51-8032-45BD-B008-71976A4F31A2}" type="presParOf" srcId="{D0BFF680-7183-4809-8293-39D2BB2D3B33}" destId="{14D93E2A-E6EA-4572-922E-5351CB93CAC9}" srcOrd="5" destOrd="0" presId="urn:microsoft.com/office/officeart/2005/8/layout/hProcess9"/>
    <dgm:cxn modelId="{2828D3F4-5AC5-48BD-AC1C-F4B1F80A58AF}" type="presParOf" srcId="{D0BFF680-7183-4809-8293-39D2BB2D3B33}" destId="{822A4F37-D853-400E-8426-B60C19CDD3DE}" srcOrd="6" destOrd="0" presId="urn:microsoft.com/office/officeart/2005/8/layout/hProcess9"/>
    <dgm:cxn modelId="{B0F7099D-713A-4607-8152-082CBE2DC441}" type="presParOf" srcId="{D0BFF680-7183-4809-8293-39D2BB2D3B33}" destId="{E90A2E78-770C-448D-B033-36051B1B86F8}" srcOrd="7" destOrd="0" presId="urn:microsoft.com/office/officeart/2005/8/layout/hProcess9"/>
    <dgm:cxn modelId="{4EADAD85-DB50-4D66-9D97-3E2C23808121}" type="presParOf" srcId="{D0BFF680-7183-4809-8293-39D2BB2D3B33}" destId="{44F24BE0-A47C-49EB-996B-AB3B33C16B1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B1190-7C08-4C18-A162-88DBA625A09D}">
      <dsp:nvSpPr>
        <dsp:cNvPr id="0" name=""/>
        <dsp:cNvSpPr/>
      </dsp:nvSpPr>
      <dsp:spPr>
        <a:xfrm>
          <a:off x="2599" y="3390145"/>
          <a:ext cx="1136505" cy="95559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Take RGB value of each pixel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0587" y="3418133"/>
        <a:ext cx="1080529" cy="899620"/>
      </dsp:txXfrm>
    </dsp:sp>
    <dsp:sp modelId="{809AA744-E959-477C-85E3-778FA79FCCFD}">
      <dsp:nvSpPr>
        <dsp:cNvPr id="0" name=""/>
        <dsp:cNvSpPr/>
      </dsp:nvSpPr>
      <dsp:spPr>
        <a:xfrm>
          <a:off x="1252754" y="3727017"/>
          <a:ext cx="240939" cy="281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52754" y="3783388"/>
        <a:ext cx="168657" cy="169111"/>
      </dsp:txXfrm>
    </dsp:sp>
    <dsp:sp modelId="{FD9D3380-B321-4E28-B21B-366BBC8AC355}">
      <dsp:nvSpPr>
        <dsp:cNvPr id="0" name=""/>
        <dsp:cNvSpPr/>
      </dsp:nvSpPr>
      <dsp:spPr>
        <a:xfrm>
          <a:off x="1593706" y="3390145"/>
          <a:ext cx="1136505" cy="95559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Encoding RGB values with hidden message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21694" y="3418133"/>
        <a:ext cx="1080529" cy="899620"/>
      </dsp:txXfrm>
    </dsp:sp>
    <dsp:sp modelId="{19F0ED14-239D-49A8-BE42-A06B3CF1B9D9}">
      <dsp:nvSpPr>
        <dsp:cNvPr id="0" name=""/>
        <dsp:cNvSpPr/>
      </dsp:nvSpPr>
      <dsp:spPr>
        <a:xfrm>
          <a:off x="2843861" y="3727017"/>
          <a:ext cx="240939" cy="281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60693"/>
            <a:satOff val="-6326"/>
            <a:lumOff val="125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43861" y="3783388"/>
        <a:ext cx="168657" cy="169111"/>
      </dsp:txXfrm>
    </dsp:sp>
    <dsp:sp modelId="{4B839D0A-75AA-4992-9EE4-07ADECC678D1}">
      <dsp:nvSpPr>
        <dsp:cNvPr id="0" name=""/>
        <dsp:cNvSpPr/>
      </dsp:nvSpPr>
      <dsp:spPr>
        <a:xfrm>
          <a:off x="3184813" y="3390145"/>
          <a:ext cx="1136505" cy="95559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214187"/>
            <a:satOff val="-8606"/>
            <a:lumOff val="18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Transmission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(Frequency Modulation)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212801" y="3418133"/>
        <a:ext cx="1080529" cy="899620"/>
      </dsp:txXfrm>
    </dsp:sp>
    <dsp:sp modelId="{6654E796-33D1-4516-AE21-DF3F7C470D26}">
      <dsp:nvSpPr>
        <dsp:cNvPr id="0" name=""/>
        <dsp:cNvSpPr/>
      </dsp:nvSpPr>
      <dsp:spPr>
        <a:xfrm>
          <a:off x="4434969" y="3727017"/>
          <a:ext cx="240939" cy="281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21387"/>
            <a:satOff val="-12653"/>
            <a:lumOff val="25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434969" y="3783388"/>
        <a:ext cx="168657" cy="169111"/>
      </dsp:txXfrm>
    </dsp:sp>
    <dsp:sp modelId="{C97C5932-6EAE-4D04-83DE-92F2D0F8249A}">
      <dsp:nvSpPr>
        <dsp:cNvPr id="0" name=""/>
        <dsp:cNvSpPr/>
      </dsp:nvSpPr>
      <dsp:spPr>
        <a:xfrm>
          <a:off x="4775920" y="3390145"/>
          <a:ext cx="1136505" cy="95559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Decoding at receiver end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803908" y="3418133"/>
        <a:ext cx="1080529" cy="899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99DFA-0779-488A-8870-72A1F7F65FEB}">
      <dsp:nvSpPr>
        <dsp:cNvPr id="0" name=""/>
        <dsp:cNvSpPr/>
      </dsp:nvSpPr>
      <dsp:spPr>
        <a:xfrm>
          <a:off x="418094" y="0"/>
          <a:ext cx="4738400" cy="3048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EBA92-4B08-41F7-A2B9-112D75DAC1F6}">
      <dsp:nvSpPr>
        <dsp:cNvPr id="0" name=""/>
        <dsp:cNvSpPr/>
      </dsp:nvSpPr>
      <dsp:spPr>
        <a:xfrm>
          <a:off x="2449" y="914400"/>
          <a:ext cx="1071094" cy="12192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>
              <a:ln>
                <a:noFill/>
              </a:ln>
              <a:solidFill>
                <a:schemeClr val="tx1"/>
              </a:solidFill>
              <a:effectLst/>
            </a:rPr>
            <a:t>Get the RGB values of each pixel</a:t>
          </a:r>
          <a:endParaRPr lang="en-US" sz="1300" b="1" i="0" kern="120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54735" y="966686"/>
        <a:ext cx="966522" cy="1114628"/>
      </dsp:txXfrm>
    </dsp:sp>
    <dsp:sp modelId="{5985608D-F935-41AD-BE58-27FA9B5A7D0C}">
      <dsp:nvSpPr>
        <dsp:cNvPr id="0" name=""/>
        <dsp:cNvSpPr/>
      </dsp:nvSpPr>
      <dsp:spPr>
        <a:xfrm>
          <a:off x="1127098" y="914400"/>
          <a:ext cx="1071094" cy="1219200"/>
        </a:xfrm>
        <a:prstGeom prst="roundRect">
          <a:avLst/>
        </a:prstGeom>
        <a:solidFill>
          <a:schemeClr val="accent1">
            <a:shade val="80000"/>
            <a:hueOff val="67816"/>
            <a:satOff val="1294"/>
            <a:lumOff val="57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>
              <a:ln>
                <a:noFill/>
              </a:ln>
              <a:solidFill>
                <a:schemeClr val="tx1"/>
              </a:solidFill>
              <a:effectLst/>
            </a:rPr>
            <a:t>Encode each value to 1 byte binary(3*1 = 3 byte)</a:t>
          </a:r>
          <a:endParaRPr lang="en-US" sz="1300" b="1" i="0" kern="120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1179384" y="966686"/>
        <a:ext cx="966522" cy="1114628"/>
      </dsp:txXfrm>
    </dsp:sp>
    <dsp:sp modelId="{E1E9CC1E-61AC-47E0-96A8-55632B5A8EC4}">
      <dsp:nvSpPr>
        <dsp:cNvPr id="0" name=""/>
        <dsp:cNvSpPr/>
      </dsp:nvSpPr>
      <dsp:spPr>
        <a:xfrm>
          <a:off x="2251747" y="914400"/>
          <a:ext cx="1071094" cy="1219200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>
              <a:ln>
                <a:noFill/>
              </a:ln>
              <a:solidFill>
                <a:schemeClr val="tx1"/>
              </a:solidFill>
              <a:effectLst/>
            </a:rPr>
            <a:t>Replace the LSB values with hidden information</a:t>
          </a:r>
          <a:endParaRPr lang="en-US" sz="1300" b="1" i="0" kern="120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2304033" y="966686"/>
        <a:ext cx="966522" cy="1114628"/>
      </dsp:txXfrm>
    </dsp:sp>
    <dsp:sp modelId="{822A4F37-D853-400E-8426-B60C19CDD3DE}">
      <dsp:nvSpPr>
        <dsp:cNvPr id="0" name=""/>
        <dsp:cNvSpPr/>
      </dsp:nvSpPr>
      <dsp:spPr>
        <a:xfrm>
          <a:off x="3376396" y="914400"/>
          <a:ext cx="1071094" cy="1219200"/>
        </a:xfrm>
        <a:prstGeom prst="roundRect">
          <a:avLst/>
        </a:prstGeom>
        <a:solidFill>
          <a:schemeClr val="accent1">
            <a:shade val="80000"/>
            <a:hueOff val="203448"/>
            <a:satOff val="3881"/>
            <a:lumOff val="171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>
              <a:ln>
                <a:noFill/>
              </a:ln>
              <a:solidFill>
                <a:schemeClr val="tx1"/>
              </a:solidFill>
              <a:effectLst/>
            </a:rPr>
            <a:t>Get the final value and use as a level encoder</a:t>
          </a:r>
          <a:endParaRPr lang="en-US" sz="1300" b="1" i="0" kern="120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3428682" y="966686"/>
        <a:ext cx="966522" cy="1114628"/>
      </dsp:txXfrm>
    </dsp:sp>
    <dsp:sp modelId="{44F24BE0-A47C-49EB-996B-AB3B33C16B1C}">
      <dsp:nvSpPr>
        <dsp:cNvPr id="0" name=""/>
        <dsp:cNvSpPr/>
      </dsp:nvSpPr>
      <dsp:spPr>
        <a:xfrm>
          <a:off x="4501045" y="914400"/>
          <a:ext cx="1071094" cy="1219200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>
              <a:ln>
                <a:noFill/>
              </a:ln>
              <a:solidFill>
                <a:schemeClr val="tx1"/>
              </a:solidFill>
              <a:effectLst/>
            </a:rPr>
            <a:t>Generate an analog signal</a:t>
          </a:r>
          <a:endParaRPr lang="en-US" sz="1300" b="1" i="0" kern="120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4553331" y="966686"/>
        <a:ext cx="966522" cy="1114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463800" y="685800"/>
            <a:ext cx="19304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8089303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25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29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01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74D-5909-494B-B887-6595CFA62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84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70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9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90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3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73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590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9CBD-5119-44F6-8FC1-47D772CCD62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EEE310</a:t>
            </a:r>
            <a:br>
              <a:rPr lang="en-US" dirty="0" smtClean="0"/>
            </a:br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</a:t>
            </a:r>
          </a:p>
          <a:p>
            <a:pPr algn="r"/>
            <a:r>
              <a:rPr lang="en-US" dirty="0" smtClean="0"/>
              <a:t>1706091 - Monir Hossain Afif</a:t>
            </a:r>
          </a:p>
          <a:p>
            <a:pPr algn="r"/>
            <a:r>
              <a:rPr lang="en-US" dirty="0" smtClean="0"/>
              <a:t>1706092 – Tasnim Nishat Islam</a:t>
            </a:r>
          </a:p>
          <a:p>
            <a:pPr algn="r"/>
            <a:r>
              <a:rPr lang="en-US" dirty="0" smtClean="0"/>
              <a:t>1706093 – Anika Tabassum Zeba</a:t>
            </a:r>
          </a:p>
          <a:p>
            <a:pPr algn="r"/>
            <a:r>
              <a:rPr lang="en-US" dirty="0" smtClean="0"/>
              <a:t>170694 – Sajib Bain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953098"/>
            <a:ext cx="5915025" cy="2356556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Covert communication using RGB steganography transmitted via FDM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1"/>
            <a:ext cx="5915025" cy="42066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Covert communication using RGB steganography transmitted via Frequency Division Multiplexing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/>
              <a:t>Steganography</a:t>
            </a:r>
            <a:r>
              <a:rPr lang="en-US" sz="2000" dirty="0"/>
              <a:t> is the technique of hiding secret data within an ordinary, non-secret, file or message in order to avoid detection; the secret data is then extracted at its destination. The use of </a:t>
            </a:r>
            <a:r>
              <a:rPr lang="en-US" sz="2000" b="1" dirty="0"/>
              <a:t>steganography</a:t>
            </a:r>
            <a:r>
              <a:rPr lang="en-US" sz="2000" dirty="0"/>
              <a:t> can be combined with encryption as an extra step for hiding or protecting data.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418175"/>
              </p:ext>
            </p:extLst>
          </p:nvPr>
        </p:nvGraphicFramePr>
        <p:xfrm>
          <a:off x="581847" y="2012593"/>
          <a:ext cx="5915025" cy="773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2601309" y="6519041"/>
            <a:ext cx="536027" cy="118241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33366053"/>
              </p:ext>
            </p:extLst>
          </p:nvPr>
        </p:nvGraphicFramePr>
        <p:xfrm>
          <a:off x="641705" y="7181191"/>
          <a:ext cx="557458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537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488" y="612034"/>
            <a:ext cx="4289698" cy="22730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05153" y="1088794"/>
            <a:ext cx="1387365" cy="1355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6386" y="772510"/>
            <a:ext cx="15766" cy="34526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488" y="4311158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(0, 255, 0)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70479" y="4445876"/>
            <a:ext cx="736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037" y="4580595"/>
            <a:ext cx="105189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RGB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8360" y="4132157"/>
            <a:ext cx="11592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R- 0000000</a:t>
            </a:r>
          </a:p>
          <a:p>
            <a:r>
              <a:rPr lang="en-US" dirty="0" smtClean="0"/>
              <a:t>G -1111111</a:t>
            </a:r>
          </a:p>
          <a:p>
            <a:r>
              <a:rPr lang="en-US" dirty="0" smtClean="0"/>
              <a:t>B - 0000000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29000" y="4465046"/>
            <a:ext cx="717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98942" y="3884847"/>
            <a:ext cx="214513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Encoding to 1 byte value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4805" y="3238517"/>
            <a:ext cx="1171664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Replacing LSB with hidden message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93102" y="4132157"/>
            <a:ext cx="11592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R- 000000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 smtClean="0"/>
              <a:t>G -111111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B - 000000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61186" y="4870821"/>
            <a:ext cx="0" cy="159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37519" y="6549861"/>
            <a:ext cx="334899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 each of the values as analog signal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207172" y="6703749"/>
            <a:ext cx="643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3475" y="6581392"/>
            <a:ext cx="124239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71488" y="117100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Decoding: Inverse process as Encoding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8" y="2420062"/>
            <a:ext cx="5292925" cy="19000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47" y="5191694"/>
            <a:ext cx="4374706" cy="1642528"/>
          </a:xfrm>
          <a:prstGeom prst="rect">
            <a:avLst/>
          </a:prstGeom>
        </p:spPr>
      </p:pic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Modulation: </a:t>
            </a:r>
            <a:r>
              <a:rPr lang="en-US" sz="2800" dirty="0" smtClean="0"/>
              <a:t>BPSK: Binary Phase Shift Keying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Transmission: Frequency Division Multiplexing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6B20F00-9B21-4FC4-9CD5-EA18495E8BB5}"/>
              </a:ext>
            </a:extLst>
          </p:cNvPr>
          <p:cNvSpPr/>
          <p:nvPr/>
        </p:nvSpPr>
        <p:spPr>
          <a:xfrm>
            <a:off x="199758" y="4517255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 Matrix Signal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FF603A0-EBE0-44E7-A4FF-73F4FD5BE02B}"/>
              </a:ext>
            </a:extLst>
          </p:cNvPr>
          <p:cNvSpPr/>
          <p:nvPr/>
        </p:nvSpPr>
        <p:spPr>
          <a:xfrm>
            <a:off x="199758" y="5543368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 Matrix Signal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D8B9AC-7AEC-4289-988A-0B7F94715F07}"/>
              </a:ext>
            </a:extLst>
          </p:cNvPr>
          <p:cNvSpPr/>
          <p:nvPr/>
        </p:nvSpPr>
        <p:spPr>
          <a:xfrm>
            <a:off x="199758" y="6569480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Matrix Signal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18AA57BD-B7DA-411D-BF7C-F73E6D2B5ACD}"/>
              </a:ext>
            </a:extLst>
          </p:cNvPr>
          <p:cNvCxnSpPr>
            <a:cxnSpLocks/>
          </p:cNvCxnSpPr>
          <p:nvPr/>
        </p:nvCxnSpPr>
        <p:spPr>
          <a:xfrm>
            <a:off x="1577908" y="4789053"/>
            <a:ext cx="505523" cy="73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1B87839-6A28-44F6-9D6C-3261368DE820}"/>
              </a:ext>
            </a:extLst>
          </p:cNvPr>
          <p:cNvSpPr/>
          <p:nvPr/>
        </p:nvSpPr>
        <p:spPr>
          <a:xfrm>
            <a:off x="2083430" y="5543368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8179B1F-F1CF-4C66-934C-FFEA538CDE3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571890" y="5830435"/>
            <a:ext cx="511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39F00F5-F8F4-4105-9B1C-3A7B02FDCB83}"/>
              </a:ext>
            </a:extLst>
          </p:cNvPr>
          <p:cNvCxnSpPr>
            <a:cxnSpLocks/>
          </p:cNvCxnSpPr>
          <p:nvPr/>
        </p:nvCxnSpPr>
        <p:spPr>
          <a:xfrm flipV="1">
            <a:off x="1577908" y="6117502"/>
            <a:ext cx="505523" cy="73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C4DDC02-B069-46AB-9E85-BFF3DFA7F8AA}"/>
              </a:ext>
            </a:extLst>
          </p:cNvPr>
          <p:cNvSpPr/>
          <p:nvPr/>
        </p:nvSpPr>
        <p:spPr>
          <a:xfrm>
            <a:off x="3672214" y="4517255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Detector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DAC011A-B04A-420A-B0B0-C5A62B88DD9B}"/>
              </a:ext>
            </a:extLst>
          </p:cNvPr>
          <p:cNvSpPr/>
          <p:nvPr/>
        </p:nvSpPr>
        <p:spPr>
          <a:xfrm>
            <a:off x="3666197" y="5543368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Detector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EBF251-B120-4BA5-85E2-8DE41990CC1A}"/>
              </a:ext>
            </a:extLst>
          </p:cNvPr>
          <p:cNvSpPr/>
          <p:nvPr/>
        </p:nvSpPr>
        <p:spPr>
          <a:xfrm>
            <a:off x="5248963" y="4517255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 Matrix Signal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291E75-4BC9-4F70-A679-3444071518B9}"/>
              </a:ext>
            </a:extLst>
          </p:cNvPr>
          <p:cNvSpPr/>
          <p:nvPr/>
        </p:nvSpPr>
        <p:spPr>
          <a:xfrm>
            <a:off x="5279052" y="6569480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Matrix </a:t>
            </a:r>
            <a:r>
              <a:rPr lang="en-US" dirty="0" smtClean="0"/>
              <a:t>Signal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A0B6155-30D7-4507-8930-FED4B4A0424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455562" y="5830435"/>
            <a:ext cx="21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51E78B9-25ED-4823-A20A-714AD569DBD1}"/>
              </a:ext>
            </a:extLst>
          </p:cNvPr>
          <p:cNvCxnSpPr>
            <a:cxnSpLocks/>
          </p:cNvCxnSpPr>
          <p:nvPr/>
        </p:nvCxnSpPr>
        <p:spPr>
          <a:xfrm flipV="1">
            <a:off x="3467597" y="5091390"/>
            <a:ext cx="204617" cy="47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7B9BBF5-8579-42B7-91AA-0A05F4DF4DBD}"/>
              </a:ext>
            </a:extLst>
          </p:cNvPr>
          <p:cNvSpPr/>
          <p:nvPr/>
        </p:nvSpPr>
        <p:spPr>
          <a:xfrm>
            <a:off x="3654162" y="6555738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Detector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231E1975-7E63-408B-8A4F-D3EC84965B2B}"/>
              </a:ext>
            </a:extLst>
          </p:cNvPr>
          <p:cNvCxnSpPr>
            <a:cxnSpLocks/>
          </p:cNvCxnSpPr>
          <p:nvPr/>
        </p:nvCxnSpPr>
        <p:spPr>
          <a:xfrm>
            <a:off x="3455561" y="6103760"/>
            <a:ext cx="198600" cy="46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46EF85B-CB0C-4579-B908-49A6D1D3A57C}"/>
              </a:ext>
            </a:extLst>
          </p:cNvPr>
          <p:cNvSpPr/>
          <p:nvPr/>
        </p:nvSpPr>
        <p:spPr>
          <a:xfrm>
            <a:off x="5279052" y="5543368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 Matrix Signal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01739D0-BCC8-40DE-878E-890E3F5EF704}"/>
              </a:ext>
            </a:extLst>
          </p:cNvPr>
          <p:cNvCxnSpPr>
            <a:cxnSpLocks/>
          </p:cNvCxnSpPr>
          <p:nvPr/>
        </p:nvCxnSpPr>
        <p:spPr>
          <a:xfrm>
            <a:off x="5044346" y="4804322"/>
            <a:ext cx="21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3B0ECA3-FFE8-4817-B9F4-2A89AA6A1417}"/>
              </a:ext>
            </a:extLst>
          </p:cNvPr>
          <p:cNvCxnSpPr>
            <a:cxnSpLocks/>
          </p:cNvCxnSpPr>
          <p:nvPr/>
        </p:nvCxnSpPr>
        <p:spPr>
          <a:xfrm>
            <a:off x="5053373" y="5815165"/>
            <a:ext cx="21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5603513-E6FF-496E-A372-152B1E45BB14}"/>
              </a:ext>
            </a:extLst>
          </p:cNvPr>
          <p:cNvCxnSpPr>
            <a:cxnSpLocks/>
          </p:cNvCxnSpPr>
          <p:nvPr/>
        </p:nvCxnSpPr>
        <p:spPr>
          <a:xfrm>
            <a:off x="5026293" y="6856548"/>
            <a:ext cx="21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3295216">
            <a:off x="1616160" y="4676103"/>
            <a:ext cx="875834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Carrier(fc = 100MHz)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37936" y="5892563"/>
            <a:ext cx="615187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Carrier 2</a:t>
            </a:r>
          </a:p>
          <a:p>
            <a:r>
              <a:rPr lang="en-US" sz="800" dirty="0" smtClean="0"/>
              <a:t>Fc = 20MHz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 rot="18306045">
            <a:off x="1699746" y="6393596"/>
            <a:ext cx="906753" cy="7386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Carrier 3</a:t>
            </a:r>
          </a:p>
          <a:p>
            <a:r>
              <a:rPr lang="en-US" dirty="0" smtClean="0"/>
              <a:t>Fc = 50 MHz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2538" y="2361969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R, G, B Matrix signals are after BPSK transmitter Modulation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0031" y="2669746"/>
            <a:ext cx="0" cy="167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15837" y="8169728"/>
            <a:ext cx="115749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Bpsk receiver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650787" y="7205702"/>
            <a:ext cx="10274" cy="91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73357" y="8363164"/>
            <a:ext cx="945223" cy="1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4761" y="8209275"/>
            <a:ext cx="1336904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Band pass Filter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827660" y="8323616"/>
            <a:ext cx="473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0031" y="8181551"/>
            <a:ext cx="94128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223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 EEE310 Project proposal</vt:lpstr>
      <vt:lpstr>Covert communication using RGB steganography transmitted via FDM</vt:lpstr>
      <vt:lpstr>Covert communication using RGB steganography transmitted via Frequency Division Multiplexing  Steganography is the technique of hiding secret data within an ordinary, non-secret, file or message in order to avoid detection; the secret data is then extracted at its destination. The use of steganography can be combined with encryption as an extra step for hiding or protecting data. </vt:lpstr>
      <vt:lpstr>PowerPoint Presentation</vt:lpstr>
      <vt:lpstr>Modulation: BPSK: Binary Phase Shift Keying 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manami</cp:lastModifiedBy>
  <cp:revision>18</cp:revision>
  <cp:lastPrinted>2021-04-03T21:39:08Z</cp:lastPrinted>
  <dcterms:modified xsi:type="dcterms:W3CDTF">2021-05-18T18:43:31Z</dcterms:modified>
  <cp:category/>
</cp:coreProperties>
</file>