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303" r:id="rId4"/>
    <p:sldId id="302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8A6E-6BFC-4C98-8BE3-9F89D2ACD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D36FE-3785-46E8-9731-ACC03780C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FF5C1-5A41-4F94-85DB-E1AB43AF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14E9-F744-496C-8E0C-2DF401B4775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61ED5-36D6-4C18-813D-D23510C9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B8442-D612-4E34-9CBA-6CBD158A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69A-0C57-4D5F-9704-C8504B8A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3E4F-2354-44C6-9A80-3681F826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A8A70-C4EE-402D-B0E4-A898FD20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803F-B0D1-47F8-8BB8-2E974D72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14E9-F744-496C-8E0C-2DF401B4775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187E-7D83-40DF-B6F4-5D54AC79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BDEF-D04F-4051-BC8F-BC6FEAA2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69A-0C57-4D5F-9704-C8504B8A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1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271D2-8C87-45A8-822D-2BB391725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EF1A4-4438-437D-9BD6-53379CF15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6230-BAF7-4E23-B94C-4B371003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14E9-F744-496C-8E0C-2DF401B4775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4F22-EAA8-4DD6-94EC-C9EB8D6E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D0DE-534E-4E68-BC7B-10158C5C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69A-0C57-4D5F-9704-C8504B8A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D0E8-B7D6-4AEF-A5BF-E112621F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3F15-71C4-4517-814A-468720F9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D6AE-E638-4E85-B702-EBF9EAA6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14E9-F744-496C-8E0C-2DF401B4775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DE17-DE46-47CB-9B75-74D4DB86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9E0A-55C4-4E46-A331-4C00E837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69A-0C57-4D5F-9704-C8504B8A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A4E4-2D91-449A-8102-7D9D3EA2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8B39D-41CF-440A-BB71-17A9475E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FAFB-E5E8-4971-B53D-5235662C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14E9-F744-496C-8E0C-2DF401B4775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9F0B-44BE-4084-A8C1-EB056C1B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F2-5150-4A3B-94BD-B56CDC1E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69A-0C57-4D5F-9704-C8504B8A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0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985A-B65A-4B60-A990-9E48C819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29C5-8072-4875-BD00-7FE704FDC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01C9-8110-4F5A-B001-0780B3DB0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E52F8-2251-402E-95AC-88460EA5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14E9-F744-496C-8E0C-2DF401B4775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5E5C8-9BDC-4CD5-824B-CD1925C4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F41AC-DDEA-4CBB-9AA6-C6ACC22F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69A-0C57-4D5F-9704-C8504B8A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D627-7BA7-457A-933A-A2CEE9FF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E8D8A-634A-43FD-87AF-D78537AF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03917-D4BD-4A96-8EA7-08423D6E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42DC1-395B-4D3A-B390-CC55BB406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A4195-7572-4910-96C6-A9EC66F2B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E1DCE-1F5D-42C4-9546-E769A3BC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14E9-F744-496C-8E0C-2DF401B4775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5CE17-88C8-4109-9393-E400E97F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9137C-5A51-4FA8-B486-D1D06135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69A-0C57-4D5F-9704-C8504B8A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555B-AC95-4860-802C-096D9187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C7604-5428-424D-AB40-B03AFAC4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14E9-F744-496C-8E0C-2DF401B4775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547F8-2B1F-4B91-9146-9A731A61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7AA46-37C9-415E-962B-36882EF0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69A-0C57-4D5F-9704-C8504B8A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9F240-25D4-44BE-A98A-291094C1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14E9-F744-496C-8E0C-2DF401B4775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6C171-6C33-406F-9913-63216AE8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1445A-4845-4A9C-9EB1-B6DADAEF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69A-0C57-4D5F-9704-C8504B8A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3104-1244-4CEC-81D4-6EDD62E9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500A-032E-445D-802C-FA6E63B6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531F9-8EA2-4664-BE5C-8AB7A5764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72FB4-9C86-43FB-A892-6EF89E1C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14E9-F744-496C-8E0C-2DF401B4775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D3BB8-4F4B-4FCE-AF1B-DDB1A0ED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37EE-E25C-4106-9CD1-CE758327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69A-0C57-4D5F-9704-C8504B8A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4959-68D4-4E55-8B58-A8A4FF31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AA6A4-DE8E-40BB-B770-481BC9B05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0143-F5EC-4141-9DE8-367DB07E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12FF6-17D3-4F67-B22D-F8BE5C13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14E9-F744-496C-8E0C-2DF401B4775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FA54-E563-4916-9A30-1B543AEF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C1F1C-BAD2-42AB-BFBE-75EF287C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69A-0C57-4D5F-9704-C8504B8A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7EE35-1E15-4834-9664-697212E0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CA7E7-8D3D-489A-81D1-0E502A0C5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7F35-445B-42A6-BDB7-AB8011023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14E9-F744-496C-8E0C-2DF401B4775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C54FD-EBB0-4629-9788-0BA8C606C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9D8C6-4442-45DE-8291-BEBD8DC3A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269A-0C57-4D5F-9704-C8504B8A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1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5A52-7D5A-4BC1-9537-731381B3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213"/>
            <a:ext cx="10515600" cy="51240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</a:t>
            </a:r>
            <a:r>
              <a:rPr lang="en-US" b="1" dirty="0">
                <a:solidFill>
                  <a:srgbClr val="00B0F0"/>
                </a:solidFill>
              </a:rPr>
              <a:t>Research Lifecyle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A22B-4B1A-497A-B6CB-8490EDDF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74" y="531815"/>
            <a:ext cx="11287539" cy="6320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</a:t>
            </a:r>
            <a:r>
              <a:rPr lang="en-US" sz="2400" b="1" dirty="0">
                <a:solidFill>
                  <a:schemeClr val="accent2"/>
                </a:solidFill>
              </a:rPr>
              <a:t>We are now here.</a:t>
            </a:r>
            <a:r>
              <a:rPr lang="en-US" sz="2400" dirty="0"/>
              <a:t>                </a:t>
            </a:r>
            <a:endParaRPr lang="en-US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endParaRPr lang="en-US" sz="24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                                                                            We started from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7CC46-D634-46AF-9F1D-570F8542ADF7}"/>
              </a:ext>
            </a:extLst>
          </p:cNvPr>
          <p:cNvSpPr/>
          <p:nvPr/>
        </p:nvSpPr>
        <p:spPr>
          <a:xfrm>
            <a:off x="8486921" y="5879741"/>
            <a:ext cx="2703446" cy="4464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Data collection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6D0A65-CFDE-43C4-9819-4C7EDAC54C88}"/>
              </a:ext>
            </a:extLst>
          </p:cNvPr>
          <p:cNvSpPr/>
          <p:nvPr/>
        </p:nvSpPr>
        <p:spPr>
          <a:xfrm>
            <a:off x="7789586" y="5334876"/>
            <a:ext cx="2896431" cy="502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Research for a model to use 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18992-6400-43BC-8DE3-ABE7D59C823E}"/>
              </a:ext>
            </a:extLst>
          </p:cNvPr>
          <p:cNvSpPr/>
          <p:nvPr/>
        </p:nvSpPr>
        <p:spPr>
          <a:xfrm>
            <a:off x="6540007" y="4718274"/>
            <a:ext cx="3399183" cy="574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Model implementation for two class classification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192F8-3514-422D-BC27-D8196E5FA768}"/>
              </a:ext>
            </a:extLst>
          </p:cNvPr>
          <p:cNvSpPr/>
          <p:nvPr/>
        </p:nvSpPr>
        <p:spPr>
          <a:xfrm>
            <a:off x="5418597" y="4127408"/>
            <a:ext cx="3972340" cy="5469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rgbClr val="00B0F0"/>
              </a:solidFill>
            </a:endParaRPr>
          </a:p>
          <a:p>
            <a:pPr algn="ctr"/>
            <a:r>
              <a:rPr lang="en-US" i="1" dirty="0">
                <a:solidFill>
                  <a:srgbClr val="00B0F0"/>
                </a:solidFill>
              </a:rPr>
              <a:t>Comparison of two different models performance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4343A0-1EDE-45A2-AF1A-090B2F63066E}"/>
              </a:ext>
            </a:extLst>
          </p:cNvPr>
          <p:cNvSpPr/>
          <p:nvPr/>
        </p:nvSpPr>
        <p:spPr>
          <a:xfrm>
            <a:off x="4924658" y="3510615"/>
            <a:ext cx="3810000" cy="574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B0F0"/>
                </a:solidFill>
              </a:rPr>
              <a:t>Research for a good object detection                             model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3398A-E027-44BD-9574-4577E6503867}"/>
              </a:ext>
            </a:extLst>
          </p:cNvPr>
          <p:cNvSpPr/>
          <p:nvPr/>
        </p:nvSpPr>
        <p:spPr>
          <a:xfrm>
            <a:off x="3240273" y="2453243"/>
            <a:ext cx="4356648" cy="4812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Implementation of object detection model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97D1D0-0B3D-42A6-8C7D-8DD3CB404AE3}"/>
              </a:ext>
            </a:extLst>
          </p:cNvPr>
          <p:cNvSpPr/>
          <p:nvPr/>
        </p:nvSpPr>
        <p:spPr>
          <a:xfrm>
            <a:off x="8946870" y="6359166"/>
            <a:ext cx="2703446" cy="4509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Research about the topic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7A88E2-344D-406A-ABE4-96E8E82B6D3B}"/>
              </a:ext>
            </a:extLst>
          </p:cNvPr>
          <p:cNvSpPr/>
          <p:nvPr/>
        </p:nvSpPr>
        <p:spPr>
          <a:xfrm rot="10800000">
            <a:off x="5700206" y="1044221"/>
            <a:ext cx="1129452" cy="18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A654C5-EA15-434A-A287-A5FF9FA26D4E}"/>
              </a:ext>
            </a:extLst>
          </p:cNvPr>
          <p:cNvSpPr/>
          <p:nvPr/>
        </p:nvSpPr>
        <p:spPr>
          <a:xfrm>
            <a:off x="7603432" y="6524755"/>
            <a:ext cx="1272334" cy="208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7CC5A1-6376-434C-B324-9361D0E5F1FD}"/>
              </a:ext>
            </a:extLst>
          </p:cNvPr>
          <p:cNvCxnSpPr>
            <a:cxnSpLocks/>
          </p:cNvCxnSpPr>
          <p:nvPr/>
        </p:nvCxnSpPr>
        <p:spPr>
          <a:xfrm flipH="1" flipV="1">
            <a:off x="7169426" y="1902597"/>
            <a:ext cx="4296200" cy="4074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95E351-E641-4855-9D72-CC0F62B1CD91}"/>
              </a:ext>
            </a:extLst>
          </p:cNvPr>
          <p:cNvSpPr/>
          <p:nvPr/>
        </p:nvSpPr>
        <p:spPr>
          <a:xfrm>
            <a:off x="2635937" y="1947316"/>
            <a:ext cx="4356648" cy="45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B0F0"/>
                </a:solidFill>
              </a:rPr>
              <a:t>Again research for an instance segmentation model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ABBA6-BCB8-4041-AA64-447DB178BC44}"/>
              </a:ext>
            </a:extLst>
          </p:cNvPr>
          <p:cNvSpPr/>
          <p:nvPr/>
        </p:nvSpPr>
        <p:spPr>
          <a:xfrm>
            <a:off x="2169467" y="1357077"/>
            <a:ext cx="4200677" cy="5455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Implementation of instance segmentation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80492-077D-4680-B1D2-18BBDC070E01}"/>
              </a:ext>
            </a:extLst>
          </p:cNvPr>
          <p:cNvSpPr/>
          <p:nvPr/>
        </p:nvSpPr>
        <p:spPr>
          <a:xfrm>
            <a:off x="4695617" y="2966050"/>
            <a:ext cx="3387172" cy="502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Some more data collection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04645-E702-4BCE-A179-361790881988}"/>
              </a:ext>
            </a:extLst>
          </p:cNvPr>
          <p:cNvSpPr/>
          <p:nvPr/>
        </p:nvSpPr>
        <p:spPr>
          <a:xfrm>
            <a:off x="1487556" y="836436"/>
            <a:ext cx="4072249" cy="469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Final 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327130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07E6-18BA-4E80-B095-BA6D158A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00B0F0"/>
                </a:solidFill>
              </a:rPr>
              <a:t>             Comparing </a:t>
            </a:r>
            <a:r>
              <a:rPr lang="en-US" sz="3500" b="1">
                <a:solidFill>
                  <a:srgbClr val="00B0F0"/>
                </a:solidFill>
              </a:rPr>
              <a:t>our best result </a:t>
            </a:r>
            <a:r>
              <a:rPr lang="en-US" sz="3500" b="1" dirty="0">
                <a:solidFill>
                  <a:srgbClr val="00B0F0"/>
                </a:solidFill>
              </a:rPr>
              <a:t>with papers result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D2CA6B-7850-4684-B90B-D0DCCF87F0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519725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881713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0712711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0305846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999222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4904245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742814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5403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Backbone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</a:t>
                      </a:r>
                      <a:r>
                        <a:rPr lang="en-US" baseline="-25000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</a:t>
                      </a:r>
                      <a:r>
                        <a:rPr lang="en-US" baseline="-25000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</a:t>
                      </a:r>
                      <a:r>
                        <a:rPr lang="en-US" baseline="-25000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</a:t>
                      </a:r>
                      <a:r>
                        <a:rPr lang="en-US" baseline="-25000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</a:t>
                      </a:r>
                      <a:r>
                        <a:rPr lang="en-US" baseline="-25000" dirty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ResNet-101-FPN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28.110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55.028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25.047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14.784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26.824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34.167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41911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331A650-1E45-41EC-83DA-A46C0EB1B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3694761"/>
            <a:ext cx="10515600" cy="19494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C5CE02-7CDF-4A3F-801B-43BCBDAEA628}"/>
              </a:ext>
            </a:extLst>
          </p:cNvPr>
          <p:cNvCxnSpPr>
            <a:cxnSpLocks/>
          </p:cNvCxnSpPr>
          <p:nvPr/>
        </p:nvCxnSpPr>
        <p:spPr>
          <a:xfrm>
            <a:off x="5247861" y="2570922"/>
            <a:ext cx="1656522" cy="2769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9301F3-DC42-452D-9595-A4E95D297519}"/>
              </a:ext>
            </a:extLst>
          </p:cNvPr>
          <p:cNvCxnSpPr>
            <a:cxnSpLocks/>
          </p:cNvCxnSpPr>
          <p:nvPr/>
        </p:nvCxnSpPr>
        <p:spPr>
          <a:xfrm>
            <a:off x="7600122" y="2570922"/>
            <a:ext cx="1015448" cy="2875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3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7C75-536E-4AD5-B96D-D22342DC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809"/>
            <a:ext cx="10515600" cy="63610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F0"/>
                </a:solidFill>
                <a:effectLst/>
              </a:rPr>
              <a:t>How does the algorithm determine a small, medium, or large object?</a:t>
            </a:r>
            <a:endParaRPr lang="en-US" sz="3000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11C48-B979-40FD-BF12-0ABC4C699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339" y="1431236"/>
            <a:ext cx="3909797" cy="2782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64DBC-6CE0-4486-A30E-7E11F7FD4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0" y="1431236"/>
            <a:ext cx="6480313" cy="44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0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135F-2EC8-4C57-91B2-69A56767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</a:t>
            </a:r>
            <a:r>
              <a:rPr lang="en-US" b="1" dirty="0">
                <a:solidFill>
                  <a:srgbClr val="00B0F0"/>
                </a:solidFill>
              </a:rPr>
              <a:t>Instances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0D668-B53C-4949-8817-75E2609C0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5" y="1391478"/>
            <a:ext cx="5984743" cy="510139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07DD75-0999-4BBB-B6C2-803089D6C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35" y="1391478"/>
            <a:ext cx="5194660" cy="51013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734A10-327A-4682-A687-1E0F613EBCE4}"/>
              </a:ext>
            </a:extLst>
          </p:cNvPr>
          <p:cNvCxnSpPr>
            <a:cxnSpLocks/>
          </p:cNvCxnSpPr>
          <p:nvPr/>
        </p:nvCxnSpPr>
        <p:spPr>
          <a:xfrm>
            <a:off x="6202017" y="795130"/>
            <a:ext cx="1020418" cy="2226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8A3B8-0D48-4F68-A7D3-6C81EE5A198D}"/>
              </a:ext>
            </a:extLst>
          </p:cNvPr>
          <p:cNvCxnSpPr>
            <a:cxnSpLocks/>
          </p:cNvCxnSpPr>
          <p:nvPr/>
        </p:nvCxnSpPr>
        <p:spPr>
          <a:xfrm>
            <a:off x="4572000" y="795130"/>
            <a:ext cx="331304" cy="2226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34741-547E-4013-BD58-F745CC489C05}"/>
              </a:ext>
            </a:extLst>
          </p:cNvPr>
          <p:cNvCxnSpPr>
            <a:cxnSpLocks/>
          </p:cNvCxnSpPr>
          <p:nvPr/>
        </p:nvCxnSpPr>
        <p:spPr>
          <a:xfrm>
            <a:off x="5791200" y="795130"/>
            <a:ext cx="1219200" cy="3723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899F41-D42C-4BA7-A59E-40A40FAD69AA}"/>
              </a:ext>
            </a:extLst>
          </p:cNvPr>
          <p:cNvCxnSpPr>
            <a:cxnSpLocks/>
          </p:cNvCxnSpPr>
          <p:nvPr/>
        </p:nvCxnSpPr>
        <p:spPr>
          <a:xfrm>
            <a:off x="5149691" y="795130"/>
            <a:ext cx="0" cy="3498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44C06F-2861-4E8C-91A1-B5C0ABC26446}"/>
              </a:ext>
            </a:extLst>
          </p:cNvPr>
          <p:cNvCxnSpPr>
            <a:cxnSpLocks/>
          </p:cNvCxnSpPr>
          <p:nvPr/>
        </p:nvCxnSpPr>
        <p:spPr>
          <a:xfrm>
            <a:off x="5494948" y="887896"/>
            <a:ext cx="82818" cy="2411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75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C59A-C6C1-4D06-848B-44F430F3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49550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                                    Potential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7E38B-F209-407E-9EF2-AACD6ED1D20C}"/>
              </a:ext>
            </a:extLst>
          </p:cNvPr>
          <p:cNvSpPr/>
          <p:nvPr/>
        </p:nvSpPr>
        <p:spPr>
          <a:xfrm>
            <a:off x="2998302" y="1308135"/>
            <a:ext cx="1282149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Dataset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6125223-045A-4C06-98E6-935848C49F70}"/>
              </a:ext>
            </a:extLst>
          </p:cNvPr>
          <p:cNvSpPr/>
          <p:nvPr/>
        </p:nvSpPr>
        <p:spPr>
          <a:xfrm>
            <a:off x="4306960" y="1470010"/>
            <a:ext cx="360459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 from image samples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86F9F4-4474-4B40-AF1C-9F9539DF3EC1}"/>
              </a:ext>
            </a:extLst>
          </p:cNvPr>
          <p:cNvSpPr/>
          <p:nvPr/>
        </p:nvSpPr>
        <p:spPr>
          <a:xfrm>
            <a:off x="7938060" y="1049718"/>
            <a:ext cx="1974575" cy="11278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Instance sorting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D71135-FAD6-451A-91BF-E8BAF1012873}"/>
              </a:ext>
            </a:extLst>
          </p:cNvPr>
          <p:cNvSpPr/>
          <p:nvPr/>
        </p:nvSpPr>
        <p:spPr>
          <a:xfrm>
            <a:off x="3182176" y="474148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DF1ACB-1779-4EEB-B0D2-CE69F96DD237}"/>
              </a:ext>
            </a:extLst>
          </p:cNvPr>
          <p:cNvSpPr/>
          <p:nvPr/>
        </p:nvSpPr>
        <p:spPr>
          <a:xfrm>
            <a:off x="5022573" y="4569204"/>
            <a:ext cx="1510747" cy="115293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B2CF5D-5F64-44DC-8AA1-8239AB4975CB}"/>
              </a:ext>
            </a:extLst>
          </p:cNvPr>
          <p:cNvSpPr/>
          <p:nvPr/>
        </p:nvSpPr>
        <p:spPr>
          <a:xfrm>
            <a:off x="7513989" y="4284282"/>
            <a:ext cx="1974575" cy="1524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5B849-57AC-48B9-9BFD-9672BF8CB44A}"/>
              </a:ext>
            </a:extLst>
          </p:cNvPr>
          <p:cNvSpPr txBox="1"/>
          <p:nvPr/>
        </p:nvSpPr>
        <p:spPr>
          <a:xfrm>
            <a:off x="3142420" y="5699352"/>
            <a:ext cx="10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B4060-ECB9-405C-B9AA-409F6C043FDD}"/>
              </a:ext>
            </a:extLst>
          </p:cNvPr>
          <p:cNvSpPr txBox="1"/>
          <p:nvPr/>
        </p:nvSpPr>
        <p:spPr>
          <a:xfrm>
            <a:off x="5022572" y="5737038"/>
            <a:ext cx="15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Medium Box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87D80-B35C-4653-80E1-F998E6F0C600}"/>
              </a:ext>
            </a:extLst>
          </p:cNvPr>
          <p:cNvSpPr txBox="1"/>
          <p:nvPr/>
        </p:nvSpPr>
        <p:spPr>
          <a:xfrm>
            <a:off x="7812165" y="5855496"/>
            <a:ext cx="10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Box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EB88D3-57D2-46E9-8439-927A0E203CA3}"/>
              </a:ext>
            </a:extLst>
          </p:cNvPr>
          <p:cNvCxnSpPr>
            <a:cxnSpLocks/>
          </p:cNvCxnSpPr>
          <p:nvPr/>
        </p:nvCxnSpPr>
        <p:spPr>
          <a:xfrm flipH="1">
            <a:off x="3692386" y="2166759"/>
            <a:ext cx="4219165" cy="2402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49F9C3-9F1E-4229-BC98-F84B9797C05E}"/>
              </a:ext>
            </a:extLst>
          </p:cNvPr>
          <p:cNvCxnSpPr>
            <a:cxnSpLocks/>
          </p:cNvCxnSpPr>
          <p:nvPr/>
        </p:nvCxnSpPr>
        <p:spPr>
          <a:xfrm flipH="1">
            <a:off x="5777945" y="2224818"/>
            <a:ext cx="2451655" cy="2282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EBEDEB-6188-44C6-B43D-591B10690355}"/>
              </a:ext>
            </a:extLst>
          </p:cNvPr>
          <p:cNvCxnSpPr>
            <a:cxnSpLocks/>
          </p:cNvCxnSpPr>
          <p:nvPr/>
        </p:nvCxnSpPr>
        <p:spPr>
          <a:xfrm flipH="1">
            <a:off x="8348875" y="2224818"/>
            <a:ext cx="152401" cy="194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0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138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               Research Lifecyle so far</vt:lpstr>
      <vt:lpstr>             Comparing our best result with papers result</vt:lpstr>
      <vt:lpstr>How does the algorithm determine a small, medium, or large object?</vt:lpstr>
      <vt:lpstr>                               Instances</vt:lpstr>
      <vt:lpstr>                                    Potential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Lifecyle so far</dc:title>
  <dc:creator>Md Sehab</dc:creator>
  <cp:lastModifiedBy>Md Sehab</cp:lastModifiedBy>
  <cp:revision>7</cp:revision>
  <dcterms:created xsi:type="dcterms:W3CDTF">2021-01-25T08:41:14Z</dcterms:created>
  <dcterms:modified xsi:type="dcterms:W3CDTF">2021-01-25T09:29:41Z</dcterms:modified>
</cp:coreProperties>
</file>