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59" autoAdjust="0"/>
  </p:normalViewPr>
  <p:slideViewPr>
    <p:cSldViewPr snapToGrid="0">
      <p:cViewPr>
        <p:scale>
          <a:sx n="75" d="100"/>
          <a:sy n="75" d="100"/>
        </p:scale>
        <p:origin x="19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58ED-D828-449A-88DC-4D3C2B2AAAFF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ADAC-3A4F-4E09-9D20-B2BC7FCBF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91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Javascript</a:t>
            </a:r>
            <a:r>
              <a:rPr lang="de-CH" dirty="0"/>
              <a:t> Klasse</a:t>
            </a:r>
          </a:p>
          <a:p>
            <a:pPr marL="171450" indent="-171450">
              <a:buFontTx/>
              <a:buChar char="-"/>
            </a:pPr>
            <a:r>
              <a:rPr lang="de-CH" dirty="0"/>
              <a:t>Für Material, Lagerorte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EADAC-3A4F-4E09-9D20-B2BC7FCBFF1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13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EADAC-3A4F-4E09-9D20-B2BC7FCBFF1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2C5546FE-96B8-C6A0-D0A8-3E2FE0EDF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9018B5-2595-79DB-C2FE-CAEFD200F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FA1AFF-8D4E-1B54-A650-21090B79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A6C29-E9C5-2C49-2B5B-9E5E8AC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08522"/>
            <a:ext cx="2743200" cy="365125"/>
          </a:xfrm>
        </p:spPr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8F483-CB4B-1B88-DC64-C394FDFF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08522"/>
            <a:ext cx="4114800" cy="36512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3C33A-5A8F-DBD4-F479-5F15BF68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8" y="6108522"/>
            <a:ext cx="2743200" cy="365125"/>
          </a:xfrm>
        </p:spPr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7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16F27-DB13-0B3B-4A8A-C503CDD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97023-3260-A3A5-3698-9F9449FC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7F29-194D-2EF0-8A0B-2B48B7AB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004E-3A14-6E0D-E24C-0B67E428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111C8-4096-B9F9-3A0F-CFD58534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A7CD61-D81F-F313-8123-B9A3EAAC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3F70-FF9F-397C-7D26-E4C19A79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A3A2-2412-1C36-4EF1-ED57C701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AA24-6BEF-02EE-CAB0-2A0CFD2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143A4-2BA9-F7AF-8CB2-3675189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0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9626-5952-4437-A639-3ED5C0F0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1A550-D0A3-26C1-9FE3-7C828201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2C79E-DBDA-04CF-B4A3-3525EE2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88E28-B2DC-B09C-8780-D5CE225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03A80-B723-5C72-4AC3-ECB14DA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D10A2-4B91-3CC5-8A1F-534B703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AF63A-AC59-84AF-BB9E-B6DFC95E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C45F-F0C2-F355-80BF-0E1B28C7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7A2C1-A0A4-9581-5C6B-C270E906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C2F9F-AAE1-0F07-9637-E6467EE2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3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3AFD-42FF-EF0D-5FE1-F0BE618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90A34-2DBE-238E-F9EF-8682B507B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1B34E-1564-9354-78DA-6B8E6998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0C007-1E50-811C-E95C-B93E73AC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BE758-0DEA-99CF-3C98-1C7CE88B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8EDFD-8D9A-0A98-68E7-5DB23A7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8F3A-F25A-A928-EAEB-97FAFCB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B10A4C-DC63-2F76-3ED2-40A31B24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6E836-3871-B4BF-D40B-1B09131C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E219EC-7182-09CC-95BD-2F82AD8AF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97C673-4E70-72B6-0515-B4E025B2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357C1-49DC-2568-6C5A-8FAF513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628282-70F5-1E81-2E91-B6901256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D1448B-DA31-C131-721E-F6E75E6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2E89-DC25-E3BC-5CC6-BF4E0C7B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13DA1-BEC3-9148-5CF2-58F3B98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C9787-8C80-EE00-86CD-712F898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0DE53-DBF5-4CA8-1A40-CC445344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848706-EFF6-8DEC-1CE0-7B8906E3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F53247-1D0F-BF9F-F1A2-74EB60D8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543A6E-B51C-3DFD-991F-AC3927D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0DAD-C2C1-8C7F-A38A-20767F3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79F33-6CE3-C172-BEBB-77485CDE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B44E1D-8489-5DDD-A427-594722794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D9BCC-BF73-3DAF-C06E-AA4BD687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C7805-189D-8F8F-E250-63BFBEFB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1F87DB-78D0-209F-4F28-E31A20A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3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9B01-9EC4-AEE5-FF5C-4F488B44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B3152C-7390-EDF5-5D2C-F8DBE5D37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4DD22-D809-9880-336B-B7D31749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46ABC-FFB3-4C30-6FAB-EE6D2A3B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8F965B-FC59-379F-780B-E726F566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6CF31-5032-6C7A-716B-884DD24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C160A937-C06B-CE4E-E60F-0BA98F42B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E4C125-5DCA-69DF-7FF9-572C8659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5D09D-2EC7-C9C7-3065-0F880DE1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396A6-F4C4-CEF4-F1B9-5D86DFE6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8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1E3AA-0953-A91E-5573-BF96C6E9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6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20EEF-BDBD-8E64-9849-6AD94CB72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24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7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AA6D-B2CA-29D3-5042-0C82D7C4A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Kleinteile Regal</a:t>
            </a:r>
            <a:br>
              <a:rPr lang="de-CH" dirty="0"/>
            </a:br>
            <a:r>
              <a:rPr lang="de-CH" dirty="0"/>
              <a:t>Buchungssystem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6BAF6-1BAC-E7B1-B337-4F9620D1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WLW FS24/25</a:t>
            </a:r>
          </a:p>
          <a:p>
            <a:r>
              <a:rPr lang="de-CH" dirty="0"/>
              <a:t>Thomas Abplanalp</a:t>
            </a:r>
          </a:p>
          <a:p>
            <a:r>
              <a:rPr lang="de-CH" dirty="0"/>
              <a:t>Simon Kohler</a:t>
            </a:r>
          </a:p>
          <a:p>
            <a:r>
              <a:rPr lang="de-CH" dirty="0"/>
              <a:t>2.6.2025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34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A7B9-2A44-5ED0-DF35-9AB963F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44FA0-96FF-5832-7393-FEA9294E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Kleinteilelager Buchungssystem für T. </a:t>
            </a:r>
            <a:r>
              <a:rPr lang="de-CH" dirty="0" err="1"/>
              <a:t>Abplanalp’s</a:t>
            </a:r>
            <a:r>
              <a:rPr lang="de-CH" dirty="0"/>
              <a:t> Lager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Grundstein für automatisiertes Lager legen</a:t>
            </a:r>
          </a:p>
        </p:txBody>
      </p:sp>
    </p:spTree>
    <p:extLst>
      <p:ext uri="{BB962C8B-B14F-4D97-AF65-F5344CB8AC3E}">
        <p14:creationId xmlns:p14="http://schemas.microsoft.com/office/powerpoint/2010/main" val="2609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2FDC3-B13A-35CB-7F61-B2DD76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3334BC7-88C4-BBE4-BF66-FCF779E03723}"/>
              </a:ext>
            </a:extLst>
          </p:cNvPr>
          <p:cNvSpPr/>
          <p:nvPr/>
        </p:nvSpPr>
        <p:spPr>
          <a:xfrm>
            <a:off x="1566248" y="2017766"/>
            <a:ext cx="3684762" cy="4147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A9F51D-99E2-60CC-2912-A6E221528D06}"/>
              </a:ext>
            </a:extLst>
          </p:cNvPr>
          <p:cNvSpPr/>
          <p:nvPr/>
        </p:nvSpPr>
        <p:spPr>
          <a:xfrm>
            <a:off x="6426200" y="1267485"/>
            <a:ext cx="3279114" cy="489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1A363C-52C4-B3CC-9E01-ECDDCF29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4348" y="1287395"/>
            <a:ext cx="952500" cy="476250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A5629D2-12A0-77E5-DB3A-6BF793EFD83A}"/>
              </a:ext>
            </a:extLst>
          </p:cNvPr>
          <p:cNvSpPr/>
          <p:nvPr/>
        </p:nvSpPr>
        <p:spPr>
          <a:xfrm>
            <a:off x="6546497" y="1901370"/>
            <a:ext cx="3048353" cy="422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10" name="Grafik 9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2232FA69-BF42-FD9D-AA7A-91900D87E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8" y="2344689"/>
            <a:ext cx="646660" cy="48431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438B477-7D28-D3B8-4E26-59DE5619D9F7}"/>
              </a:ext>
            </a:extLst>
          </p:cNvPr>
          <p:cNvSpPr/>
          <p:nvPr/>
        </p:nvSpPr>
        <p:spPr>
          <a:xfrm>
            <a:off x="6752730" y="3537927"/>
            <a:ext cx="2652664" cy="253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263FFE-744E-54F7-64DA-0E291B7FE66E}"/>
              </a:ext>
            </a:extLst>
          </p:cNvPr>
          <p:cNvSpPr txBox="1"/>
          <p:nvPr/>
        </p:nvSpPr>
        <p:spPr>
          <a:xfrm>
            <a:off x="6950598" y="40296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136789-28CE-7FBE-ADF5-3C0C5E4634F2}"/>
              </a:ext>
            </a:extLst>
          </p:cNvPr>
          <p:cNvSpPr txBox="1"/>
          <p:nvPr/>
        </p:nvSpPr>
        <p:spPr>
          <a:xfrm>
            <a:off x="6964059" y="5467742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589C80-6004-3E82-BA8B-F19CBF77ADF4}"/>
              </a:ext>
            </a:extLst>
          </p:cNvPr>
          <p:cNvSpPr txBox="1"/>
          <p:nvPr/>
        </p:nvSpPr>
        <p:spPr>
          <a:xfrm>
            <a:off x="6964059" y="4748691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Lagerorte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A72FC5-4DEA-0525-FCE1-DB8187960B1A}"/>
              </a:ext>
            </a:extLst>
          </p:cNvPr>
          <p:cNvSpPr txBox="1"/>
          <p:nvPr/>
        </p:nvSpPr>
        <p:spPr>
          <a:xfrm>
            <a:off x="8312030" y="4029640"/>
            <a:ext cx="88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List</a:t>
            </a:r>
          </a:p>
          <a:p>
            <a:r>
              <a:rPr lang="de-CH" dirty="0">
                <a:solidFill>
                  <a:schemeClr val="bg1"/>
                </a:solidFill>
              </a:rPr>
              <a:t>Fetch</a:t>
            </a:r>
          </a:p>
          <a:p>
            <a:r>
              <a:rPr lang="de-CH" dirty="0">
                <a:solidFill>
                  <a:schemeClr val="bg1"/>
                </a:solidFill>
              </a:rPr>
              <a:t>Add</a:t>
            </a:r>
          </a:p>
          <a:p>
            <a:r>
              <a:rPr lang="de-CH" dirty="0">
                <a:solidFill>
                  <a:schemeClr val="bg1"/>
                </a:solidFill>
              </a:rPr>
              <a:t>Delete</a:t>
            </a:r>
          </a:p>
          <a:p>
            <a:r>
              <a:rPr lang="de-CH" dirty="0">
                <a:solidFill>
                  <a:schemeClr val="bg1"/>
                </a:solidFill>
              </a:rPr>
              <a:t>Search</a:t>
            </a:r>
          </a:p>
          <a:p>
            <a:r>
              <a:rPr lang="de-CH" dirty="0">
                <a:solidFill>
                  <a:schemeClr val="bg1"/>
                </a:solidFill>
              </a:rPr>
              <a:t>order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9" name="Grafik 18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11EDEE8-1907-CAFB-C07E-E635F10FD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72" y="3028178"/>
            <a:ext cx="3444852" cy="293805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48B4B5B0-BCB5-6F45-1327-A36C85C93A09}"/>
              </a:ext>
            </a:extLst>
          </p:cNvPr>
          <p:cNvSpPr/>
          <p:nvPr/>
        </p:nvSpPr>
        <p:spPr>
          <a:xfrm>
            <a:off x="6752730" y="2365195"/>
            <a:ext cx="2652664" cy="11727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Static</a:t>
            </a:r>
          </a:p>
          <a:p>
            <a:pPr algn="ctr"/>
            <a:r>
              <a:rPr lang="de-CH" dirty="0"/>
              <a:t>Home</a:t>
            </a:r>
          </a:p>
          <a:p>
            <a:pPr algn="ctr"/>
            <a:r>
              <a:rPr lang="de-CH" dirty="0"/>
              <a:t>Lagerorte</a:t>
            </a:r>
          </a:p>
          <a:p>
            <a:pPr algn="ctr"/>
            <a:r>
              <a:rPr lang="de-CH" dirty="0"/>
              <a:t>Buchungen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87DB003-2782-BED6-132B-11BB90138873}"/>
              </a:ext>
            </a:extLst>
          </p:cNvPr>
          <p:cNvSpPr/>
          <p:nvPr/>
        </p:nvSpPr>
        <p:spPr>
          <a:xfrm>
            <a:off x="6964059" y="4029640"/>
            <a:ext cx="2230007" cy="1807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621F84D0-72FB-34E8-EE83-400902B492CC}"/>
              </a:ext>
            </a:extLst>
          </p:cNvPr>
          <p:cNvSpPr/>
          <p:nvPr/>
        </p:nvSpPr>
        <p:spPr>
          <a:xfrm>
            <a:off x="5247732" y="3620329"/>
            <a:ext cx="1178468" cy="927798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6262BD95-3EE4-50F3-F61C-1D8550D05D59}"/>
              </a:ext>
            </a:extLst>
          </p:cNvPr>
          <p:cNvSpPr/>
          <p:nvPr/>
        </p:nvSpPr>
        <p:spPr>
          <a:xfrm>
            <a:off x="9705314" y="3097395"/>
            <a:ext cx="1952918" cy="1919689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333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FB643-D988-2C7F-9CA5-4DE19E2A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BD9B3-D6B0-CCA3-A67D-F0E55D37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Tabellen als </a:t>
            </a:r>
            <a:r>
              <a:rPr lang="de-CH" dirty="0" err="1"/>
              <a:t>Javascript</a:t>
            </a:r>
            <a:r>
              <a:rPr lang="de-CH" dirty="0"/>
              <a:t> Klasse</a:t>
            </a:r>
          </a:p>
          <a:p>
            <a:r>
              <a:rPr lang="de-CH" dirty="0"/>
              <a:t>Reaktiv (On Action -&gt; Update Tabelle)</a:t>
            </a:r>
          </a:p>
          <a:p>
            <a:r>
              <a:rPr lang="de-CH" dirty="0"/>
              <a:t>Eingabemasken als Overlays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AFD21-B021-D38B-334D-375A3408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74" y="1917700"/>
            <a:ext cx="3978178" cy="35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824C-A194-7F5D-9E2C-84848141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2682812"/>
            <a:ext cx="10515600" cy="1325563"/>
          </a:xfrm>
        </p:spPr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85359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F28096-D58D-FE4D-37C3-BC15ACCF3D6D}"/>
              </a:ext>
            </a:extLst>
          </p:cNvPr>
          <p:cNvSpPr/>
          <p:nvPr/>
        </p:nvSpPr>
        <p:spPr>
          <a:xfrm>
            <a:off x="486748" y="2110350"/>
            <a:ext cx="3230172" cy="362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7A1B65-8080-C939-9331-9C7B79C20A09}"/>
              </a:ext>
            </a:extLst>
          </p:cNvPr>
          <p:cNvSpPr/>
          <p:nvPr/>
        </p:nvSpPr>
        <p:spPr>
          <a:xfrm>
            <a:off x="4790024" y="1715317"/>
            <a:ext cx="2874569" cy="4278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72101884-3D0F-2FFF-8237-EB1F575C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172" y="1174741"/>
            <a:ext cx="834990" cy="41749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12DD4BD-14FB-6E3A-8367-7CBA77B62C13}"/>
              </a:ext>
            </a:extLst>
          </p:cNvPr>
          <p:cNvSpPr/>
          <p:nvPr/>
        </p:nvSpPr>
        <p:spPr>
          <a:xfrm>
            <a:off x="4910321" y="2110350"/>
            <a:ext cx="2672277" cy="3839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8" name="Grafik 7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40E287-2267-3916-BCF7-C8B5388C6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" y="2322317"/>
            <a:ext cx="566881" cy="42456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32C36B-F02C-95A0-0C3D-556EC433661E}"/>
              </a:ext>
            </a:extLst>
          </p:cNvPr>
          <p:cNvSpPr/>
          <p:nvPr/>
        </p:nvSpPr>
        <p:spPr>
          <a:xfrm>
            <a:off x="5116554" y="3686467"/>
            <a:ext cx="2325404" cy="22107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F3DBFD-50C2-8CA7-4BFD-5748C49E37BE}"/>
              </a:ext>
            </a:extLst>
          </p:cNvPr>
          <p:cNvSpPr txBox="1"/>
          <p:nvPr/>
        </p:nvSpPr>
        <p:spPr>
          <a:xfrm>
            <a:off x="5338563" y="4238585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C84709-7129-DD07-153E-F1FFC504C3C4}"/>
              </a:ext>
            </a:extLst>
          </p:cNvPr>
          <p:cNvSpPr txBox="1"/>
          <p:nvPr/>
        </p:nvSpPr>
        <p:spPr>
          <a:xfrm>
            <a:off x="5327883" y="5097813"/>
            <a:ext cx="88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3F4560-C211-1B64-F14E-00B5B1F2427F}"/>
              </a:ext>
            </a:extLst>
          </p:cNvPr>
          <p:cNvSpPr txBox="1"/>
          <p:nvPr/>
        </p:nvSpPr>
        <p:spPr>
          <a:xfrm>
            <a:off x="5314422" y="4698203"/>
            <a:ext cx="99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Lagerorte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3D7422-8964-218F-DC21-725026B03A99}"/>
              </a:ext>
            </a:extLst>
          </p:cNvPr>
          <p:cNvSpPr txBox="1"/>
          <p:nvPr/>
        </p:nvSpPr>
        <p:spPr>
          <a:xfrm>
            <a:off x="6454482" y="4152040"/>
            <a:ext cx="773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List</a:t>
            </a:r>
          </a:p>
          <a:p>
            <a:r>
              <a:rPr lang="de-CH" sz="1400" dirty="0">
                <a:solidFill>
                  <a:schemeClr val="bg1"/>
                </a:solidFill>
              </a:rPr>
              <a:t>Fetch</a:t>
            </a:r>
          </a:p>
          <a:p>
            <a:r>
              <a:rPr lang="de-CH" sz="1400" dirty="0">
                <a:solidFill>
                  <a:schemeClr val="bg1"/>
                </a:solidFill>
              </a:rPr>
              <a:t>Add</a:t>
            </a:r>
          </a:p>
          <a:p>
            <a:r>
              <a:rPr lang="de-CH" sz="1400" dirty="0">
                <a:solidFill>
                  <a:schemeClr val="bg1"/>
                </a:solidFill>
              </a:rPr>
              <a:t>Delete</a:t>
            </a:r>
          </a:p>
          <a:p>
            <a:r>
              <a:rPr lang="de-CH" sz="1400" dirty="0">
                <a:solidFill>
                  <a:schemeClr val="bg1"/>
                </a:solidFill>
              </a:rPr>
              <a:t>Search</a:t>
            </a:r>
          </a:p>
          <a:p>
            <a:r>
              <a:rPr lang="de-CH" sz="1400" dirty="0">
                <a:solidFill>
                  <a:schemeClr val="bg1"/>
                </a:solidFill>
              </a:rPr>
              <a:t>order</a:t>
            </a:r>
          </a:p>
          <a:p>
            <a:endParaRPr lang="de-CH" sz="1400" dirty="0">
              <a:solidFill>
                <a:schemeClr val="bg1"/>
              </a:solidFill>
            </a:endParaRPr>
          </a:p>
        </p:txBody>
      </p:sp>
      <p:pic>
        <p:nvPicPr>
          <p:cNvPr id="14" name="Grafik 1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4E4DBAAF-873F-7D47-1F73-51D13008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" y="2958846"/>
            <a:ext cx="3019860" cy="25755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E13CD51-74E2-45CD-C6F6-5087EE2EAE26}"/>
              </a:ext>
            </a:extLst>
          </p:cNvPr>
          <p:cNvSpPr/>
          <p:nvPr/>
        </p:nvSpPr>
        <p:spPr>
          <a:xfrm>
            <a:off x="5116554" y="2656121"/>
            <a:ext cx="2325404" cy="10244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Static</a:t>
            </a:r>
          </a:p>
          <a:p>
            <a:pPr algn="ctr"/>
            <a:r>
              <a:rPr lang="de-CH" sz="1600" dirty="0"/>
              <a:t>Home</a:t>
            </a:r>
          </a:p>
          <a:p>
            <a:pPr algn="ctr"/>
            <a:r>
              <a:rPr lang="de-CH" sz="1600" dirty="0"/>
              <a:t>Lagerorte</a:t>
            </a:r>
          </a:p>
          <a:p>
            <a:pPr algn="ctr"/>
            <a:r>
              <a:rPr lang="de-CH" sz="1600" dirty="0"/>
              <a:t>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446B6F-A181-2348-F4B6-8F2C9A708327}"/>
              </a:ext>
            </a:extLst>
          </p:cNvPr>
          <p:cNvSpPr/>
          <p:nvPr/>
        </p:nvSpPr>
        <p:spPr>
          <a:xfrm>
            <a:off x="5327884" y="4086744"/>
            <a:ext cx="1954890" cy="1578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B6DB46A-6AFC-A2E8-ACAB-EAA08778361B}"/>
              </a:ext>
            </a:extLst>
          </p:cNvPr>
          <p:cNvSpPr/>
          <p:nvPr/>
        </p:nvSpPr>
        <p:spPr>
          <a:xfrm>
            <a:off x="3736932" y="3341543"/>
            <a:ext cx="1033080" cy="810497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8766AFAE-894C-6F01-F163-7C711A9EC4B4}"/>
              </a:ext>
            </a:extLst>
          </p:cNvPr>
          <p:cNvSpPr/>
          <p:nvPr/>
        </p:nvSpPr>
        <p:spPr>
          <a:xfrm>
            <a:off x="7678055" y="2835446"/>
            <a:ext cx="1242471" cy="1676984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99D3DF6-6B75-10EC-1455-6F3FFA794191}"/>
              </a:ext>
            </a:extLst>
          </p:cNvPr>
          <p:cNvSpPr/>
          <p:nvPr/>
        </p:nvSpPr>
        <p:spPr>
          <a:xfrm>
            <a:off x="8920526" y="2746880"/>
            <a:ext cx="2771264" cy="2658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Client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65EC65-C3D8-384B-CEB3-7B8793865878}"/>
              </a:ext>
            </a:extLst>
          </p:cNvPr>
          <p:cNvSpPr/>
          <p:nvPr/>
        </p:nvSpPr>
        <p:spPr>
          <a:xfrm>
            <a:off x="10477500" y="3707723"/>
            <a:ext cx="1113828" cy="107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Klasse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Tabelle.js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9441E66-D554-A5F4-27A3-6679B111CCF5}"/>
              </a:ext>
            </a:extLst>
          </p:cNvPr>
          <p:cNvSpPr/>
          <p:nvPr/>
        </p:nvSpPr>
        <p:spPr>
          <a:xfrm>
            <a:off x="8933988" y="3707723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Home</a:t>
            </a:r>
            <a:endParaRPr lang="de-CH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B1B885-9A66-0AC0-8548-872A2E40824A}"/>
              </a:ext>
            </a:extLst>
          </p:cNvPr>
          <p:cNvSpPr txBox="1"/>
          <p:nvPr/>
        </p:nvSpPr>
        <p:spPr>
          <a:xfrm>
            <a:off x="9287252" y="3314262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A924668-B551-1098-A11E-FB36B393348A}"/>
              </a:ext>
            </a:extLst>
          </p:cNvPr>
          <p:cNvSpPr txBox="1"/>
          <p:nvPr/>
        </p:nvSpPr>
        <p:spPr>
          <a:xfrm>
            <a:off x="10829507" y="3314261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D793AF3-0865-8D15-736A-C2F77A48FD9A}"/>
              </a:ext>
            </a:extLst>
          </p:cNvPr>
          <p:cNvSpPr/>
          <p:nvPr/>
        </p:nvSpPr>
        <p:spPr>
          <a:xfrm>
            <a:off x="8933988" y="4286362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Lagerorte</a:t>
            </a:r>
            <a:endParaRPr lang="de-CH" sz="16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C60A9B-7A02-289E-CA08-331C12F83068}"/>
              </a:ext>
            </a:extLst>
          </p:cNvPr>
          <p:cNvSpPr/>
          <p:nvPr/>
        </p:nvSpPr>
        <p:spPr>
          <a:xfrm>
            <a:off x="8933988" y="4861337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Buchungen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2555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Breitbild</PresentationFormat>
  <Paragraphs>72</Paragraphs>
  <Slides>6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Kleinteile Regal Buchungssystem</vt:lpstr>
      <vt:lpstr>Projektidee / Ziele</vt:lpstr>
      <vt:lpstr>Server</vt:lpstr>
      <vt:lpstr>Client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Dl7UvUxQPQ@abbtsch.onmicrosoft.com</dc:creator>
  <cp:lastModifiedBy>Simon Kohler (s)</cp:lastModifiedBy>
  <cp:revision>7</cp:revision>
  <dcterms:created xsi:type="dcterms:W3CDTF">2025-06-01T11:44:14Z</dcterms:created>
  <dcterms:modified xsi:type="dcterms:W3CDTF">2025-06-01T20:10:02Z</dcterms:modified>
</cp:coreProperties>
</file>