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2310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Ein Bild, das Screenshot, Display, Computer, Software enthält.&#10;&#10;KI-generierte Inhalte können fehlerhaft sein.">
            <a:extLst>
              <a:ext uri="{FF2B5EF4-FFF2-40B4-BE49-F238E27FC236}">
                <a16:creationId xmlns:a16="http://schemas.microsoft.com/office/drawing/2014/main" id="{2C5546FE-96B8-C6A0-D0A8-3E2FE0EDF1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C9018B5-2595-79DB-C2FE-CAEFD200F5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9FA1AFF-8D4E-1B54-A650-21090B79D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5A6C29-E9C5-2C49-2B5B-9E5E8ACE21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08522"/>
            <a:ext cx="2743200" cy="365125"/>
          </a:xfrm>
        </p:spPr>
        <p:txBody>
          <a:bodyPr/>
          <a:lstStyle/>
          <a:p>
            <a:fld id="{B8C6D104-8D8B-42C5-AE8B-B72ED3781160}" type="datetimeFigureOut">
              <a:rPr lang="de-CH" smtClean="0"/>
              <a:t>01.06.2025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38F483-CB4B-1B88-DC64-C394FDFF2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108522"/>
            <a:ext cx="4114800" cy="365125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93C33A-5A8F-DBD4-F479-5F15BF686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8" y="6108522"/>
            <a:ext cx="2743200" cy="365125"/>
          </a:xfrm>
        </p:spPr>
        <p:txBody>
          <a:bodyPr/>
          <a:lstStyle/>
          <a:p>
            <a:fld id="{5C371C1E-5A13-4615-87E4-FA08437A2585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82700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B16F27-DB13-0B3B-4A8A-C503CDDA9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0E97023-3260-A3A5-3698-9F9449FCF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637F29-194D-2EF0-8A0B-2B48B7AB8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D104-8D8B-42C5-AE8B-B72ED3781160}" type="datetimeFigureOut">
              <a:rPr lang="de-CH" smtClean="0"/>
              <a:t>01.06.2025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97004E-3A14-6E0D-E24C-0B67E4282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F111C8-4096-B9F9-3A0F-CFD585347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1C1E-5A13-4615-87E4-FA08437A258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1441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2A7CD61-D81F-F313-8123-B9A3EAAC43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D053F70-FF9F-397C-7D26-E4C19A79E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E9A3A2-2412-1C36-4EF1-ED57C7018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D104-8D8B-42C5-AE8B-B72ED3781160}" type="datetimeFigureOut">
              <a:rPr lang="de-CH" smtClean="0"/>
              <a:t>01.06.2025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14AA24-6BEF-02EE-CAB0-2A0CFD2A2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D143A4-2BA9-F7AF-8CB2-3675189A9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1C1E-5A13-4615-87E4-FA08437A258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1054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C09626-5952-4437-A639-3ED5C0F0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A1A550-D0A3-26C1-9FE3-7C828201C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82C79E-DBDA-04CF-B4A3-3525EE27E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D104-8D8B-42C5-AE8B-B72ED3781160}" type="datetimeFigureOut">
              <a:rPr lang="de-CH" smtClean="0"/>
              <a:t>01.06.2025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D88E28-B2DC-B09C-8780-D5CE22573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A03A80-B723-5C72-4AC3-ECB14DA8C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1C1E-5A13-4615-87E4-FA08437A258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4632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7D10A2-4B91-3CC5-8A1F-534B70300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DAF63A-AC59-84AF-BB9E-B6DFC95E6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C0C45F-F0C2-F355-80BF-0E1B28C7D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D104-8D8B-42C5-AE8B-B72ED3781160}" type="datetimeFigureOut">
              <a:rPr lang="de-CH" smtClean="0"/>
              <a:t>01.06.2025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F7A2C1-A0A4-9581-5C6B-C270E9061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AC2F9F-AAE1-0F07-9637-E6467EE25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1C1E-5A13-4615-87E4-FA08437A258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44328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BE3AFD-42FF-EF0D-5FE1-F0BE618A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690A34-2DBE-238E-F9EF-8682B507BF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31B34E-1564-9354-78DA-6B8E69984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C10C007-1E50-811C-E95C-B93E73AC6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D104-8D8B-42C5-AE8B-B72ED3781160}" type="datetimeFigureOut">
              <a:rPr lang="de-CH" smtClean="0"/>
              <a:t>01.06.2025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FBE758-0DEA-99CF-3C98-1C7CE88B1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98EDFD-8D9A-0A98-68E7-5DB23A79B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1C1E-5A13-4615-87E4-FA08437A258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96859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038F3A-F25A-A928-EAEB-97FAFCBBC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B10A4C-DC63-2F76-3ED2-40A31B245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676E836-3871-B4BF-D40B-1B09131CD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2E219EC-7182-09CC-95BD-2F82AD8AF1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F97C673-4E70-72B6-0515-B4E025B2D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2D357C1-49DC-2568-6C5A-8FAF5137D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D104-8D8B-42C5-AE8B-B72ED3781160}" type="datetimeFigureOut">
              <a:rPr lang="de-CH" smtClean="0"/>
              <a:t>01.06.2025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D628282-70F5-1E81-2E91-B69012566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AD1448B-DA31-C131-721E-F6E75E691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1C1E-5A13-4615-87E4-FA08437A258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20370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B42E89-DC25-E3BC-5CC6-BF4E0C7BB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8313DA1-BEC3-9148-5CF2-58F3B989E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D104-8D8B-42C5-AE8B-B72ED3781160}" type="datetimeFigureOut">
              <a:rPr lang="de-CH" smtClean="0"/>
              <a:t>01.06.2025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37C9787-8C80-EE00-86CD-712F898D7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5B0DE53-DBF5-4CA8-1A40-CC445344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1C1E-5A13-4615-87E4-FA08437A258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0593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3848706-EFF6-8DEC-1CE0-7B8906E38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D104-8D8B-42C5-AE8B-B72ED3781160}" type="datetimeFigureOut">
              <a:rPr lang="de-CH" smtClean="0"/>
              <a:t>01.06.2025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5F53247-1D0F-BF9F-F1A2-74EB60D8D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543A6E-B51C-3DFD-991F-AC3927D7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1C1E-5A13-4615-87E4-FA08437A258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480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290DAD-C2C1-8C7F-A38A-20767F3E1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A79F33-6CE3-C172-BEBB-77485CDEF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8B44E1D-8489-5DDD-A427-594722794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FD9BCC-BF73-3DAF-C06E-AA4BD687F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D104-8D8B-42C5-AE8B-B72ED3781160}" type="datetimeFigureOut">
              <a:rPr lang="de-CH" smtClean="0"/>
              <a:t>01.06.2025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BDC7805-189D-8F8F-E250-63BFBEFBE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1F87DB-78D0-209F-4F28-E31A20AAA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1C1E-5A13-4615-87E4-FA08437A258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7351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549B01-9EC4-AEE5-FF5C-4F488B44A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CB3152C-7390-EDF5-5D2C-F8DBE5D372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2C4DD22-D809-9880-336B-B7D31749B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646ABC-FFB3-4C30-6FAB-EE6D2A3BA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D104-8D8B-42C5-AE8B-B72ED3781160}" type="datetimeFigureOut">
              <a:rPr lang="de-CH" smtClean="0"/>
              <a:t>01.06.2025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A8F965B-FC59-379F-780B-E726F5667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D6CF31-5032-6C7A-716B-884DD2418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1C1E-5A13-4615-87E4-FA08437A258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6922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Screenshot, Display, Computer, Software enthält.&#10;&#10;KI-generierte Inhalte können fehlerhaft sein.">
            <a:extLst>
              <a:ext uri="{FF2B5EF4-FFF2-40B4-BE49-F238E27FC236}">
                <a16:creationId xmlns:a16="http://schemas.microsoft.com/office/drawing/2014/main" id="{C160A937-C06B-CE4E-E60F-0BA98F42BA6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CE4C125-5DCA-69DF-7FF9-572C8659D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C5D09D-2EC7-C9C7-3065-0F880DE1D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5396A6-F4C4-CEF4-F1B9-5D86DFE6F5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837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C6D104-8D8B-42C5-AE8B-B72ED3781160}" type="datetimeFigureOut">
              <a:rPr lang="de-CH" smtClean="0"/>
              <a:t>01.06.2025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71E3AA-0953-A91E-5573-BF96C6E9C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2162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420EEF-BDBD-8E64-9849-6AD94CB723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2245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371C1E-5A13-4615-87E4-FA08437A258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0784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09AA6D-B2CA-29D3-5042-0C82D7C4A2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Kleinteile Regal</a:t>
            </a:r>
            <a:br>
              <a:rPr lang="de-CH" dirty="0"/>
            </a:br>
            <a:r>
              <a:rPr lang="de-CH" dirty="0"/>
              <a:t>Buchungssystem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026BAF6-1BAC-E7B1-B337-4F9620D15B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/>
              <a:t>WLW FS24/25</a:t>
            </a:r>
          </a:p>
          <a:p>
            <a:r>
              <a:rPr lang="de-CH" dirty="0"/>
              <a:t>Thomas Abplanalp</a:t>
            </a:r>
          </a:p>
          <a:p>
            <a:r>
              <a:rPr lang="de-CH" dirty="0"/>
              <a:t>Simon Kohler</a:t>
            </a:r>
          </a:p>
          <a:p>
            <a:r>
              <a:rPr lang="de-CH" dirty="0"/>
              <a:t>2.6.2025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88342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DBA7B9-2A44-5ED0-DF35-9AB963FE4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Funktionsweise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944FA0-96FF-5832-7393-FEA9294E3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Teile/Lagerorte anlegen</a:t>
            </a:r>
          </a:p>
          <a:p>
            <a:r>
              <a:rPr lang="de-CH" dirty="0"/>
              <a:t>Teile an Lagerorten buchen (Bestandsänderung) </a:t>
            </a:r>
          </a:p>
        </p:txBody>
      </p:sp>
    </p:spTree>
    <p:extLst>
      <p:ext uri="{BB962C8B-B14F-4D97-AF65-F5344CB8AC3E}">
        <p14:creationId xmlns:p14="http://schemas.microsoft.com/office/powerpoint/2010/main" val="260903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D2FDC3-B13A-35CB-7F61-B2DD766D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Server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3334BC7-88C4-BBE4-BF66-FCF779E03723}"/>
              </a:ext>
            </a:extLst>
          </p:cNvPr>
          <p:cNvSpPr/>
          <p:nvPr/>
        </p:nvSpPr>
        <p:spPr>
          <a:xfrm>
            <a:off x="1566248" y="2017766"/>
            <a:ext cx="3684762" cy="4147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dirty="0"/>
              <a:t>Datenbank</a:t>
            </a:r>
          </a:p>
          <a:p>
            <a:pPr algn="ctr"/>
            <a:endParaRPr lang="de-CH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4A9F51D-99E2-60CC-2912-A6E221528D06}"/>
              </a:ext>
            </a:extLst>
          </p:cNvPr>
          <p:cNvSpPr/>
          <p:nvPr/>
        </p:nvSpPr>
        <p:spPr>
          <a:xfrm>
            <a:off x="6426200" y="1267485"/>
            <a:ext cx="3279114" cy="48979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dirty="0"/>
              <a:t>Server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FA1A363C-52C4-B3CC-9E01-ECDDCF2984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74348" y="1287395"/>
            <a:ext cx="952500" cy="476250"/>
          </a:xfr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5A5629D2-12A0-77E5-DB3A-6BF793EFD83A}"/>
              </a:ext>
            </a:extLst>
          </p:cNvPr>
          <p:cNvSpPr/>
          <p:nvPr/>
        </p:nvSpPr>
        <p:spPr>
          <a:xfrm>
            <a:off x="6546497" y="1901370"/>
            <a:ext cx="3048353" cy="42200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Skyline</a:t>
            </a:r>
          </a:p>
        </p:txBody>
      </p:sp>
      <p:pic>
        <p:nvPicPr>
          <p:cNvPr id="10" name="Grafik 9" descr="Ein Bild, das Logo, Text, Schrift, Electric Blue (Farbe) enthält.&#10;&#10;KI-generierte Inhalte können fehlerhaft sein.">
            <a:extLst>
              <a:ext uri="{FF2B5EF4-FFF2-40B4-BE49-F238E27FC236}">
                <a16:creationId xmlns:a16="http://schemas.microsoft.com/office/drawing/2014/main" id="{2232FA69-BF42-FD9D-AA7A-91900D87E1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268" y="2344689"/>
            <a:ext cx="646660" cy="484313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5438B477-7D28-D3B8-4E26-59DE5619D9F7}"/>
              </a:ext>
            </a:extLst>
          </p:cNvPr>
          <p:cNvSpPr/>
          <p:nvPr/>
        </p:nvSpPr>
        <p:spPr>
          <a:xfrm>
            <a:off x="6752730" y="3537927"/>
            <a:ext cx="2652664" cy="25306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b="1" dirty="0"/>
              <a:t>API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9263FFE-744E-54F7-64DA-0E291B7FE66E}"/>
              </a:ext>
            </a:extLst>
          </p:cNvPr>
          <p:cNvSpPr txBox="1"/>
          <p:nvPr/>
        </p:nvSpPr>
        <p:spPr>
          <a:xfrm>
            <a:off x="6950598" y="4029640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Material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5136789-28CE-7FBE-ADF5-3C0C5E4634F2}"/>
              </a:ext>
            </a:extLst>
          </p:cNvPr>
          <p:cNvSpPr txBox="1"/>
          <p:nvPr/>
        </p:nvSpPr>
        <p:spPr>
          <a:xfrm>
            <a:off x="6964059" y="5467742"/>
            <a:ext cx="1011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Bestand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C589C80-6004-3E82-BA8B-F19CBF77ADF4}"/>
              </a:ext>
            </a:extLst>
          </p:cNvPr>
          <p:cNvSpPr txBox="1"/>
          <p:nvPr/>
        </p:nvSpPr>
        <p:spPr>
          <a:xfrm>
            <a:off x="6964059" y="4748691"/>
            <a:ext cx="113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Lagerorte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3A72FC5-4DEA-0525-FCE1-DB8187960B1A}"/>
              </a:ext>
            </a:extLst>
          </p:cNvPr>
          <p:cNvSpPr txBox="1"/>
          <p:nvPr/>
        </p:nvSpPr>
        <p:spPr>
          <a:xfrm>
            <a:off x="8312030" y="4029640"/>
            <a:ext cx="8820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List</a:t>
            </a:r>
          </a:p>
          <a:p>
            <a:r>
              <a:rPr lang="de-CH" dirty="0" err="1">
                <a:solidFill>
                  <a:schemeClr val="bg1"/>
                </a:solidFill>
              </a:rPr>
              <a:t>Fetch</a:t>
            </a:r>
            <a:endParaRPr lang="de-CH" dirty="0">
              <a:solidFill>
                <a:schemeClr val="bg1"/>
              </a:solidFill>
            </a:endParaRPr>
          </a:p>
          <a:p>
            <a:r>
              <a:rPr lang="de-CH" dirty="0">
                <a:solidFill>
                  <a:schemeClr val="bg1"/>
                </a:solidFill>
              </a:rPr>
              <a:t>Add</a:t>
            </a:r>
          </a:p>
          <a:p>
            <a:r>
              <a:rPr lang="de-CH" dirty="0">
                <a:solidFill>
                  <a:schemeClr val="bg1"/>
                </a:solidFill>
              </a:rPr>
              <a:t>Delete</a:t>
            </a:r>
          </a:p>
          <a:p>
            <a:r>
              <a:rPr lang="de-CH" dirty="0">
                <a:solidFill>
                  <a:schemeClr val="bg1"/>
                </a:solidFill>
              </a:rPr>
              <a:t>Search</a:t>
            </a:r>
          </a:p>
          <a:p>
            <a:r>
              <a:rPr lang="de-CH" dirty="0" err="1">
                <a:solidFill>
                  <a:schemeClr val="bg1"/>
                </a:solidFill>
              </a:rPr>
              <a:t>order</a:t>
            </a:r>
            <a:endParaRPr lang="de-CH" dirty="0">
              <a:solidFill>
                <a:schemeClr val="bg1"/>
              </a:solidFill>
            </a:endParaRPr>
          </a:p>
          <a:p>
            <a:endParaRPr lang="de-CH" dirty="0">
              <a:solidFill>
                <a:schemeClr val="bg1"/>
              </a:solidFill>
            </a:endParaRPr>
          </a:p>
        </p:txBody>
      </p:sp>
      <p:pic>
        <p:nvPicPr>
          <p:cNvPr id="19" name="Grafik 18" descr="Ein Bild, das Text, Diagramm, Plan, technische Zeichnung enthält.&#10;&#10;KI-generierte Inhalte können fehlerhaft sein.">
            <a:extLst>
              <a:ext uri="{FF2B5EF4-FFF2-40B4-BE49-F238E27FC236}">
                <a16:creationId xmlns:a16="http://schemas.microsoft.com/office/drawing/2014/main" id="{C11EDEE8-1907-CAFB-C07E-E635F10FD8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172" y="3028178"/>
            <a:ext cx="3444852" cy="2938055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48B4B5B0-BCB5-6F45-1327-A36C85C93A09}"/>
              </a:ext>
            </a:extLst>
          </p:cNvPr>
          <p:cNvSpPr/>
          <p:nvPr/>
        </p:nvSpPr>
        <p:spPr>
          <a:xfrm>
            <a:off x="6752730" y="2365195"/>
            <a:ext cx="2652664" cy="11727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b="1" dirty="0"/>
              <a:t>Static</a:t>
            </a:r>
          </a:p>
          <a:p>
            <a:pPr algn="ctr"/>
            <a:r>
              <a:rPr lang="de-CH" dirty="0"/>
              <a:t>Index</a:t>
            </a:r>
          </a:p>
          <a:p>
            <a:pPr algn="ctr"/>
            <a:r>
              <a:rPr lang="de-CH" dirty="0"/>
              <a:t>Lagerorte</a:t>
            </a:r>
          </a:p>
          <a:p>
            <a:pPr algn="ctr"/>
            <a:r>
              <a:rPr lang="de-CH" dirty="0"/>
              <a:t>Buchungen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187DB003-2782-BED6-132B-11BB90138873}"/>
              </a:ext>
            </a:extLst>
          </p:cNvPr>
          <p:cNvSpPr/>
          <p:nvPr/>
        </p:nvSpPr>
        <p:spPr>
          <a:xfrm>
            <a:off x="6964059" y="4029640"/>
            <a:ext cx="2230007" cy="180743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Pfeil: nach links und rechts 22">
            <a:extLst>
              <a:ext uri="{FF2B5EF4-FFF2-40B4-BE49-F238E27FC236}">
                <a16:creationId xmlns:a16="http://schemas.microsoft.com/office/drawing/2014/main" id="{621F84D0-72FB-34E8-EE83-400902B492CC}"/>
              </a:ext>
            </a:extLst>
          </p:cNvPr>
          <p:cNvSpPr/>
          <p:nvPr/>
        </p:nvSpPr>
        <p:spPr>
          <a:xfrm>
            <a:off x="5247732" y="3620329"/>
            <a:ext cx="1178468" cy="927798"/>
          </a:xfrm>
          <a:prstGeom prst="leftRightArrow">
            <a:avLst>
              <a:gd name="adj1" fmla="val 75371"/>
              <a:gd name="adj2" fmla="val 2462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SQL</a:t>
            </a:r>
          </a:p>
        </p:txBody>
      </p:sp>
      <p:sp>
        <p:nvSpPr>
          <p:cNvPr id="24" name="Pfeil: nach links und rechts 23">
            <a:extLst>
              <a:ext uri="{FF2B5EF4-FFF2-40B4-BE49-F238E27FC236}">
                <a16:creationId xmlns:a16="http://schemas.microsoft.com/office/drawing/2014/main" id="{6262BD95-3EE4-50F3-F61C-1D8550D05D59}"/>
              </a:ext>
            </a:extLst>
          </p:cNvPr>
          <p:cNvSpPr/>
          <p:nvPr/>
        </p:nvSpPr>
        <p:spPr>
          <a:xfrm>
            <a:off x="9705314" y="3097395"/>
            <a:ext cx="1952918" cy="1919689"/>
          </a:xfrm>
          <a:prstGeom prst="leftRightArrow">
            <a:avLst>
              <a:gd name="adj1" fmla="val 75371"/>
              <a:gd name="adj2" fmla="val 2462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POST</a:t>
            </a:r>
          </a:p>
          <a:p>
            <a:pPr algn="ctr"/>
            <a:r>
              <a:rPr lang="de-CH" dirty="0"/>
              <a:t>GET</a:t>
            </a:r>
          </a:p>
          <a:p>
            <a:pPr algn="ctr"/>
            <a:endParaRPr lang="de-CH" dirty="0"/>
          </a:p>
          <a:p>
            <a:pPr algn="ctr"/>
            <a:r>
              <a:rPr lang="de-CH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1733310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EFB643-D988-2C7F-9CA5-4DE19E2AF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Client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3BD9B3-D6B0-CCA3-A67D-F0E55D372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0962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FEBA17-C645-DF88-BF3B-206A785D0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3197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95824C-A194-7F5D-9E2C-848481417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398" y="2682812"/>
            <a:ext cx="10515600" cy="1325563"/>
          </a:xfrm>
        </p:spPr>
        <p:txBody>
          <a:bodyPr/>
          <a:lstStyle/>
          <a:p>
            <a:r>
              <a:rPr lang="de-CH" dirty="0"/>
              <a:t>Fragen</a:t>
            </a:r>
          </a:p>
        </p:txBody>
      </p:sp>
    </p:spTree>
    <p:extLst>
      <p:ext uri="{BB962C8B-B14F-4D97-AF65-F5344CB8AC3E}">
        <p14:creationId xmlns:p14="http://schemas.microsoft.com/office/powerpoint/2010/main" val="853598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Breitbild</PresentationFormat>
  <Paragraphs>34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</vt:lpstr>
      <vt:lpstr>Kleinteile Regal Buchungssystem</vt:lpstr>
      <vt:lpstr>Funktionsweise</vt:lpstr>
      <vt:lpstr>Server</vt:lpstr>
      <vt:lpstr>Client</vt:lpstr>
      <vt:lpstr>Demo</vt:lpstr>
      <vt:lpstr>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Dl7UvUxQPQ@abbtsch.onmicrosoft.com</dc:creator>
  <cp:lastModifiedBy>Simon Kohler (s)</cp:lastModifiedBy>
  <cp:revision>3</cp:revision>
  <dcterms:created xsi:type="dcterms:W3CDTF">2025-06-01T11:44:14Z</dcterms:created>
  <dcterms:modified xsi:type="dcterms:W3CDTF">2025-06-01T14:28:06Z</dcterms:modified>
</cp:coreProperties>
</file>