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examples at this point of how REPL works</a:t>
            </a: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cd2210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1dcd2210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d30c1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dcd30c1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4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Char char=" "/>
              <a:defRPr sz="3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 "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B7E0E9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Clojure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Wesley Gruenberg</a:t>
            </a:r>
            <a:endParaRPr/>
          </a:p>
          <a:p>
            <a:pPr marL="0" marR="0" lvl="0" indent="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Taso Kinnas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Nikki Semmelroth</a:t>
            </a:r>
            <a:endParaRPr/>
          </a:p>
        </p:txBody>
      </p:sp>
      <p:pic>
        <p:nvPicPr>
          <p:cNvPr id="88" name="Google Shape;88;p13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40" y="426223"/>
            <a:ext cx="3021604" cy="302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Clojure History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n-U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First stable release in October 2007</a:t>
            </a:r>
            <a:endParaRPr/>
          </a:p>
          <a:p>
            <a:pPr marL="91440" marR="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n-U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Author: Rich Hickey</a:t>
            </a:r>
            <a:endParaRPr/>
          </a:p>
          <a:p>
            <a:pPr marL="347472" marR="0" lvl="1" indent="-34747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Independent software developer</a:t>
            </a:r>
            <a:endParaRPr/>
          </a:p>
          <a:p>
            <a:pPr marL="347472" marR="0" lvl="1" indent="-34747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Developed dotLisp before Clojure </a:t>
            </a:r>
            <a:endParaRPr/>
          </a:p>
          <a:p>
            <a:pPr marL="347472" marR="0" lvl="1" indent="-34747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</a:pPr>
            <a:r>
              <a:rPr lang="en-US"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Attended Berklee College of Music before going to school for computer science at NY Empire State College</a:t>
            </a:r>
            <a:endParaRPr/>
          </a:p>
          <a:p>
            <a:pPr marL="91440" marR="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n-U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Worked on Clojure for about 2.5 years before first release</a:t>
            </a:r>
            <a:endParaRPr/>
          </a:p>
          <a:p>
            <a:pPr marL="91440" marR="0" lvl="0" indent="-9144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</a:pPr>
            <a:r>
              <a:rPr lang="en-U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Created with no outside funding</a:t>
            </a:r>
            <a:endParaRPr/>
          </a:p>
        </p:txBody>
      </p:sp>
      <p:pic>
        <p:nvPicPr>
          <p:cNvPr id="95" name="Google Shape;95;p14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6536" y="426223"/>
            <a:ext cx="1731508" cy="17315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About Clojure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Functional language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dialect of Lisp</a:t>
            </a:r>
            <a:endParaRPr/>
          </a:p>
          <a:p>
            <a:pPr marL="91440" marR="0" lvl="0" indent="-9144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Clojure runs on the Java Virtual Machine (JVM)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Java code can be called from Clojure (and Clojure called from Java)</a:t>
            </a:r>
            <a:endParaRPr/>
          </a:p>
          <a:p>
            <a:pPr marL="91440" marR="0" lvl="0" indent="-9144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Primary Clojure platform is the JVM, but could also use other target implementations.  A few examples: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clojure-py (Clojure in pure Python)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rouge (Clojure in YARV in Ruby)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CljPerl (Clojure in Perl)</a:t>
            </a:r>
            <a:endParaRPr/>
          </a:p>
          <a:p>
            <a:pPr marL="91440" marR="0" lvl="0" indent="-9144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Uses primarily static scoping</a:t>
            </a:r>
            <a:endParaRPr/>
          </a:p>
          <a:p>
            <a:pPr marL="347472" marR="0" lvl="1" indent="-347472" algn="l" rtl="0">
              <a:lnSpc>
                <a:spcPct val="6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Char char=" "/>
            </a:pPr>
            <a:r>
              <a:rPr lang="en-US" sz="222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Can “force” dynamic scoping using the binding macro, but has limitations</a:t>
            </a:r>
            <a:endParaRPr/>
          </a:p>
          <a:p>
            <a:pPr marL="91440" marR="0" lvl="0" indent="49530" algn="l" rtl="0">
              <a:lnSpc>
                <a:spcPct val="6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20"/>
              <a:buFont typeface="Arial"/>
              <a:buNone/>
            </a:pPr>
            <a:endParaRPr sz="222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6536" y="426223"/>
            <a:ext cx="1731508" cy="17315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Clojure?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9144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Hickey’s vision: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Functional programming with robust, mature platform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future is Virtual Machines (VMs), not Operating Systems (OSs)</a:t>
            </a:r>
            <a:endParaRPr/>
          </a:p>
          <a:p>
            <a:pPr marL="91440" marR="0" lvl="0" indent="-9144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Clojure’s functional capabilities with JVM features has made it popular among the data science community</a:t>
            </a:r>
            <a:endParaRPr/>
          </a:p>
          <a:p>
            <a:pPr marL="91440" marR="0" lvl="0" indent="-91440" algn="l" rtl="0">
              <a:lnSpc>
                <a:spcPct val="7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Clojure employs a REPL to allow fast development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REPL concept is consistent with Lisp dialects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REPL: Read-Eval-Print Loop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Allows for real-time coding and feedback</a:t>
            </a:r>
            <a:endParaRPr/>
          </a:p>
          <a:p>
            <a:pPr marL="347472" marR="0" lvl="1" indent="-347472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Encourages experimentation and fast iterations</a:t>
            </a:r>
            <a:endParaRPr/>
          </a:p>
        </p:txBody>
      </p:sp>
      <p:pic>
        <p:nvPicPr>
          <p:cNvPr id="109" name="Google Shape;109;p16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6536" y="426223"/>
            <a:ext cx="1731508" cy="17315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Clojure?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6643" y="2040475"/>
            <a:ext cx="9994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24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Clojure’s JVM host offers vast amount of features “out of the box”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Immutability offers protection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Dynamic</a:t>
            </a:r>
            <a:endParaRPr sz="200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6096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Comes with its own set of immutable data structures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Community-driven development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Strongly typed</a:t>
            </a:r>
            <a:endParaRPr sz="2000"/>
          </a:p>
        </p:txBody>
      </p:sp>
      <p:pic>
        <p:nvPicPr>
          <p:cNvPr id="118" name="Google Shape;118;p17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6536" y="426223"/>
            <a:ext cx="1731508" cy="17315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00" cy="16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Why Clojure?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Clojure is functional (and free of side-effects), but the JVM platform is not, so it is limited by those libraries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Dependence on the JVM can cause slow startup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Major performance issues if done repeated in a process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3"/>
          </p:nvPr>
        </p:nvSpPr>
        <p:spPr>
          <a:xfrm>
            <a:off x="676641" y="2038425"/>
            <a:ext cx="99945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240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5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be difficult to debug</a:t>
            </a:r>
            <a:endParaRPr sz="2000"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Error message lacking description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Runtime errors often cryptic</a:t>
            </a:r>
            <a:endParaRPr/>
          </a:p>
          <a:p>
            <a:pPr marL="457200" lvl="0" indent="-355600" algn="l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Functional programming languages can be difficult to read</a:t>
            </a:r>
            <a:endParaRPr sz="20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66536" y="426223"/>
            <a:ext cx="1731600" cy="17316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lang="en-US"/>
              <a:t>Business Intelligence Website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" marR="0" lvl="0" indent="6096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6000" u="sng">
                <a:solidFill>
                  <a:schemeClr val="hlink"/>
                </a:solidFill>
                <a:hlinkClick r:id="rId3"/>
              </a:rPr>
              <a:t>http://localhost:3000/</a:t>
            </a:r>
            <a:endParaRPr sz="6000"/>
          </a:p>
          <a:p>
            <a:pPr marL="91440" marR="0" lvl="0" indent="6096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134" name="Google Shape;134;p19" descr="Image result for cloju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6536" y="426223"/>
            <a:ext cx="1731508" cy="173150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300" cy="16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/>
          </a:p>
        </p:txBody>
      </p:sp>
      <p:pic>
        <p:nvPicPr>
          <p:cNvPr id="141" name="Google Shape;141;p20" descr="Image result for cloj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6440" y="426223"/>
            <a:ext cx="3021600" cy="30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Metropolitan</vt:lpstr>
      <vt:lpstr>Clojure</vt:lpstr>
      <vt:lpstr>Clojure History</vt:lpstr>
      <vt:lpstr>About Clojure</vt:lpstr>
      <vt:lpstr>Why Clojure?</vt:lpstr>
      <vt:lpstr>Why Clojure?</vt:lpstr>
      <vt:lpstr>Why Clojure?</vt:lpstr>
      <vt:lpstr>Business Intelligence Website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Clojure</dc:title>
  <dc:creator>Taso Kinnas</dc:creator>
  <cp:lastModifiedBy>Taso Kinnas</cp:lastModifiedBy>
  <cp:revision>1</cp:revision>
  <dcterms:modified xsi:type="dcterms:W3CDTF">2019-05-30T02:58:17Z</dcterms:modified>
</cp:coreProperties>
</file>