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781B-67B5-DFFE-3695-014DA3FE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7D31-9BAD-F18D-5A45-A1FFC622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69F8-6278-0627-0B0B-8700DB2C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156D-6C93-2891-9747-AE644A6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95FB-B8FB-607C-2F81-1A7C8922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920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05D0-AD6A-B704-0D2F-EA57BBC0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F0A18-AA8D-43A6-9806-0ED374F5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BDB6-EBB7-54EC-9ADF-D2B1F1CC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139E-5A78-6F53-1C6E-9720A19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3B7B-85E9-6D73-3AD9-E1A23389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958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C9556-0C9E-A984-5226-8F7A55AA9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7FC2-A82F-7274-E67C-2A501F6DA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5E3E-FCE7-10DB-9685-8E5DF8D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0FB-CB8F-A999-DA8C-B28C94DD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3B1-0122-70EA-335F-F73F80A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57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2605-DFA1-791C-7E25-FCA092D7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AE35-B9C6-66CA-C1DE-2051AE83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1C7-999F-35D7-5A96-19C7C59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F50A-78BE-47DC-0D4A-536A6831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20CB-41D0-6FA0-E0CE-DCBB8924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157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086D-605C-D785-6E87-257215A0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EC993-D735-23CF-C263-A0630F6D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A065-FDE5-EC87-F02F-AFC66D48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5091-B48C-AD56-C5F8-6E892DFE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5153-7FD5-4F58-5DD6-A2CFD183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375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35A9-A4CE-A9B1-07D1-92C13B9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83FB-60A8-4E07-3DA5-22FF20A59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0B17-6629-EDD7-35D8-B9C3CD49C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2009-A47B-6126-0E4B-F643BAF1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1E22-3F34-313D-D92D-827B9C42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6599-7760-3023-343D-C2E134EE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5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5F8C-5CD2-93D3-3BF0-C1F471C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FDF0-E70D-834E-672A-3B4F13FE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3690D-B121-0938-C221-144A724C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6A982-9690-BC0D-7C63-FDFFC0A97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69368-BAA7-1557-9EDC-0FFBB012A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C692B-8740-B36D-8DEA-66F451EE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2782F-6EF6-13F6-0B67-9190B72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503DB-572D-1C46-3FEF-0962AF3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149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0F0-AAEB-B012-E665-8BFD1780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5F564-FC32-BE4C-814B-7FA05999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BB31-2C49-48FE-3E64-23C9D57F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8C004-6A9A-D6D6-9722-2A7F1B7C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7197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AB6F8-331C-854B-894E-B26146FB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D1876-B4E5-22BA-FAE2-3C6741B9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B650-5151-036B-9B51-A0546F9A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756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10E9-5B88-99A4-EA8C-5A79764A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7AE2-DD86-FBE5-0D19-947B2E8E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65824-E968-F20A-98DA-302D7DFDD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082E-72E3-D8EE-5343-B4138DB1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FC95-D9BC-C29B-47C7-2B65BE75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0AF5-7FFF-368F-A368-1E4D2CCD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0753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5AC9-3C8E-5A76-0FB0-9E38507A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8CF5E-CCA6-81FB-71DC-F0979FEF0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4AB75-C5BA-D698-8AA5-EC5894F1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FBC5-688E-234A-E525-69242AE9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8EFC-6721-4DC3-512D-3F365B23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55EA-3940-6286-124F-15E5B5E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373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2B42B-8830-D0BF-998F-DFDA3C8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D3FE5-0B65-96AE-6429-6390570C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734B-AC7F-77FC-6E7C-20D2DA35D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F3BC-88D8-467C-904C-773576B318E8}" type="datetimeFigureOut">
              <a:rPr lang="en-150" smtClean="0"/>
              <a:t>16/04/2024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6E67-80D6-7701-8877-C5D5E7967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5D40-0E34-7333-9866-E6CAB8C6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1F84E-C64A-420A-8166-45D524759B5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893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2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8" name="Freeform: Shape 1034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F09E8E73-81F1-9CDF-4F9A-43965988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6" y="1762414"/>
            <a:ext cx="2531002" cy="2246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5BD89F-0781-C0D6-91D1-10CCC4AB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221" y="3172351"/>
            <a:ext cx="5096955" cy="13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68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Mitsigkolas, A. (Anastasios)</dc:creator>
  <cp:lastModifiedBy>Mitsigkolas, A. (Anastasios)</cp:lastModifiedBy>
  <cp:revision>1</cp:revision>
  <dcterms:created xsi:type="dcterms:W3CDTF">2024-04-16T15:19:03Z</dcterms:created>
  <dcterms:modified xsi:type="dcterms:W3CDTF">2024-04-16T15:26:56Z</dcterms:modified>
</cp:coreProperties>
</file>