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2584E-095A-4FA9-83C6-B792D86C0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9C562E-6A33-4C32-916B-ACEF4C433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5BF5D4-6AB3-4E1F-A94B-6B309003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18E90F-2E1F-45F4-A25B-B7CAE268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25709C-3619-404E-8DBD-811900A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48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AA6A5-223A-484F-9D6D-B7219AE6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E93F33-2A2E-4AD8-95EA-C0735F05A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58429-1528-4724-A87B-95C6DE4E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47101-590E-4735-BF03-014CD7420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BA5571-9D35-41DA-B33F-17DE902A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5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55B5B1-CEB4-4787-B9E5-6181C5147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94A563-9B88-415E-8DC4-1D67890F7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A3A28-E323-4BA6-B7A9-C093F756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B2797-4FB2-432E-A582-CB822BB4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CC5CBC-364D-42BC-89B9-79D1F04D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44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96B82-6808-4D2D-9890-F1D3CC9C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C653C-D65A-416D-80A9-F0F918E4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74859-E4AE-4E0D-9A52-4DFE8692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F18670-B0FE-40C0-8F18-C0E4C1B8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D2FBC-FCDD-4EFB-AF5D-62BE1637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3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45CDE-69FF-4826-87BE-F0C90B9F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AA0E0-C070-4C4C-8A17-C80BC044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BFE87-F9EF-4D1A-98A6-1B1D93DB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8204F-222D-44A6-87F0-CF518480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B650C-C0CE-4BA5-B13A-8AF0CD5A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665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8D628-79B3-4952-B3C9-E11FCCD7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36CC4-FA7F-42A4-837F-1E2B4C352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9F3C79-F7E3-4736-9A54-9A43C1FF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8115EC-B6D4-43D2-91E1-B2D065A0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FB855-E20B-4922-9D2A-AD3C6429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D436E5-0A9C-469C-944F-62E7E752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51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C7AC7-0EA1-48A1-B895-05118F69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B0BC90-590C-4FEC-8643-7F1B408D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A40A9-8743-4557-BD23-B1DA4F577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6FCE65-A256-470C-A8EF-EAC9B8068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C9C44E-584D-4EC2-A0B5-780813F52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8B23926-B8CE-4FDC-9D9D-AFB783CA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26E440-DEDF-42B7-9B02-340DAC4D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F7ED97-3B81-47B7-AB1F-A9B25745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3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B55C3-EF58-47A4-B391-7DDC59F8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0AC8B8-23EE-45F5-9FCC-281FE89A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8366E4D-0484-49B5-9E1E-289FCEB8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9FCDB1-E78C-4525-BF00-2FF4337D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98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1670D9-1572-40BC-86BC-B1F1944E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89101F-4F54-406A-B103-C6ECB3B5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955CD3-ED84-494A-BEAA-6234F4DB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138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EB913-6088-4DCE-8FE0-75C916BE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712DB-A2A2-487D-BB70-DD861F60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5B91C8-652D-4EA0-BB44-15550E63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99845-B4BA-43DA-BB4C-3EBB1375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EDA9B5-EC7D-4B3A-91D4-788A3C4D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3FA8-FC86-4DB5-9D32-899B2977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84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93A4B-5F52-406D-A249-36DEF12D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6BCEF2-71F0-4913-8ECF-3D3D0702C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FE9892-DFD7-406D-8A12-14F2BE988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372B5-C53D-48AB-9ABE-446B9560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BC2E78-E07B-4024-8930-01FA11EC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4C5BA-1D4B-47DE-9EDB-D1C2901E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22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52C115-30E1-4E2E-A6BA-0EB2EAB9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7B94FB-3F46-46B9-98AD-7094B5DF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CAF3B-EB1E-49BA-B836-10CDF12D9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1016-69FC-4893-8398-CEBB255EECF8}" type="datetimeFigureOut">
              <a:rPr lang="es-ES" smtClean="0"/>
              <a:t>20/09/2023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5774F4-382A-4C66-932A-DEDB40C7B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619E7-9A24-4717-A5ED-FB5D04C3B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F0B7-248A-4591-80A3-75ED7CC819A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12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A696006-39CA-4C7A-BA1D-3CC83AD937D6}"/>
              </a:ext>
            </a:extLst>
          </p:cNvPr>
          <p:cNvSpPr/>
          <p:nvPr/>
        </p:nvSpPr>
        <p:spPr>
          <a:xfrm>
            <a:off x="754665" y="255087"/>
            <a:ext cx="3000726" cy="30422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37B378-2FCD-47A8-9A76-D354B2DB8BDA}"/>
              </a:ext>
            </a:extLst>
          </p:cNvPr>
          <p:cNvSpPr/>
          <p:nvPr/>
        </p:nvSpPr>
        <p:spPr>
          <a:xfrm>
            <a:off x="3919478" y="255087"/>
            <a:ext cx="3000726" cy="304229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CC34B9-FE50-465A-AAD4-30DBF06067A9}"/>
              </a:ext>
            </a:extLst>
          </p:cNvPr>
          <p:cNvSpPr/>
          <p:nvPr/>
        </p:nvSpPr>
        <p:spPr>
          <a:xfrm>
            <a:off x="7084291" y="255086"/>
            <a:ext cx="3000726" cy="304229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6A530F-CE97-44CE-B9B0-37F002750D74}"/>
              </a:ext>
            </a:extLst>
          </p:cNvPr>
          <p:cNvSpPr/>
          <p:nvPr/>
        </p:nvSpPr>
        <p:spPr>
          <a:xfrm>
            <a:off x="754665" y="3560619"/>
            <a:ext cx="3000726" cy="30422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3C6FAF-B5B8-4F2E-A0F4-629BEA9F79DF}"/>
              </a:ext>
            </a:extLst>
          </p:cNvPr>
          <p:cNvSpPr/>
          <p:nvPr/>
        </p:nvSpPr>
        <p:spPr>
          <a:xfrm>
            <a:off x="3919478" y="3560619"/>
            <a:ext cx="3000726" cy="30422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3D8995-6DB0-41D7-9655-42753F0264E9}"/>
              </a:ext>
            </a:extLst>
          </p:cNvPr>
          <p:cNvSpPr/>
          <p:nvPr/>
        </p:nvSpPr>
        <p:spPr>
          <a:xfrm>
            <a:off x="7084291" y="3560619"/>
            <a:ext cx="3000726" cy="304229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861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Miguel Horcas</dc:creator>
  <cp:lastModifiedBy>José Miguel Horcas</cp:lastModifiedBy>
  <cp:revision>4</cp:revision>
  <dcterms:created xsi:type="dcterms:W3CDTF">2023-09-20T10:53:03Z</dcterms:created>
  <dcterms:modified xsi:type="dcterms:W3CDTF">2023-09-20T13:12:48Z</dcterms:modified>
</cp:coreProperties>
</file>